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24.xml"/>
  <Override ContentType="application/vnd.openxmlformats-officedocument.presentationml.slideLayout+xml" PartName="/ppt/slideLayouts/slideLayout37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29.xml"/>
  <Override ContentType="application/vnd.openxmlformats-officedocument.presentationml.slideLayout+xml" PartName="/ppt/slideLayouts/slideLayout4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40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33.xml"/>
  <Override ContentType="application/vnd.openxmlformats-officedocument.presentationml.slideLayout+xml" PartName="/ppt/slideLayouts/slideLayout25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38.xml"/>
  <Override ContentType="application/vnd.openxmlformats-officedocument.presentationml.slideLayout+xml" PartName="/ppt/slideLayouts/slideLayout42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34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21.xml"/>
  <Override ContentType="application/vnd.openxmlformats-officedocument.presentationml.slideLayout+xml" PartName="/ppt/slideLayouts/slideLayout30.xml"/>
  <Override ContentType="application/vnd.openxmlformats-officedocument.presentationml.slideLayout+xml" PartName="/ppt/slideLayouts/slideLayout47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43.xml"/>
  <Override ContentType="application/vnd.openxmlformats-officedocument.presentationml.slideLayout+xml" PartName="/ppt/slideLayouts/slideLayout26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39.xml"/>
  <Override ContentType="application/vnd.openxmlformats-officedocument.presentationml.slideLayout+xml" PartName="/ppt/slideLayouts/slideLayout35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31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36.xml"/>
  <Override ContentType="application/vnd.openxmlformats-officedocument.presentationml.slideLayout+xml" PartName="/ppt/slideLayouts/slideLayout44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8.xml"/>
  <Override ContentType="application/vnd.openxmlformats-officedocument.presentationml.slideLayout+xml" PartName="/ppt/slideLayouts/slideLayout27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41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45.xml"/>
  <Override ContentType="application/vnd.openxmlformats-officedocument.presentationml.slideLayout+xml" PartName="/ppt/slideLayouts/slideLayout32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ms-office.chartcolorstyle+xml" PartName="/ppt/charts/colors1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drawingml.chart+xml" PartName="/ppt/charts/chart1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binary" PartName="/ppt/metadata"/>
  <Override ContentType="application/vnd.openxmlformats-officedocument.presentationml.notesMaster+xml" PartName="/ppt/notesMasters/notesMaster1.xml"/>
  <Override ContentType="application/vnd.ms-office.chartstyle+xml" PartName="/ppt/charts/style1.xml"/>
  <Override ContentType="application/vnd.openxmlformats-officedocument.presentationml.presProps+xml" PartName="/ppt/presProps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48" r:id="rId4"/>
    <p:sldMasterId id="2147483672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</p:sldIdLst>
  <p:sldSz cy="6858000" cx="12192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http://customooxmlschemas.google.com/">
      <go:slidesCustomData xmlns:go="http://customooxmlschemas.google.com/" r:id="rId28" roundtripDataSignature="AMtx7mig8MbSNcSac8lFsdrv8E5tKOlRdQ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384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4.xml"/><Relationship Id="rId22" Type="http://schemas.openxmlformats.org/officeDocument/2006/relationships/slide" Target="slides/slide16.xml"/><Relationship Id="rId21" Type="http://schemas.openxmlformats.org/officeDocument/2006/relationships/slide" Target="slides/slide15.xml"/><Relationship Id="rId24" Type="http://schemas.openxmlformats.org/officeDocument/2006/relationships/slide" Target="slides/slide18.xml"/><Relationship Id="rId23" Type="http://schemas.openxmlformats.org/officeDocument/2006/relationships/slide" Target="slides/slide17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26" Type="http://schemas.openxmlformats.org/officeDocument/2006/relationships/slide" Target="slides/slide20.xml"/><Relationship Id="rId25" Type="http://schemas.openxmlformats.org/officeDocument/2006/relationships/slide" Target="slides/slide19.xml"/><Relationship Id="rId28" Type="http://customschemas.google.com/relationships/presentationmetadata" Target="metadata"/><Relationship Id="rId27" Type="http://schemas.openxmlformats.org/officeDocument/2006/relationships/slide" Target="slides/slide21.xml"/><Relationship Id="rId5" Type="http://schemas.openxmlformats.org/officeDocument/2006/relationships/slideMaster" Target="slideMasters/slideMaster2.xml"/><Relationship Id="rId6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11" Type="http://schemas.openxmlformats.org/officeDocument/2006/relationships/slide" Target="slides/slide5.xml"/><Relationship Id="rId10" Type="http://schemas.openxmlformats.org/officeDocument/2006/relationships/slide" Target="slides/slide4.xml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19" Type="http://schemas.openxmlformats.org/officeDocument/2006/relationships/slide" Target="slides/slide13.xml"/><Relationship Id="rId18" Type="http://schemas.openxmlformats.org/officeDocument/2006/relationships/slide" Target="slides/slide12.xml"/></Relationships>
</file>

<file path=ppt/charts/_rels/chart1.xml.rels><?xml version="1.0" encoding="UTF-8" standalone="yes"?><Relationships xmlns="http://schemas.openxmlformats.org/package/2006/relationships"><Relationship Id="rId1" Type="http://schemas.microsoft.com/office/2011/relationships/chartStyle" Target="style1.xml"/><Relationship Id="rId2" Type="http://schemas.microsoft.com/office/2011/relationships/chartColorStyle" Target="colors1.xml"/><Relationship Id="rId3" Type="http://schemas.openxmlformats.org/officeDocument/2006/relationships/oleObject" Target="Knyga1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lt-L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lt-LT"/>
              <a:t>Types of information resources used in publications (%)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lt-LT"/>
        </a:p>
      </c:txPr>
    </c:title>
    <c:autoTitleDeleted val="0"/>
    <c:plotArea>
      <c:layout/>
      <c:barChart>
        <c:barDir val="bar"/>
        <c:grouping val="stacked"/>
        <c:varyColors val="0"/>
        <c:ser>
          <c:idx val="0"/>
          <c:order val="0"/>
          <c:tx>
            <c:strRef>
              <c:f>Lapas1!$C$2</c:f>
              <c:strCache>
                <c:ptCount val="1"/>
                <c:pt idx="0">
                  <c:v>Peer reviewed journal articles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lt-LT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Lapas1!$B$3:$B$8</c:f>
              <c:strCache>
                <c:ptCount val="6"/>
                <c:pt idx="0">
                  <c:v>Arts &amp; humanities</c:v>
                </c:pt>
                <c:pt idx="1">
                  <c:v>Social sciences</c:v>
                </c:pt>
                <c:pt idx="2">
                  <c:v>Agricultural sciences</c:v>
                </c:pt>
                <c:pt idx="3">
                  <c:v>Medicine</c:v>
                </c:pt>
                <c:pt idx="4">
                  <c:v>Technology</c:v>
                </c:pt>
                <c:pt idx="5">
                  <c:v>Natural sciences</c:v>
                </c:pt>
              </c:strCache>
            </c:strRef>
          </c:cat>
          <c:val>
            <c:numRef>
              <c:f>Lapas1!$C$3:$C$8</c:f>
              <c:numCache>
                <c:formatCode>General</c:formatCode>
                <c:ptCount val="6"/>
                <c:pt idx="0">
                  <c:v>52</c:v>
                </c:pt>
                <c:pt idx="1">
                  <c:v>65</c:v>
                </c:pt>
                <c:pt idx="2">
                  <c:v>78</c:v>
                </c:pt>
                <c:pt idx="3">
                  <c:v>86</c:v>
                </c:pt>
                <c:pt idx="4">
                  <c:v>86</c:v>
                </c:pt>
                <c:pt idx="5">
                  <c:v>90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309-4ABE-9387-5F5427437665}"/>
            </c:ext>
          </c:extLst>
        </c:ser>
        <c:ser>
          <c:idx val="1"/>
          <c:order val="1"/>
          <c:tx>
            <c:strRef>
              <c:f>Lapas1!$D$2</c:f>
              <c:strCache>
                <c:ptCount val="1"/>
                <c:pt idx="0">
                  <c:v>E-books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lt-LT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Lapas1!$B$3:$B$8</c:f>
              <c:strCache>
                <c:ptCount val="6"/>
                <c:pt idx="0">
                  <c:v>Arts &amp; humanities</c:v>
                </c:pt>
                <c:pt idx="1">
                  <c:v>Social sciences</c:v>
                </c:pt>
                <c:pt idx="2">
                  <c:v>Agricultural sciences</c:v>
                </c:pt>
                <c:pt idx="3">
                  <c:v>Medicine</c:v>
                </c:pt>
                <c:pt idx="4">
                  <c:v>Technology</c:v>
                </c:pt>
                <c:pt idx="5">
                  <c:v>Natural sciences</c:v>
                </c:pt>
              </c:strCache>
            </c:strRef>
          </c:cat>
          <c:val>
            <c:numRef>
              <c:f>Lapas1!$D$3:$D$8</c:f>
              <c:numCache>
                <c:formatCode>General</c:formatCode>
                <c:ptCount val="6"/>
                <c:pt idx="0">
                  <c:v>18</c:v>
                </c:pt>
                <c:pt idx="1">
                  <c:v>8</c:v>
                </c:pt>
                <c:pt idx="2">
                  <c:v>3</c:v>
                </c:pt>
                <c:pt idx="3">
                  <c:v>3</c:v>
                </c:pt>
                <c:pt idx="4">
                  <c:v>3</c:v>
                </c:pt>
                <c:pt idx="5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E309-4ABE-9387-5F5427437665}"/>
            </c:ext>
          </c:extLst>
        </c:ser>
        <c:ser>
          <c:idx val="2"/>
          <c:order val="2"/>
          <c:tx>
            <c:strRef>
              <c:f>Lapas1!$E$2</c:f>
              <c:strCache>
                <c:ptCount val="1"/>
                <c:pt idx="0">
                  <c:v>Printed books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lt-LT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Lapas1!$B$3:$B$8</c:f>
              <c:strCache>
                <c:ptCount val="6"/>
                <c:pt idx="0">
                  <c:v>Arts &amp; humanities</c:v>
                </c:pt>
                <c:pt idx="1">
                  <c:v>Social sciences</c:v>
                </c:pt>
                <c:pt idx="2">
                  <c:v>Agricultural sciences</c:v>
                </c:pt>
                <c:pt idx="3">
                  <c:v>Medicine</c:v>
                </c:pt>
                <c:pt idx="4">
                  <c:v>Technology</c:v>
                </c:pt>
                <c:pt idx="5">
                  <c:v>Natural sciences</c:v>
                </c:pt>
              </c:strCache>
            </c:strRef>
          </c:cat>
          <c:val>
            <c:numRef>
              <c:f>Lapas1!$E$3:$E$8</c:f>
              <c:numCache>
                <c:formatCode>General</c:formatCode>
                <c:ptCount val="6"/>
                <c:pt idx="0">
                  <c:v>23</c:v>
                </c:pt>
                <c:pt idx="1">
                  <c:v>16</c:v>
                </c:pt>
                <c:pt idx="2">
                  <c:v>4</c:v>
                </c:pt>
                <c:pt idx="3">
                  <c:v>1</c:v>
                </c:pt>
                <c:pt idx="4">
                  <c:v>3</c:v>
                </c:pt>
                <c:pt idx="5">
                  <c:v>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E309-4ABE-9387-5F5427437665}"/>
            </c:ext>
          </c:extLst>
        </c:ser>
        <c:ser>
          <c:idx val="3"/>
          <c:order val="3"/>
          <c:tx>
            <c:strRef>
              <c:f>Lapas1!$F$2</c:f>
              <c:strCache>
                <c:ptCount val="1"/>
                <c:pt idx="0">
                  <c:v>Conference papers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lt-LT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Lapas1!$B$3:$B$8</c:f>
              <c:strCache>
                <c:ptCount val="6"/>
                <c:pt idx="0">
                  <c:v>Arts &amp; humanities</c:v>
                </c:pt>
                <c:pt idx="1">
                  <c:v>Social sciences</c:v>
                </c:pt>
                <c:pt idx="2">
                  <c:v>Agricultural sciences</c:v>
                </c:pt>
                <c:pt idx="3">
                  <c:v>Medicine</c:v>
                </c:pt>
                <c:pt idx="4">
                  <c:v>Technology</c:v>
                </c:pt>
                <c:pt idx="5">
                  <c:v>Natural sciences</c:v>
                </c:pt>
              </c:strCache>
            </c:strRef>
          </c:cat>
          <c:val>
            <c:numRef>
              <c:f>Lapas1!$F$3:$F$8</c:f>
              <c:numCache>
                <c:formatCode>General</c:formatCode>
                <c:ptCount val="6"/>
                <c:pt idx="0">
                  <c:v>2</c:v>
                </c:pt>
                <c:pt idx="1">
                  <c:v>1</c:v>
                </c:pt>
                <c:pt idx="2">
                  <c:v>1</c:v>
                </c:pt>
                <c:pt idx="3">
                  <c:v>0</c:v>
                </c:pt>
                <c:pt idx="4">
                  <c:v>2</c:v>
                </c:pt>
                <c:pt idx="5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E309-4ABE-9387-5F5427437665}"/>
            </c:ext>
          </c:extLst>
        </c:ser>
        <c:ser>
          <c:idx val="4"/>
          <c:order val="4"/>
          <c:tx>
            <c:strRef>
              <c:f>Lapas1!$G$2</c:f>
              <c:strCache>
                <c:ptCount val="1"/>
                <c:pt idx="0">
                  <c:v>Other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lt-LT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Lapas1!$B$3:$B$8</c:f>
              <c:strCache>
                <c:ptCount val="6"/>
                <c:pt idx="0">
                  <c:v>Arts &amp; humanities</c:v>
                </c:pt>
                <c:pt idx="1">
                  <c:v>Social sciences</c:v>
                </c:pt>
                <c:pt idx="2">
                  <c:v>Agricultural sciences</c:v>
                </c:pt>
                <c:pt idx="3">
                  <c:v>Medicine</c:v>
                </c:pt>
                <c:pt idx="4">
                  <c:v>Technology</c:v>
                </c:pt>
                <c:pt idx="5">
                  <c:v>Natural sciences</c:v>
                </c:pt>
              </c:strCache>
            </c:strRef>
          </c:cat>
          <c:val>
            <c:numRef>
              <c:f>Lapas1!$G$3:$G$8</c:f>
              <c:numCache>
                <c:formatCode>General</c:formatCode>
                <c:ptCount val="6"/>
                <c:pt idx="0">
                  <c:v>5</c:v>
                </c:pt>
                <c:pt idx="1">
                  <c:v>10</c:v>
                </c:pt>
                <c:pt idx="2">
                  <c:v>14</c:v>
                </c:pt>
                <c:pt idx="3">
                  <c:v>10</c:v>
                </c:pt>
                <c:pt idx="4">
                  <c:v>6</c:v>
                </c:pt>
                <c:pt idx="5">
                  <c:v>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E309-4ABE-9387-5F5427437665}"/>
            </c:ext>
          </c:extLst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gapWidth val="150"/>
        <c:overlap val="100"/>
        <c:axId val="344942384"/>
        <c:axId val="344937808"/>
      </c:barChart>
      <c:catAx>
        <c:axId val="34494238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lt-LT"/>
          </a:p>
        </c:txPr>
        <c:crossAx val="344937808"/>
        <c:crosses val="autoZero"/>
        <c:auto val="1"/>
        <c:lblAlgn val="ctr"/>
        <c:lblOffset val="100"/>
        <c:noMultiLvlLbl val="0"/>
      </c:catAx>
      <c:valAx>
        <c:axId val="344937808"/>
        <c:scaling>
          <c:orientation val="minMax"/>
          <c:max val="10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lt-LT"/>
          </a:p>
        </c:txPr>
        <c:crossAx val="34494238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lt-LT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lt-LT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ru-RU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2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Google Shape;223;p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4" name="Google Shape;224;p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1" name="Shape 3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2" name="Google Shape;302;p1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03" name="Google Shape;303;p10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ru-RU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Во время семинара были представлены основные принципы использования и понятия RDA, также основные отличия RDA от предыдущих правил каталогизации (AARC2); также представлены решения по внедрению RDA в эл. каталоги академических библиотек и по конвертированию записей. Мероприятие было предназначено руководителям библиотек консорциума eLABa, их подразделений, а также специалистам, интересующимся каталогизацией по правилам RDA.</a:t>
            </a: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4" name="Google Shape;304;p10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8" name="Shape 3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" name="Google Shape;309;p1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0" name="Google Shape;310;p1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14" name="Shape 3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5" name="Google Shape;315;p1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6" name="Google Shape;316;p1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20" name="Shape 3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1" name="Google Shape;321;p13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22" name="Google Shape;322;p1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27" name="Shape 3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8" name="Google Shape;328;p1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29" name="Google Shape;329;p14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30" name="Google Shape;330;p14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36" name="Shape 3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" name="Google Shape;337;p15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38" name="Google Shape;338;p1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42" name="Shape 3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3" name="Google Shape;343;p1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44" name="Google Shape;344;p16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-RU"/>
              <a:t>Исследование выявило особенности информационного поведения исследователей. Полученные результаты показывают, какие научные информационные ресурсы используются наиболее часто и какими способами исследователи получают их. </a:t>
            </a:r>
            <a:endParaRPr/>
          </a:p>
        </p:txBody>
      </p:sp>
      <p:sp>
        <p:nvSpPr>
          <p:cNvPr id="345" name="Google Shape;345;p16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49" name="Shape 3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0" name="Google Shape;350;p17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51" name="Google Shape;351;p1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55" name="Shape 3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6" name="Google Shape;356;p1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57" name="Google Shape;357;p18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ru-RU"/>
              <a:t>Результаты исследования в дальнейшем будут использованы 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ru-RU"/>
              <a:t>при планировании соответствующего фонда библиотечных информационных ресурсов, 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ru-RU"/>
              <a:t>при выборе наиболее актуальных ресурсов, 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ru-RU"/>
              <a:t>при мониторинге тенденций в научной информации, 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ru-RU"/>
              <a:t>а также при проверке гипотез, например, можно ли полагаться только на ресурсы открытого доступа.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58" name="Google Shape;358;p18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62" name="Shape 3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3" name="Google Shape;363;p1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64" name="Google Shape;364;p19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65" name="Google Shape;365;p19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9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Google Shape;230;p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1" name="Google Shape;231;p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69" name="Shape 3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0" name="Google Shape;370;p20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1" name="Google Shape;371;p2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75" name="Shape 3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6" name="Google Shape;376;p2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7" name="Google Shape;377;p2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6" name="Shape 2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Google Shape;237;p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38" name="Google Shape;238;p3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9" name="Google Shape;239;p3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4" name="Shape 2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Google Shape;245;p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46" name="Google Shape;246;p4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7" name="Google Shape;247;p4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3" name="Shape 2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" name="Google Shape;264;p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65" name="Google Shape;265;p5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6" name="Google Shape;266;p5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1" name="Shape 2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Google Shape;272;p6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3" name="Google Shape;273;p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8" name="Shape 2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9" name="Google Shape;279;p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80" name="Google Shape;280;p7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1" name="Google Shape;281;p7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8" name="Shape 2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" name="Google Shape;289;p8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0" name="Google Shape;290;p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5" name="Shape 2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" name="Google Shape;296;p9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7" name="Google Shape;297;p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3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7.png"/></Relationships>
</file>

<file path=ppt/slideLayouts/_rels/slideLayout3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7.png"/></Relationships>
</file>

<file path=ppt/slideLayouts/_rels/slideLayout3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7.png"/></Relationships>
</file>

<file path=ppt/slideLayouts/_rels/slideLayout3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3.png"/></Relationships>
</file>

<file path=ppt/slideLayouts/_rels/slideLayout3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4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7.png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showMasterSp="0">
  <p:cSld name="Title Slide">
    <p:spTree>
      <p:nvGrpSpPr>
        <p:cNvPr id="14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Google Shape;15;p23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483671" y="449990"/>
            <a:ext cx="3197723" cy="1365514"/>
          </a:xfrm>
          <a:prstGeom prst="rect">
            <a:avLst/>
          </a:prstGeom>
          <a:noFill/>
          <a:ln>
            <a:noFill/>
          </a:ln>
        </p:spPr>
      </p:pic>
      <p:sp>
        <p:nvSpPr>
          <p:cNvPr id="16" name="Google Shape;16;p23"/>
          <p:cNvSpPr txBox="1"/>
          <p:nvPr>
            <p:ph type="ctrTitle"/>
          </p:nvPr>
        </p:nvSpPr>
        <p:spPr>
          <a:xfrm>
            <a:off x="3035300" y="4043088"/>
            <a:ext cx="8560955" cy="23050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Font typeface="Arial"/>
              <a:buNone/>
              <a:defRPr sz="54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" name="Google Shape;17;p23"/>
          <p:cNvSpPr/>
          <p:nvPr/>
        </p:nvSpPr>
        <p:spPr>
          <a:xfrm>
            <a:off x="2521776" y="3493564"/>
            <a:ext cx="1754297" cy="141095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 2" showMasterSp="0">
  <p:cSld name="Section Header 2">
    <p:spTree>
      <p:nvGrpSpPr>
        <p:cNvPr id="5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57"/>
          <p:cNvSpPr txBox="1"/>
          <p:nvPr>
            <p:ph idx="1" type="body"/>
          </p:nvPr>
        </p:nvSpPr>
        <p:spPr>
          <a:xfrm>
            <a:off x="9943144" y="4727407"/>
            <a:ext cx="1943100" cy="1765468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9600"/>
              <a:buNone/>
              <a:defRPr b="1" sz="96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D001D"/>
              </a:buClr>
              <a:buSzPts val="1800"/>
              <a:buNone/>
              <a:defRPr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D001D"/>
              </a:buClr>
              <a:buSzPts val="1800"/>
              <a:buNone/>
              <a:defRPr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D001D"/>
              </a:buClr>
              <a:buSzPts val="1800"/>
              <a:buNone/>
              <a:defRPr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D001D"/>
              </a:buClr>
              <a:buSzPts val="1800"/>
              <a:buNone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53" name="Google Shape;53;p57"/>
          <p:cNvSpPr txBox="1"/>
          <p:nvPr>
            <p:ph type="title"/>
          </p:nvPr>
        </p:nvSpPr>
        <p:spPr>
          <a:xfrm>
            <a:off x="1105870" y="1003148"/>
            <a:ext cx="5031696" cy="3657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Font typeface="Arial"/>
              <a:buNone/>
              <a:defRPr sz="54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4" name="Google Shape;54;p57"/>
          <p:cNvSpPr/>
          <p:nvPr/>
        </p:nvSpPr>
        <p:spPr>
          <a:xfrm>
            <a:off x="576213" y="573364"/>
            <a:ext cx="1692421" cy="141095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 3" showMasterSp="0">
  <p:cSld name="Section Header 3"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58"/>
          <p:cNvSpPr/>
          <p:nvPr>
            <p:ph idx="2" type="pic"/>
          </p:nvPr>
        </p:nvSpPr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sp>
      <p:sp>
        <p:nvSpPr>
          <p:cNvPr id="57" name="Google Shape;57;p58"/>
          <p:cNvSpPr txBox="1"/>
          <p:nvPr>
            <p:ph type="title"/>
          </p:nvPr>
        </p:nvSpPr>
        <p:spPr>
          <a:xfrm>
            <a:off x="1105870" y="1003148"/>
            <a:ext cx="5031696" cy="3657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Font typeface="Arial"/>
              <a:buNone/>
              <a:defRPr sz="54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8" name="Google Shape;58;p58"/>
          <p:cNvSpPr/>
          <p:nvPr/>
        </p:nvSpPr>
        <p:spPr>
          <a:xfrm>
            <a:off x="576213" y="573364"/>
            <a:ext cx="1692421" cy="141095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Quatation">
  <p:cSld name="Quatation"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59"/>
          <p:cNvSpPr txBox="1"/>
          <p:nvPr>
            <p:ph type="title"/>
          </p:nvPr>
        </p:nvSpPr>
        <p:spPr>
          <a:xfrm>
            <a:off x="756227" y="755793"/>
            <a:ext cx="5332846" cy="376150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1" name="Google Shape;61;p59"/>
          <p:cNvSpPr txBox="1"/>
          <p:nvPr>
            <p:ph idx="1" type="body"/>
          </p:nvPr>
        </p:nvSpPr>
        <p:spPr>
          <a:xfrm>
            <a:off x="6490277" y="2636548"/>
            <a:ext cx="4918075" cy="357461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D001D"/>
              </a:buClr>
              <a:buSzPts val="1800"/>
              <a:buNone/>
              <a:defRPr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D001D"/>
              </a:buClr>
              <a:buSzPts val="1800"/>
              <a:buNone/>
              <a:defRPr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D001D"/>
              </a:buClr>
              <a:buSzPts val="1800"/>
              <a:buNone/>
              <a:defRPr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D001D"/>
              </a:buClr>
              <a:buSzPts val="1800"/>
              <a:buNone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Quatation 2" showMasterSp="0">
  <p:cSld name="Quatation 2"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60"/>
          <p:cNvSpPr txBox="1"/>
          <p:nvPr>
            <p:ph type="title"/>
          </p:nvPr>
        </p:nvSpPr>
        <p:spPr>
          <a:xfrm>
            <a:off x="1936750" y="2093595"/>
            <a:ext cx="8318500" cy="270700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Arial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4" name="Google Shape;64;p60"/>
          <p:cNvSpPr/>
          <p:nvPr/>
        </p:nvSpPr>
        <p:spPr>
          <a:xfrm>
            <a:off x="0" y="0"/>
            <a:ext cx="3035300" cy="93472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5" name="Google Shape;65;p60"/>
          <p:cNvSpPr/>
          <p:nvPr/>
        </p:nvSpPr>
        <p:spPr>
          <a:xfrm>
            <a:off x="1104275" y="1724494"/>
            <a:ext cx="1692421" cy="141095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6" name="Google Shape;66;p60"/>
          <p:cNvSpPr/>
          <p:nvPr/>
        </p:nvSpPr>
        <p:spPr>
          <a:xfrm>
            <a:off x="9409039" y="5038690"/>
            <a:ext cx="1692421" cy="141095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3 columns" showMasterSp="0">
  <p:cSld name="3 columns"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61"/>
          <p:cNvSpPr txBox="1"/>
          <p:nvPr>
            <p:ph idx="1" type="body"/>
          </p:nvPr>
        </p:nvSpPr>
        <p:spPr>
          <a:xfrm>
            <a:off x="838201" y="3075709"/>
            <a:ext cx="3193472" cy="307585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D001D"/>
              </a:buClr>
              <a:buSzPts val="1800"/>
              <a:buNone/>
              <a:defRPr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D001D"/>
              </a:buClr>
              <a:buSzPts val="1800"/>
              <a:buNone/>
              <a:defRPr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D001D"/>
              </a:buClr>
              <a:buSzPts val="1800"/>
              <a:buNone/>
              <a:defRPr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D001D"/>
              </a:buClr>
              <a:buSzPts val="1800"/>
              <a:buNone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69" name="Google Shape;69;p61"/>
          <p:cNvSpPr txBox="1"/>
          <p:nvPr>
            <p:ph idx="2" type="body"/>
          </p:nvPr>
        </p:nvSpPr>
        <p:spPr>
          <a:xfrm>
            <a:off x="4499264" y="3075709"/>
            <a:ext cx="3193472" cy="307585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D001D"/>
              </a:buClr>
              <a:buSzPts val="1800"/>
              <a:buNone/>
              <a:defRPr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D001D"/>
              </a:buClr>
              <a:buSzPts val="1800"/>
              <a:buNone/>
              <a:defRPr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D001D"/>
              </a:buClr>
              <a:buSzPts val="1800"/>
              <a:buNone/>
              <a:defRPr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D001D"/>
              </a:buClr>
              <a:buSzPts val="1800"/>
              <a:buNone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0" name="Google Shape;70;p61"/>
          <p:cNvSpPr txBox="1"/>
          <p:nvPr>
            <p:ph idx="3" type="body"/>
          </p:nvPr>
        </p:nvSpPr>
        <p:spPr>
          <a:xfrm>
            <a:off x="8160327" y="3075709"/>
            <a:ext cx="3193472" cy="307585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D001D"/>
              </a:buClr>
              <a:buSzPts val="1800"/>
              <a:buNone/>
              <a:defRPr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D001D"/>
              </a:buClr>
              <a:buSzPts val="1800"/>
              <a:buNone/>
              <a:defRPr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D001D"/>
              </a:buClr>
              <a:buSzPts val="1800"/>
              <a:buNone/>
              <a:defRPr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D001D"/>
              </a:buClr>
              <a:buSzPts val="1800"/>
              <a:buNone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1" name="Google Shape;71;p61"/>
          <p:cNvSpPr/>
          <p:nvPr/>
        </p:nvSpPr>
        <p:spPr>
          <a:xfrm>
            <a:off x="661924" y="2773099"/>
            <a:ext cx="425364" cy="115574"/>
          </a:xfrm>
          <a:prstGeom prst="rect">
            <a:avLst/>
          </a:prstGeom>
          <a:solidFill>
            <a:schemeClr val="lt1"/>
          </a:solidFill>
          <a:ln cap="flat" cmpd="sng" w="12700">
            <a:solidFill>
              <a:srgbClr val="A3253F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2" name="Google Shape;72;p61"/>
          <p:cNvSpPr/>
          <p:nvPr/>
        </p:nvSpPr>
        <p:spPr>
          <a:xfrm>
            <a:off x="4302204" y="2773099"/>
            <a:ext cx="425364" cy="115574"/>
          </a:xfrm>
          <a:prstGeom prst="rect">
            <a:avLst/>
          </a:prstGeom>
          <a:solidFill>
            <a:schemeClr val="lt1"/>
          </a:solidFill>
          <a:ln cap="flat" cmpd="sng" w="12700">
            <a:solidFill>
              <a:srgbClr val="A3253F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3" name="Google Shape;73;p61"/>
          <p:cNvSpPr/>
          <p:nvPr/>
        </p:nvSpPr>
        <p:spPr>
          <a:xfrm>
            <a:off x="7963267" y="2773099"/>
            <a:ext cx="425364" cy="115574"/>
          </a:xfrm>
          <a:prstGeom prst="rect">
            <a:avLst/>
          </a:prstGeom>
          <a:solidFill>
            <a:schemeClr val="lt1"/>
          </a:solidFill>
          <a:ln cap="flat" cmpd="sng" w="12700">
            <a:solidFill>
              <a:srgbClr val="A3253F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4" name="Google Shape;74;p61"/>
          <p:cNvSpPr/>
          <p:nvPr>
            <p:ph idx="4" type="pic"/>
          </p:nvPr>
        </p:nvSpPr>
        <p:spPr>
          <a:xfrm>
            <a:off x="0" y="0"/>
            <a:ext cx="12192000" cy="2276475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3 columns 2">
  <p:cSld name="3 columns 2"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62"/>
          <p:cNvSpPr txBox="1"/>
          <p:nvPr>
            <p:ph idx="1" type="body"/>
          </p:nvPr>
        </p:nvSpPr>
        <p:spPr>
          <a:xfrm>
            <a:off x="838201" y="1773528"/>
            <a:ext cx="3193472" cy="432362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D001D"/>
              </a:buClr>
              <a:buSzPts val="1800"/>
              <a:buNone/>
              <a:defRPr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D001D"/>
              </a:buClr>
              <a:buSzPts val="1800"/>
              <a:buNone/>
              <a:defRPr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D001D"/>
              </a:buClr>
              <a:buSzPts val="1800"/>
              <a:buNone/>
              <a:defRPr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D001D"/>
              </a:buClr>
              <a:buSzPts val="1800"/>
              <a:buNone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7" name="Google Shape;77;p62"/>
          <p:cNvSpPr txBox="1"/>
          <p:nvPr>
            <p:ph idx="2" type="body"/>
          </p:nvPr>
        </p:nvSpPr>
        <p:spPr>
          <a:xfrm>
            <a:off x="4499264" y="1773528"/>
            <a:ext cx="3193472" cy="432362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D001D"/>
              </a:buClr>
              <a:buSzPts val="1800"/>
              <a:buNone/>
              <a:defRPr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D001D"/>
              </a:buClr>
              <a:buSzPts val="1800"/>
              <a:buNone/>
              <a:defRPr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D001D"/>
              </a:buClr>
              <a:buSzPts val="1800"/>
              <a:buNone/>
              <a:defRPr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D001D"/>
              </a:buClr>
              <a:buSzPts val="1800"/>
              <a:buNone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8" name="Google Shape;78;p62"/>
          <p:cNvSpPr txBox="1"/>
          <p:nvPr>
            <p:ph idx="3" type="body"/>
          </p:nvPr>
        </p:nvSpPr>
        <p:spPr>
          <a:xfrm>
            <a:off x="8160327" y="1773528"/>
            <a:ext cx="3193472" cy="432362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D001D"/>
              </a:buClr>
              <a:buSzPts val="1800"/>
              <a:buNone/>
              <a:defRPr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D001D"/>
              </a:buClr>
              <a:buSzPts val="1800"/>
              <a:buNone/>
              <a:defRPr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D001D"/>
              </a:buClr>
              <a:buSzPts val="1800"/>
              <a:buNone/>
              <a:defRPr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D001D"/>
              </a:buClr>
              <a:buSzPts val="1800"/>
              <a:buNone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9" name="Google Shape;79;p62"/>
          <p:cNvSpPr/>
          <p:nvPr/>
        </p:nvSpPr>
        <p:spPr>
          <a:xfrm>
            <a:off x="646302" y="1470919"/>
            <a:ext cx="425364" cy="115574"/>
          </a:xfrm>
          <a:prstGeom prst="rect">
            <a:avLst/>
          </a:prstGeom>
          <a:solidFill>
            <a:schemeClr val="lt1"/>
          </a:solidFill>
          <a:ln cap="flat" cmpd="sng" w="12700">
            <a:solidFill>
              <a:srgbClr val="A3253F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0" name="Google Shape;80;p62"/>
          <p:cNvSpPr/>
          <p:nvPr/>
        </p:nvSpPr>
        <p:spPr>
          <a:xfrm>
            <a:off x="4286582" y="1470919"/>
            <a:ext cx="425364" cy="115574"/>
          </a:xfrm>
          <a:prstGeom prst="rect">
            <a:avLst/>
          </a:prstGeom>
          <a:solidFill>
            <a:schemeClr val="lt1"/>
          </a:solidFill>
          <a:ln cap="flat" cmpd="sng" w="12700">
            <a:solidFill>
              <a:srgbClr val="A3253F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1" name="Google Shape;81;p62"/>
          <p:cNvSpPr/>
          <p:nvPr/>
        </p:nvSpPr>
        <p:spPr>
          <a:xfrm>
            <a:off x="7947645" y="1470919"/>
            <a:ext cx="425364" cy="115574"/>
          </a:xfrm>
          <a:prstGeom prst="rect">
            <a:avLst/>
          </a:prstGeom>
          <a:solidFill>
            <a:schemeClr val="lt1"/>
          </a:solidFill>
          <a:ln cap="flat" cmpd="sng" w="12700">
            <a:solidFill>
              <a:srgbClr val="A3253F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2" name="Google Shape;82;p62"/>
          <p:cNvSpPr/>
          <p:nvPr/>
        </p:nvSpPr>
        <p:spPr>
          <a:xfrm>
            <a:off x="0" y="0"/>
            <a:ext cx="3271520" cy="85344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4 columns">
  <p:cSld name="4 columns"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63"/>
          <p:cNvSpPr txBox="1"/>
          <p:nvPr>
            <p:ph idx="1" type="body"/>
          </p:nvPr>
        </p:nvSpPr>
        <p:spPr>
          <a:xfrm>
            <a:off x="1004460" y="1907453"/>
            <a:ext cx="4396739" cy="174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D001D"/>
              </a:buClr>
              <a:buSzPts val="1800"/>
              <a:buNone/>
              <a:defRPr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D001D"/>
              </a:buClr>
              <a:buSzPts val="1800"/>
              <a:buNone/>
              <a:defRPr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D001D"/>
              </a:buClr>
              <a:buSzPts val="1800"/>
              <a:buNone/>
              <a:defRPr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D001D"/>
              </a:buClr>
              <a:buSzPts val="1800"/>
              <a:buNone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85" name="Google Shape;85;p63"/>
          <p:cNvSpPr/>
          <p:nvPr/>
        </p:nvSpPr>
        <p:spPr>
          <a:xfrm>
            <a:off x="791778" y="1604843"/>
            <a:ext cx="425364" cy="115574"/>
          </a:xfrm>
          <a:prstGeom prst="rect">
            <a:avLst/>
          </a:prstGeom>
          <a:solidFill>
            <a:schemeClr val="lt1"/>
          </a:solidFill>
          <a:ln cap="flat" cmpd="sng" w="12700">
            <a:solidFill>
              <a:srgbClr val="A3253F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6" name="Google Shape;86;p63"/>
          <p:cNvSpPr txBox="1"/>
          <p:nvPr>
            <p:ph idx="2" type="body"/>
          </p:nvPr>
        </p:nvSpPr>
        <p:spPr>
          <a:xfrm>
            <a:off x="1004460" y="4284893"/>
            <a:ext cx="4396739" cy="174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D001D"/>
              </a:buClr>
              <a:buSzPts val="1800"/>
              <a:buNone/>
              <a:defRPr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D001D"/>
              </a:buClr>
              <a:buSzPts val="1800"/>
              <a:buNone/>
              <a:defRPr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D001D"/>
              </a:buClr>
              <a:buSzPts val="1800"/>
              <a:buNone/>
              <a:defRPr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D001D"/>
              </a:buClr>
              <a:buSzPts val="1800"/>
              <a:buNone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87" name="Google Shape;87;p63"/>
          <p:cNvSpPr/>
          <p:nvPr/>
        </p:nvSpPr>
        <p:spPr>
          <a:xfrm>
            <a:off x="791778" y="3982283"/>
            <a:ext cx="425364" cy="115574"/>
          </a:xfrm>
          <a:prstGeom prst="rect">
            <a:avLst/>
          </a:prstGeom>
          <a:solidFill>
            <a:schemeClr val="lt1"/>
          </a:solidFill>
          <a:ln cap="flat" cmpd="sng" w="12700">
            <a:solidFill>
              <a:srgbClr val="A3253F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8" name="Google Shape;88;p63"/>
          <p:cNvSpPr txBox="1"/>
          <p:nvPr>
            <p:ph idx="3" type="body"/>
          </p:nvPr>
        </p:nvSpPr>
        <p:spPr>
          <a:xfrm>
            <a:off x="6889750" y="1907453"/>
            <a:ext cx="4396739" cy="174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D001D"/>
              </a:buClr>
              <a:buSzPts val="1800"/>
              <a:buNone/>
              <a:defRPr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D001D"/>
              </a:buClr>
              <a:buSzPts val="1800"/>
              <a:buNone/>
              <a:defRPr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D001D"/>
              </a:buClr>
              <a:buSzPts val="1800"/>
              <a:buNone/>
              <a:defRPr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D001D"/>
              </a:buClr>
              <a:buSzPts val="1800"/>
              <a:buNone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89" name="Google Shape;89;p63"/>
          <p:cNvSpPr/>
          <p:nvPr/>
        </p:nvSpPr>
        <p:spPr>
          <a:xfrm>
            <a:off x="6677068" y="1604843"/>
            <a:ext cx="425364" cy="115574"/>
          </a:xfrm>
          <a:prstGeom prst="rect">
            <a:avLst/>
          </a:prstGeom>
          <a:solidFill>
            <a:schemeClr val="lt1"/>
          </a:solidFill>
          <a:ln cap="flat" cmpd="sng" w="12700">
            <a:solidFill>
              <a:srgbClr val="A3253F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0" name="Google Shape;90;p63"/>
          <p:cNvSpPr txBox="1"/>
          <p:nvPr>
            <p:ph idx="4" type="body"/>
          </p:nvPr>
        </p:nvSpPr>
        <p:spPr>
          <a:xfrm>
            <a:off x="6889750" y="4284893"/>
            <a:ext cx="4396739" cy="174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D001D"/>
              </a:buClr>
              <a:buSzPts val="1800"/>
              <a:buNone/>
              <a:defRPr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D001D"/>
              </a:buClr>
              <a:buSzPts val="1800"/>
              <a:buNone/>
              <a:defRPr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D001D"/>
              </a:buClr>
              <a:buSzPts val="1800"/>
              <a:buNone/>
              <a:defRPr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D001D"/>
              </a:buClr>
              <a:buSzPts val="1800"/>
              <a:buNone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91" name="Google Shape;91;p63"/>
          <p:cNvSpPr/>
          <p:nvPr/>
        </p:nvSpPr>
        <p:spPr>
          <a:xfrm>
            <a:off x="6677068" y="3982283"/>
            <a:ext cx="425364" cy="115574"/>
          </a:xfrm>
          <a:prstGeom prst="rect">
            <a:avLst/>
          </a:prstGeom>
          <a:solidFill>
            <a:schemeClr val="lt1"/>
          </a:solidFill>
          <a:ln cap="flat" cmpd="sng" w="12700">
            <a:solidFill>
              <a:srgbClr val="A3253F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hart">
  <p:cSld name="Chart"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64"/>
          <p:cNvSpPr txBox="1"/>
          <p:nvPr>
            <p:ph type="title"/>
          </p:nvPr>
        </p:nvSpPr>
        <p:spPr>
          <a:xfrm>
            <a:off x="838200" y="715787"/>
            <a:ext cx="8929255" cy="13255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4" name="Google Shape;94;p64"/>
          <p:cNvSpPr/>
          <p:nvPr>
            <p:ph idx="2" type="chart"/>
          </p:nvPr>
        </p:nvSpPr>
        <p:spPr>
          <a:xfrm>
            <a:off x="838200" y="2156460"/>
            <a:ext cx="5010150" cy="39560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D001D"/>
              </a:buClr>
              <a:buSzPts val="2000"/>
              <a:buFont typeface="Arial"/>
              <a:buNone/>
              <a:defRPr b="0" i="0" sz="2000" u="none" cap="none" strike="noStrike">
                <a:solidFill>
                  <a:srgbClr val="3D001D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D001D"/>
              </a:buClr>
              <a:buSzPts val="1800"/>
              <a:buFont typeface="Arial"/>
              <a:buNone/>
              <a:defRPr b="0" i="0" sz="1800" u="none" cap="none" strike="noStrike">
                <a:solidFill>
                  <a:srgbClr val="3D001D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D001D"/>
              </a:buClr>
              <a:buSzPts val="1600"/>
              <a:buFont typeface="Arial"/>
              <a:buNone/>
              <a:defRPr b="0" i="0" sz="1600" u="none" cap="none" strike="noStrike">
                <a:solidFill>
                  <a:srgbClr val="3D001D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D001D"/>
              </a:buClr>
              <a:buSzPts val="1600"/>
              <a:buFont typeface="Arial"/>
              <a:buNone/>
              <a:defRPr b="0" i="0" sz="1600" u="none" cap="none" strike="noStrike">
                <a:solidFill>
                  <a:srgbClr val="3D001D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95" name="Google Shape;95;p64"/>
          <p:cNvSpPr/>
          <p:nvPr>
            <p:ph idx="3" type="chart"/>
          </p:nvPr>
        </p:nvSpPr>
        <p:spPr>
          <a:xfrm>
            <a:off x="6172511" y="2156460"/>
            <a:ext cx="5010150" cy="39560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D001D"/>
              </a:buClr>
              <a:buSzPts val="2000"/>
              <a:buFont typeface="Arial"/>
              <a:buNone/>
              <a:defRPr b="0" i="0" sz="2000" u="none" cap="none" strike="noStrike">
                <a:solidFill>
                  <a:srgbClr val="3D001D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D001D"/>
              </a:buClr>
              <a:buSzPts val="1800"/>
              <a:buFont typeface="Arial"/>
              <a:buNone/>
              <a:defRPr b="0" i="0" sz="1800" u="none" cap="none" strike="noStrike">
                <a:solidFill>
                  <a:srgbClr val="3D001D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D001D"/>
              </a:buClr>
              <a:buSzPts val="1600"/>
              <a:buFont typeface="Arial"/>
              <a:buNone/>
              <a:defRPr b="0" i="0" sz="1600" u="none" cap="none" strike="noStrike">
                <a:solidFill>
                  <a:srgbClr val="3D001D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D001D"/>
              </a:buClr>
              <a:buSzPts val="1600"/>
              <a:buFont typeface="Arial"/>
              <a:buNone/>
              <a:defRPr b="0" i="0" sz="1600" u="none" cap="none" strike="noStrike">
                <a:solidFill>
                  <a:srgbClr val="3D001D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hart 2">
  <p:cSld name="Chart 2"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65"/>
          <p:cNvSpPr txBox="1"/>
          <p:nvPr>
            <p:ph type="title"/>
          </p:nvPr>
        </p:nvSpPr>
        <p:spPr>
          <a:xfrm>
            <a:off x="838200" y="715787"/>
            <a:ext cx="8929255" cy="13255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8" name="Google Shape;98;p65"/>
          <p:cNvSpPr/>
          <p:nvPr>
            <p:ph idx="2" type="chart"/>
          </p:nvPr>
        </p:nvSpPr>
        <p:spPr>
          <a:xfrm>
            <a:off x="838200" y="2156460"/>
            <a:ext cx="9561513" cy="40195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D001D"/>
              </a:buClr>
              <a:buSzPts val="2000"/>
              <a:buFont typeface="Arial"/>
              <a:buNone/>
              <a:defRPr b="0" i="0" sz="2000" u="none" cap="none" strike="noStrike">
                <a:solidFill>
                  <a:srgbClr val="3D001D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D001D"/>
              </a:buClr>
              <a:buSzPts val="1800"/>
              <a:buFont typeface="Arial"/>
              <a:buNone/>
              <a:defRPr b="0" i="0" sz="1800" u="none" cap="none" strike="noStrike">
                <a:solidFill>
                  <a:srgbClr val="3D001D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D001D"/>
              </a:buClr>
              <a:buSzPts val="1600"/>
              <a:buFont typeface="Arial"/>
              <a:buNone/>
              <a:defRPr b="0" i="0" sz="1600" u="none" cap="none" strike="noStrike">
                <a:solidFill>
                  <a:srgbClr val="3D001D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D001D"/>
              </a:buClr>
              <a:buSzPts val="1600"/>
              <a:buFont typeface="Arial"/>
              <a:buNone/>
              <a:defRPr b="0" i="0" sz="1600" u="none" cap="none" strike="noStrike">
                <a:solidFill>
                  <a:srgbClr val="3D001D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tructure">
  <p:cSld name="Structure"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66"/>
          <p:cNvSpPr txBox="1"/>
          <p:nvPr>
            <p:ph type="title"/>
          </p:nvPr>
        </p:nvSpPr>
        <p:spPr>
          <a:xfrm>
            <a:off x="838200" y="715787"/>
            <a:ext cx="8929255" cy="13255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1" name="Google Shape;101;p66"/>
          <p:cNvSpPr/>
          <p:nvPr>
            <p:ph idx="2" type="dgm"/>
          </p:nvPr>
        </p:nvSpPr>
        <p:spPr>
          <a:xfrm>
            <a:off x="838200" y="2041525"/>
            <a:ext cx="8929688" cy="40687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D001D"/>
              </a:buClr>
              <a:buSzPts val="2000"/>
              <a:buFont typeface="Arial"/>
              <a:buNone/>
              <a:defRPr b="0" i="0" sz="2000" u="none" cap="none" strike="noStrike">
                <a:solidFill>
                  <a:srgbClr val="3D001D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D001D"/>
              </a:buClr>
              <a:buSzPts val="1800"/>
              <a:buFont typeface="Arial"/>
              <a:buNone/>
              <a:defRPr b="0" i="0" sz="1800" u="none" cap="none" strike="noStrike">
                <a:solidFill>
                  <a:srgbClr val="3D001D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D001D"/>
              </a:buClr>
              <a:buSzPts val="1600"/>
              <a:buFont typeface="Arial"/>
              <a:buNone/>
              <a:defRPr b="0" i="0" sz="1600" u="none" cap="none" strike="noStrike">
                <a:solidFill>
                  <a:srgbClr val="3D001D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D001D"/>
              </a:buClr>
              <a:buSzPts val="1600"/>
              <a:buFont typeface="Arial"/>
              <a:buNone/>
              <a:defRPr b="0" i="0" sz="1600" u="none" cap="none" strike="noStrike">
                <a:solidFill>
                  <a:srgbClr val="3D001D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showMasterSp="0">
  <p:cSld name="Two Content">
    <p:spTree>
      <p:nvGrpSpPr>
        <p:cNvPr id="18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26"/>
          <p:cNvSpPr/>
          <p:nvPr>
            <p:ph idx="2" type="pic"/>
          </p:nvPr>
        </p:nvSpPr>
        <p:spPr>
          <a:xfrm>
            <a:off x="4517136" y="0"/>
            <a:ext cx="7674864" cy="6858000"/>
          </a:xfrm>
          <a:prstGeom prst="rect">
            <a:avLst/>
          </a:prstGeom>
          <a:noFill/>
          <a:ln>
            <a:noFill/>
          </a:ln>
        </p:spPr>
      </p:sp>
      <p:sp>
        <p:nvSpPr>
          <p:cNvPr id="20" name="Google Shape;20;p26"/>
          <p:cNvSpPr txBox="1"/>
          <p:nvPr>
            <p:ph type="title"/>
          </p:nvPr>
        </p:nvSpPr>
        <p:spPr>
          <a:xfrm>
            <a:off x="417576" y="1314510"/>
            <a:ext cx="3576408" cy="140562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" name="Google Shape;21;p26"/>
          <p:cNvSpPr txBox="1"/>
          <p:nvPr>
            <p:ph idx="1" type="body"/>
          </p:nvPr>
        </p:nvSpPr>
        <p:spPr>
          <a:xfrm>
            <a:off x="435864" y="3267940"/>
            <a:ext cx="3576408" cy="314444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D001D"/>
              </a:buClr>
              <a:buSzPts val="1800"/>
              <a:buNone/>
              <a:defRPr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D001D"/>
              </a:buClr>
              <a:buSzPts val="1800"/>
              <a:buNone/>
              <a:defRPr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D001D"/>
              </a:buClr>
              <a:buSzPts val="1800"/>
              <a:buNone/>
              <a:defRPr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D001D"/>
              </a:buClr>
              <a:buSzPts val="1800"/>
              <a:buNone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able">
  <p:cSld name="Table"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67"/>
          <p:cNvSpPr txBox="1"/>
          <p:nvPr>
            <p:ph type="title"/>
          </p:nvPr>
        </p:nvSpPr>
        <p:spPr>
          <a:xfrm>
            <a:off x="838200" y="715787"/>
            <a:ext cx="8929255" cy="13255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" showMasterSp="0">
  <p:cSld name="Picture"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68"/>
          <p:cNvSpPr/>
          <p:nvPr>
            <p:ph idx="2" type="pic"/>
          </p:nvPr>
        </p:nvSpPr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collage" showMasterSp="0">
  <p:cSld name="Picture collage"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69"/>
          <p:cNvSpPr/>
          <p:nvPr>
            <p:ph idx="2" type="pic"/>
          </p:nvPr>
        </p:nvSpPr>
        <p:spPr>
          <a:xfrm>
            <a:off x="0" y="0"/>
            <a:ext cx="6096000" cy="6850063"/>
          </a:xfrm>
          <a:prstGeom prst="rect">
            <a:avLst/>
          </a:prstGeom>
          <a:noFill/>
          <a:ln>
            <a:noFill/>
          </a:ln>
        </p:spPr>
      </p:sp>
      <p:sp>
        <p:nvSpPr>
          <p:cNvPr id="108" name="Google Shape;108;p69"/>
          <p:cNvSpPr/>
          <p:nvPr>
            <p:ph idx="3" type="pic"/>
          </p:nvPr>
        </p:nvSpPr>
        <p:spPr>
          <a:xfrm>
            <a:off x="6096000" y="2276475"/>
            <a:ext cx="6096000" cy="4573588"/>
          </a:xfrm>
          <a:prstGeom prst="rect">
            <a:avLst/>
          </a:prstGeom>
          <a:noFill/>
          <a:ln>
            <a:noFill/>
          </a:ln>
        </p:spPr>
      </p:sp>
      <p:sp>
        <p:nvSpPr>
          <p:cNvPr id="109" name="Google Shape;109;p69"/>
          <p:cNvSpPr/>
          <p:nvPr>
            <p:ph idx="4" type="pic"/>
          </p:nvPr>
        </p:nvSpPr>
        <p:spPr>
          <a:xfrm>
            <a:off x="6096000" y="0"/>
            <a:ext cx="6096000" cy="2276475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collage" showMasterSp="0">
  <p:cSld name="Content collage"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70"/>
          <p:cNvSpPr/>
          <p:nvPr>
            <p:ph idx="2" type="pic"/>
          </p:nvPr>
        </p:nvSpPr>
        <p:spPr>
          <a:xfrm>
            <a:off x="0" y="0"/>
            <a:ext cx="6096000" cy="6850063"/>
          </a:xfrm>
          <a:prstGeom prst="rect">
            <a:avLst/>
          </a:prstGeom>
          <a:noFill/>
          <a:ln>
            <a:noFill/>
          </a:ln>
        </p:spPr>
      </p:sp>
      <p:sp>
        <p:nvSpPr>
          <p:cNvPr id="112" name="Google Shape;112;p70"/>
          <p:cNvSpPr/>
          <p:nvPr>
            <p:ph idx="3" type="pic"/>
          </p:nvPr>
        </p:nvSpPr>
        <p:spPr>
          <a:xfrm>
            <a:off x="6096000" y="2276475"/>
            <a:ext cx="6096000" cy="4573588"/>
          </a:xfrm>
          <a:prstGeom prst="rect">
            <a:avLst/>
          </a:prstGeom>
          <a:noFill/>
          <a:ln>
            <a:noFill/>
          </a:ln>
        </p:spPr>
      </p:sp>
      <p:sp>
        <p:nvSpPr>
          <p:cNvPr id="113" name="Google Shape;113;p70"/>
          <p:cNvSpPr txBox="1"/>
          <p:nvPr>
            <p:ph idx="1" type="body"/>
          </p:nvPr>
        </p:nvSpPr>
        <p:spPr>
          <a:xfrm>
            <a:off x="6423660" y="320041"/>
            <a:ext cx="5394960" cy="169164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D001D"/>
              </a:buClr>
              <a:buSzPts val="1800"/>
              <a:buNone/>
              <a:defRPr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D001D"/>
              </a:buClr>
              <a:buSzPts val="1800"/>
              <a:buNone/>
              <a:defRPr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D001D"/>
              </a:buClr>
              <a:buSzPts val="1800"/>
              <a:buNone/>
              <a:defRPr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D001D"/>
              </a:buClr>
              <a:buSzPts val="1800"/>
              <a:buNone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">
  <p:cSld name="Content"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25"/>
          <p:cNvSpPr/>
          <p:nvPr>
            <p:ph idx="2" type="pic"/>
          </p:nvPr>
        </p:nvSpPr>
        <p:spPr>
          <a:xfrm>
            <a:off x="0" y="0"/>
            <a:ext cx="4640580" cy="6858000"/>
          </a:xfrm>
          <a:prstGeom prst="rect">
            <a:avLst/>
          </a:prstGeom>
          <a:noFill/>
          <a:ln>
            <a:noFill/>
          </a:ln>
        </p:spPr>
      </p:sp>
      <p:sp>
        <p:nvSpPr>
          <p:cNvPr id="121" name="Google Shape;121;p25"/>
          <p:cNvSpPr txBox="1"/>
          <p:nvPr>
            <p:ph type="title"/>
          </p:nvPr>
        </p:nvSpPr>
        <p:spPr>
          <a:xfrm>
            <a:off x="6054725" y="1889760"/>
            <a:ext cx="5483860" cy="83312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2" name="Google Shape;122;p25"/>
          <p:cNvSpPr txBox="1"/>
          <p:nvPr>
            <p:ph idx="1" type="body"/>
          </p:nvPr>
        </p:nvSpPr>
        <p:spPr>
          <a:xfrm>
            <a:off x="6055360" y="3024493"/>
            <a:ext cx="5483225" cy="334551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65760" lvl="0" marL="457200" marR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160"/>
              <a:buFont typeface="Arial"/>
              <a:buAutoNum type="arabicPeriod"/>
              <a:defRPr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F7F7F"/>
              </a:buClr>
              <a:buSzPts val="1800"/>
              <a:buNone/>
              <a:defRPr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F7F7F"/>
              </a:buClr>
              <a:buSzPts val="1800"/>
              <a:buNone/>
              <a:defRPr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F7F7F"/>
              </a:buClr>
              <a:buSzPts val="1800"/>
              <a:buNone/>
              <a:defRPr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F7F7F"/>
              </a:buClr>
              <a:buSzPts val="1800"/>
              <a:buNone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2_Custom Layout">
  <p:cSld name="2_Custom Layout"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27"/>
          <p:cNvSpPr txBox="1"/>
          <p:nvPr>
            <p:ph type="title"/>
          </p:nvPr>
        </p:nvSpPr>
        <p:spPr>
          <a:xfrm>
            <a:off x="838200" y="715787"/>
            <a:ext cx="8929255" cy="13255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5" name="Google Shape;125;p27"/>
          <p:cNvSpPr/>
          <p:nvPr>
            <p:ph idx="2" type="chart"/>
          </p:nvPr>
        </p:nvSpPr>
        <p:spPr>
          <a:xfrm>
            <a:off x="1177925" y="2156460"/>
            <a:ext cx="9561513" cy="40195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7F7F7F"/>
              </a:buClr>
              <a:buSzPts val="2000"/>
              <a:buFont typeface="Arial"/>
              <a:buNone/>
              <a:defRPr b="0" i="0" sz="20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F7F7F"/>
              </a:buClr>
              <a:buSzPts val="2000"/>
              <a:buFont typeface="Arial"/>
              <a:buNone/>
              <a:defRPr b="0" i="0" sz="20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F7F7F"/>
              </a:buClr>
              <a:buSzPts val="1800"/>
              <a:buFont typeface="Arial"/>
              <a:buNone/>
              <a:defRPr b="0" i="0" sz="18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F7F7F"/>
              </a:buClr>
              <a:buSzPts val="1600"/>
              <a:buFont typeface="Arial"/>
              <a:buNone/>
              <a:defRPr b="0" i="0" sz="16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F7F7F"/>
              </a:buClr>
              <a:buSzPts val="1600"/>
              <a:buFont typeface="Arial"/>
              <a:buNone/>
              <a:defRPr b="0" i="0" sz="16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ext slide">
  <p:cSld name="Text slide"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28"/>
          <p:cNvSpPr txBox="1"/>
          <p:nvPr>
            <p:ph type="title"/>
          </p:nvPr>
        </p:nvSpPr>
        <p:spPr>
          <a:xfrm>
            <a:off x="838200" y="1186842"/>
            <a:ext cx="9053945" cy="112686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8" name="Google Shape;128;p28"/>
          <p:cNvSpPr txBox="1"/>
          <p:nvPr>
            <p:ph idx="1" type="body"/>
          </p:nvPr>
        </p:nvSpPr>
        <p:spPr>
          <a:xfrm>
            <a:off x="838200" y="2512405"/>
            <a:ext cx="9053945" cy="3597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7F7F7F"/>
              </a:buClr>
              <a:buSzPts val="1800"/>
              <a:buNone/>
              <a:defRPr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F7F7F"/>
              </a:buClr>
              <a:buSzPts val="1800"/>
              <a:buNone/>
              <a:defRPr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F7F7F"/>
              </a:buClr>
              <a:buSzPts val="1800"/>
              <a:buNone/>
              <a:defRPr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F7F7F"/>
              </a:buClr>
              <a:buSzPts val="1800"/>
              <a:buNone/>
              <a:defRPr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F7F7F"/>
              </a:buClr>
              <a:buSzPts val="1800"/>
              <a:buNone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and text slide">
  <p:cSld name="Picture and text slide">
    <p:spTree>
      <p:nvGrpSpPr>
        <p:cNvPr id="129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29"/>
          <p:cNvSpPr txBox="1"/>
          <p:nvPr>
            <p:ph type="title"/>
          </p:nvPr>
        </p:nvSpPr>
        <p:spPr>
          <a:xfrm>
            <a:off x="4176591" y="1392063"/>
            <a:ext cx="6796209" cy="121692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1" name="Google Shape;131;p29"/>
          <p:cNvSpPr txBox="1"/>
          <p:nvPr>
            <p:ph idx="1" type="body"/>
          </p:nvPr>
        </p:nvSpPr>
        <p:spPr>
          <a:xfrm>
            <a:off x="4176568" y="2909455"/>
            <a:ext cx="6796088" cy="317889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7F7F7F"/>
              </a:buClr>
              <a:buSzPts val="2000"/>
              <a:buNone/>
              <a:defRPr sz="20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F7F7F"/>
              </a:buClr>
              <a:buSzPts val="1800"/>
              <a:buNone/>
              <a:defRPr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F7F7F"/>
              </a:buClr>
              <a:buSzPts val="1800"/>
              <a:buNone/>
              <a:defRPr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F7F7F"/>
              </a:buClr>
              <a:buSzPts val="1800"/>
              <a:buNone/>
              <a:defRPr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F7F7F"/>
              </a:buClr>
              <a:buSzPts val="1800"/>
              <a:buNone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32" name="Google Shape;132;p29"/>
          <p:cNvSpPr/>
          <p:nvPr>
            <p:ph idx="2" type="pic"/>
          </p:nvPr>
        </p:nvSpPr>
        <p:spPr>
          <a:xfrm>
            <a:off x="0" y="7938"/>
            <a:ext cx="3035300" cy="6842125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 3" showMasterSp="0">
  <p:cSld name="Section Header 3"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30"/>
          <p:cNvSpPr/>
          <p:nvPr>
            <p:ph idx="2" type="pic"/>
          </p:nvPr>
        </p:nvSpPr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sp>
      <p:sp>
        <p:nvSpPr>
          <p:cNvPr id="135" name="Google Shape;135;p30"/>
          <p:cNvSpPr txBox="1"/>
          <p:nvPr>
            <p:ph type="title"/>
          </p:nvPr>
        </p:nvSpPr>
        <p:spPr>
          <a:xfrm>
            <a:off x="1105870" y="1003148"/>
            <a:ext cx="5031696" cy="3657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400"/>
              <a:buFont typeface="Arial"/>
              <a:buNone/>
              <a:defRPr sz="54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6" name="Google Shape;136;p30"/>
          <p:cNvSpPr/>
          <p:nvPr/>
        </p:nvSpPr>
        <p:spPr>
          <a:xfrm>
            <a:off x="576213" y="573364"/>
            <a:ext cx="1692421" cy="141095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3 columns" showMasterSp="0">
  <p:cSld name="3 columns"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31"/>
          <p:cNvSpPr txBox="1"/>
          <p:nvPr>
            <p:ph idx="1" type="body"/>
          </p:nvPr>
        </p:nvSpPr>
        <p:spPr>
          <a:xfrm>
            <a:off x="838201" y="3075709"/>
            <a:ext cx="3193472" cy="307585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7F7F7F"/>
              </a:buClr>
              <a:buSzPts val="1800"/>
              <a:buNone/>
              <a:defRPr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F7F7F"/>
              </a:buClr>
              <a:buSzPts val="1800"/>
              <a:buNone/>
              <a:defRPr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F7F7F"/>
              </a:buClr>
              <a:buSzPts val="1800"/>
              <a:buNone/>
              <a:defRPr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F7F7F"/>
              </a:buClr>
              <a:buSzPts val="1800"/>
              <a:buNone/>
              <a:defRPr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F7F7F"/>
              </a:buClr>
              <a:buSzPts val="1800"/>
              <a:buNone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39" name="Google Shape;139;p31"/>
          <p:cNvSpPr txBox="1"/>
          <p:nvPr>
            <p:ph idx="2" type="body"/>
          </p:nvPr>
        </p:nvSpPr>
        <p:spPr>
          <a:xfrm>
            <a:off x="4499264" y="3075709"/>
            <a:ext cx="3193472" cy="307585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7F7F7F"/>
              </a:buClr>
              <a:buSzPts val="1800"/>
              <a:buNone/>
              <a:defRPr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F7F7F"/>
              </a:buClr>
              <a:buSzPts val="1800"/>
              <a:buNone/>
              <a:defRPr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F7F7F"/>
              </a:buClr>
              <a:buSzPts val="1800"/>
              <a:buNone/>
              <a:defRPr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F7F7F"/>
              </a:buClr>
              <a:buSzPts val="1800"/>
              <a:buNone/>
              <a:defRPr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F7F7F"/>
              </a:buClr>
              <a:buSzPts val="1800"/>
              <a:buNone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40" name="Google Shape;140;p31"/>
          <p:cNvSpPr txBox="1"/>
          <p:nvPr>
            <p:ph idx="3" type="body"/>
          </p:nvPr>
        </p:nvSpPr>
        <p:spPr>
          <a:xfrm>
            <a:off x="8160327" y="3075709"/>
            <a:ext cx="3193472" cy="307585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7F7F7F"/>
              </a:buClr>
              <a:buSzPts val="1800"/>
              <a:buNone/>
              <a:defRPr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F7F7F"/>
              </a:buClr>
              <a:buSzPts val="1800"/>
              <a:buNone/>
              <a:defRPr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F7F7F"/>
              </a:buClr>
              <a:buSzPts val="1800"/>
              <a:buNone/>
              <a:defRPr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F7F7F"/>
              </a:buClr>
              <a:buSzPts val="1800"/>
              <a:buNone/>
              <a:defRPr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F7F7F"/>
              </a:buClr>
              <a:buSzPts val="1800"/>
              <a:buNone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41" name="Google Shape;141;p31"/>
          <p:cNvSpPr/>
          <p:nvPr/>
        </p:nvSpPr>
        <p:spPr>
          <a:xfrm>
            <a:off x="661924" y="2773099"/>
            <a:ext cx="425364" cy="115574"/>
          </a:xfrm>
          <a:prstGeom prst="rect">
            <a:avLst/>
          </a:prstGeom>
          <a:solidFill>
            <a:schemeClr val="dk1"/>
          </a:solidFill>
          <a:ln cap="flat" cmpd="sng" w="12700">
            <a:solidFill>
              <a:srgbClr val="A3253F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2" name="Google Shape;142;p31"/>
          <p:cNvSpPr/>
          <p:nvPr/>
        </p:nvSpPr>
        <p:spPr>
          <a:xfrm>
            <a:off x="4302204" y="2773099"/>
            <a:ext cx="425364" cy="115574"/>
          </a:xfrm>
          <a:prstGeom prst="rect">
            <a:avLst/>
          </a:prstGeom>
          <a:solidFill>
            <a:schemeClr val="dk1"/>
          </a:solidFill>
          <a:ln cap="flat" cmpd="sng" w="12700">
            <a:solidFill>
              <a:srgbClr val="A3253F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3" name="Google Shape;143;p31"/>
          <p:cNvSpPr/>
          <p:nvPr/>
        </p:nvSpPr>
        <p:spPr>
          <a:xfrm>
            <a:off x="7963267" y="2773099"/>
            <a:ext cx="425364" cy="115574"/>
          </a:xfrm>
          <a:prstGeom prst="rect">
            <a:avLst/>
          </a:prstGeom>
          <a:solidFill>
            <a:schemeClr val="dk1"/>
          </a:solidFill>
          <a:ln cap="flat" cmpd="sng" w="12700">
            <a:solidFill>
              <a:srgbClr val="A3253F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4" name="Google Shape;144;p31"/>
          <p:cNvSpPr/>
          <p:nvPr>
            <p:ph idx="4" type="pic"/>
          </p:nvPr>
        </p:nvSpPr>
        <p:spPr>
          <a:xfrm>
            <a:off x="0" y="0"/>
            <a:ext cx="12192000" cy="2276475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acts" showMasterSp="0">
  <p:cSld name="Contacts">
    <p:spTree>
      <p:nvGrpSpPr>
        <p:cNvPr id="22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Google Shape;23;p33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483671" y="586112"/>
            <a:ext cx="2752482" cy="1175384"/>
          </a:xfrm>
          <a:prstGeom prst="rect">
            <a:avLst/>
          </a:prstGeom>
          <a:noFill/>
          <a:ln>
            <a:noFill/>
          </a:ln>
        </p:spPr>
      </p:pic>
      <p:sp>
        <p:nvSpPr>
          <p:cNvPr id="24" name="Google Shape;24;p33"/>
          <p:cNvSpPr txBox="1"/>
          <p:nvPr>
            <p:ph idx="1" type="body"/>
          </p:nvPr>
        </p:nvSpPr>
        <p:spPr>
          <a:xfrm>
            <a:off x="6389255" y="4279271"/>
            <a:ext cx="5394325" cy="203390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D001D"/>
              </a:buClr>
              <a:buSzPts val="1800"/>
              <a:buNone/>
              <a:defRPr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D001D"/>
              </a:buClr>
              <a:buSzPts val="1800"/>
              <a:buNone/>
              <a:defRPr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D001D"/>
              </a:buClr>
              <a:buSzPts val="1800"/>
              <a:buNone/>
              <a:defRPr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D001D"/>
              </a:buClr>
              <a:buSzPts val="1800"/>
              <a:buNone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5" name="Google Shape;25;p33"/>
          <p:cNvSpPr txBox="1"/>
          <p:nvPr>
            <p:ph type="ctrTitle"/>
          </p:nvPr>
        </p:nvSpPr>
        <p:spPr>
          <a:xfrm>
            <a:off x="6389255" y="3221287"/>
            <a:ext cx="5396345" cy="83312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Font typeface="Arial"/>
              <a:buNone/>
              <a:defRPr sz="54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6" name="Google Shape;26;p33"/>
          <p:cNvSpPr/>
          <p:nvPr/>
        </p:nvSpPr>
        <p:spPr>
          <a:xfrm>
            <a:off x="5849598" y="2855328"/>
            <a:ext cx="1692421" cy="141095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Quatation 2" showMasterSp="0">
  <p:cSld name="Quatation 2">
    <p:spTree>
      <p:nvGrpSpPr>
        <p:cNvPr id="145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p32"/>
          <p:cNvSpPr txBox="1"/>
          <p:nvPr>
            <p:ph type="title"/>
          </p:nvPr>
        </p:nvSpPr>
        <p:spPr>
          <a:xfrm>
            <a:off x="1936750" y="2093595"/>
            <a:ext cx="8318500" cy="270700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7" name="Google Shape;147;p32"/>
          <p:cNvSpPr/>
          <p:nvPr/>
        </p:nvSpPr>
        <p:spPr>
          <a:xfrm>
            <a:off x="0" y="0"/>
            <a:ext cx="3035300" cy="93472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8" name="Google Shape;148;p32"/>
          <p:cNvSpPr/>
          <p:nvPr/>
        </p:nvSpPr>
        <p:spPr>
          <a:xfrm>
            <a:off x="1104275" y="1724494"/>
            <a:ext cx="1692421" cy="141095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9" name="Google Shape;149;p32"/>
          <p:cNvSpPr/>
          <p:nvPr/>
        </p:nvSpPr>
        <p:spPr>
          <a:xfrm>
            <a:off x="9409039" y="5038690"/>
            <a:ext cx="1692421" cy="141095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 1" showMasterSp="0">
  <p:cSld name="Title Slide 1">
    <p:spTree>
      <p:nvGrpSpPr>
        <p:cNvPr id="150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1" name="Google Shape;151;p34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509016" y="459481"/>
            <a:ext cx="3178893" cy="1357473"/>
          </a:xfrm>
          <a:prstGeom prst="rect">
            <a:avLst/>
          </a:prstGeom>
          <a:noFill/>
          <a:ln>
            <a:noFill/>
          </a:ln>
        </p:spPr>
      </p:pic>
      <p:sp>
        <p:nvSpPr>
          <p:cNvPr id="152" name="Google Shape;152;p34"/>
          <p:cNvSpPr txBox="1"/>
          <p:nvPr>
            <p:ph type="ctrTitle"/>
          </p:nvPr>
        </p:nvSpPr>
        <p:spPr>
          <a:xfrm>
            <a:off x="3035300" y="4043088"/>
            <a:ext cx="8560955" cy="23050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400"/>
              <a:buFont typeface="Arial"/>
              <a:buNone/>
              <a:defRPr sz="54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3" name="Google Shape;153;p34"/>
          <p:cNvSpPr/>
          <p:nvPr/>
        </p:nvSpPr>
        <p:spPr>
          <a:xfrm>
            <a:off x="2521776" y="3493564"/>
            <a:ext cx="1754297" cy="141095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 2" showMasterSp="0">
  <p:cSld name="Title slide 2"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5" name="Google Shape;155;p35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509016" y="459481"/>
            <a:ext cx="3178893" cy="1357473"/>
          </a:xfrm>
          <a:prstGeom prst="rect">
            <a:avLst/>
          </a:prstGeom>
          <a:noFill/>
          <a:ln>
            <a:noFill/>
          </a:ln>
        </p:spPr>
      </p:pic>
      <p:sp>
        <p:nvSpPr>
          <p:cNvPr id="156" name="Google Shape;156;p35"/>
          <p:cNvSpPr txBox="1"/>
          <p:nvPr>
            <p:ph type="ctrTitle"/>
          </p:nvPr>
        </p:nvSpPr>
        <p:spPr>
          <a:xfrm>
            <a:off x="6458527" y="3102776"/>
            <a:ext cx="5396345" cy="348119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400"/>
              <a:buFont typeface="Arial"/>
              <a:buNone/>
              <a:defRPr sz="54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7" name="Google Shape;157;p35"/>
          <p:cNvSpPr/>
          <p:nvPr/>
        </p:nvSpPr>
        <p:spPr>
          <a:xfrm>
            <a:off x="5946098" y="2667741"/>
            <a:ext cx="1754297" cy="141095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 3" showMasterSp="0">
  <p:cSld name="Title slide 3">
    <p:spTree>
      <p:nvGrpSpPr>
        <p:cNvPr id="158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9" name="Google Shape;159;p36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6796737" y="586111"/>
            <a:ext cx="2626664" cy="1121656"/>
          </a:xfrm>
          <a:prstGeom prst="rect">
            <a:avLst/>
          </a:prstGeom>
          <a:noFill/>
          <a:ln>
            <a:noFill/>
          </a:ln>
        </p:spPr>
      </p:pic>
      <p:sp>
        <p:nvSpPr>
          <p:cNvPr id="160" name="Google Shape;160;p36"/>
          <p:cNvSpPr txBox="1"/>
          <p:nvPr>
            <p:ph type="ctrTitle"/>
          </p:nvPr>
        </p:nvSpPr>
        <p:spPr>
          <a:xfrm>
            <a:off x="6458528" y="3338945"/>
            <a:ext cx="5396345" cy="31864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400"/>
              <a:buFont typeface="Arial"/>
              <a:buNone/>
              <a:defRPr sz="54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1" name="Google Shape;161;p36"/>
          <p:cNvSpPr/>
          <p:nvPr/>
        </p:nvSpPr>
        <p:spPr>
          <a:xfrm>
            <a:off x="6096000" y="2869785"/>
            <a:ext cx="1410475" cy="134153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2" name="Google Shape;162;p36"/>
          <p:cNvSpPr/>
          <p:nvPr>
            <p:ph idx="2" type="pic"/>
          </p:nvPr>
        </p:nvSpPr>
        <p:spPr>
          <a:xfrm>
            <a:off x="0" y="0"/>
            <a:ext cx="6096000" cy="6858000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showMasterSp="0">
  <p:cSld name="Section Header">
    <p:spTree>
      <p:nvGrpSpPr>
        <p:cNvPr id="163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4" name="Google Shape;164;p37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0163004" y="5852566"/>
            <a:ext cx="1104900" cy="495300"/>
          </a:xfrm>
          <a:prstGeom prst="rect">
            <a:avLst/>
          </a:prstGeom>
          <a:noFill/>
          <a:ln>
            <a:noFill/>
          </a:ln>
        </p:spPr>
      </p:pic>
      <p:sp>
        <p:nvSpPr>
          <p:cNvPr id="165" name="Google Shape;165;p37"/>
          <p:cNvSpPr txBox="1"/>
          <p:nvPr>
            <p:ph type="title"/>
          </p:nvPr>
        </p:nvSpPr>
        <p:spPr>
          <a:xfrm>
            <a:off x="1105870" y="1003148"/>
            <a:ext cx="5031696" cy="3657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400"/>
              <a:buFont typeface="Arial"/>
              <a:buNone/>
              <a:defRPr sz="54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6" name="Google Shape;166;p37"/>
          <p:cNvSpPr/>
          <p:nvPr/>
        </p:nvSpPr>
        <p:spPr>
          <a:xfrm>
            <a:off x="576213" y="573364"/>
            <a:ext cx="1692421" cy="141095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 2" showMasterSp="0">
  <p:cSld name="Section Header 2">
    <p:spTree>
      <p:nvGrpSpPr>
        <p:cNvPr id="167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p38"/>
          <p:cNvSpPr txBox="1"/>
          <p:nvPr>
            <p:ph idx="1" type="body"/>
          </p:nvPr>
        </p:nvSpPr>
        <p:spPr>
          <a:xfrm>
            <a:off x="9943144" y="4727407"/>
            <a:ext cx="1943100" cy="1765468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9600"/>
              <a:buNone/>
              <a:defRPr b="1" sz="9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F7F7F"/>
              </a:buClr>
              <a:buSzPts val="1800"/>
              <a:buNone/>
              <a:defRPr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F7F7F"/>
              </a:buClr>
              <a:buSzPts val="1800"/>
              <a:buNone/>
              <a:defRPr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F7F7F"/>
              </a:buClr>
              <a:buSzPts val="1800"/>
              <a:buNone/>
              <a:defRPr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F7F7F"/>
              </a:buClr>
              <a:buSzPts val="1800"/>
              <a:buNone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69" name="Google Shape;169;p38"/>
          <p:cNvSpPr txBox="1"/>
          <p:nvPr>
            <p:ph type="title"/>
          </p:nvPr>
        </p:nvSpPr>
        <p:spPr>
          <a:xfrm>
            <a:off x="1105870" y="1003148"/>
            <a:ext cx="5031696" cy="3657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400"/>
              <a:buFont typeface="Arial"/>
              <a:buNone/>
              <a:defRPr sz="54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0" name="Google Shape;170;p38"/>
          <p:cNvSpPr/>
          <p:nvPr/>
        </p:nvSpPr>
        <p:spPr>
          <a:xfrm>
            <a:off x="576213" y="573364"/>
            <a:ext cx="1692421" cy="141095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showMasterSp="0">
  <p:cSld name="Two Content">
    <p:spTree>
      <p:nvGrpSpPr>
        <p:cNvPr id="17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p39"/>
          <p:cNvSpPr/>
          <p:nvPr>
            <p:ph idx="2" type="pic"/>
          </p:nvPr>
        </p:nvSpPr>
        <p:spPr>
          <a:xfrm>
            <a:off x="4517136" y="0"/>
            <a:ext cx="7674864" cy="6858000"/>
          </a:xfrm>
          <a:prstGeom prst="rect">
            <a:avLst/>
          </a:prstGeom>
          <a:noFill/>
          <a:ln>
            <a:noFill/>
          </a:ln>
        </p:spPr>
      </p:sp>
      <p:sp>
        <p:nvSpPr>
          <p:cNvPr id="173" name="Google Shape;173;p39"/>
          <p:cNvSpPr txBox="1"/>
          <p:nvPr>
            <p:ph type="title"/>
          </p:nvPr>
        </p:nvSpPr>
        <p:spPr>
          <a:xfrm>
            <a:off x="417576" y="1314510"/>
            <a:ext cx="3576408" cy="140562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4" name="Google Shape;174;p39"/>
          <p:cNvSpPr txBox="1"/>
          <p:nvPr>
            <p:ph idx="1" type="body"/>
          </p:nvPr>
        </p:nvSpPr>
        <p:spPr>
          <a:xfrm>
            <a:off x="435864" y="3267940"/>
            <a:ext cx="3576408" cy="314444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7F7F7F"/>
              </a:buClr>
              <a:buSzPts val="1800"/>
              <a:buNone/>
              <a:defRPr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F7F7F"/>
              </a:buClr>
              <a:buSzPts val="1800"/>
              <a:buNone/>
              <a:defRPr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F7F7F"/>
              </a:buClr>
              <a:buSzPts val="1800"/>
              <a:buNone/>
              <a:defRPr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F7F7F"/>
              </a:buClr>
              <a:buSzPts val="1800"/>
              <a:buNone/>
              <a:defRPr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F7F7F"/>
              </a:buClr>
              <a:buSzPts val="1800"/>
              <a:buNone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Quatation">
  <p:cSld name="Quatation">
    <p:spTree>
      <p:nvGrpSpPr>
        <p:cNvPr id="175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p40"/>
          <p:cNvSpPr txBox="1"/>
          <p:nvPr>
            <p:ph type="title"/>
          </p:nvPr>
        </p:nvSpPr>
        <p:spPr>
          <a:xfrm>
            <a:off x="756227" y="755793"/>
            <a:ext cx="5332846" cy="376150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7" name="Google Shape;177;p40"/>
          <p:cNvSpPr txBox="1"/>
          <p:nvPr>
            <p:ph idx="1" type="body"/>
          </p:nvPr>
        </p:nvSpPr>
        <p:spPr>
          <a:xfrm>
            <a:off x="6490277" y="2636548"/>
            <a:ext cx="4918075" cy="357461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7F7F7F"/>
              </a:buClr>
              <a:buSzPts val="1800"/>
              <a:buNone/>
              <a:defRPr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F7F7F"/>
              </a:buClr>
              <a:buSzPts val="1800"/>
              <a:buNone/>
              <a:defRPr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F7F7F"/>
              </a:buClr>
              <a:buSzPts val="1800"/>
              <a:buNone/>
              <a:defRPr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F7F7F"/>
              </a:buClr>
              <a:buSzPts val="1800"/>
              <a:buNone/>
              <a:defRPr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F7F7F"/>
              </a:buClr>
              <a:buSzPts val="1800"/>
              <a:buNone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3 columns 2">
  <p:cSld name="3 columns 2">
    <p:spTree>
      <p:nvGrpSpPr>
        <p:cNvPr id="178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p41"/>
          <p:cNvSpPr txBox="1"/>
          <p:nvPr>
            <p:ph idx="1" type="body"/>
          </p:nvPr>
        </p:nvSpPr>
        <p:spPr>
          <a:xfrm>
            <a:off x="838201" y="1773528"/>
            <a:ext cx="3193472" cy="432362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7F7F7F"/>
              </a:buClr>
              <a:buSzPts val="1800"/>
              <a:buNone/>
              <a:defRPr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F7F7F"/>
              </a:buClr>
              <a:buSzPts val="1800"/>
              <a:buNone/>
              <a:defRPr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F7F7F"/>
              </a:buClr>
              <a:buSzPts val="1800"/>
              <a:buNone/>
              <a:defRPr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F7F7F"/>
              </a:buClr>
              <a:buSzPts val="1800"/>
              <a:buNone/>
              <a:defRPr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F7F7F"/>
              </a:buClr>
              <a:buSzPts val="1800"/>
              <a:buNone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80" name="Google Shape;180;p41"/>
          <p:cNvSpPr txBox="1"/>
          <p:nvPr>
            <p:ph idx="2" type="body"/>
          </p:nvPr>
        </p:nvSpPr>
        <p:spPr>
          <a:xfrm>
            <a:off x="4499264" y="1773528"/>
            <a:ext cx="3193472" cy="432362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7F7F7F"/>
              </a:buClr>
              <a:buSzPts val="1800"/>
              <a:buNone/>
              <a:defRPr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F7F7F"/>
              </a:buClr>
              <a:buSzPts val="1800"/>
              <a:buNone/>
              <a:defRPr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F7F7F"/>
              </a:buClr>
              <a:buSzPts val="1800"/>
              <a:buNone/>
              <a:defRPr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F7F7F"/>
              </a:buClr>
              <a:buSzPts val="1800"/>
              <a:buNone/>
              <a:defRPr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F7F7F"/>
              </a:buClr>
              <a:buSzPts val="1800"/>
              <a:buNone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81" name="Google Shape;181;p41"/>
          <p:cNvSpPr txBox="1"/>
          <p:nvPr>
            <p:ph idx="3" type="body"/>
          </p:nvPr>
        </p:nvSpPr>
        <p:spPr>
          <a:xfrm>
            <a:off x="8160327" y="1773528"/>
            <a:ext cx="3193472" cy="432362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7F7F7F"/>
              </a:buClr>
              <a:buSzPts val="1800"/>
              <a:buNone/>
              <a:defRPr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F7F7F"/>
              </a:buClr>
              <a:buSzPts val="1800"/>
              <a:buNone/>
              <a:defRPr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F7F7F"/>
              </a:buClr>
              <a:buSzPts val="1800"/>
              <a:buNone/>
              <a:defRPr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F7F7F"/>
              </a:buClr>
              <a:buSzPts val="1800"/>
              <a:buNone/>
              <a:defRPr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F7F7F"/>
              </a:buClr>
              <a:buSzPts val="1800"/>
              <a:buNone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82" name="Google Shape;182;p41"/>
          <p:cNvSpPr/>
          <p:nvPr/>
        </p:nvSpPr>
        <p:spPr>
          <a:xfrm>
            <a:off x="646302" y="1470919"/>
            <a:ext cx="425364" cy="115574"/>
          </a:xfrm>
          <a:prstGeom prst="rect">
            <a:avLst/>
          </a:prstGeom>
          <a:solidFill>
            <a:schemeClr val="dk1"/>
          </a:solidFill>
          <a:ln cap="flat" cmpd="sng" w="12700">
            <a:solidFill>
              <a:srgbClr val="A3253F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3" name="Google Shape;183;p41"/>
          <p:cNvSpPr/>
          <p:nvPr/>
        </p:nvSpPr>
        <p:spPr>
          <a:xfrm>
            <a:off x="4286582" y="1470919"/>
            <a:ext cx="425364" cy="115574"/>
          </a:xfrm>
          <a:prstGeom prst="rect">
            <a:avLst/>
          </a:prstGeom>
          <a:solidFill>
            <a:schemeClr val="dk1"/>
          </a:solidFill>
          <a:ln cap="flat" cmpd="sng" w="12700">
            <a:solidFill>
              <a:srgbClr val="A3253F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4" name="Google Shape;184;p41"/>
          <p:cNvSpPr/>
          <p:nvPr/>
        </p:nvSpPr>
        <p:spPr>
          <a:xfrm>
            <a:off x="7947645" y="1470919"/>
            <a:ext cx="425364" cy="115574"/>
          </a:xfrm>
          <a:prstGeom prst="rect">
            <a:avLst/>
          </a:prstGeom>
          <a:solidFill>
            <a:schemeClr val="dk1"/>
          </a:solidFill>
          <a:ln cap="flat" cmpd="sng" w="12700">
            <a:solidFill>
              <a:srgbClr val="A3253F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5" name="Google Shape;185;p41"/>
          <p:cNvSpPr/>
          <p:nvPr/>
        </p:nvSpPr>
        <p:spPr>
          <a:xfrm>
            <a:off x="0" y="0"/>
            <a:ext cx="3271520" cy="85344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4 columns">
  <p:cSld name="4 columns">
    <p:spTree>
      <p:nvGrpSpPr>
        <p:cNvPr id="186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p42"/>
          <p:cNvSpPr txBox="1"/>
          <p:nvPr>
            <p:ph idx="1" type="body"/>
          </p:nvPr>
        </p:nvSpPr>
        <p:spPr>
          <a:xfrm>
            <a:off x="1004460" y="1907453"/>
            <a:ext cx="4396739" cy="174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7F7F7F"/>
              </a:buClr>
              <a:buSzPts val="1800"/>
              <a:buNone/>
              <a:defRPr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F7F7F"/>
              </a:buClr>
              <a:buSzPts val="1800"/>
              <a:buNone/>
              <a:defRPr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F7F7F"/>
              </a:buClr>
              <a:buSzPts val="1800"/>
              <a:buNone/>
              <a:defRPr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F7F7F"/>
              </a:buClr>
              <a:buSzPts val="1800"/>
              <a:buNone/>
              <a:defRPr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F7F7F"/>
              </a:buClr>
              <a:buSzPts val="1800"/>
              <a:buNone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88" name="Google Shape;188;p42"/>
          <p:cNvSpPr/>
          <p:nvPr/>
        </p:nvSpPr>
        <p:spPr>
          <a:xfrm>
            <a:off x="791778" y="1604843"/>
            <a:ext cx="425364" cy="115574"/>
          </a:xfrm>
          <a:prstGeom prst="rect">
            <a:avLst/>
          </a:prstGeom>
          <a:solidFill>
            <a:schemeClr val="dk1"/>
          </a:solidFill>
          <a:ln cap="flat" cmpd="sng" w="12700">
            <a:solidFill>
              <a:srgbClr val="A3253F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9" name="Google Shape;189;p42"/>
          <p:cNvSpPr txBox="1"/>
          <p:nvPr>
            <p:ph idx="2" type="body"/>
          </p:nvPr>
        </p:nvSpPr>
        <p:spPr>
          <a:xfrm>
            <a:off x="1004460" y="4284893"/>
            <a:ext cx="4396739" cy="174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7F7F7F"/>
              </a:buClr>
              <a:buSzPts val="1800"/>
              <a:buNone/>
              <a:defRPr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F7F7F"/>
              </a:buClr>
              <a:buSzPts val="1800"/>
              <a:buNone/>
              <a:defRPr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F7F7F"/>
              </a:buClr>
              <a:buSzPts val="1800"/>
              <a:buNone/>
              <a:defRPr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F7F7F"/>
              </a:buClr>
              <a:buSzPts val="1800"/>
              <a:buNone/>
              <a:defRPr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F7F7F"/>
              </a:buClr>
              <a:buSzPts val="1800"/>
              <a:buNone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90" name="Google Shape;190;p42"/>
          <p:cNvSpPr/>
          <p:nvPr/>
        </p:nvSpPr>
        <p:spPr>
          <a:xfrm>
            <a:off x="791778" y="3982283"/>
            <a:ext cx="425364" cy="115574"/>
          </a:xfrm>
          <a:prstGeom prst="rect">
            <a:avLst/>
          </a:prstGeom>
          <a:solidFill>
            <a:schemeClr val="dk1"/>
          </a:solidFill>
          <a:ln cap="flat" cmpd="sng" w="12700">
            <a:solidFill>
              <a:srgbClr val="A3253F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1" name="Google Shape;191;p42"/>
          <p:cNvSpPr txBox="1"/>
          <p:nvPr>
            <p:ph idx="3" type="body"/>
          </p:nvPr>
        </p:nvSpPr>
        <p:spPr>
          <a:xfrm>
            <a:off x="6889750" y="1907453"/>
            <a:ext cx="4396739" cy="174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7F7F7F"/>
              </a:buClr>
              <a:buSzPts val="1800"/>
              <a:buNone/>
              <a:defRPr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F7F7F"/>
              </a:buClr>
              <a:buSzPts val="1800"/>
              <a:buNone/>
              <a:defRPr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F7F7F"/>
              </a:buClr>
              <a:buSzPts val="1800"/>
              <a:buNone/>
              <a:defRPr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F7F7F"/>
              </a:buClr>
              <a:buSzPts val="1800"/>
              <a:buNone/>
              <a:defRPr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F7F7F"/>
              </a:buClr>
              <a:buSzPts val="1800"/>
              <a:buNone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92" name="Google Shape;192;p42"/>
          <p:cNvSpPr/>
          <p:nvPr/>
        </p:nvSpPr>
        <p:spPr>
          <a:xfrm>
            <a:off x="6677068" y="1604843"/>
            <a:ext cx="425364" cy="115574"/>
          </a:xfrm>
          <a:prstGeom prst="rect">
            <a:avLst/>
          </a:prstGeom>
          <a:solidFill>
            <a:schemeClr val="dk1"/>
          </a:solidFill>
          <a:ln cap="flat" cmpd="sng" w="12700">
            <a:solidFill>
              <a:srgbClr val="A3253F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3" name="Google Shape;193;p42"/>
          <p:cNvSpPr txBox="1"/>
          <p:nvPr>
            <p:ph idx="4" type="body"/>
          </p:nvPr>
        </p:nvSpPr>
        <p:spPr>
          <a:xfrm>
            <a:off x="6889750" y="4284893"/>
            <a:ext cx="4396739" cy="174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7F7F7F"/>
              </a:buClr>
              <a:buSzPts val="1800"/>
              <a:buNone/>
              <a:defRPr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F7F7F"/>
              </a:buClr>
              <a:buSzPts val="1800"/>
              <a:buNone/>
              <a:defRPr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F7F7F"/>
              </a:buClr>
              <a:buSzPts val="1800"/>
              <a:buNone/>
              <a:defRPr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F7F7F"/>
              </a:buClr>
              <a:buSzPts val="1800"/>
              <a:buNone/>
              <a:defRPr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F7F7F"/>
              </a:buClr>
              <a:buSzPts val="1800"/>
              <a:buNone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94" name="Google Shape;194;p42"/>
          <p:cNvSpPr/>
          <p:nvPr/>
        </p:nvSpPr>
        <p:spPr>
          <a:xfrm>
            <a:off x="6677068" y="3982283"/>
            <a:ext cx="425364" cy="115574"/>
          </a:xfrm>
          <a:prstGeom prst="rect">
            <a:avLst/>
          </a:prstGeom>
          <a:solidFill>
            <a:schemeClr val="dk1"/>
          </a:solidFill>
          <a:ln cap="flat" cmpd="sng" w="12700">
            <a:solidFill>
              <a:srgbClr val="A3253F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 2" showMasterSp="0">
  <p:cSld name="Title slide 2"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Google Shape;28;p51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483671" y="449990"/>
            <a:ext cx="3197723" cy="1365514"/>
          </a:xfrm>
          <a:prstGeom prst="rect">
            <a:avLst/>
          </a:prstGeom>
          <a:noFill/>
          <a:ln>
            <a:noFill/>
          </a:ln>
        </p:spPr>
      </p:pic>
      <p:sp>
        <p:nvSpPr>
          <p:cNvPr id="29" name="Google Shape;29;p51"/>
          <p:cNvSpPr txBox="1"/>
          <p:nvPr>
            <p:ph type="ctrTitle"/>
          </p:nvPr>
        </p:nvSpPr>
        <p:spPr>
          <a:xfrm>
            <a:off x="6458527" y="3102776"/>
            <a:ext cx="5396345" cy="348119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Font typeface="Arial"/>
              <a:buNone/>
              <a:defRPr sz="54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0" name="Google Shape;30;p51"/>
          <p:cNvSpPr/>
          <p:nvPr/>
        </p:nvSpPr>
        <p:spPr>
          <a:xfrm>
            <a:off x="5946098" y="2667741"/>
            <a:ext cx="1754297" cy="141095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hart">
  <p:cSld name="Chart">
    <p:spTree>
      <p:nvGrpSpPr>
        <p:cNvPr id="195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Google Shape;196;p43"/>
          <p:cNvSpPr txBox="1"/>
          <p:nvPr>
            <p:ph type="title"/>
          </p:nvPr>
        </p:nvSpPr>
        <p:spPr>
          <a:xfrm>
            <a:off x="838200" y="715787"/>
            <a:ext cx="8929255" cy="13255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7" name="Google Shape;197;p43"/>
          <p:cNvSpPr/>
          <p:nvPr>
            <p:ph idx="2" type="chart"/>
          </p:nvPr>
        </p:nvSpPr>
        <p:spPr>
          <a:xfrm>
            <a:off x="838200" y="2156460"/>
            <a:ext cx="5010150" cy="39560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7F7F7F"/>
              </a:buClr>
              <a:buSzPts val="2000"/>
              <a:buFont typeface="Arial"/>
              <a:buNone/>
              <a:defRPr b="0" i="0" sz="20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F7F7F"/>
              </a:buClr>
              <a:buSzPts val="2000"/>
              <a:buFont typeface="Arial"/>
              <a:buNone/>
              <a:defRPr b="0" i="0" sz="20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F7F7F"/>
              </a:buClr>
              <a:buSzPts val="1800"/>
              <a:buFont typeface="Arial"/>
              <a:buNone/>
              <a:defRPr b="0" i="0" sz="18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F7F7F"/>
              </a:buClr>
              <a:buSzPts val="1600"/>
              <a:buFont typeface="Arial"/>
              <a:buNone/>
              <a:defRPr b="0" i="0" sz="16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F7F7F"/>
              </a:buClr>
              <a:buSzPts val="1600"/>
              <a:buFont typeface="Arial"/>
              <a:buNone/>
              <a:defRPr b="0" i="0" sz="16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98" name="Google Shape;198;p43"/>
          <p:cNvSpPr/>
          <p:nvPr>
            <p:ph idx="3" type="chart"/>
          </p:nvPr>
        </p:nvSpPr>
        <p:spPr>
          <a:xfrm>
            <a:off x="6172511" y="2156460"/>
            <a:ext cx="5010150" cy="39560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7F7F7F"/>
              </a:buClr>
              <a:buSzPts val="2000"/>
              <a:buFont typeface="Arial"/>
              <a:buNone/>
              <a:defRPr b="0" i="0" sz="20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F7F7F"/>
              </a:buClr>
              <a:buSzPts val="2000"/>
              <a:buFont typeface="Arial"/>
              <a:buNone/>
              <a:defRPr b="0" i="0" sz="20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F7F7F"/>
              </a:buClr>
              <a:buSzPts val="1800"/>
              <a:buFont typeface="Arial"/>
              <a:buNone/>
              <a:defRPr b="0" i="0" sz="18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F7F7F"/>
              </a:buClr>
              <a:buSzPts val="1600"/>
              <a:buFont typeface="Arial"/>
              <a:buNone/>
              <a:defRPr b="0" i="0" sz="16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F7F7F"/>
              </a:buClr>
              <a:buSzPts val="1600"/>
              <a:buFont typeface="Arial"/>
              <a:buNone/>
              <a:defRPr b="0" i="0" sz="16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hart 2">
  <p:cSld name="Chart 2">
    <p:spTree>
      <p:nvGrpSpPr>
        <p:cNvPr id="199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Google Shape;200;p44"/>
          <p:cNvSpPr txBox="1"/>
          <p:nvPr>
            <p:ph type="title"/>
          </p:nvPr>
        </p:nvSpPr>
        <p:spPr>
          <a:xfrm>
            <a:off x="838200" y="715787"/>
            <a:ext cx="8929255" cy="13255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1" name="Google Shape;201;p44"/>
          <p:cNvSpPr/>
          <p:nvPr>
            <p:ph idx="2" type="chart"/>
          </p:nvPr>
        </p:nvSpPr>
        <p:spPr>
          <a:xfrm>
            <a:off x="838200" y="2156460"/>
            <a:ext cx="9561513" cy="40195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7F7F7F"/>
              </a:buClr>
              <a:buSzPts val="2000"/>
              <a:buFont typeface="Arial"/>
              <a:buNone/>
              <a:defRPr b="0" i="0" sz="20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F7F7F"/>
              </a:buClr>
              <a:buSzPts val="2000"/>
              <a:buFont typeface="Arial"/>
              <a:buNone/>
              <a:defRPr b="0" i="0" sz="20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F7F7F"/>
              </a:buClr>
              <a:buSzPts val="1800"/>
              <a:buFont typeface="Arial"/>
              <a:buNone/>
              <a:defRPr b="0" i="0" sz="18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F7F7F"/>
              </a:buClr>
              <a:buSzPts val="1600"/>
              <a:buFont typeface="Arial"/>
              <a:buNone/>
              <a:defRPr b="0" i="0" sz="16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F7F7F"/>
              </a:buClr>
              <a:buSzPts val="1600"/>
              <a:buFont typeface="Arial"/>
              <a:buNone/>
              <a:defRPr b="0" i="0" sz="16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tructure">
  <p:cSld name="Structure">
    <p:spTree>
      <p:nvGrpSpPr>
        <p:cNvPr id="202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Google Shape;203;p45"/>
          <p:cNvSpPr txBox="1"/>
          <p:nvPr>
            <p:ph type="title"/>
          </p:nvPr>
        </p:nvSpPr>
        <p:spPr>
          <a:xfrm>
            <a:off x="838200" y="715787"/>
            <a:ext cx="8929255" cy="13255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4" name="Google Shape;204;p45"/>
          <p:cNvSpPr/>
          <p:nvPr>
            <p:ph idx="2" type="dgm"/>
          </p:nvPr>
        </p:nvSpPr>
        <p:spPr>
          <a:xfrm>
            <a:off x="838200" y="2041525"/>
            <a:ext cx="8929688" cy="40687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7F7F7F"/>
              </a:buClr>
              <a:buSzPts val="2000"/>
              <a:buFont typeface="Arial"/>
              <a:buNone/>
              <a:defRPr b="0" i="0" sz="20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F7F7F"/>
              </a:buClr>
              <a:buSzPts val="2000"/>
              <a:buFont typeface="Arial"/>
              <a:buNone/>
              <a:defRPr b="0" i="0" sz="20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F7F7F"/>
              </a:buClr>
              <a:buSzPts val="1800"/>
              <a:buFont typeface="Arial"/>
              <a:buNone/>
              <a:defRPr b="0" i="0" sz="18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F7F7F"/>
              </a:buClr>
              <a:buSzPts val="1600"/>
              <a:buFont typeface="Arial"/>
              <a:buNone/>
              <a:defRPr b="0" i="0" sz="16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F7F7F"/>
              </a:buClr>
              <a:buSzPts val="1600"/>
              <a:buFont typeface="Arial"/>
              <a:buNone/>
              <a:defRPr b="0" i="0" sz="16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able">
  <p:cSld name="Table">
    <p:spTree>
      <p:nvGrpSpPr>
        <p:cNvPr id="205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Google Shape;206;p46"/>
          <p:cNvSpPr txBox="1"/>
          <p:nvPr>
            <p:ph type="title"/>
          </p:nvPr>
        </p:nvSpPr>
        <p:spPr>
          <a:xfrm>
            <a:off x="838200" y="715787"/>
            <a:ext cx="8929255" cy="13255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" showMasterSp="0">
  <p:cSld name="Picture">
    <p:spTree>
      <p:nvGrpSpPr>
        <p:cNvPr id="207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Google Shape;208;p47"/>
          <p:cNvSpPr/>
          <p:nvPr>
            <p:ph idx="2" type="pic"/>
          </p:nvPr>
        </p:nvSpPr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collage" showMasterSp="0">
  <p:cSld name="Picture collage">
    <p:spTree>
      <p:nvGrpSpPr>
        <p:cNvPr id="209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Google Shape;210;p48"/>
          <p:cNvSpPr/>
          <p:nvPr>
            <p:ph idx="2" type="pic"/>
          </p:nvPr>
        </p:nvSpPr>
        <p:spPr>
          <a:xfrm>
            <a:off x="0" y="0"/>
            <a:ext cx="6096000" cy="6850063"/>
          </a:xfrm>
          <a:prstGeom prst="rect">
            <a:avLst/>
          </a:prstGeom>
          <a:noFill/>
          <a:ln>
            <a:noFill/>
          </a:ln>
        </p:spPr>
      </p:sp>
      <p:sp>
        <p:nvSpPr>
          <p:cNvPr id="211" name="Google Shape;211;p48"/>
          <p:cNvSpPr/>
          <p:nvPr>
            <p:ph idx="3" type="pic"/>
          </p:nvPr>
        </p:nvSpPr>
        <p:spPr>
          <a:xfrm>
            <a:off x="6096000" y="2276475"/>
            <a:ext cx="6096000" cy="4573588"/>
          </a:xfrm>
          <a:prstGeom prst="rect">
            <a:avLst/>
          </a:prstGeom>
          <a:noFill/>
          <a:ln>
            <a:noFill/>
          </a:ln>
        </p:spPr>
      </p:sp>
      <p:sp>
        <p:nvSpPr>
          <p:cNvPr id="212" name="Google Shape;212;p48"/>
          <p:cNvSpPr/>
          <p:nvPr>
            <p:ph idx="4" type="pic"/>
          </p:nvPr>
        </p:nvSpPr>
        <p:spPr>
          <a:xfrm>
            <a:off x="6096000" y="0"/>
            <a:ext cx="6096000" cy="2276475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collage" showMasterSp="0">
  <p:cSld name="Content collage">
    <p:spTree>
      <p:nvGrpSpPr>
        <p:cNvPr id="213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Google Shape;214;p49"/>
          <p:cNvSpPr/>
          <p:nvPr>
            <p:ph idx="2" type="pic"/>
          </p:nvPr>
        </p:nvSpPr>
        <p:spPr>
          <a:xfrm>
            <a:off x="0" y="0"/>
            <a:ext cx="6096000" cy="6850063"/>
          </a:xfrm>
          <a:prstGeom prst="rect">
            <a:avLst/>
          </a:prstGeom>
          <a:noFill/>
          <a:ln>
            <a:noFill/>
          </a:ln>
        </p:spPr>
      </p:sp>
      <p:sp>
        <p:nvSpPr>
          <p:cNvPr id="215" name="Google Shape;215;p49"/>
          <p:cNvSpPr/>
          <p:nvPr>
            <p:ph idx="3" type="pic"/>
          </p:nvPr>
        </p:nvSpPr>
        <p:spPr>
          <a:xfrm>
            <a:off x="6096000" y="2276475"/>
            <a:ext cx="6096000" cy="4573588"/>
          </a:xfrm>
          <a:prstGeom prst="rect">
            <a:avLst/>
          </a:prstGeom>
          <a:noFill/>
          <a:ln>
            <a:noFill/>
          </a:ln>
        </p:spPr>
      </p:sp>
      <p:sp>
        <p:nvSpPr>
          <p:cNvPr id="216" name="Google Shape;216;p49"/>
          <p:cNvSpPr txBox="1"/>
          <p:nvPr>
            <p:ph idx="1" type="body"/>
          </p:nvPr>
        </p:nvSpPr>
        <p:spPr>
          <a:xfrm>
            <a:off x="6423660" y="320041"/>
            <a:ext cx="5394960" cy="169164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7F7F7F"/>
              </a:buClr>
              <a:buSzPts val="1800"/>
              <a:buNone/>
              <a:defRPr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F7F7F"/>
              </a:buClr>
              <a:buSzPts val="1800"/>
              <a:buNone/>
              <a:defRPr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F7F7F"/>
              </a:buClr>
              <a:buSzPts val="1800"/>
              <a:buNone/>
              <a:defRPr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F7F7F"/>
              </a:buClr>
              <a:buSzPts val="1800"/>
              <a:buNone/>
              <a:defRPr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F7F7F"/>
              </a:buClr>
              <a:buSzPts val="1800"/>
              <a:buNone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acts" showMasterSp="0">
  <p:cSld name="Contacts">
    <p:spTree>
      <p:nvGrpSpPr>
        <p:cNvPr id="217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8" name="Google Shape;218;p50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496455" y="599441"/>
            <a:ext cx="2721271" cy="1162056"/>
          </a:xfrm>
          <a:prstGeom prst="rect">
            <a:avLst/>
          </a:prstGeom>
          <a:noFill/>
          <a:ln>
            <a:noFill/>
          </a:ln>
        </p:spPr>
      </p:pic>
      <p:sp>
        <p:nvSpPr>
          <p:cNvPr id="219" name="Google Shape;219;p50"/>
          <p:cNvSpPr txBox="1"/>
          <p:nvPr>
            <p:ph idx="1" type="body"/>
          </p:nvPr>
        </p:nvSpPr>
        <p:spPr>
          <a:xfrm>
            <a:off x="6389255" y="4279271"/>
            <a:ext cx="5394325" cy="203390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7F7F7F"/>
              </a:buClr>
              <a:buSzPts val="1800"/>
              <a:buNone/>
              <a:defRPr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F7F7F"/>
              </a:buClr>
              <a:buSzPts val="1800"/>
              <a:buNone/>
              <a:defRPr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F7F7F"/>
              </a:buClr>
              <a:buSzPts val="1800"/>
              <a:buNone/>
              <a:defRPr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F7F7F"/>
              </a:buClr>
              <a:buSzPts val="1800"/>
              <a:buNone/>
              <a:defRPr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F7F7F"/>
              </a:buClr>
              <a:buSzPts val="1800"/>
              <a:buNone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20" name="Google Shape;220;p50"/>
          <p:cNvSpPr txBox="1"/>
          <p:nvPr>
            <p:ph type="ctrTitle"/>
          </p:nvPr>
        </p:nvSpPr>
        <p:spPr>
          <a:xfrm>
            <a:off x="6389255" y="3221287"/>
            <a:ext cx="5396345" cy="83312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400"/>
              <a:buFont typeface="Arial"/>
              <a:buNone/>
              <a:defRPr sz="54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1" name="Google Shape;221;p50"/>
          <p:cNvSpPr/>
          <p:nvPr/>
        </p:nvSpPr>
        <p:spPr>
          <a:xfrm>
            <a:off x="5849598" y="2855328"/>
            <a:ext cx="1692421" cy="141095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 3" showMasterSp="0">
  <p:cSld name="Title slide 3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Google Shape;32;p52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6796736" y="586112"/>
            <a:ext cx="2602159" cy="1111192"/>
          </a:xfrm>
          <a:prstGeom prst="rect">
            <a:avLst/>
          </a:prstGeom>
          <a:noFill/>
          <a:ln>
            <a:noFill/>
          </a:ln>
        </p:spPr>
      </p:pic>
      <p:sp>
        <p:nvSpPr>
          <p:cNvPr id="33" name="Google Shape;33;p52"/>
          <p:cNvSpPr txBox="1"/>
          <p:nvPr>
            <p:ph type="ctrTitle"/>
          </p:nvPr>
        </p:nvSpPr>
        <p:spPr>
          <a:xfrm>
            <a:off x="6458528" y="3338945"/>
            <a:ext cx="5396345" cy="31864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Font typeface="Arial"/>
              <a:buNone/>
              <a:defRPr sz="54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4" name="Google Shape;34;p52"/>
          <p:cNvSpPr/>
          <p:nvPr/>
        </p:nvSpPr>
        <p:spPr>
          <a:xfrm>
            <a:off x="6096000" y="2869785"/>
            <a:ext cx="1410475" cy="134153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" name="Google Shape;35;p52"/>
          <p:cNvSpPr/>
          <p:nvPr>
            <p:ph idx="2" type="pic"/>
          </p:nvPr>
        </p:nvSpPr>
        <p:spPr>
          <a:xfrm>
            <a:off x="0" y="0"/>
            <a:ext cx="6096000" cy="6858000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">
  <p:cSld name="Content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53"/>
          <p:cNvSpPr/>
          <p:nvPr>
            <p:ph idx="2" type="pic"/>
          </p:nvPr>
        </p:nvSpPr>
        <p:spPr>
          <a:xfrm>
            <a:off x="0" y="0"/>
            <a:ext cx="4640580" cy="6858000"/>
          </a:xfrm>
          <a:prstGeom prst="rect">
            <a:avLst/>
          </a:prstGeom>
          <a:noFill/>
          <a:ln>
            <a:noFill/>
          </a:ln>
        </p:spPr>
      </p:sp>
      <p:sp>
        <p:nvSpPr>
          <p:cNvPr id="38" name="Google Shape;38;p53"/>
          <p:cNvSpPr txBox="1"/>
          <p:nvPr>
            <p:ph type="title"/>
          </p:nvPr>
        </p:nvSpPr>
        <p:spPr>
          <a:xfrm>
            <a:off x="6054725" y="1889760"/>
            <a:ext cx="5483860" cy="83312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9" name="Google Shape;39;p53"/>
          <p:cNvSpPr txBox="1"/>
          <p:nvPr>
            <p:ph idx="1" type="body"/>
          </p:nvPr>
        </p:nvSpPr>
        <p:spPr>
          <a:xfrm>
            <a:off x="6055360" y="3024493"/>
            <a:ext cx="5483225" cy="334551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65760" lvl="0" marL="457200" marR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160"/>
              <a:buFont typeface="Arial"/>
              <a:buAutoNum type="arabicPeriod"/>
              <a:defRPr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D001D"/>
              </a:buClr>
              <a:buSzPts val="1800"/>
              <a:buNone/>
              <a:defRPr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D001D"/>
              </a:buClr>
              <a:buSzPts val="1800"/>
              <a:buNone/>
              <a:defRPr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D001D"/>
              </a:buClr>
              <a:buSzPts val="1800"/>
              <a:buNone/>
              <a:defRPr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D001D"/>
              </a:buClr>
              <a:buSzPts val="1800"/>
              <a:buNone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ext slide">
  <p:cSld name="Text slide"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54"/>
          <p:cNvSpPr txBox="1"/>
          <p:nvPr>
            <p:ph type="title"/>
          </p:nvPr>
        </p:nvSpPr>
        <p:spPr>
          <a:xfrm>
            <a:off x="838200" y="1186842"/>
            <a:ext cx="9053945" cy="112686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2" name="Google Shape;42;p54"/>
          <p:cNvSpPr txBox="1"/>
          <p:nvPr>
            <p:ph idx="1" type="body"/>
          </p:nvPr>
        </p:nvSpPr>
        <p:spPr>
          <a:xfrm>
            <a:off x="838200" y="2512405"/>
            <a:ext cx="9053945" cy="3597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D001D"/>
              </a:buClr>
              <a:buSzPts val="1800"/>
              <a:buNone/>
              <a:defRPr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D001D"/>
              </a:buClr>
              <a:buSzPts val="1800"/>
              <a:buNone/>
              <a:defRPr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D001D"/>
              </a:buClr>
              <a:buSzPts val="1800"/>
              <a:buNone/>
              <a:defRPr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D001D"/>
              </a:buClr>
              <a:buSzPts val="1800"/>
              <a:buNone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ext and picture">
  <p:cSld name="Text and picture">
    <p:spTree>
      <p:nvGrpSpPr>
        <p:cNvPr id="43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55"/>
          <p:cNvSpPr txBox="1"/>
          <p:nvPr>
            <p:ph type="title"/>
          </p:nvPr>
        </p:nvSpPr>
        <p:spPr>
          <a:xfrm>
            <a:off x="4176591" y="1392063"/>
            <a:ext cx="6796209" cy="121692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5" name="Google Shape;45;p55"/>
          <p:cNvSpPr txBox="1"/>
          <p:nvPr>
            <p:ph idx="1" type="body"/>
          </p:nvPr>
        </p:nvSpPr>
        <p:spPr>
          <a:xfrm>
            <a:off x="4176568" y="2909455"/>
            <a:ext cx="6796088" cy="317889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20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D001D"/>
              </a:buClr>
              <a:buSzPts val="1800"/>
              <a:buNone/>
              <a:defRPr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D001D"/>
              </a:buClr>
              <a:buSzPts val="1800"/>
              <a:buNone/>
              <a:defRPr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D001D"/>
              </a:buClr>
              <a:buSzPts val="1800"/>
              <a:buNone/>
              <a:defRPr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D001D"/>
              </a:buClr>
              <a:buSzPts val="1800"/>
              <a:buNone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6" name="Google Shape;46;p55"/>
          <p:cNvSpPr/>
          <p:nvPr>
            <p:ph idx="2" type="pic"/>
          </p:nvPr>
        </p:nvSpPr>
        <p:spPr>
          <a:xfrm>
            <a:off x="0" y="7938"/>
            <a:ext cx="3035300" cy="6842125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showMasterSp="0">
  <p:cSld name="Section Header">
    <p:spTree>
      <p:nvGrpSpPr>
        <p:cNvPr id="47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" name="Google Shape;48;p56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0163004" y="5893918"/>
            <a:ext cx="1104900" cy="495300"/>
          </a:xfrm>
          <a:prstGeom prst="rect">
            <a:avLst/>
          </a:prstGeom>
          <a:noFill/>
          <a:ln>
            <a:noFill/>
          </a:ln>
        </p:spPr>
      </p:pic>
      <p:sp>
        <p:nvSpPr>
          <p:cNvPr id="49" name="Google Shape;49;p56"/>
          <p:cNvSpPr txBox="1"/>
          <p:nvPr>
            <p:ph type="title"/>
          </p:nvPr>
        </p:nvSpPr>
        <p:spPr>
          <a:xfrm>
            <a:off x="1105870" y="1003148"/>
            <a:ext cx="5031696" cy="3657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Font typeface="Arial"/>
              <a:buNone/>
              <a:defRPr sz="54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0" name="Google Shape;50;p56"/>
          <p:cNvSpPr/>
          <p:nvPr/>
        </p:nvSpPr>
        <p:spPr>
          <a:xfrm>
            <a:off x="576213" y="573364"/>
            <a:ext cx="1692421" cy="141095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20" Type="http://schemas.openxmlformats.org/officeDocument/2006/relationships/slideLayout" Target="../slideLayouts/slideLayout19.xml"/><Relationship Id="rId22" Type="http://schemas.openxmlformats.org/officeDocument/2006/relationships/slideLayout" Target="../slideLayouts/slideLayout21.xml"/><Relationship Id="rId21" Type="http://schemas.openxmlformats.org/officeDocument/2006/relationships/slideLayout" Target="../slideLayouts/slideLayout20.xml"/><Relationship Id="rId24" Type="http://schemas.openxmlformats.org/officeDocument/2006/relationships/slideLayout" Target="../slideLayouts/slideLayout23.xml"/><Relationship Id="rId23" Type="http://schemas.openxmlformats.org/officeDocument/2006/relationships/slideLayout" Target="../slideLayouts/slideLayout22.xml"/><Relationship Id="rId1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9" Type="http://schemas.openxmlformats.org/officeDocument/2006/relationships/slideLayout" Target="../slideLayouts/slideLayout8.xml"/><Relationship Id="rId25" Type="http://schemas.openxmlformats.org/officeDocument/2006/relationships/theme" Target="../theme/theme2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9.xml"/><Relationship Id="rId13" Type="http://schemas.openxmlformats.org/officeDocument/2006/relationships/slideLayout" Target="../slideLayouts/slideLayout12.xml"/><Relationship Id="rId12" Type="http://schemas.openxmlformats.org/officeDocument/2006/relationships/slideLayout" Target="../slideLayouts/slideLayout11.xml"/><Relationship Id="rId15" Type="http://schemas.openxmlformats.org/officeDocument/2006/relationships/slideLayout" Target="../slideLayouts/slideLayout14.xml"/><Relationship Id="rId14" Type="http://schemas.openxmlformats.org/officeDocument/2006/relationships/slideLayout" Target="../slideLayouts/slideLayout13.xml"/><Relationship Id="rId17" Type="http://schemas.openxmlformats.org/officeDocument/2006/relationships/slideLayout" Target="../slideLayouts/slideLayout16.xml"/><Relationship Id="rId16" Type="http://schemas.openxmlformats.org/officeDocument/2006/relationships/slideLayout" Target="../slideLayouts/slideLayout15.xml"/><Relationship Id="rId19" Type="http://schemas.openxmlformats.org/officeDocument/2006/relationships/slideLayout" Target="../slideLayouts/slideLayout18.xml"/><Relationship Id="rId18" Type="http://schemas.openxmlformats.org/officeDocument/2006/relationships/slideLayout" Target="../slideLayouts/slideLayout17.xml"/></Relationships>
</file>

<file path=ppt/slideMasters/_rels/slideMaster2.xml.rels><?xml version="1.0" encoding="UTF-8" standalone="yes"?><Relationships xmlns="http://schemas.openxmlformats.org/package/2006/relationships"><Relationship Id="rId20" Type="http://schemas.openxmlformats.org/officeDocument/2006/relationships/slideLayout" Target="../slideLayouts/slideLayout42.xml"/><Relationship Id="rId22" Type="http://schemas.openxmlformats.org/officeDocument/2006/relationships/slideLayout" Target="../slideLayouts/slideLayout44.xml"/><Relationship Id="rId21" Type="http://schemas.openxmlformats.org/officeDocument/2006/relationships/slideLayout" Target="../slideLayouts/slideLayout43.xml"/><Relationship Id="rId24" Type="http://schemas.openxmlformats.org/officeDocument/2006/relationships/slideLayout" Target="../slideLayouts/slideLayout46.xml"/><Relationship Id="rId23" Type="http://schemas.openxmlformats.org/officeDocument/2006/relationships/slideLayout" Target="../slideLayouts/slideLayout45.xml"/><Relationship Id="rId1" Type="http://schemas.openxmlformats.org/officeDocument/2006/relationships/image" Target="../media/image3.png"/><Relationship Id="rId2" Type="http://schemas.openxmlformats.org/officeDocument/2006/relationships/slideLayout" Target="../slideLayouts/slideLayout24.xml"/><Relationship Id="rId3" Type="http://schemas.openxmlformats.org/officeDocument/2006/relationships/slideLayout" Target="../slideLayouts/slideLayout25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Relationship Id="rId26" Type="http://schemas.openxmlformats.org/officeDocument/2006/relationships/theme" Target="../theme/theme3.xml"/><Relationship Id="rId25" Type="http://schemas.openxmlformats.org/officeDocument/2006/relationships/slideLayout" Target="../slideLayouts/slideLayout47.xml"/><Relationship Id="rId5" Type="http://schemas.openxmlformats.org/officeDocument/2006/relationships/slideLayout" Target="../slideLayouts/slideLayout27.xml"/><Relationship Id="rId6" Type="http://schemas.openxmlformats.org/officeDocument/2006/relationships/slideLayout" Target="../slideLayouts/slideLayout28.xml"/><Relationship Id="rId7" Type="http://schemas.openxmlformats.org/officeDocument/2006/relationships/slideLayout" Target="../slideLayouts/slideLayout29.xml"/><Relationship Id="rId8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3.xml"/><Relationship Id="rId10" Type="http://schemas.openxmlformats.org/officeDocument/2006/relationships/slideLayout" Target="../slideLayouts/slideLayout32.xml"/><Relationship Id="rId13" Type="http://schemas.openxmlformats.org/officeDocument/2006/relationships/slideLayout" Target="../slideLayouts/slideLayout35.xml"/><Relationship Id="rId12" Type="http://schemas.openxmlformats.org/officeDocument/2006/relationships/slideLayout" Target="../slideLayouts/slideLayout34.xml"/><Relationship Id="rId15" Type="http://schemas.openxmlformats.org/officeDocument/2006/relationships/slideLayout" Target="../slideLayouts/slideLayout37.xml"/><Relationship Id="rId14" Type="http://schemas.openxmlformats.org/officeDocument/2006/relationships/slideLayout" Target="../slideLayouts/slideLayout36.xml"/><Relationship Id="rId17" Type="http://schemas.openxmlformats.org/officeDocument/2006/relationships/slideLayout" Target="../slideLayouts/slideLayout39.xml"/><Relationship Id="rId16" Type="http://schemas.openxmlformats.org/officeDocument/2006/relationships/slideLayout" Target="../slideLayouts/slideLayout38.xml"/><Relationship Id="rId19" Type="http://schemas.openxmlformats.org/officeDocument/2006/relationships/slideLayout" Target="../slideLayouts/slideLayout41.xml"/><Relationship Id="rId18" Type="http://schemas.openxmlformats.org/officeDocument/2006/relationships/slideLayout" Target="../slideLayouts/slideLayout4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dk2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oogle Shape;10;p22"/>
          <p:cNvPicPr preferRelativeResize="0"/>
          <p:nvPr/>
        </p:nvPicPr>
        <p:blipFill rotWithShape="1">
          <a:blip r:embed="rId1">
            <a:alphaModFix/>
          </a:blip>
          <a:srcRect b="0" l="0" r="0" t="0"/>
          <a:stretch/>
        </p:blipFill>
        <p:spPr>
          <a:xfrm>
            <a:off x="10163004" y="518720"/>
            <a:ext cx="1104900" cy="495300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Google Shape;11;p22"/>
          <p:cNvSpPr txBox="1"/>
          <p:nvPr>
            <p:ph type="title"/>
          </p:nvPr>
        </p:nvSpPr>
        <p:spPr>
          <a:xfrm>
            <a:off x="838200" y="715787"/>
            <a:ext cx="8929255" cy="13255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Arial"/>
              <a:buNone/>
              <a:defRPr b="1" i="0" sz="4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12" name="Google Shape;12;p22"/>
          <p:cNvSpPr txBox="1"/>
          <p:nvPr>
            <p:ph idx="1" type="body"/>
          </p:nvPr>
        </p:nvSpPr>
        <p:spPr>
          <a:xfrm>
            <a:off x="838200" y="2276475"/>
            <a:ext cx="8929255" cy="31489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D001D"/>
              </a:buClr>
              <a:buSzPts val="2000"/>
              <a:buFont typeface="Arial"/>
              <a:buNone/>
              <a:defRPr b="0" i="0" sz="2000" u="none" cap="none" strike="noStrike">
                <a:solidFill>
                  <a:srgbClr val="3D001D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D001D"/>
              </a:buClr>
              <a:buSzPts val="1800"/>
              <a:buFont typeface="Arial"/>
              <a:buNone/>
              <a:defRPr b="0" i="0" sz="1800" u="none" cap="none" strike="noStrike">
                <a:solidFill>
                  <a:srgbClr val="3D001D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D001D"/>
              </a:buClr>
              <a:buSzPts val="1600"/>
              <a:buFont typeface="Arial"/>
              <a:buNone/>
              <a:defRPr b="0" i="0" sz="1600" u="none" cap="none" strike="noStrike">
                <a:solidFill>
                  <a:srgbClr val="3D001D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D001D"/>
              </a:buClr>
              <a:buSzPts val="1600"/>
              <a:buFont typeface="Arial"/>
              <a:buNone/>
              <a:defRPr b="0" i="0" sz="1600" u="none" cap="none" strike="noStrike">
                <a:solidFill>
                  <a:srgbClr val="3D001D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3" name="Google Shape;13;p22"/>
          <p:cNvSpPr txBox="1"/>
          <p:nvPr/>
        </p:nvSpPr>
        <p:spPr>
          <a:xfrm>
            <a:off x="6770747" y="6356350"/>
            <a:ext cx="371437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200" u="none" cap="none" strike="noStrike">
              <a:solidFill>
                <a:srgbClr val="3D001D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  <p:sldLayoutId id="2147483664" r:id="rId17"/>
    <p:sldLayoutId id="2147483665" r:id="rId18"/>
    <p:sldLayoutId id="2147483666" r:id="rId19"/>
    <p:sldLayoutId id="2147483667" r:id="rId20"/>
    <p:sldLayoutId id="2147483668" r:id="rId21"/>
    <p:sldLayoutId id="2147483669" r:id="rId22"/>
    <p:sldLayoutId id="2147483670" r:id="rId23"/>
    <p:sldLayoutId id="2147483671" r:id="rId24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>
        <p15:guide id="1" orient="horz" pos="5">
          <p15:clr>
            <a:srgbClr val="F26B43"/>
          </p15:clr>
        </p15:guide>
        <p15:guide id="2">
          <p15:clr>
            <a:srgbClr val="F26B43"/>
          </p15:clr>
        </p15:guide>
        <p15:guide id="3" pos="5768">
          <p15:clr>
            <a:srgbClr val="F26B43"/>
          </p15:clr>
        </p15:guide>
        <p15:guide id="4" pos="1912">
          <p15:clr>
            <a:srgbClr val="F26B43"/>
          </p15:clr>
        </p15:guide>
        <p15:guide id="5" pos="3840">
          <p15:clr>
            <a:srgbClr val="F26B43"/>
          </p15:clr>
        </p15:guide>
        <p15:guide id="6" pos="7680">
          <p15:clr>
            <a:srgbClr val="F26B43"/>
          </p15:clr>
        </p15:guide>
        <p15:guide id="7" orient="horz" pos="1434">
          <p15:clr>
            <a:srgbClr val="F26B43"/>
          </p15:clr>
        </p15:guide>
        <p15:guide id="8" orient="horz" pos="2886">
          <p15:clr>
            <a:srgbClr val="F26B43"/>
          </p15:clr>
        </p15:guide>
        <p15:guide id="9" orient="horz" pos="4315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5" name="Google Shape;115;p24"/>
          <p:cNvPicPr preferRelativeResize="0"/>
          <p:nvPr/>
        </p:nvPicPr>
        <p:blipFill rotWithShape="1">
          <a:blip r:embed="rId1">
            <a:alphaModFix/>
          </a:blip>
          <a:srcRect b="0" l="0" r="0" t="0"/>
          <a:stretch/>
        </p:blipFill>
        <p:spPr>
          <a:xfrm>
            <a:off x="10163004" y="521818"/>
            <a:ext cx="1104900" cy="495300"/>
          </a:xfrm>
          <a:prstGeom prst="rect">
            <a:avLst/>
          </a:prstGeom>
          <a:noFill/>
          <a:ln>
            <a:noFill/>
          </a:ln>
        </p:spPr>
      </p:pic>
      <p:sp>
        <p:nvSpPr>
          <p:cNvPr id="116" name="Google Shape;116;p24"/>
          <p:cNvSpPr txBox="1"/>
          <p:nvPr>
            <p:ph type="title"/>
          </p:nvPr>
        </p:nvSpPr>
        <p:spPr>
          <a:xfrm>
            <a:off x="838200" y="715787"/>
            <a:ext cx="8929255" cy="13255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  <a:defRPr b="1" i="0" sz="4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117" name="Google Shape;117;p24"/>
          <p:cNvSpPr txBox="1"/>
          <p:nvPr>
            <p:ph idx="1" type="body"/>
          </p:nvPr>
        </p:nvSpPr>
        <p:spPr>
          <a:xfrm>
            <a:off x="838200" y="2276475"/>
            <a:ext cx="8929255" cy="31489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7F7F7F"/>
              </a:buClr>
              <a:buSzPts val="2000"/>
              <a:buFont typeface="Arial"/>
              <a:buNone/>
              <a:defRPr b="0" i="0" sz="20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F7F7F"/>
              </a:buClr>
              <a:buSzPts val="2000"/>
              <a:buFont typeface="Arial"/>
              <a:buNone/>
              <a:defRPr b="0" i="0" sz="20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F7F7F"/>
              </a:buClr>
              <a:buSzPts val="1800"/>
              <a:buFont typeface="Arial"/>
              <a:buNone/>
              <a:defRPr b="0" i="0" sz="18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F7F7F"/>
              </a:buClr>
              <a:buSzPts val="1600"/>
              <a:buFont typeface="Arial"/>
              <a:buNone/>
              <a:defRPr b="0" i="0" sz="16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F7F7F"/>
              </a:buClr>
              <a:buSzPts val="1600"/>
              <a:buFont typeface="Arial"/>
              <a:buNone/>
              <a:defRPr b="0" i="0" sz="16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18" name="Google Shape;118;p24"/>
          <p:cNvSpPr txBox="1"/>
          <p:nvPr/>
        </p:nvSpPr>
        <p:spPr>
          <a:xfrm>
            <a:off x="6770747" y="6356350"/>
            <a:ext cx="371437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7F7F7F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73" r:id="rId2"/>
    <p:sldLayoutId id="214748367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  <p:sldLayoutId id="2147483683" r:id="rId12"/>
    <p:sldLayoutId id="2147483684" r:id="rId13"/>
    <p:sldLayoutId id="2147483685" r:id="rId14"/>
    <p:sldLayoutId id="2147483686" r:id="rId15"/>
    <p:sldLayoutId id="2147483687" r:id="rId16"/>
    <p:sldLayoutId id="2147483688" r:id="rId17"/>
    <p:sldLayoutId id="2147483689" r:id="rId18"/>
    <p:sldLayoutId id="2147483690" r:id="rId19"/>
    <p:sldLayoutId id="2147483691" r:id="rId20"/>
    <p:sldLayoutId id="2147483692" r:id="rId21"/>
    <p:sldLayoutId id="2147483693" r:id="rId22"/>
    <p:sldLayoutId id="2147483694" r:id="rId23"/>
    <p:sldLayoutId id="2147483695" r:id="rId24"/>
    <p:sldLayoutId id="2147483696" r:id="rId25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>
        <p15:guide id="1" orient="horz" pos="5">
          <p15:clr>
            <a:srgbClr val="F26B43"/>
          </p15:clr>
        </p15:guide>
        <p15:guide id="2">
          <p15:clr>
            <a:srgbClr val="F26B43"/>
          </p15:clr>
        </p15:guide>
        <p15:guide id="3" pos="5768">
          <p15:clr>
            <a:srgbClr val="F26B43"/>
          </p15:clr>
        </p15:guide>
        <p15:guide id="4" pos="1912">
          <p15:clr>
            <a:srgbClr val="F26B43"/>
          </p15:clr>
        </p15:guide>
        <p15:guide id="5" pos="3840">
          <p15:clr>
            <a:srgbClr val="F26B43"/>
          </p15:clr>
        </p15:guide>
        <p15:guide id="6" pos="7680">
          <p15:clr>
            <a:srgbClr val="F26B43"/>
          </p15:clr>
        </p15:guide>
        <p15:guide id="7" orient="horz" pos="1434">
          <p15:clr>
            <a:srgbClr val="F26B43"/>
          </p15:clr>
        </p15:guide>
        <p15:guide id="8" orient="horz" pos="2886">
          <p15:clr>
            <a:srgbClr val="F26B43"/>
          </p15:clr>
        </p15:guide>
        <p15:guide id="9" orient="horz" pos="4315">
          <p15:clr>
            <a:srgbClr val="F26B43"/>
          </p15:clr>
        </p15:guide>
      </p15:sldGuideLst>
    </p:ext>
  </p:extLst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6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6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6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8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4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9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12.jp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6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6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6.xml"/><Relationship Id="rId2" Type="http://schemas.openxmlformats.org/officeDocument/2006/relationships/notesSlide" Target="../notesSlides/notesSlide17.xml"/><Relationship Id="rId3" Type="http://schemas.openxmlformats.org/officeDocument/2006/relationships/chart" Target="../charts/chart1.xml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6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6.xml"/><Relationship Id="rId2" Type="http://schemas.openxmlformats.org/officeDocument/2006/relationships/notesSlide" Target="../notesSlides/notesSlide19.xml"/><Relationship Id="rId3" Type="http://schemas.openxmlformats.org/officeDocument/2006/relationships/hyperlink" Target="https://artsandculture.google.com/exhibit/map-of-threads/7wJCK_-Vx6VyIQ?hl=en" TargetMode="External"/><Relationship Id="rId4" Type="http://schemas.openxmlformats.org/officeDocument/2006/relationships/hyperlink" Target="https://artsandculture.google.com/story/zQVxTdYw24EiTQ?hl=en" TargetMode="Externa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4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9.jpg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0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1.xml"/><Relationship Id="rId3" Type="http://schemas.openxmlformats.org/officeDocument/2006/relationships/hyperlink" Target="mailto:odeta.pakalniene@mb.vu.lt" TargetMode="Externa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1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5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6.png"/><Relationship Id="rId4" Type="http://schemas.openxmlformats.org/officeDocument/2006/relationships/image" Target="../media/image5.png"/><Relationship Id="rId5" Type="http://schemas.openxmlformats.org/officeDocument/2006/relationships/image" Target="../media/image13.png"/><Relationship Id="rId6" Type="http://schemas.openxmlformats.org/officeDocument/2006/relationships/image" Target="../media/image8.png"/><Relationship Id="rId7" Type="http://schemas.openxmlformats.org/officeDocument/2006/relationships/image" Target="../media/image2.png"/><Relationship Id="rId8" Type="http://schemas.openxmlformats.org/officeDocument/2006/relationships/image" Target="../media/image15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6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7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6.jp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7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0.jp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8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7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6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5" name="Shape 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Google Shape;226;p1"/>
          <p:cNvSpPr txBox="1"/>
          <p:nvPr>
            <p:ph type="ctrTitle"/>
          </p:nvPr>
        </p:nvSpPr>
        <p:spPr>
          <a:xfrm>
            <a:off x="2723573" y="3897614"/>
            <a:ext cx="9610436" cy="205637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Arial"/>
              <a:buNone/>
            </a:pPr>
            <a:r>
              <a:rPr i="1" lang="ru-RU" sz="3200"/>
              <a:t>Обеспечение доступа к библиотечным ресурсам в условиях пандемии COVID-19: опыт Библиотеки Вильнюсского университета</a:t>
            </a:r>
            <a:br>
              <a:rPr i="1" lang="ru-RU" sz="2800"/>
            </a:br>
            <a:br>
              <a:rPr i="1" lang="ru-RU" sz="2400"/>
            </a:br>
            <a:endParaRPr b="0" sz="2400"/>
          </a:p>
        </p:txBody>
      </p:sp>
      <p:sp>
        <p:nvSpPr>
          <p:cNvPr id="227" name="Google Shape;227;p1"/>
          <p:cNvSpPr txBox="1"/>
          <p:nvPr/>
        </p:nvSpPr>
        <p:spPr>
          <a:xfrm>
            <a:off x="2723573" y="2123211"/>
            <a:ext cx="8072582" cy="92333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ru-RU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Одета Пакальнене, </a:t>
            </a:r>
            <a:br>
              <a:rPr b="0" i="0" lang="ru-RU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0" i="0" lang="ru-RU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Руководитель отдела управления информационными ресурсами, Библиотека Вильнюсского университета</a:t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8" name="Google Shape;228;p1"/>
          <p:cNvSpPr txBox="1"/>
          <p:nvPr/>
        </p:nvSpPr>
        <p:spPr>
          <a:xfrm>
            <a:off x="2826906" y="6151419"/>
            <a:ext cx="3844058" cy="4616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Вильнюс, 2021-12-07</a:t>
            </a:r>
            <a:endParaRPr sz="24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05" name="Shape 3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6" name="Google Shape;306;p10"/>
          <p:cNvSpPr txBox="1"/>
          <p:nvPr>
            <p:ph type="title"/>
          </p:nvPr>
        </p:nvSpPr>
        <p:spPr>
          <a:xfrm>
            <a:off x="798286" y="446614"/>
            <a:ext cx="9053945" cy="112686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</a:pPr>
            <a:r>
              <a:rPr i="1" lang="ru-RU"/>
              <a:t>RDA: этапы внедрения</a:t>
            </a:r>
            <a:endParaRPr/>
          </a:p>
        </p:txBody>
      </p:sp>
      <p:sp>
        <p:nvSpPr>
          <p:cNvPr id="307" name="Google Shape;307;p10"/>
          <p:cNvSpPr txBox="1"/>
          <p:nvPr>
            <p:ph idx="1" type="body"/>
          </p:nvPr>
        </p:nvSpPr>
        <p:spPr>
          <a:xfrm>
            <a:off x="435429" y="1299803"/>
            <a:ext cx="11292114" cy="579042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2000"/>
              <a:buFont typeface="Arial"/>
              <a:buChar char="•"/>
            </a:pPr>
            <a:r>
              <a:rPr lang="ru-RU"/>
              <a:t>начало 2019 г.: создана рабочая группа «Внедрение стандарта RDА в библиотеки LABT». </a:t>
            </a:r>
            <a:endParaRPr/>
          </a:p>
          <a:p>
            <a:pPr indent="-342900" lvl="0" marL="3429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7F7F7F"/>
              </a:buClr>
              <a:buSzPts val="2000"/>
              <a:buFont typeface="Arial"/>
              <a:buChar char="•"/>
            </a:pPr>
            <a:r>
              <a:rPr lang="ru-RU"/>
              <a:t>конец 2019 г.: опубликованы методические рекомендации для каталогизаторов «Библиографическое описание ресурсов и доступа каталогизации».</a:t>
            </a:r>
            <a:endParaRPr/>
          </a:p>
          <a:p>
            <a:pPr indent="-342900" lvl="0" marL="3429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7F7F7F"/>
              </a:buClr>
              <a:buSzPts val="2000"/>
              <a:buFont typeface="Arial"/>
              <a:buChar char="•"/>
            </a:pPr>
            <a:r>
              <a:rPr lang="ru-RU"/>
              <a:t>февраль 2020 г.: организован семинар «Стандарт RDА: структура, принципы, основные понятия и внедрение в эл. каталогах библиотек».</a:t>
            </a:r>
            <a:endParaRPr/>
          </a:p>
          <a:p>
            <a:pPr indent="-342900" lvl="0" marL="3429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7F7F7F"/>
              </a:buClr>
              <a:buSzPts val="2000"/>
              <a:buFont typeface="Arial"/>
              <a:buChar char="•"/>
            </a:pPr>
            <a:r>
              <a:rPr lang="ru-RU"/>
              <a:t>конец февраля 2020 г.: для каталогизаторов академических библиотек организован цикл учебных семинаров «Использование RDA стандартов в каталогизации» (пять сессий).</a:t>
            </a:r>
            <a:endParaRPr/>
          </a:p>
          <a:p>
            <a:pPr indent="-342900" lvl="0" marL="3429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7F7F7F"/>
              </a:buClr>
              <a:buSzPts val="2000"/>
              <a:buFont typeface="Arial"/>
              <a:buChar char="•"/>
            </a:pPr>
            <a:r>
              <a:rPr lang="ru-RU"/>
              <a:t>Aleph библиографические библиотечки для каталогизации по правилам RDA подготовлены в два этапа: 1) подготовлены основные эл. каталоги библиотек (Aleph XXX01</a:t>
            </a:r>
            <a:r>
              <a:rPr i="1" lang="ru-RU"/>
              <a:t> </a:t>
            </a:r>
            <a:r>
              <a:rPr lang="ru-RU"/>
              <a:t>библиотечки); 2) подготовлены оставшиеся Aleph библиографические библиотечки.</a:t>
            </a:r>
            <a:endParaRPr/>
          </a:p>
          <a:p>
            <a:pPr indent="-342900" lvl="0" marL="3429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7F7F7F"/>
              </a:buClr>
              <a:buSzPts val="2000"/>
              <a:buFont typeface="Arial"/>
              <a:buChar char="•"/>
            </a:pPr>
            <a:r>
              <a:rPr lang="ru-RU"/>
              <a:t>май 2020 г.: начато создание всех библиографических описаний по правилам RDA. Для облегчения работы в сервере созданы шаблоны с обязательными полями RDA и отключена возможность сохранять новые описания, выполненные по старым правилам.</a:t>
            </a:r>
            <a:endParaRPr/>
          </a:p>
          <a:p>
            <a:pPr indent="-342900" lvl="0" marL="3429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7F7F7F"/>
              </a:buClr>
              <a:buSzPts val="2000"/>
              <a:buFont typeface="Arial"/>
              <a:buChar char="•"/>
            </a:pPr>
            <a:r>
              <a:rPr lang="ru-RU"/>
              <a:t>в помощь каталогизаторам создано веб-приложение </a:t>
            </a:r>
            <a:r>
              <a:rPr i="1" lang="ru-RU"/>
              <a:t>Redmine</a:t>
            </a:r>
            <a:r>
              <a:rPr lang="ru-RU"/>
              <a:t> (https://darbai.labt.lt). </a:t>
            </a:r>
            <a:r>
              <a:rPr i="1" lang="ru-RU"/>
              <a:t>Redmine</a:t>
            </a:r>
            <a:r>
              <a:rPr lang="ru-RU"/>
              <a:t> позволяет задавать различные вопросы, связанные с каталогизацией, на которые отвечает группа экспертов.</a:t>
            </a:r>
            <a:endParaRPr/>
          </a:p>
          <a:p>
            <a:pPr indent="-215900" lvl="0" marL="3429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7F7F7F"/>
              </a:buClr>
              <a:buSzPts val="2000"/>
              <a:buFont typeface="Arial"/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11" name="Shape 3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2" name="Google Shape;312;p11"/>
          <p:cNvSpPr txBox="1"/>
          <p:nvPr>
            <p:ph type="title"/>
          </p:nvPr>
        </p:nvSpPr>
        <p:spPr>
          <a:xfrm>
            <a:off x="1828800" y="1186842"/>
            <a:ext cx="9053945" cy="112686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</a:pPr>
            <a:r>
              <a:rPr lang="ru-RU"/>
              <a:t>RDA: главные принципы</a:t>
            </a:r>
            <a:endParaRPr/>
          </a:p>
        </p:txBody>
      </p:sp>
      <p:sp>
        <p:nvSpPr>
          <p:cNvPr id="313" name="Google Shape;313;p11"/>
          <p:cNvSpPr txBox="1"/>
          <p:nvPr>
            <p:ph idx="1" type="body"/>
          </p:nvPr>
        </p:nvSpPr>
        <p:spPr>
          <a:xfrm>
            <a:off x="1809750" y="2512405"/>
            <a:ext cx="9053945" cy="3597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342900" lvl="0" marL="3429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2000"/>
              <a:buFont typeface="Arial"/>
              <a:buChar char="•"/>
            </a:pPr>
            <a:r>
              <a:rPr lang="ru-RU"/>
              <a:t>перепишите то, что видите; </a:t>
            </a:r>
            <a:endParaRPr/>
          </a:p>
          <a:p>
            <a:pPr indent="-342900" lvl="0" marL="3429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7F7F7F"/>
              </a:buClr>
              <a:buSzPts val="2000"/>
              <a:buFont typeface="Arial"/>
              <a:buChar char="•"/>
            </a:pPr>
            <a:r>
              <a:rPr lang="ru-RU"/>
              <a:t>данные берите не только из титульного листа; </a:t>
            </a:r>
            <a:endParaRPr/>
          </a:p>
          <a:p>
            <a:pPr indent="-342900" lvl="0" marL="3429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7F7F7F"/>
              </a:buClr>
              <a:buSzPts val="2000"/>
              <a:buFont typeface="Arial"/>
              <a:buChar char="•"/>
            </a:pPr>
            <a:r>
              <a:rPr lang="ru-RU"/>
              <a:t>больше слов, меньше непонятных пользователям сокращений; </a:t>
            </a:r>
            <a:endParaRPr/>
          </a:p>
          <a:p>
            <a:pPr indent="-342900" lvl="0" marL="3429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7F7F7F"/>
              </a:buClr>
              <a:buSzPts val="2000"/>
              <a:buFont typeface="Arial"/>
              <a:buChar char="•"/>
            </a:pPr>
            <a:r>
              <a:rPr lang="ru-RU"/>
              <a:t>если можно, делайте проще</a:t>
            </a:r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17" name="Shape 3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8" name="Google Shape;318;p12"/>
          <p:cNvSpPr txBox="1"/>
          <p:nvPr>
            <p:ph type="title"/>
          </p:nvPr>
        </p:nvSpPr>
        <p:spPr>
          <a:xfrm>
            <a:off x="838200" y="1186841"/>
            <a:ext cx="10448636" cy="121461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90000"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</a:pPr>
            <a:r>
              <a:rPr lang="ru-RU"/>
              <a:t>RDA конец 2021 г.: первые наблюдения</a:t>
            </a:r>
            <a:endParaRPr/>
          </a:p>
        </p:txBody>
      </p:sp>
      <p:sp>
        <p:nvSpPr>
          <p:cNvPr id="319" name="Google Shape;319;p12"/>
          <p:cNvSpPr txBox="1"/>
          <p:nvPr>
            <p:ph idx="1" type="body"/>
          </p:nvPr>
        </p:nvSpPr>
        <p:spPr>
          <a:xfrm>
            <a:off x="1133475" y="2401454"/>
            <a:ext cx="9053945" cy="3597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45720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2000"/>
              <a:buFont typeface="Arial"/>
              <a:buAutoNum type="arabicPeriod"/>
            </a:pPr>
            <a:r>
              <a:rPr lang="ru-RU"/>
              <a:t>Библиографическое описание стало длиннее и полнее;</a:t>
            </a:r>
            <a:endParaRPr/>
          </a:p>
          <a:p>
            <a:pPr indent="-457200" lvl="0" marL="4572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7F7F7F"/>
              </a:buClr>
              <a:buSzPts val="2000"/>
              <a:buFont typeface="Arial"/>
              <a:buAutoNum type="arabicPeriod"/>
            </a:pPr>
            <a:r>
              <a:rPr lang="ru-RU"/>
              <a:t>Библиотекарь имеет больше свободы в выборе того, как сделать библиографическое описание максимально информативным для читателя;</a:t>
            </a:r>
            <a:endParaRPr/>
          </a:p>
          <a:p>
            <a:pPr indent="-457200" lvl="0" marL="4572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7F7F7F"/>
              </a:buClr>
              <a:buSzPts val="2000"/>
              <a:buFont typeface="Arial"/>
              <a:buAutoNum type="arabicPeriod"/>
            </a:pPr>
            <a:r>
              <a:rPr lang="ru-RU"/>
              <a:t>Из-за решения отказаться от традиционных латинских сокращений (например, </a:t>
            </a:r>
            <a:r>
              <a:rPr i="1" lang="ru-RU"/>
              <a:t>s. a</a:t>
            </a:r>
            <a:r>
              <a:rPr lang="ru-RU"/>
              <a:t>., </a:t>
            </a:r>
            <a:r>
              <a:rPr i="1" lang="ru-RU"/>
              <a:t>s. l</a:t>
            </a:r>
            <a:r>
              <a:rPr lang="ru-RU"/>
              <a:t>., </a:t>
            </a:r>
            <a:r>
              <a:rPr i="1" lang="ru-RU"/>
              <a:t>et al</a:t>
            </a:r>
            <a:r>
              <a:rPr lang="ru-RU"/>
              <a:t>., </a:t>
            </a:r>
            <a:r>
              <a:rPr i="1" lang="ru-RU"/>
              <a:t>etc</a:t>
            </a:r>
            <a:r>
              <a:rPr lang="ru-RU"/>
              <a:t>), библиографические описания стали менее понятны пользователям из других стран.</a:t>
            </a:r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23" name="Shape 3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4" name="Google Shape;324;p13"/>
          <p:cNvPicPr preferRelativeResize="0"/>
          <p:nvPr>
            <p:ph idx="2" type="pic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25" name="Google Shape;325;p13"/>
          <p:cNvSpPr txBox="1"/>
          <p:nvPr>
            <p:ph type="title"/>
          </p:nvPr>
        </p:nvSpPr>
        <p:spPr>
          <a:xfrm>
            <a:off x="1105868" y="951632"/>
            <a:ext cx="10055618" cy="362036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</a:pPr>
            <a:r>
              <a:rPr lang="ru-RU" sz="4800"/>
              <a:t>3 часть.</a:t>
            </a:r>
            <a:br>
              <a:rPr i="1" lang="ru-RU" sz="4800"/>
            </a:br>
            <a:r>
              <a:rPr i="1" lang="ru-RU" sz="4800"/>
              <a:t>Oбеспечение информационными ресурсами в условиях карантина</a:t>
            </a:r>
            <a:endParaRPr sz="4800">
              <a:solidFill>
                <a:schemeClr val="lt1"/>
              </a:solidFill>
            </a:endParaRPr>
          </a:p>
        </p:txBody>
      </p:sp>
      <p:sp>
        <p:nvSpPr>
          <p:cNvPr id="326" name="Google Shape;326;p13"/>
          <p:cNvSpPr/>
          <p:nvPr/>
        </p:nvSpPr>
        <p:spPr>
          <a:xfrm>
            <a:off x="534648" y="521848"/>
            <a:ext cx="1692421" cy="141095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31" name="Shape 3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Google Shape;332;p14"/>
          <p:cNvSpPr txBox="1"/>
          <p:nvPr>
            <p:ph idx="1" type="body"/>
          </p:nvPr>
        </p:nvSpPr>
        <p:spPr>
          <a:xfrm>
            <a:off x="838201" y="3075709"/>
            <a:ext cx="3193472" cy="307585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2000"/>
              <a:buNone/>
            </a:pPr>
            <a:r>
              <a:rPr lang="ru-RU"/>
              <a:t>Ресурсы: 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7F7F7F"/>
              </a:buClr>
              <a:buSzPts val="2000"/>
              <a:buNone/>
            </a:pPr>
            <a:r>
              <a:rPr lang="ru-RU"/>
              <a:t>электронные,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7F7F7F"/>
              </a:buClr>
              <a:buSzPts val="2000"/>
              <a:buNone/>
            </a:pPr>
            <a:r>
              <a:rPr lang="ru-RU"/>
              <a:t>традиционные, 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7F7F7F"/>
              </a:buClr>
              <a:buSzPts val="2000"/>
              <a:buNone/>
            </a:pPr>
            <a:r>
              <a:rPr lang="ru-RU"/>
              <a:t>коллекции культурного наследия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7F7F7F"/>
              </a:buClr>
              <a:buSzPts val="2000"/>
              <a:buNone/>
            </a:pPr>
            <a:r>
              <a:t/>
            </a:r>
            <a:endParaRPr/>
          </a:p>
        </p:txBody>
      </p:sp>
      <p:sp>
        <p:nvSpPr>
          <p:cNvPr id="333" name="Google Shape;333;p14"/>
          <p:cNvSpPr txBox="1"/>
          <p:nvPr>
            <p:ph idx="2" type="body"/>
          </p:nvPr>
        </p:nvSpPr>
        <p:spPr>
          <a:xfrm>
            <a:off x="4499264" y="3075709"/>
            <a:ext cx="3193472" cy="307585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2000"/>
              <a:buNone/>
            </a:pPr>
            <a:r>
              <a:rPr lang="ru-RU"/>
              <a:t>Новые услуги, 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7F7F7F"/>
              </a:buClr>
              <a:buSzPts val="2000"/>
              <a:buNone/>
            </a:pPr>
            <a:r>
              <a:rPr lang="ru-RU"/>
              <a:t>индивидуальные консультации, 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7F7F7F"/>
              </a:buClr>
              <a:buSzPts val="2000"/>
              <a:buNone/>
            </a:pPr>
            <a:r>
              <a:rPr lang="ru-RU"/>
              <a:t>роль предметного библиотекаря</a:t>
            </a:r>
            <a:endParaRPr/>
          </a:p>
        </p:txBody>
      </p:sp>
      <p:sp>
        <p:nvSpPr>
          <p:cNvPr id="334" name="Google Shape;334;p14"/>
          <p:cNvSpPr txBox="1"/>
          <p:nvPr>
            <p:ph idx="3" type="body"/>
          </p:nvPr>
        </p:nvSpPr>
        <p:spPr>
          <a:xfrm>
            <a:off x="8160327" y="3075709"/>
            <a:ext cx="3193472" cy="307585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2000"/>
              <a:buNone/>
            </a:pPr>
            <a:r>
              <a:rPr lang="ru-RU"/>
              <a:t>Виртуальные выставки на платформе Google Arts and Culture</a:t>
            </a:r>
            <a:endParaRPr/>
          </a:p>
        </p:txBody>
      </p:sp>
      <p:pic>
        <p:nvPicPr>
          <p:cNvPr id="335" name="Google Shape;335;p14"/>
          <p:cNvPicPr preferRelativeResize="0"/>
          <p:nvPr>
            <p:ph idx="4" type="pic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12192000" cy="22764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39" name="Shape 3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0" name="Google Shape;340;p15"/>
          <p:cNvSpPr txBox="1"/>
          <p:nvPr>
            <p:ph type="title"/>
          </p:nvPr>
        </p:nvSpPr>
        <p:spPr>
          <a:xfrm>
            <a:off x="1041400" y="1172327"/>
            <a:ext cx="9053945" cy="112686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90000"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</a:pPr>
            <a:r>
              <a:rPr lang="ru-RU"/>
              <a:t>Информационные ресурсы БВУ</a:t>
            </a:r>
            <a:endParaRPr/>
          </a:p>
        </p:txBody>
      </p:sp>
      <p:sp>
        <p:nvSpPr>
          <p:cNvPr id="341" name="Google Shape;341;p15"/>
          <p:cNvSpPr txBox="1"/>
          <p:nvPr>
            <p:ph idx="1" type="body"/>
          </p:nvPr>
        </p:nvSpPr>
        <p:spPr>
          <a:xfrm>
            <a:off x="838200" y="2033432"/>
            <a:ext cx="9053945" cy="445445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342900" lvl="0" marL="34290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2000"/>
              <a:buFont typeface="Arial"/>
              <a:buChar char="•"/>
            </a:pPr>
            <a:r>
              <a:rPr lang="ru-RU"/>
              <a:t>Электронные ресурсы (базы данных, журналы, книги):</a:t>
            </a:r>
            <a:endParaRPr/>
          </a:p>
          <a:p>
            <a:pPr indent="-342900" lvl="2" marL="125730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2000"/>
              <a:buFont typeface="Arial"/>
              <a:buChar char="•"/>
            </a:pPr>
            <a:r>
              <a:rPr lang="ru-RU" sz="2000">
                <a:latin typeface="Arial"/>
                <a:ea typeface="Arial"/>
                <a:cs typeface="Arial"/>
                <a:sym typeface="Arial"/>
              </a:rPr>
              <a:t>EBA </a:t>
            </a:r>
            <a:r>
              <a:rPr lang="ru-RU"/>
              <a:t>(Cambridge Core и Oxford Scholarship Online),</a:t>
            </a:r>
            <a:endParaRPr/>
          </a:p>
          <a:p>
            <a:pPr indent="-342900" lvl="2" marL="125730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2000"/>
              <a:buFont typeface="Arial"/>
              <a:buChar char="•"/>
            </a:pPr>
            <a:r>
              <a:rPr lang="ru-RU" sz="2000">
                <a:latin typeface="Arial"/>
                <a:ea typeface="Arial"/>
                <a:cs typeface="Arial"/>
                <a:sym typeface="Arial"/>
              </a:rPr>
              <a:t>STL </a:t>
            </a:r>
            <a:r>
              <a:rPr lang="ru-RU"/>
              <a:t>(Academic Complete Collection on ProQuest и Ebook Central);</a:t>
            </a:r>
            <a:endParaRPr/>
          </a:p>
          <a:p>
            <a:pPr indent="-342900" lvl="0" marL="34290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2000"/>
              <a:buFont typeface="Arial"/>
              <a:buChar char="•"/>
            </a:pPr>
            <a:r>
              <a:rPr lang="ru-RU"/>
              <a:t>Традиционные ресурсы:</a:t>
            </a:r>
            <a:endParaRPr/>
          </a:p>
          <a:p>
            <a:pPr indent="-342900" lvl="2" marL="125730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2000"/>
              <a:buFont typeface="Arial"/>
              <a:buChar char="•"/>
            </a:pPr>
            <a:r>
              <a:rPr lang="ru-RU" sz="2000"/>
              <a:t>организация обслуживания неконтактным путём, </a:t>
            </a:r>
            <a:endParaRPr sz="2000"/>
          </a:p>
          <a:p>
            <a:pPr indent="-342900" lvl="2" marL="125730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2000"/>
              <a:buFont typeface="Arial"/>
              <a:buChar char="•"/>
            </a:pPr>
            <a:r>
              <a:rPr lang="ru-RU" sz="2000"/>
              <a:t>сканирование отдельных частей книг и статей, </a:t>
            </a:r>
            <a:endParaRPr sz="2000"/>
          </a:p>
          <a:p>
            <a:pPr indent="-342900" lvl="2" marL="125730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2000"/>
              <a:buFont typeface="Arial"/>
              <a:buChar char="•"/>
            </a:pPr>
            <a:r>
              <a:rPr lang="ru-RU" sz="2000"/>
              <a:t>регулярная коммуникация с предметными библиотекарями (subject librarians);</a:t>
            </a:r>
            <a:endParaRPr/>
          </a:p>
          <a:p>
            <a:pPr indent="-342900" lvl="0" marL="34290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2000"/>
              <a:buFont typeface="Arial"/>
              <a:buChar char="•"/>
            </a:pPr>
            <a:r>
              <a:rPr lang="ru-RU"/>
              <a:t>Исследование соответствия литературы, используемой в публикациях исследователей ВУ, ресурсам библиотеки.</a:t>
            </a:r>
            <a:endParaRPr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46" name="Shape 3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7" name="Google Shape;347;p16"/>
          <p:cNvSpPr txBox="1"/>
          <p:nvPr>
            <p:ph type="title"/>
          </p:nvPr>
        </p:nvSpPr>
        <p:spPr>
          <a:xfrm>
            <a:off x="838200" y="707870"/>
            <a:ext cx="11103428" cy="194824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rPr lang="ru-RU" sz="3600"/>
              <a:t>Исследование 2020 г.</a:t>
            </a:r>
            <a:r>
              <a:rPr lang="ru-RU" sz="4000"/>
              <a:t>: </a:t>
            </a:r>
            <a:br>
              <a:rPr lang="ru-RU" sz="4000"/>
            </a:br>
            <a:r>
              <a:rPr lang="ru-RU" sz="3600"/>
              <a:t>Обеспечение исследователей необходимыми информационными ресурсами</a:t>
            </a:r>
            <a:endParaRPr sz="3600"/>
          </a:p>
        </p:txBody>
      </p:sp>
      <p:sp>
        <p:nvSpPr>
          <p:cNvPr id="348" name="Google Shape;348;p16"/>
          <p:cNvSpPr txBox="1"/>
          <p:nvPr>
            <p:ph idx="1" type="body"/>
          </p:nvPr>
        </p:nvSpPr>
        <p:spPr>
          <a:xfrm>
            <a:off x="838200" y="2656114"/>
            <a:ext cx="9053945" cy="371422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92500"/>
          </a:bodyPr>
          <a:lstStyle/>
          <a:p>
            <a:pPr indent="-342900" lvl="0" marL="34290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ct val="100000"/>
              <a:buFont typeface="Arial"/>
              <a:buChar char="•"/>
            </a:pPr>
            <a:r>
              <a:rPr lang="ru-RU"/>
              <a:t>Цель – oценить актуальность информационных ресурсов библиотеки при подготовке научных публикаций высокого уровня (индексируемых Scopus);</a:t>
            </a:r>
            <a:endParaRPr/>
          </a:p>
          <a:p>
            <a:pPr indent="-342900" lvl="0" marL="34290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ct val="100000"/>
              <a:buFont typeface="Arial"/>
              <a:buChar char="•"/>
            </a:pPr>
            <a:r>
              <a:rPr lang="ru-RU"/>
              <a:t>Для исследования было отобрано 280 статей (20% всех проиндексированных в Scopus статей, опубликованных исследователями ВУ в 2019 году);</a:t>
            </a:r>
            <a:endParaRPr/>
          </a:p>
          <a:p>
            <a:pPr indent="-342900" lvl="0" marL="34290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ct val="100000"/>
              <a:buFont typeface="Arial"/>
              <a:buChar char="•"/>
            </a:pPr>
            <a:r>
              <a:rPr lang="ru-RU"/>
              <a:t>Анализировались литературные списки статей, опубликованных в рецензируемых научных журналах, пропорционально количеству статей по отраслям наук.</a:t>
            </a:r>
            <a:endParaRPr/>
          </a:p>
          <a:p>
            <a:pPr indent="-342900" lvl="0" marL="34290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ct val="100000"/>
              <a:buFont typeface="Arial"/>
              <a:buChar char="•"/>
            </a:pPr>
            <a:r>
              <a:rPr lang="ru-RU"/>
              <a:t>Также были собраны данные о том, какие базы данных наиболее активно используются и чаще всего повторяются. </a:t>
            </a:r>
            <a:endParaRPr/>
          </a:p>
          <a:p>
            <a:pPr indent="0" lvl="0" marL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ct val="1000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352" name="Shape 3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53" name="Google Shape;353;p17"/>
          <p:cNvGraphicFramePr/>
          <p:nvPr/>
        </p:nvGraphicFramePr>
        <p:xfrm>
          <a:off x="1527959" y="2042556"/>
          <a:ext cx="8802254" cy="4451928"/>
        </p:xfrm>
        <a:graphic>
          <a:graphicData uri="http://schemas.openxmlformats.org/drawingml/2006/chart">
            <c:chart r:id="rId3"/>
          </a:graphicData>
        </a:graphic>
      </p:graphicFrame>
      <p:sp>
        <p:nvSpPr>
          <p:cNvPr id="354" name="Google Shape;354;p17"/>
          <p:cNvSpPr txBox="1"/>
          <p:nvPr/>
        </p:nvSpPr>
        <p:spPr>
          <a:xfrm>
            <a:off x="823686" y="1201356"/>
            <a:ext cx="10773229" cy="112686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90000"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</a:pPr>
            <a:r>
              <a:rPr b="1" lang="ru-RU" sz="4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Типы информационных ресурсов (проц.)</a:t>
            </a:r>
            <a:endParaRPr b="1" sz="4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59" name="Shape 3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0" name="Google Shape;360;p18"/>
          <p:cNvSpPr txBox="1"/>
          <p:nvPr>
            <p:ph type="title"/>
          </p:nvPr>
        </p:nvSpPr>
        <p:spPr>
          <a:xfrm>
            <a:off x="1297859" y="1186842"/>
            <a:ext cx="9537716" cy="112686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rPr lang="ru-RU" sz="3600"/>
              <a:t>Самые популярные базы данных </a:t>
            </a:r>
            <a:br>
              <a:rPr lang="ru-RU" sz="3600"/>
            </a:br>
            <a:r>
              <a:rPr lang="ru-RU" sz="3600"/>
              <a:t>в академической среде ВУ </a:t>
            </a:r>
            <a:endParaRPr sz="3600"/>
          </a:p>
        </p:txBody>
      </p:sp>
      <p:sp>
        <p:nvSpPr>
          <p:cNvPr id="361" name="Google Shape;361;p18"/>
          <p:cNvSpPr txBox="1"/>
          <p:nvPr>
            <p:ph idx="1" type="body"/>
          </p:nvPr>
        </p:nvSpPr>
        <p:spPr>
          <a:xfrm>
            <a:off x="3924045" y="2795491"/>
            <a:ext cx="4285343" cy="3597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lnSpcReduction="10000"/>
          </a:bodyPr>
          <a:lstStyle/>
          <a:p>
            <a:pPr indent="-4572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2800"/>
              <a:buFont typeface="Arial"/>
              <a:buAutoNum type="arabicPeriod"/>
            </a:pPr>
            <a:r>
              <a:rPr lang="ru-RU" sz="2800"/>
              <a:t>Science Direct</a:t>
            </a:r>
            <a:endParaRPr sz="2800"/>
          </a:p>
          <a:p>
            <a:pPr indent="-457200" lvl="0" marL="457200" rtl="0" algn="l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rgbClr val="7F7F7F"/>
              </a:buClr>
              <a:buSzPts val="2800"/>
              <a:buFont typeface="Arial"/>
              <a:buAutoNum type="arabicPeriod"/>
            </a:pPr>
            <a:r>
              <a:rPr lang="ru-RU" sz="2800"/>
              <a:t>SpringerLink</a:t>
            </a:r>
            <a:endParaRPr sz="2800"/>
          </a:p>
          <a:p>
            <a:pPr indent="-457200" lvl="0" marL="457200" rtl="0" algn="l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rgbClr val="7F7F7F"/>
              </a:buClr>
              <a:buSzPts val="2800"/>
              <a:buFont typeface="Arial"/>
              <a:buAutoNum type="arabicPeriod"/>
            </a:pPr>
            <a:r>
              <a:rPr lang="ru-RU" sz="2800"/>
              <a:t>Wiley Online Library</a:t>
            </a:r>
            <a:endParaRPr sz="2800"/>
          </a:p>
          <a:p>
            <a:pPr indent="-457200" lvl="0" marL="457200" rtl="0" algn="l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rgbClr val="7F7F7F"/>
              </a:buClr>
              <a:buSzPts val="2800"/>
              <a:buFont typeface="Arial"/>
              <a:buAutoNum type="arabicPeriod"/>
            </a:pPr>
            <a:r>
              <a:rPr lang="ru-RU" sz="2800"/>
              <a:t>EBSCO</a:t>
            </a:r>
            <a:endParaRPr/>
          </a:p>
          <a:p>
            <a:pPr indent="-457200" lvl="0" marL="457200" rtl="0" algn="l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rgbClr val="7F7F7F"/>
              </a:buClr>
              <a:buSzPts val="2800"/>
              <a:buFont typeface="Arial"/>
              <a:buAutoNum type="arabicPeriod"/>
            </a:pPr>
            <a:r>
              <a:rPr lang="ru-RU" sz="2800"/>
              <a:t>IOP Science</a:t>
            </a:r>
            <a:endParaRPr sz="280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66" name="Shape 3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7" name="Google Shape;367;p19"/>
          <p:cNvSpPr txBox="1"/>
          <p:nvPr>
            <p:ph idx="1" type="body"/>
          </p:nvPr>
        </p:nvSpPr>
        <p:spPr>
          <a:xfrm>
            <a:off x="1241301" y="2512405"/>
            <a:ext cx="10134600" cy="230897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92500" lnSpcReduction="10000"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ct val="100000"/>
              <a:buNone/>
            </a:pPr>
            <a:r>
              <a:rPr lang="ru-RU" sz="2800"/>
              <a:t>2019 г.: Карта нитей (Map of Threads), 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7F7F7F"/>
              </a:buClr>
              <a:buSzPct val="100000"/>
              <a:buNone/>
            </a:pPr>
            <a:r>
              <a:rPr lang="ru-RU" u="sng">
                <a:solidFill>
                  <a:schemeClr val="hlink"/>
                </a:solidFill>
                <a:hlinkClick r:id="rId3"/>
              </a:rPr>
              <a:t>https://artsandculture.google.com/exhibit/map-of-threads/7wJCK_-Vx6VyIQ?hl=en</a:t>
            </a:r>
            <a:r>
              <a:rPr lang="ru-RU"/>
              <a:t>;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7F7F7F"/>
              </a:buClr>
              <a:buSzPct val="100000"/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7F7F7F"/>
              </a:buClr>
              <a:buSzPct val="100000"/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7F7F7F"/>
              </a:buClr>
              <a:buSzPct val="100000"/>
              <a:buNone/>
            </a:pPr>
            <a:r>
              <a:rPr lang="ru-RU" sz="2800"/>
              <a:t>2020 г.: Книги и некниги (Books and Non-Books), </a:t>
            </a:r>
            <a:endParaRPr sz="2800"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7F7F7F"/>
              </a:buClr>
              <a:buSzPct val="100000"/>
              <a:buNone/>
            </a:pPr>
            <a:r>
              <a:rPr lang="ru-RU" u="sng">
                <a:solidFill>
                  <a:schemeClr val="hlink"/>
                </a:solidFill>
                <a:hlinkClick r:id="rId4"/>
              </a:rPr>
              <a:t>https://artsandculture.google.com/story/zQVxTdYw24EiTQ?hl=en</a:t>
            </a:r>
            <a:r>
              <a:rPr lang="ru-RU"/>
              <a:t>.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7F7F7F"/>
              </a:buClr>
              <a:buSzPct val="100000"/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7F7F7F"/>
              </a:buClr>
              <a:buSzPct val="100000"/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7F7F7F"/>
              </a:buClr>
              <a:buSzPct val="100000"/>
              <a:buNone/>
            </a:pPr>
            <a:r>
              <a:t/>
            </a:r>
            <a:endParaRPr/>
          </a:p>
        </p:txBody>
      </p:sp>
      <p:sp>
        <p:nvSpPr>
          <p:cNvPr id="368" name="Google Shape;368;p19"/>
          <p:cNvSpPr txBox="1"/>
          <p:nvPr/>
        </p:nvSpPr>
        <p:spPr>
          <a:xfrm>
            <a:off x="1781629" y="1186842"/>
            <a:ext cx="9053945" cy="112686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</a:pPr>
            <a:r>
              <a:rPr b="1" lang="ru-RU" sz="4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Виртуальные выставки </a:t>
            </a:r>
            <a:endParaRPr b="1" sz="4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2" name="Shape 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3" name="Google Shape;233;p2"/>
          <p:cNvPicPr preferRelativeResize="0"/>
          <p:nvPr>
            <p:ph idx="2" type="pic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464058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34" name="Google Shape;234;p2"/>
          <p:cNvSpPr txBox="1"/>
          <p:nvPr>
            <p:ph type="title"/>
          </p:nvPr>
        </p:nvSpPr>
        <p:spPr>
          <a:xfrm>
            <a:off x="6054725" y="1889760"/>
            <a:ext cx="5483860" cy="83312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</a:pPr>
            <a:r>
              <a:rPr lang="ru-RU"/>
              <a:t>Содержание </a:t>
            </a:r>
            <a:endParaRPr/>
          </a:p>
        </p:txBody>
      </p:sp>
      <p:sp>
        <p:nvSpPr>
          <p:cNvPr id="235" name="Google Shape;235;p2"/>
          <p:cNvSpPr txBox="1"/>
          <p:nvPr>
            <p:ph idx="1" type="body"/>
          </p:nvPr>
        </p:nvSpPr>
        <p:spPr>
          <a:xfrm>
            <a:off x="6055360" y="3024493"/>
            <a:ext cx="5483225" cy="334551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320040" lvl="0" marL="4572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60"/>
              <a:buFont typeface="Arial"/>
              <a:buNone/>
            </a:pPr>
            <a:r>
              <a:t/>
            </a:r>
            <a:endParaRPr/>
          </a:p>
          <a:p>
            <a:pPr indent="-4572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160"/>
              <a:buFont typeface="Arial"/>
              <a:buAutoNum type="arabicPeriod"/>
            </a:pPr>
            <a:r>
              <a:rPr lang="ru-RU"/>
              <a:t>Введение: краткая история, факты и цифры Вильнюсского университета и библиотеки</a:t>
            </a:r>
            <a:endParaRPr/>
          </a:p>
          <a:p>
            <a:pPr indent="-4572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160"/>
              <a:buFont typeface="Arial"/>
              <a:buAutoNum type="arabicPeriod"/>
            </a:pPr>
            <a:r>
              <a:rPr lang="ru-RU"/>
              <a:t>RDA: oпыт внедрения в Литве международного стандарта каталогизации</a:t>
            </a:r>
            <a:endParaRPr/>
          </a:p>
          <a:p>
            <a:pPr indent="-4572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160"/>
              <a:buFont typeface="Arial"/>
              <a:buAutoNum type="arabicPeriod"/>
            </a:pPr>
            <a:r>
              <a:rPr lang="ru-RU"/>
              <a:t>Oбеспечение информационными ресурсами в условиях карантина</a:t>
            </a:r>
            <a:endParaRPr/>
          </a:p>
          <a:p>
            <a:pPr indent="-330200" lvl="1" marL="9144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F7F7F"/>
              </a:buClr>
              <a:buSzPts val="2000"/>
              <a:buFont typeface="Arial"/>
              <a:buNone/>
            </a:pPr>
            <a:r>
              <a:t/>
            </a:r>
            <a:endParaRPr/>
          </a:p>
          <a:p>
            <a:pPr indent="-215900" lvl="1" marL="8001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F7F7F"/>
              </a:buClr>
              <a:buSzPts val="2000"/>
              <a:buFont typeface="Arial"/>
              <a:buNone/>
            </a:pPr>
            <a:r>
              <a:t/>
            </a:r>
            <a:endParaRPr i="1"/>
          </a:p>
          <a:p>
            <a:pPr indent="-215900" lvl="1" marL="8001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F7F7F"/>
              </a:buClr>
              <a:buSzPts val="2000"/>
              <a:buFont typeface="Arial"/>
              <a:buNone/>
            </a:pPr>
            <a:r>
              <a:t/>
            </a:r>
            <a:endParaRPr i="1"/>
          </a:p>
          <a:p>
            <a:pPr indent="-32004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160"/>
              <a:buFont typeface="Arial"/>
              <a:buNone/>
            </a:pPr>
            <a:r>
              <a:t/>
            </a:r>
            <a:endParaRPr i="1"/>
          </a:p>
          <a:p>
            <a:pPr indent="-32004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160"/>
              <a:buFont typeface="Arial"/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72" name="Shape 3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3" name="Google Shape;373;p20"/>
          <p:cNvSpPr txBox="1"/>
          <p:nvPr>
            <p:ph type="title"/>
          </p:nvPr>
        </p:nvSpPr>
        <p:spPr>
          <a:xfrm>
            <a:off x="1936750" y="2093596"/>
            <a:ext cx="8318500" cy="182947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</a:pPr>
            <a:r>
              <a:rPr lang="ru-RU"/>
              <a:t>"То, что нас не убивает, делает нас сильнее"</a:t>
            </a:r>
            <a:endParaRPr/>
          </a:p>
        </p:txBody>
      </p:sp>
      <p:sp>
        <p:nvSpPr>
          <p:cNvPr id="374" name="Google Shape;374;p20"/>
          <p:cNvSpPr txBox="1"/>
          <p:nvPr/>
        </p:nvSpPr>
        <p:spPr>
          <a:xfrm>
            <a:off x="6823792" y="4050890"/>
            <a:ext cx="3431458" cy="5847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Фридрих Ницше</a:t>
            </a:r>
            <a:endParaRPr sz="3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78" name="Shape 3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9" name="Google Shape;379;p21"/>
          <p:cNvSpPr txBox="1"/>
          <p:nvPr>
            <p:ph idx="1" type="body"/>
          </p:nvPr>
        </p:nvSpPr>
        <p:spPr>
          <a:xfrm>
            <a:off x="5979887" y="4279271"/>
            <a:ext cx="5803694" cy="203390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</a:pPr>
            <a:r>
              <a:rPr b="1" lang="ru-RU"/>
              <a:t>Одета Пакальнене</a:t>
            </a:r>
            <a:endParaRPr b="1"/>
          </a:p>
          <a:p>
            <a:pPr indent="0" lvl="0" marL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</a:pPr>
            <a:br>
              <a:rPr lang="ru-RU"/>
            </a:br>
            <a:r>
              <a:rPr lang="ru-RU" sz="1800"/>
              <a:t>Руководитель</a:t>
            </a:r>
            <a:br>
              <a:rPr lang="ru-RU" sz="1800"/>
            </a:br>
            <a:r>
              <a:rPr lang="ru-RU" sz="1800"/>
              <a:t>Отдел управления информационными ресурсами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</a:pPr>
            <a:r>
              <a:rPr lang="ru-RU" sz="1800"/>
              <a:t>Библиотека Вильнюсского университета</a:t>
            </a:r>
            <a:br>
              <a:rPr lang="ru-RU" sz="1800"/>
            </a:br>
            <a:r>
              <a:rPr lang="ru-RU" sz="1800"/>
              <a:t>Tel +370 5 268 7105</a:t>
            </a:r>
            <a:br>
              <a:rPr lang="ru-RU" sz="1800"/>
            </a:br>
            <a:r>
              <a:rPr lang="ru-RU" sz="1800"/>
              <a:t>E-mail </a:t>
            </a:r>
            <a:r>
              <a:rPr lang="ru-RU" u="sng">
                <a:solidFill>
                  <a:schemeClr val="hlink"/>
                </a:solidFill>
                <a:hlinkClick r:id="rId3"/>
              </a:rPr>
              <a:t>odeta.pakalniene@mb.vu.lt</a:t>
            </a:r>
            <a:endParaRPr sz="2000"/>
          </a:p>
        </p:txBody>
      </p:sp>
      <p:sp>
        <p:nvSpPr>
          <p:cNvPr id="380" name="Google Shape;380;p21"/>
          <p:cNvSpPr txBox="1"/>
          <p:nvPr>
            <p:ph type="ctrTitle"/>
          </p:nvPr>
        </p:nvSpPr>
        <p:spPr>
          <a:xfrm>
            <a:off x="5979887" y="3235801"/>
            <a:ext cx="5396345" cy="83312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Font typeface="Arial"/>
              <a:buNone/>
            </a:pPr>
            <a:r>
              <a:rPr lang="ru-RU"/>
              <a:t>Контакты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0" name="Shape 2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Google Shape;241;p3"/>
          <p:cNvSpPr txBox="1"/>
          <p:nvPr>
            <p:ph type="title"/>
          </p:nvPr>
        </p:nvSpPr>
        <p:spPr>
          <a:xfrm>
            <a:off x="417575" y="1314510"/>
            <a:ext cx="3775601" cy="140562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90000"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Arial"/>
              <a:buNone/>
            </a:pPr>
            <a:r>
              <a:rPr lang="ru-RU" sz="3600"/>
              <a:t>1 часть.</a:t>
            </a:r>
            <a:br>
              <a:rPr lang="ru-RU" sz="3600"/>
            </a:br>
            <a:r>
              <a:rPr lang="ru-RU" sz="3600"/>
              <a:t>Oб университете</a:t>
            </a:r>
            <a:endParaRPr sz="3600"/>
          </a:p>
        </p:txBody>
      </p:sp>
      <p:sp>
        <p:nvSpPr>
          <p:cNvPr id="242" name="Google Shape;242;p3"/>
          <p:cNvSpPr txBox="1"/>
          <p:nvPr>
            <p:ph idx="1" type="body"/>
          </p:nvPr>
        </p:nvSpPr>
        <p:spPr>
          <a:xfrm>
            <a:off x="261037" y="2570982"/>
            <a:ext cx="4088675" cy="377293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</a:pPr>
            <a:r>
              <a:rPr lang="ru-RU"/>
              <a:t>Вильнюсский университет — старейшее и крупнейшее  высшее учебное заведение Литвы. С момента своего создания, в 1579 году, Вильнюсский университет стал неотъемлемой частью европейской науки и культуры. Современный университет успешно маневрирует между глобальной конкуренцией и локальными потребностями государства.</a:t>
            </a:r>
            <a:endParaRPr/>
          </a:p>
        </p:txBody>
      </p:sp>
      <p:pic>
        <p:nvPicPr>
          <p:cNvPr id="243" name="Google Shape;243;p3"/>
          <p:cNvPicPr preferRelativeResize="0"/>
          <p:nvPr>
            <p:ph idx="2" type="pic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517136" y="0"/>
            <a:ext cx="7674864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8" name="Shape 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Google Shape;249;p4"/>
          <p:cNvSpPr txBox="1"/>
          <p:nvPr>
            <p:ph type="title"/>
          </p:nvPr>
        </p:nvSpPr>
        <p:spPr>
          <a:xfrm>
            <a:off x="838200" y="715787"/>
            <a:ext cx="8929255" cy="13255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</a:pPr>
            <a:r>
              <a:rPr lang="ru-RU"/>
              <a:t>Факты и цифры</a:t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50" name="Google Shape;250;p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07331" y="2083910"/>
            <a:ext cx="557482" cy="743309"/>
          </a:xfrm>
          <a:prstGeom prst="rect">
            <a:avLst/>
          </a:prstGeom>
          <a:noFill/>
          <a:ln>
            <a:noFill/>
          </a:ln>
        </p:spPr>
      </p:pic>
      <p:pic>
        <p:nvPicPr>
          <p:cNvPr id="251" name="Google Shape;251;p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173251" y="2105578"/>
            <a:ext cx="950999" cy="732378"/>
          </a:xfrm>
          <a:prstGeom prst="rect">
            <a:avLst/>
          </a:prstGeom>
          <a:noFill/>
          <a:ln>
            <a:noFill/>
          </a:ln>
        </p:spPr>
      </p:pic>
      <p:pic>
        <p:nvPicPr>
          <p:cNvPr id="252" name="Google Shape;252;p4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8812396" y="2100845"/>
            <a:ext cx="743308" cy="743308"/>
          </a:xfrm>
          <a:prstGeom prst="rect">
            <a:avLst/>
          </a:prstGeom>
          <a:noFill/>
          <a:ln>
            <a:noFill/>
          </a:ln>
        </p:spPr>
      </p:pic>
      <p:pic>
        <p:nvPicPr>
          <p:cNvPr id="253" name="Google Shape;253;p4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8822762" y="3606527"/>
            <a:ext cx="721447" cy="743309"/>
          </a:xfrm>
          <a:prstGeom prst="rect">
            <a:avLst/>
          </a:prstGeom>
          <a:noFill/>
          <a:ln>
            <a:noFill/>
          </a:ln>
        </p:spPr>
      </p:pic>
      <p:pic>
        <p:nvPicPr>
          <p:cNvPr id="254" name="Google Shape;254;p4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5440211" y="3606529"/>
            <a:ext cx="579343" cy="743308"/>
          </a:xfrm>
          <a:prstGeom prst="rect">
            <a:avLst/>
          </a:prstGeom>
          <a:noFill/>
          <a:ln>
            <a:noFill/>
          </a:ln>
        </p:spPr>
      </p:pic>
      <p:pic>
        <p:nvPicPr>
          <p:cNvPr id="255" name="Google Shape;255;p4"/>
          <p:cNvPicPr preferRelativeResize="0"/>
          <p:nvPr/>
        </p:nvPicPr>
        <p:blipFill rotWithShape="1">
          <a:blip r:embed="rId8">
            <a:alphaModFix/>
          </a:blip>
          <a:srcRect b="0" l="0" r="0" t="0"/>
          <a:stretch/>
        </p:blipFill>
        <p:spPr>
          <a:xfrm>
            <a:off x="1736272" y="3677540"/>
            <a:ext cx="918204" cy="579343"/>
          </a:xfrm>
          <a:prstGeom prst="rect">
            <a:avLst/>
          </a:prstGeom>
          <a:noFill/>
          <a:ln>
            <a:noFill/>
          </a:ln>
        </p:spPr>
      </p:pic>
      <p:sp>
        <p:nvSpPr>
          <p:cNvPr id="256" name="Google Shape;256;p4"/>
          <p:cNvSpPr/>
          <p:nvPr/>
        </p:nvSpPr>
        <p:spPr>
          <a:xfrm>
            <a:off x="1266946" y="3006157"/>
            <a:ext cx="2263505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  <a:t>Учреждён в </a:t>
            </a:r>
            <a:r>
              <a:rPr lang="ru-RU" sz="180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rPr>
              <a:t>1579 </a:t>
            </a:r>
            <a:r>
              <a:rPr lang="ru-RU" sz="180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  <a:t>г. </a:t>
            </a: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7" name="Google Shape;257;p4"/>
          <p:cNvSpPr/>
          <p:nvPr/>
        </p:nvSpPr>
        <p:spPr>
          <a:xfrm>
            <a:off x="4678509" y="3006157"/>
            <a:ext cx="1418017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rPr>
              <a:t>#1 </a:t>
            </a:r>
            <a:r>
              <a:rPr lang="ru-RU" sz="180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  <a:t>в Литве*</a:t>
            </a:r>
            <a:endParaRPr sz="1800">
              <a:solidFill>
                <a:srgbClr val="7F7F7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8" name="Google Shape;258;p4"/>
          <p:cNvSpPr/>
          <p:nvPr/>
        </p:nvSpPr>
        <p:spPr>
          <a:xfrm>
            <a:off x="7649385" y="3006157"/>
            <a:ext cx="3154982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rPr>
              <a:t>400</a:t>
            </a:r>
            <a:r>
              <a:rPr lang="ru-RU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ru-RU" sz="180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  <a:t>в мире*</a:t>
            </a:r>
            <a:endParaRPr sz="1800">
              <a:solidFill>
                <a:srgbClr val="7F7F7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9" name="Google Shape;259;p4"/>
          <p:cNvSpPr/>
          <p:nvPr/>
        </p:nvSpPr>
        <p:spPr>
          <a:xfrm>
            <a:off x="1039465" y="4528818"/>
            <a:ext cx="2388450" cy="64633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rPr>
              <a:t>189 </a:t>
            </a:r>
            <a:r>
              <a:rPr lang="ru-RU" sz="180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  <a:t>учебных программ</a:t>
            </a:r>
            <a:endParaRPr sz="1800">
              <a:solidFill>
                <a:srgbClr val="7F7F7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0" name="Google Shape;260;p4"/>
          <p:cNvSpPr/>
          <p:nvPr/>
        </p:nvSpPr>
        <p:spPr>
          <a:xfrm>
            <a:off x="4044930" y="4528818"/>
            <a:ext cx="3464025" cy="64633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rPr>
              <a:t>~1 500</a:t>
            </a:r>
            <a:r>
              <a:rPr lang="ru-RU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  <a:t>ежегодно научных публикаций</a:t>
            </a:r>
            <a:endParaRPr sz="1800">
              <a:solidFill>
                <a:srgbClr val="7F7F7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1" name="Google Shape;261;p4"/>
          <p:cNvSpPr/>
          <p:nvPr/>
        </p:nvSpPr>
        <p:spPr>
          <a:xfrm>
            <a:off x="8175146" y="4528818"/>
            <a:ext cx="2031646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rPr>
              <a:t>24 716 </a:t>
            </a:r>
            <a:r>
              <a:rPr lang="ru-RU" sz="180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  <a:t>студентов</a:t>
            </a:r>
            <a:endParaRPr sz="1800">
              <a:solidFill>
                <a:srgbClr val="7F7F7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2" name="Google Shape;262;p4"/>
          <p:cNvSpPr txBox="1"/>
          <p:nvPr/>
        </p:nvSpPr>
        <p:spPr>
          <a:xfrm>
            <a:off x="1117600" y="5599455"/>
            <a:ext cx="9537421" cy="30777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40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  <a:t>*QS World University Rankings</a:t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7" name="Shape 2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Google Shape;268;p5"/>
          <p:cNvSpPr txBox="1"/>
          <p:nvPr>
            <p:ph type="title"/>
          </p:nvPr>
        </p:nvSpPr>
        <p:spPr>
          <a:xfrm>
            <a:off x="851262" y="850346"/>
            <a:ext cx="9053945" cy="92934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None/>
            </a:pPr>
            <a:r>
              <a:rPr lang="ru-RU" sz="4000"/>
              <a:t>Исследования</a:t>
            </a:r>
            <a:endParaRPr sz="4000"/>
          </a:p>
        </p:txBody>
      </p:sp>
      <p:sp>
        <p:nvSpPr>
          <p:cNvPr id="269" name="Google Shape;269;p5"/>
          <p:cNvSpPr txBox="1"/>
          <p:nvPr/>
        </p:nvSpPr>
        <p:spPr>
          <a:xfrm>
            <a:off x="191964" y="1779682"/>
            <a:ext cx="5536500" cy="5448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-285750" lvl="0" marL="28575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Char char="-"/>
            </a:pPr>
            <a:r>
              <a:rPr lang="ru-RU"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Гуманитарные науки</a:t>
            </a:r>
            <a:endParaRPr sz="20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85750" lvl="0" marL="28575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Char char="-"/>
            </a:pPr>
            <a:r>
              <a:rPr lang="ru-RU"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Литуанистика</a:t>
            </a:r>
            <a:endParaRPr sz="20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85750" lvl="0" marL="28575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Char char="-"/>
            </a:pPr>
            <a:r>
              <a:rPr lang="ru-RU"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Структура и развитие общества</a:t>
            </a:r>
            <a:endParaRPr sz="20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85750" lvl="0" marL="28575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Char char="-"/>
            </a:pPr>
            <a:r>
              <a:rPr lang="ru-RU"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Биологическое и социопсихологическое познание человека и его эволюция</a:t>
            </a:r>
            <a:endParaRPr sz="20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85750" lvl="0" marL="28575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Char char="-"/>
            </a:pPr>
            <a:r>
              <a:rPr lang="ru-RU"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Здоровый человек, профилактика, диагностика и лечение заболеваний</a:t>
            </a:r>
            <a:endParaRPr sz="20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85750" lvl="0" marL="28575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Char char="-"/>
            </a:pPr>
            <a:r>
              <a:rPr lang="ru-RU"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Геномика, биомолекулы и биотехнологии</a:t>
            </a:r>
            <a:endParaRPr sz="20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0" name="Google Shape;270;p5"/>
          <p:cNvSpPr txBox="1"/>
          <p:nvPr/>
        </p:nvSpPr>
        <p:spPr>
          <a:xfrm>
            <a:off x="5966691" y="2127737"/>
            <a:ext cx="6065652" cy="373948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-285750" lvl="0" marL="28575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Char char="-"/>
            </a:pPr>
            <a:r>
              <a:rPr lang="ru-RU"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Новые функциональные материалы и производные</a:t>
            </a:r>
            <a:endParaRPr sz="20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85750" lvl="0" marL="28575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Char char="-"/>
            </a:pPr>
            <a:r>
              <a:rPr lang="ru-RU"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Теоретическая физика и физика конденсированного состояния</a:t>
            </a:r>
            <a:endParaRPr sz="20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85750" lvl="0" marL="28575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Char char="-"/>
            </a:pPr>
            <a:r>
              <a:rPr lang="ru-RU"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Лазерная физика и световые технологии</a:t>
            </a:r>
            <a:endParaRPr sz="20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85750" lvl="0" marL="28575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Char char="-"/>
            </a:pPr>
            <a:r>
              <a:rPr lang="ru-RU"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Фундаментальная и прикладная математика</a:t>
            </a:r>
            <a:endParaRPr sz="20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85750" lvl="0" marL="28575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Char char="-"/>
            </a:pPr>
            <a:r>
              <a:rPr lang="ru-RU"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Информатика и информационные технологии</a:t>
            </a:r>
            <a:endParaRPr sz="20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4" name="Shape 2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" name="Google Shape;275;p6"/>
          <p:cNvSpPr txBox="1"/>
          <p:nvPr>
            <p:ph type="title"/>
          </p:nvPr>
        </p:nvSpPr>
        <p:spPr>
          <a:xfrm>
            <a:off x="4176591" y="992260"/>
            <a:ext cx="6796209" cy="121692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b="0" lang="ru-RU" sz="3200"/>
              <a:t>Библиотека Вильнюсского университета</a:t>
            </a:r>
            <a:endParaRPr b="0" sz="3200"/>
          </a:p>
        </p:txBody>
      </p:sp>
      <p:sp>
        <p:nvSpPr>
          <p:cNvPr id="276" name="Google Shape;276;p6"/>
          <p:cNvSpPr txBox="1"/>
          <p:nvPr>
            <p:ph idx="1" type="body"/>
          </p:nvPr>
        </p:nvSpPr>
        <p:spPr>
          <a:xfrm>
            <a:off x="3991429" y="2368840"/>
            <a:ext cx="7646389" cy="382876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02124"/>
              </a:buClr>
              <a:buSzPts val="2400"/>
              <a:buFont typeface="Arial"/>
              <a:buChar char="•"/>
            </a:pPr>
            <a:r>
              <a:rPr lang="ru-RU" sz="2400">
                <a:solidFill>
                  <a:srgbClr val="202124"/>
                </a:solidFill>
                <a:latin typeface="Arial"/>
                <a:ea typeface="Arial"/>
                <a:cs typeface="Arial"/>
                <a:sym typeface="Arial"/>
              </a:rPr>
              <a:t>Учрежденa в 1570 г. </a:t>
            </a:r>
            <a:endParaRPr/>
          </a:p>
          <a:p>
            <a:pPr indent="-342900" lvl="0" marL="3429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202124"/>
              </a:buClr>
              <a:buSzPts val="2400"/>
              <a:buFont typeface="Arial"/>
              <a:buChar char="•"/>
            </a:pPr>
            <a:r>
              <a:rPr lang="ru-RU" sz="2400">
                <a:solidFill>
                  <a:srgbClr val="202124"/>
                </a:solidFill>
                <a:latin typeface="Arial"/>
                <a:ea typeface="Arial"/>
                <a:cs typeface="Arial"/>
                <a:sym typeface="Arial"/>
              </a:rPr>
              <a:t>хранится ~ 5.000.000 документов </a:t>
            </a:r>
            <a:endParaRPr sz="2400">
              <a:solidFill>
                <a:srgbClr val="202124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202124"/>
              </a:buClr>
              <a:buSzPts val="2400"/>
              <a:buFont typeface="Arial"/>
              <a:buChar char="•"/>
            </a:pPr>
            <a:r>
              <a:rPr lang="ru-RU" sz="2400">
                <a:solidFill>
                  <a:srgbClr val="202124"/>
                </a:solidFill>
                <a:latin typeface="Arial"/>
                <a:ea typeface="Arial"/>
                <a:cs typeface="Arial"/>
                <a:sym typeface="Arial"/>
              </a:rPr>
              <a:t>ежегодно подписывается ~ 100 баз данных </a:t>
            </a:r>
            <a:endParaRPr sz="2400">
              <a:solidFill>
                <a:srgbClr val="202124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202124"/>
              </a:buClr>
              <a:buSzPts val="2400"/>
              <a:buFont typeface="Arial"/>
              <a:buChar char="•"/>
            </a:pPr>
            <a:r>
              <a:rPr lang="ru-RU" sz="2400">
                <a:solidFill>
                  <a:srgbClr val="202124"/>
                </a:solidFill>
                <a:latin typeface="Arial"/>
                <a:ea typeface="Arial"/>
                <a:cs typeface="Arial"/>
                <a:sym typeface="Arial"/>
              </a:rPr>
              <a:t>~ 40.000 регистрированных пользователей</a:t>
            </a:r>
            <a:endParaRPr sz="2400">
              <a:solidFill>
                <a:srgbClr val="202124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202124"/>
              </a:buClr>
              <a:buSzPts val="2400"/>
              <a:buFont typeface="Arial"/>
              <a:buChar char="•"/>
            </a:pPr>
            <a:r>
              <a:rPr lang="ru-RU" sz="2400">
                <a:solidFill>
                  <a:srgbClr val="202124"/>
                </a:solidFill>
                <a:latin typeface="Arial"/>
                <a:ea typeface="Arial"/>
                <a:cs typeface="Arial"/>
                <a:sym typeface="Arial"/>
              </a:rPr>
              <a:t>работает ~ 200 сотрудников</a:t>
            </a:r>
            <a:endParaRPr sz="2400">
              <a:solidFill>
                <a:srgbClr val="202124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202124"/>
              </a:buClr>
              <a:buSzPts val="2400"/>
              <a:buFont typeface="Arial"/>
              <a:buChar char="•"/>
            </a:pPr>
            <a:r>
              <a:rPr lang="ru-RU" sz="2400">
                <a:solidFill>
                  <a:srgbClr val="202124"/>
                </a:solidFill>
                <a:latin typeface="Arial"/>
                <a:ea typeface="Arial"/>
                <a:cs typeface="Arial"/>
                <a:sym typeface="Arial"/>
              </a:rPr>
              <a:t>Библиотека состоит из Центральной библиотеки, Центра научной коммуникации и информации (MKIC) и библиотек факультетов и центров.</a:t>
            </a:r>
            <a:endParaRPr sz="2400">
              <a:solidFill>
                <a:srgbClr val="202124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77" name="Google Shape;277;p6"/>
          <p:cNvPicPr preferRelativeResize="0"/>
          <p:nvPr>
            <p:ph idx="2" type="pic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15875"/>
            <a:ext cx="3035300" cy="68421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2" name="Shape 2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" name="Google Shape;283;p7"/>
          <p:cNvSpPr txBox="1"/>
          <p:nvPr>
            <p:ph idx="1" type="body"/>
          </p:nvPr>
        </p:nvSpPr>
        <p:spPr>
          <a:xfrm>
            <a:off x="4176591" y="2503055"/>
            <a:ext cx="6796088" cy="317889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202124"/>
              </a:buClr>
              <a:buSzPts val="2400"/>
              <a:buNone/>
            </a:pPr>
            <a:r>
              <a:rPr lang="ru-RU" sz="2400">
                <a:solidFill>
                  <a:srgbClr val="202124"/>
                </a:solidFill>
                <a:latin typeface="Arial"/>
                <a:ea typeface="Arial"/>
                <a:cs typeface="Arial"/>
                <a:sym typeface="Arial"/>
              </a:rPr>
              <a:t>Основная миссия - соответствовать потребностям студентов, преподавателей и исследователей в предоставлении высококачественных информационных услуг, участвовать в инициативах открытой науки и открыть широкой публике богатый фонд научного и культурного наследия.</a:t>
            </a:r>
            <a:r>
              <a:rPr lang="ru-RU" sz="800">
                <a:solidFill>
                  <a:schemeClr val="dk1"/>
                </a:solidFill>
              </a:rPr>
              <a:t> </a:t>
            </a: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7F7F7F"/>
              </a:buClr>
              <a:buSzPts val="2000"/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7F7F7F"/>
              </a:buClr>
              <a:buSzPts val="2000"/>
              <a:buNone/>
            </a:pPr>
            <a:r>
              <a:t/>
            </a:r>
            <a:endParaRPr sz="2000"/>
          </a:p>
        </p:txBody>
      </p:sp>
      <p:pic>
        <p:nvPicPr>
          <p:cNvPr id="284" name="Google Shape;284;p7"/>
          <p:cNvPicPr preferRelativeResize="0"/>
          <p:nvPr>
            <p:ph idx="2" type="pic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10929"/>
            <a:ext cx="3035300" cy="6842125"/>
          </a:xfrm>
          <a:prstGeom prst="rect">
            <a:avLst/>
          </a:prstGeom>
          <a:noFill/>
          <a:ln>
            <a:noFill/>
          </a:ln>
        </p:spPr>
      </p:pic>
      <p:sp>
        <p:nvSpPr>
          <p:cNvPr id="285" name="Google Shape;285;p7"/>
          <p:cNvSpPr/>
          <p:nvPr/>
        </p:nvSpPr>
        <p:spPr>
          <a:xfrm>
            <a:off x="0" y="102920"/>
            <a:ext cx="65" cy="251359"/>
          </a:xfrm>
          <a:prstGeom prst="rect">
            <a:avLst/>
          </a:prstGeom>
          <a:solidFill>
            <a:srgbClr val="F8F9FA"/>
          </a:solidFill>
          <a:ln>
            <a:noFill/>
          </a:ln>
        </p:spPr>
        <p:txBody>
          <a:bodyPr anchorCtr="0" anchor="ctr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6" name="Google Shape;286;p7"/>
          <p:cNvSpPr/>
          <p:nvPr/>
        </p:nvSpPr>
        <p:spPr>
          <a:xfrm>
            <a:off x="-120073" y="534143"/>
            <a:ext cx="28854" cy="97471"/>
          </a:xfrm>
          <a:prstGeom prst="rect">
            <a:avLst/>
          </a:prstGeom>
          <a:solidFill>
            <a:srgbClr val="F8F9FA"/>
          </a:solidFill>
          <a:ln>
            <a:noFill/>
          </a:ln>
        </p:spPr>
        <p:txBody>
          <a:bodyPr anchorCtr="0" anchor="ctr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</a:pPr>
            <a:r>
              <a:rPr b="0" i="0" lang="ru-RU" sz="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7" name="Google Shape;287;p7"/>
          <p:cNvSpPr txBox="1"/>
          <p:nvPr>
            <p:ph type="title"/>
          </p:nvPr>
        </p:nvSpPr>
        <p:spPr>
          <a:xfrm>
            <a:off x="4176591" y="992260"/>
            <a:ext cx="6796209" cy="121692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b="0" lang="ru-RU" sz="3200"/>
              <a:t>Библиотека Вильнюсского университета</a:t>
            </a:r>
            <a:endParaRPr b="0" sz="320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1" name="Shape 2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2" name="Google Shape;292;p8"/>
          <p:cNvPicPr preferRelativeResize="0"/>
          <p:nvPr>
            <p:ph idx="2" type="pic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93" name="Google Shape;293;p8"/>
          <p:cNvSpPr txBox="1"/>
          <p:nvPr>
            <p:ph type="title"/>
          </p:nvPr>
        </p:nvSpPr>
        <p:spPr>
          <a:xfrm>
            <a:off x="1105869" y="951632"/>
            <a:ext cx="9030908" cy="306618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</a:pPr>
            <a:r>
              <a:rPr lang="ru-RU" sz="4800"/>
              <a:t>2 часть.</a:t>
            </a:r>
            <a:br>
              <a:rPr i="1" lang="ru-RU" sz="4800"/>
            </a:br>
            <a:r>
              <a:rPr i="1" lang="ru-RU" sz="4800"/>
              <a:t>RDA: oпыт внедрения в Литве международного стандарта каталогизации</a:t>
            </a:r>
            <a:endParaRPr sz="4800">
              <a:solidFill>
                <a:schemeClr val="lt1"/>
              </a:solidFill>
            </a:endParaRPr>
          </a:p>
        </p:txBody>
      </p:sp>
      <p:sp>
        <p:nvSpPr>
          <p:cNvPr id="294" name="Google Shape;294;p8"/>
          <p:cNvSpPr/>
          <p:nvPr/>
        </p:nvSpPr>
        <p:spPr>
          <a:xfrm>
            <a:off x="534648" y="521848"/>
            <a:ext cx="1692421" cy="141095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8" name="Shape 2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" name="Google Shape;299;p9"/>
          <p:cNvSpPr txBox="1"/>
          <p:nvPr>
            <p:ph type="title"/>
          </p:nvPr>
        </p:nvSpPr>
        <p:spPr>
          <a:xfrm>
            <a:off x="838200" y="1177605"/>
            <a:ext cx="9053945" cy="112686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</a:pPr>
            <a:r>
              <a:rPr lang="ru-RU"/>
              <a:t>RDA: что это такое</a:t>
            </a:r>
            <a:endParaRPr/>
          </a:p>
        </p:txBody>
      </p:sp>
      <p:sp>
        <p:nvSpPr>
          <p:cNvPr id="300" name="Google Shape;300;p9"/>
          <p:cNvSpPr txBox="1"/>
          <p:nvPr>
            <p:ph idx="1" type="body"/>
          </p:nvPr>
        </p:nvSpPr>
        <p:spPr>
          <a:xfrm>
            <a:off x="838199" y="1888949"/>
            <a:ext cx="9053945" cy="496905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342900" lvl="0" marL="3429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2000"/>
              <a:buFont typeface="Arial"/>
              <a:buChar char="•"/>
            </a:pPr>
            <a:r>
              <a:rPr lang="ru-RU"/>
              <a:t>«Описание ресурсов и доступ» (RDA) – это набор инструкций по каталогизации для создания описания, а также имен и названий точек доступа, представляющих ресурс.</a:t>
            </a:r>
            <a:endParaRPr/>
          </a:p>
          <a:p>
            <a:pPr indent="-342900" lvl="0" marL="3429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7F7F7F"/>
              </a:buClr>
              <a:buSzPts val="2000"/>
              <a:buFont typeface="Arial"/>
              <a:buChar char="•"/>
            </a:pPr>
            <a:r>
              <a:rPr lang="ru-RU"/>
              <a:t>Он обеспечивает </a:t>
            </a:r>
            <a:endParaRPr/>
          </a:p>
          <a:p>
            <a:pPr indent="-342900" lvl="1" marL="8001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F7F7F"/>
              </a:buClr>
              <a:buSzPts val="2000"/>
              <a:buFont typeface="Arial"/>
              <a:buChar char="•"/>
            </a:pPr>
            <a:r>
              <a:rPr lang="ru-RU"/>
              <a:t>(i) гибкую структуру для описания всех ресурсов (аналоговых и цифровых), расширяемую для новых типов материалов, </a:t>
            </a:r>
            <a:endParaRPr/>
          </a:p>
          <a:p>
            <a:pPr indent="-342900" lvl="1" marL="8001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F7F7F"/>
              </a:buClr>
              <a:buSzPts val="2000"/>
              <a:buFont typeface="Arial"/>
              <a:buChar char="•"/>
            </a:pPr>
            <a:r>
              <a:rPr lang="ru-RU"/>
              <a:t>(ii) данные, которые легко адаптируются к новым и намечающимся базам данных, </a:t>
            </a:r>
            <a:endParaRPr/>
          </a:p>
          <a:p>
            <a:pPr indent="-342900" lvl="1" marL="8001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F7F7F"/>
              </a:buClr>
              <a:buSzPts val="2000"/>
              <a:buFont typeface="Arial"/>
              <a:buChar char="•"/>
            </a:pPr>
            <a:r>
              <a:rPr lang="ru-RU"/>
              <a:t>(iii) данные, совместимые с существующими записями в онлайн каталогах. </a:t>
            </a:r>
            <a:endParaRPr/>
          </a:p>
          <a:p>
            <a:pPr indent="-342900" lvl="0" marL="3429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7F7F7F"/>
              </a:buClr>
              <a:buSzPts val="2000"/>
              <a:buFont typeface="Arial"/>
              <a:buChar char="•"/>
            </a:pPr>
            <a:r>
              <a:rPr lang="ru-RU"/>
              <a:t>RDA выходит за рамки более ранних правил каталогизации, поскольку в нем содержатся рекомендации по каталогизации цифровых ресурсов и уделяется больше внимания оказанию помощи пользователям в поиске, идентификации, выборе и получении нужной им информации. </a:t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„Office“ tema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1_Custom Design">
  <a:themeElements>
    <a:clrScheme name="VU">
      <a:dk1>
        <a:srgbClr val="7A003B"/>
      </a:dk1>
      <a:lt1>
        <a:srgbClr val="FFFFFF"/>
      </a:lt1>
      <a:dk2>
        <a:srgbClr val="7A003B"/>
      </a:dk2>
      <a:lt2>
        <a:srgbClr val="FEFFFE"/>
      </a:lt2>
      <a:accent1>
        <a:srgbClr val="E03357"/>
      </a:accent1>
      <a:accent2>
        <a:srgbClr val="E2E3E2"/>
      </a:accent2>
      <a:accent3>
        <a:srgbClr val="3B3C3A"/>
      </a:accent3>
      <a:accent4>
        <a:srgbClr val="989998"/>
      </a:accent4>
      <a:accent5>
        <a:srgbClr val="D5D5D5"/>
      </a:accent5>
      <a:accent6>
        <a:srgbClr val="797979"/>
      </a:accent6>
      <a:hlink>
        <a:srgbClr val="E03357"/>
      </a:hlink>
      <a:folHlink>
        <a:srgbClr val="E2E3E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Custom Design">
  <a:themeElements>
    <a:clrScheme name="VU">
      <a:dk1>
        <a:srgbClr val="7A003B"/>
      </a:dk1>
      <a:lt1>
        <a:srgbClr val="FFFFFF"/>
      </a:lt1>
      <a:dk2>
        <a:srgbClr val="7A003B"/>
      </a:dk2>
      <a:lt2>
        <a:srgbClr val="FEFFFE"/>
      </a:lt2>
      <a:accent1>
        <a:srgbClr val="E03357"/>
      </a:accent1>
      <a:accent2>
        <a:srgbClr val="E2E3E2"/>
      </a:accent2>
      <a:accent3>
        <a:srgbClr val="3B3C3A"/>
      </a:accent3>
      <a:accent4>
        <a:srgbClr val="989998"/>
      </a:accent4>
      <a:accent5>
        <a:srgbClr val="D5D5D5"/>
      </a:accent5>
      <a:accent6>
        <a:srgbClr val="797979"/>
      </a:accent6>
      <a:hlink>
        <a:srgbClr val="E03357"/>
      </a:hlink>
      <a:folHlink>
        <a:srgbClr val="E2E3E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2017-06-28T06:49:28Z</dcterms:created>
  <dc:creator>Rokas Aleliūnas</dc:creator>
</cp:coreProperties>
</file>