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726" r:id="rId1"/>
  </p:sldMasterIdLst>
  <p:notesMasterIdLst>
    <p:notesMasterId r:id="rId32"/>
  </p:notesMasterIdLst>
  <p:handoutMasterIdLst>
    <p:handoutMasterId r:id="rId33"/>
  </p:handoutMasterIdLst>
  <p:sldIdLst>
    <p:sldId id="256" r:id="rId2"/>
    <p:sldId id="257" r:id="rId3"/>
    <p:sldId id="259" r:id="rId4"/>
    <p:sldId id="260" r:id="rId5"/>
    <p:sldId id="261" r:id="rId6"/>
    <p:sldId id="262" r:id="rId7"/>
    <p:sldId id="263" r:id="rId8"/>
    <p:sldId id="265" r:id="rId9"/>
    <p:sldId id="266" r:id="rId10"/>
    <p:sldId id="267" r:id="rId11"/>
    <p:sldId id="289" r:id="rId12"/>
    <p:sldId id="271" r:id="rId13"/>
    <p:sldId id="273" r:id="rId14"/>
    <p:sldId id="299" r:id="rId15"/>
    <p:sldId id="280" r:id="rId16"/>
    <p:sldId id="278" r:id="rId17"/>
    <p:sldId id="290" r:id="rId18"/>
    <p:sldId id="282" r:id="rId19"/>
    <p:sldId id="291" r:id="rId20"/>
    <p:sldId id="283" r:id="rId21"/>
    <p:sldId id="284" r:id="rId22"/>
    <p:sldId id="292" r:id="rId23"/>
    <p:sldId id="285" r:id="rId24"/>
    <p:sldId id="286" r:id="rId25"/>
    <p:sldId id="293" r:id="rId26"/>
    <p:sldId id="287" r:id="rId27"/>
    <p:sldId id="296" r:id="rId28"/>
    <p:sldId id="294" r:id="rId29"/>
    <p:sldId id="297" r:id="rId30"/>
    <p:sldId id="295"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1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58" d="100"/>
          <a:sy n="58" d="100"/>
        </p:scale>
        <p:origin x="920" y="52"/>
      </p:cViewPr>
      <p:guideLst>
        <p:guide orient="horz" pos="2183"/>
        <p:guide pos="3817"/>
      </p:guideLst>
    </p:cSldViewPr>
  </p:slideViewPr>
  <p:notesTextViewPr>
    <p:cViewPr>
      <p:scale>
        <a:sx n="1" d="1"/>
        <a:sy n="1" d="1"/>
      </p:scale>
      <p:origin x="0" y="0"/>
    </p:cViewPr>
  </p:notesTextViewPr>
  <p:notesViewPr>
    <p:cSldViewPr snapToGrid="0" showGuides="1">
      <p:cViewPr varScale="1">
        <p:scale>
          <a:sx n="44" d="100"/>
          <a:sy n="44" d="100"/>
        </p:scale>
        <p:origin x="2772"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F11887-F921-4D8E-AEAA-B683FF908172}" type="doc">
      <dgm:prSet loTypeId="urn:microsoft.com/office/officeart/2018/5/layout/IconLeafLabelList" loCatId="icon" qsTypeId="urn:microsoft.com/office/officeart/2005/8/quickstyle/simple2" qsCatId="simple" csTypeId="urn:microsoft.com/office/officeart/2005/8/colors/colorful2" csCatId="colorful" phldr="1"/>
      <dgm:spPr/>
      <dgm:t>
        <a:bodyPr/>
        <a:lstStyle/>
        <a:p>
          <a:endParaRPr lang="en-US"/>
        </a:p>
      </dgm:t>
    </dgm:pt>
    <dgm:pt modelId="{2727B8B3-A13B-45A1-8AA0-D7FCB1C28084}">
      <dgm:prSet/>
      <dgm:spPr/>
      <dgm:t>
        <a:bodyPr/>
        <a:lstStyle/>
        <a:p>
          <a:pPr>
            <a:lnSpc>
              <a:spcPct val="100000"/>
            </a:lnSpc>
            <a:defRPr cap="all"/>
          </a:pPr>
          <a:r>
            <a:rPr lang="en-US" dirty="0"/>
            <a:t>Overview and Problem Statement</a:t>
          </a:r>
        </a:p>
      </dgm:t>
    </dgm:pt>
    <dgm:pt modelId="{D22B606B-8166-4883-B054-74E4222E88F5}" type="parTrans" cxnId="{35599673-2D10-4181-8A08-CDFCECF13998}">
      <dgm:prSet/>
      <dgm:spPr/>
      <dgm:t>
        <a:bodyPr/>
        <a:lstStyle/>
        <a:p>
          <a:endParaRPr lang="en-US"/>
        </a:p>
      </dgm:t>
    </dgm:pt>
    <dgm:pt modelId="{10558FBE-6638-422F-A3FB-53FD7965B8A9}" type="sibTrans" cxnId="{35599673-2D10-4181-8A08-CDFCECF13998}">
      <dgm:prSet/>
      <dgm:spPr/>
      <dgm:t>
        <a:bodyPr/>
        <a:lstStyle/>
        <a:p>
          <a:endParaRPr lang="en-US"/>
        </a:p>
      </dgm:t>
    </dgm:pt>
    <dgm:pt modelId="{C97A090B-9AAF-44AC-9191-B2927BF11C28}">
      <dgm:prSet/>
      <dgm:spPr/>
      <dgm:t>
        <a:bodyPr/>
        <a:lstStyle/>
        <a:p>
          <a:pPr>
            <a:lnSpc>
              <a:spcPct val="100000"/>
            </a:lnSpc>
            <a:defRPr cap="all"/>
          </a:pPr>
          <a:r>
            <a:rPr lang="en-US" dirty="0"/>
            <a:t>Research Objectives and Tasks</a:t>
          </a:r>
        </a:p>
      </dgm:t>
    </dgm:pt>
    <dgm:pt modelId="{200A167B-88EE-47A1-A00E-978C2BB63AB9}" type="parTrans" cxnId="{C229F85A-D072-490B-BC3A-E9E5ADAF577F}">
      <dgm:prSet/>
      <dgm:spPr/>
      <dgm:t>
        <a:bodyPr/>
        <a:lstStyle/>
        <a:p>
          <a:endParaRPr lang="en-US"/>
        </a:p>
      </dgm:t>
    </dgm:pt>
    <dgm:pt modelId="{642FF5B3-7636-49E7-BB7A-D766D82AFC1E}" type="sibTrans" cxnId="{C229F85A-D072-490B-BC3A-E9E5ADAF577F}">
      <dgm:prSet/>
      <dgm:spPr/>
      <dgm:t>
        <a:bodyPr/>
        <a:lstStyle/>
        <a:p>
          <a:endParaRPr lang="en-US"/>
        </a:p>
      </dgm:t>
    </dgm:pt>
    <dgm:pt modelId="{982B9BC4-7D65-45D4-9313-6DA33D354FBC}">
      <dgm:prSet/>
      <dgm:spPr/>
      <dgm:t>
        <a:bodyPr/>
        <a:lstStyle/>
        <a:p>
          <a:pPr>
            <a:lnSpc>
              <a:spcPct val="100000"/>
            </a:lnSpc>
            <a:defRPr cap="all"/>
          </a:pPr>
          <a:r>
            <a:rPr lang="en-US"/>
            <a:t>Literature Review</a:t>
          </a:r>
        </a:p>
      </dgm:t>
    </dgm:pt>
    <dgm:pt modelId="{BEEAC2F3-F128-4F21-87B9-C6D0D1979BAE}" type="parTrans" cxnId="{BB9B1957-337A-4ECB-8E41-EA497EC268E7}">
      <dgm:prSet/>
      <dgm:spPr/>
      <dgm:t>
        <a:bodyPr/>
        <a:lstStyle/>
        <a:p>
          <a:endParaRPr lang="en-US"/>
        </a:p>
      </dgm:t>
    </dgm:pt>
    <dgm:pt modelId="{F2D54695-2185-4D55-8E1E-3AB679D9D5D4}" type="sibTrans" cxnId="{BB9B1957-337A-4ECB-8E41-EA497EC268E7}">
      <dgm:prSet/>
      <dgm:spPr/>
      <dgm:t>
        <a:bodyPr/>
        <a:lstStyle/>
        <a:p>
          <a:endParaRPr lang="en-US"/>
        </a:p>
      </dgm:t>
    </dgm:pt>
    <dgm:pt modelId="{B14D1028-2122-4128-A46F-6D58524C76C7}">
      <dgm:prSet/>
      <dgm:spPr/>
      <dgm:t>
        <a:bodyPr/>
        <a:lstStyle/>
        <a:p>
          <a:pPr>
            <a:lnSpc>
              <a:spcPct val="100000"/>
            </a:lnSpc>
            <a:defRPr cap="all"/>
          </a:pPr>
          <a:r>
            <a:rPr lang="en-US"/>
            <a:t>Methodology</a:t>
          </a:r>
        </a:p>
      </dgm:t>
    </dgm:pt>
    <dgm:pt modelId="{F9CB82F9-F97C-4150-A0D1-180366351AC7}" type="parTrans" cxnId="{4A8D635D-55EE-4615-BB2F-14195E6C0D50}">
      <dgm:prSet/>
      <dgm:spPr/>
      <dgm:t>
        <a:bodyPr/>
        <a:lstStyle/>
        <a:p>
          <a:endParaRPr lang="en-US"/>
        </a:p>
      </dgm:t>
    </dgm:pt>
    <dgm:pt modelId="{EEC58CC8-889B-4D02-9633-3DA783287C13}" type="sibTrans" cxnId="{4A8D635D-55EE-4615-BB2F-14195E6C0D50}">
      <dgm:prSet/>
      <dgm:spPr/>
      <dgm:t>
        <a:bodyPr/>
        <a:lstStyle/>
        <a:p>
          <a:endParaRPr lang="en-US"/>
        </a:p>
      </dgm:t>
    </dgm:pt>
    <dgm:pt modelId="{9C7F29F6-7BE8-4A4E-865B-C35FA9B14904}">
      <dgm:prSet/>
      <dgm:spPr/>
      <dgm:t>
        <a:bodyPr/>
        <a:lstStyle/>
        <a:p>
          <a:pPr>
            <a:lnSpc>
              <a:spcPct val="100000"/>
            </a:lnSpc>
            <a:defRPr cap="all"/>
          </a:pPr>
          <a:r>
            <a:rPr lang="en-US"/>
            <a:t>Test Results</a:t>
          </a:r>
        </a:p>
      </dgm:t>
    </dgm:pt>
    <dgm:pt modelId="{F85B2ED7-B45E-4798-BCC7-5C8651BE1C51}" type="parTrans" cxnId="{0AE104FC-D8F8-4C16-ADEF-8E1232DCCF21}">
      <dgm:prSet/>
      <dgm:spPr/>
      <dgm:t>
        <a:bodyPr/>
        <a:lstStyle/>
        <a:p>
          <a:endParaRPr lang="en-US"/>
        </a:p>
      </dgm:t>
    </dgm:pt>
    <dgm:pt modelId="{A012D81B-BC5D-417B-95C6-0BDB93517814}" type="sibTrans" cxnId="{0AE104FC-D8F8-4C16-ADEF-8E1232DCCF21}">
      <dgm:prSet/>
      <dgm:spPr/>
      <dgm:t>
        <a:bodyPr/>
        <a:lstStyle/>
        <a:p>
          <a:endParaRPr lang="en-US"/>
        </a:p>
      </dgm:t>
    </dgm:pt>
    <dgm:pt modelId="{E498BC84-80C4-47F7-8FAC-47581588EA6C}">
      <dgm:prSet/>
      <dgm:spPr/>
      <dgm:t>
        <a:bodyPr/>
        <a:lstStyle/>
        <a:p>
          <a:pPr>
            <a:lnSpc>
              <a:spcPct val="100000"/>
            </a:lnSpc>
            <a:defRPr cap="all"/>
          </a:pPr>
          <a:r>
            <a:rPr lang="en-US" dirty="0"/>
            <a:t>Conclusion &amp; Recommendations</a:t>
          </a:r>
        </a:p>
      </dgm:t>
    </dgm:pt>
    <dgm:pt modelId="{20329C52-48A3-4FB6-B465-C6253288329D}" type="parTrans" cxnId="{94D5F06D-6AB8-44AB-B168-C797F6919494}">
      <dgm:prSet/>
      <dgm:spPr/>
      <dgm:t>
        <a:bodyPr/>
        <a:lstStyle/>
        <a:p>
          <a:endParaRPr lang="en-US"/>
        </a:p>
      </dgm:t>
    </dgm:pt>
    <dgm:pt modelId="{B37FAB05-C204-4DD7-BB09-CA2E744676F5}" type="sibTrans" cxnId="{94D5F06D-6AB8-44AB-B168-C797F6919494}">
      <dgm:prSet/>
      <dgm:spPr/>
      <dgm:t>
        <a:bodyPr/>
        <a:lstStyle/>
        <a:p>
          <a:endParaRPr lang="en-US"/>
        </a:p>
      </dgm:t>
    </dgm:pt>
    <dgm:pt modelId="{818A36A1-87D8-4ED8-AF95-BA6358D2C620}" type="pres">
      <dgm:prSet presAssocID="{DEF11887-F921-4D8E-AEAA-B683FF908172}" presName="root" presStyleCnt="0">
        <dgm:presLayoutVars>
          <dgm:dir/>
          <dgm:resizeHandles val="exact"/>
        </dgm:presLayoutVars>
      </dgm:prSet>
      <dgm:spPr/>
    </dgm:pt>
    <dgm:pt modelId="{823B5B71-64A2-4FEB-820F-3A7A2FCB47D4}" type="pres">
      <dgm:prSet presAssocID="{2727B8B3-A13B-45A1-8AA0-D7FCB1C28084}" presName="compNode" presStyleCnt="0"/>
      <dgm:spPr/>
    </dgm:pt>
    <dgm:pt modelId="{3B3BCDB7-E808-41F6-98F0-FABF2922DD51}" type="pres">
      <dgm:prSet presAssocID="{2727B8B3-A13B-45A1-8AA0-D7FCB1C28084}" presName="iconBgRect" presStyleLbl="bgShp" presStyleIdx="0" presStyleCnt="6"/>
      <dgm:spPr>
        <a:prstGeom prst="round2DiagRect">
          <a:avLst>
            <a:gd name="adj1" fmla="val 29727"/>
            <a:gd name="adj2" fmla="val 0"/>
          </a:avLst>
        </a:prstGeom>
      </dgm:spPr>
    </dgm:pt>
    <dgm:pt modelId="{BE76B15F-19AE-4374-B91B-D43F3FB9605E}" type="pres">
      <dgm:prSet presAssocID="{2727B8B3-A13B-45A1-8AA0-D7FCB1C28084}"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ead with Gears"/>
        </a:ext>
      </dgm:extLst>
    </dgm:pt>
    <dgm:pt modelId="{F1CEFCFD-CABF-4B82-BC1D-BBA489698966}" type="pres">
      <dgm:prSet presAssocID="{2727B8B3-A13B-45A1-8AA0-D7FCB1C28084}" presName="spaceRect" presStyleCnt="0"/>
      <dgm:spPr/>
    </dgm:pt>
    <dgm:pt modelId="{6B7BC2BD-BFCE-449A-B08B-24D49BF1F5BD}" type="pres">
      <dgm:prSet presAssocID="{2727B8B3-A13B-45A1-8AA0-D7FCB1C28084}" presName="textRect" presStyleLbl="revTx" presStyleIdx="0" presStyleCnt="6">
        <dgm:presLayoutVars>
          <dgm:chMax val="1"/>
          <dgm:chPref val="1"/>
        </dgm:presLayoutVars>
      </dgm:prSet>
      <dgm:spPr/>
    </dgm:pt>
    <dgm:pt modelId="{B7A4FE70-B183-4C68-9E4C-0809913FBF41}" type="pres">
      <dgm:prSet presAssocID="{10558FBE-6638-422F-A3FB-53FD7965B8A9}" presName="sibTrans" presStyleCnt="0"/>
      <dgm:spPr/>
    </dgm:pt>
    <dgm:pt modelId="{781EB5E4-D1A1-4685-A162-58CC5D1C60EA}" type="pres">
      <dgm:prSet presAssocID="{C97A090B-9AAF-44AC-9191-B2927BF11C28}" presName="compNode" presStyleCnt="0"/>
      <dgm:spPr/>
    </dgm:pt>
    <dgm:pt modelId="{955A7BFA-E4A6-4E1B-9397-223AC554F3BB}" type="pres">
      <dgm:prSet presAssocID="{C97A090B-9AAF-44AC-9191-B2927BF11C28}" presName="iconBgRect" presStyleLbl="bgShp" presStyleIdx="1" presStyleCnt="6"/>
      <dgm:spPr>
        <a:prstGeom prst="round2DiagRect">
          <a:avLst>
            <a:gd name="adj1" fmla="val 29727"/>
            <a:gd name="adj2" fmla="val 0"/>
          </a:avLst>
        </a:prstGeom>
      </dgm:spPr>
    </dgm:pt>
    <dgm:pt modelId="{6BEFC3FF-EB67-45C7-81BA-CD48C7E2CA38}" type="pres">
      <dgm:prSet presAssocID="{C97A090B-9AAF-44AC-9191-B2927BF11C28}"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ullseye"/>
        </a:ext>
      </dgm:extLst>
    </dgm:pt>
    <dgm:pt modelId="{F0F5A02D-15A9-4286-937C-35FEAEB803D0}" type="pres">
      <dgm:prSet presAssocID="{C97A090B-9AAF-44AC-9191-B2927BF11C28}" presName="spaceRect" presStyleCnt="0"/>
      <dgm:spPr/>
    </dgm:pt>
    <dgm:pt modelId="{8908430A-1C7F-424C-9576-F1AE56895690}" type="pres">
      <dgm:prSet presAssocID="{C97A090B-9AAF-44AC-9191-B2927BF11C28}" presName="textRect" presStyleLbl="revTx" presStyleIdx="1" presStyleCnt="6">
        <dgm:presLayoutVars>
          <dgm:chMax val="1"/>
          <dgm:chPref val="1"/>
        </dgm:presLayoutVars>
      </dgm:prSet>
      <dgm:spPr/>
    </dgm:pt>
    <dgm:pt modelId="{DF0041A4-7FEF-4BD5-ADAF-10521CA30A91}" type="pres">
      <dgm:prSet presAssocID="{642FF5B3-7636-49E7-BB7A-D766D82AFC1E}" presName="sibTrans" presStyleCnt="0"/>
      <dgm:spPr/>
    </dgm:pt>
    <dgm:pt modelId="{79B142F8-61DE-4F90-AD0E-EAA9250C0CBB}" type="pres">
      <dgm:prSet presAssocID="{982B9BC4-7D65-45D4-9313-6DA33D354FBC}" presName="compNode" presStyleCnt="0"/>
      <dgm:spPr/>
    </dgm:pt>
    <dgm:pt modelId="{566EF8CC-8971-41B1-AE4B-EC452C78C22F}" type="pres">
      <dgm:prSet presAssocID="{982B9BC4-7D65-45D4-9313-6DA33D354FBC}" presName="iconBgRect" presStyleLbl="bgShp" presStyleIdx="2" presStyleCnt="6"/>
      <dgm:spPr>
        <a:prstGeom prst="round2DiagRect">
          <a:avLst>
            <a:gd name="adj1" fmla="val 29727"/>
            <a:gd name="adj2" fmla="val 0"/>
          </a:avLst>
        </a:prstGeom>
      </dgm:spPr>
    </dgm:pt>
    <dgm:pt modelId="{4D42A529-A6C7-466D-8C40-EFCAA2CFF8D1}" type="pres">
      <dgm:prSet presAssocID="{982B9BC4-7D65-45D4-9313-6DA33D354FBC}"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ooks"/>
        </a:ext>
      </dgm:extLst>
    </dgm:pt>
    <dgm:pt modelId="{C5F96D8E-4382-4AAD-8C76-32C29FCAA414}" type="pres">
      <dgm:prSet presAssocID="{982B9BC4-7D65-45D4-9313-6DA33D354FBC}" presName="spaceRect" presStyleCnt="0"/>
      <dgm:spPr/>
    </dgm:pt>
    <dgm:pt modelId="{A02A2F45-50CA-46F3-A158-C46C80BCE7C7}" type="pres">
      <dgm:prSet presAssocID="{982B9BC4-7D65-45D4-9313-6DA33D354FBC}" presName="textRect" presStyleLbl="revTx" presStyleIdx="2" presStyleCnt="6">
        <dgm:presLayoutVars>
          <dgm:chMax val="1"/>
          <dgm:chPref val="1"/>
        </dgm:presLayoutVars>
      </dgm:prSet>
      <dgm:spPr/>
    </dgm:pt>
    <dgm:pt modelId="{F5C2F3FF-1207-4908-AAA6-4114E37FE32A}" type="pres">
      <dgm:prSet presAssocID="{F2D54695-2185-4D55-8E1E-3AB679D9D5D4}" presName="sibTrans" presStyleCnt="0"/>
      <dgm:spPr/>
    </dgm:pt>
    <dgm:pt modelId="{C4B0F207-A24D-4D34-A71A-6CB6EB80CFC4}" type="pres">
      <dgm:prSet presAssocID="{B14D1028-2122-4128-A46F-6D58524C76C7}" presName="compNode" presStyleCnt="0"/>
      <dgm:spPr/>
    </dgm:pt>
    <dgm:pt modelId="{39EAF1BC-8C3B-4D70-83F3-99D6FFAAA1DB}" type="pres">
      <dgm:prSet presAssocID="{B14D1028-2122-4128-A46F-6D58524C76C7}" presName="iconBgRect" presStyleLbl="bgShp" presStyleIdx="3" presStyleCnt="6"/>
      <dgm:spPr>
        <a:prstGeom prst="round2DiagRect">
          <a:avLst>
            <a:gd name="adj1" fmla="val 29727"/>
            <a:gd name="adj2" fmla="val 0"/>
          </a:avLst>
        </a:prstGeom>
      </dgm:spPr>
    </dgm:pt>
    <dgm:pt modelId="{CA5AFE57-E142-4F91-B075-B80B57934C1F}" type="pres">
      <dgm:prSet presAssocID="{B14D1028-2122-4128-A46F-6D58524C76C7}"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Microscope with solid fill"/>
        </a:ext>
      </dgm:extLst>
    </dgm:pt>
    <dgm:pt modelId="{D1A4EA42-2C1D-4AB9-91B8-A8E5F2EBB7C8}" type="pres">
      <dgm:prSet presAssocID="{B14D1028-2122-4128-A46F-6D58524C76C7}" presName="spaceRect" presStyleCnt="0"/>
      <dgm:spPr/>
    </dgm:pt>
    <dgm:pt modelId="{ABE673E5-671D-48F3-BC5B-2984D05D7A3B}" type="pres">
      <dgm:prSet presAssocID="{B14D1028-2122-4128-A46F-6D58524C76C7}" presName="textRect" presStyleLbl="revTx" presStyleIdx="3" presStyleCnt="6">
        <dgm:presLayoutVars>
          <dgm:chMax val="1"/>
          <dgm:chPref val="1"/>
        </dgm:presLayoutVars>
      </dgm:prSet>
      <dgm:spPr/>
    </dgm:pt>
    <dgm:pt modelId="{40F15E0B-5BA7-4AA4-A28B-75AD5DBD8D46}" type="pres">
      <dgm:prSet presAssocID="{EEC58CC8-889B-4D02-9633-3DA783287C13}" presName="sibTrans" presStyleCnt="0"/>
      <dgm:spPr/>
    </dgm:pt>
    <dgm:pt modelId="{7438BCB3-55C1-4855-A341-FBB39E2CC461}" type="pres">
      <dgm:prSet presAssocID="{9C7F29F6-7BE8-4A4E-865B-C35FA9B14904}" presName="compNode" presStyleCnt="0"/>
      <dgm:spPr/>
    </dgm:pt>
    <dgm:pt modelId="{1E5769EE-9E58-4C92-892B-2AB5C3A81557}" type="pres">
      <dgm:prSet presAssocID="{9C7F29F6-7BE8-4A4E-865B-C35FA9B14904}" presName="iconBgRect" presStyleLbl="bgShp" presStyleIdx="4" presStyleCnt="6"/>
      <dgm:spPr>
        <a:prstGeom prst="round2DiagRect">
          <a:avLst>
            <a:gd name="adj1" fmla="val 29727"/>
            <a:gd name="adj2" fmla="val 0"/>
          </a:avLst>
        </a:prstGeom>
      </dgm:spPr>
    </dgm:pt>
    <dgm:pt modelId="{2AEE56A4-5E33-4C2F-8845-52AAB056B7FF}" type="pres">
      <dgm:prSet presAssocID="{9C7F29F6-7BE8-4A4E-865B-C35FA9B14904}"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Bar chart"/>
        </a:ext>
      </dgm:extLst>
    </dgm:pt>
    <dgm:pt modelId="{87106E90-8FAC-4B9B-B2A4-BE60FB59DD0B}" type="pres">
      <dgm:prSet presAssocID="{9C7F29F6-7BE8-4A4E-865B-C35FA9B14904}" presName="spaceRect" presStyleCnt="0"/>
      <dgm:spPr/>
    </dgm:pt>
    <dgm:pt modelId="{49BBF8A1-18F6-46E2-A284-3EB1AB386D81}" type="pres">
      <dgm:prSet presAssocID="{9C7F29F6-7BE8-4A4E-865B-C35FA9B14904}" presName="textRect" presStyleLbl="revTx" presStyleIdx="4" presStyleCnt="6">
        <dgm:presLayoutVars>
          <dgm:chMax val="1"/>
          <dgm:chPref val="1"/>
        </dgm:presLayoutVars>
      </dgm:prSet>
      <dgm:spPr/>
    </dgm:pt>
    <dgm:pt modelId="{5F95A5D6-BBA1-4AB6-BEF4-5B194CFAACB5}" type="pres">
      <dgm:prSet presAssocID="{A012D81B-BC5D-417B-95C6-0BDB93517814}" presName="sibTrans" presStyleCnt="0"/>
      <dgm:spPr/>
    </dgm:pt>
    <dgm:pt modelId="{6E16E7B0-CF92-4F24-8BDE-E812216E68FF}" type="pres">
      <dgm:prSet presAssocID="{E498BC84-80C4-47F7-8FAC-47581588EA6C}" presName="compNode" presStyleCnt="0"/>
      <dgm:spPr/>
    </dgm:pt>
    <dgm:pt modelId="{5F8735CE-0E72-4B27-9765-8CBCACBB3ED5}" type="pres">
      <dgm:prSet presAssocID="{E498BC84-80C4-47F7-8FAC-47581588EA6C}" presName="iconBgRect" presStyleLbl="bgShp" presStyleIdx="5" presStyleCnt="6"/>
      <dgm:spPr>
        <a:prstGeom prst="round2DiagRect">
          <a:avLst>
            <a:gd name="adj1" fmla="val 29727"/>
            <a:gd name="adj2" fmla="val 0"/>
          </a:avLst>
        </a:prstGeom>
      </dgm:spPr>
    </dgm:pt>
    <dgm:pt modelId="{A1240E5F-79D7-49A0-922D-F223401731E6}" type="pres">
      <dgm:prSet presAssocID="{E498BC84-80C4-47F7-8FAC-47581588EA6C}"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dgm:spPr>
      <dgm:extLst>
        <a:ext uri="{E40237B7-FDA0-4F09-8148-C483321AD2D9}">
          <dgm14:cNvPr xmlns:dgm14="http://schemas.microsoft.com/office/drawing/2010/diagram" id="0" name="" descr="Gavel"/>
        </a:ext>
      </dgm:extLst>
    </dgm:pt>
    <dgm:pt modelId="{AB071AB6-BF8E-41DD-83FF-0FD8E1B6F5BE}" type="pres">
      <dgm:prSet presAssocID="{E498BC84-80C4-47F7-8FAC-47581588EA6C}" presName="spaceRect" presStyleCnt="0"/>
      <dgm:spPr/>
    </dgm:pt>
    <dgm:pt modelId="{11FFB029-805F-4E0E-8C74-D0F4F168A77C}" type="pres">
      <dgm:prSet presAssocID="{E498BC84-80C4-47F7-8FAC-47581588EA6C}" presName="textRect" presStyleLbl="revTx" presStyleIdx="5" presStyleCnt="6">
        <dgm:presLayoutVars>
          <dgm:chMax val="1"/>
          <dgm:chPref val="1"/>
        </dgm:presLayoutVars>
      </dgm:prSet>
      <dgm:spPr/>
    </dgm:pt>
  </dgm:ptLst>
  <dgm:cxnLst>
    <dgm:cxn modelId="{3DD4E010-6231-4E48-B6C8-0C219B497465}" type="presOf" srcId="{2727B8B3-A13B-45A1-8AA0-D7FCB1C28084}" destId="{6B7BC2BD-BFCE-449A-B08B-24D49BF1F5BD}" srcOrd="0" destOrd="0" presId="urn:microsoft.com/office/officeart/2018/5/layout/IconLeafLabelList"/>
    <dgm:cxn modelId="{4A8D635D-55EE-4615-BB2F-14195E6C0D50}" srcId="{DEF11887-F921-4D8E-AEAA-B683FF908172}" destId="{B14D1028-2122-4128-A46F-6D58524C76C7}" srcOrd="3" destOrd="0" parTransId="{F9CB82F9-F97C-4150-A0D1-180366351AC7}" sibTransId="{EEC58CC8-889B-4D02-9633-3DA783287C13}"/>
    <dgm:cxn modelId="{ED402344-805F-4F1E-A20A-F718DCFD4F31}" type="presOf" srcId="{C97A090B-9AAF-44AC-9191-B2927BF11C28}" destId="{8908430A-1C7F-424C-9576-F1AE56895690}" srcOrd="0" destOrd="0" presId="urn:microsoft.com/office/officeart/2018/5/layout/IconLeafLabelList"/>
    <dgm:cxn modelId="{94D5F06D-6AB8-44AB-B168-C797F6919494}" srcId="{DEF11887-F921-4D8E-AEAA-B683FF908172}" destId="{E498BC84-80C4-47F7-8FAC-47581588EA6C}" srcOrd="5" destOrd="0" parTransId="{20329C52-48A3-4FB6-B465-C6253288329D}" sibTransId="{B37FAB05-C204-4DD7-BB09-CA2E744676F5}"/>
    <dgm:cxn modelId="{35599673-2D10-4181-8A08-CDFCECF13998}" srcId="{DEF11887-F921-4D8E-AEAA-B683FF908172}" destId="{2727B8B3-A13B-45A1-8AA0-D7FCB1C28084}" srcOrd="0" destOrd="0" parTransId="{D22B606B-8166-4883-B054-74E4222E88F5}" sibTransId="{10558FBE-6638-422F-A3FB-53FD7965B8A9}"/>
    <dgm:cxn modelId="{BB9B1957-337A-4ECB-8E41-EA497EC268E7}" srcId="{DEF11887-F921-4D8E-AEAA-B683FF908172}" destId="{982B9BC4-7D65-45D4-9313-6DA33D354FBC}" srcOrd="2" destOrd="0" parTransId="{BEEAC2F3-F128-4F21-87B9-C6D0D1979BAE}" sibTransId="{F2D54695-2185-4D55-8E1E-3AB679D9D5D4}"/>
    <dgm:cxn modelId="{C229F85A-D072-490B-BC3A-E9E5ADAF577F}" srcId="{DEF11887-F921-4D8E-AEAA-B683FF908172}" destId="{C97A090B-9AAF-44AC-9191-B2927BF11C28}" srcOrd="1" destOrd="0" parTransId="{200A167B-88EE-47A1-A00E-978C2BB63AB9}" sibTransId="{642FF5B3-7636-49E7-BB7A-D766D82AFC1E}"/>
    <dgm:cxn modelId="{69D3097C-3CB9-478E-9BE8-A023C32444BF}" type="presOf" srcId="{982B9BC4-7D65-45D4-9313-6DA33D354FBC}" destId="{A02A2F45-50CA-46F3-A158-C46C80BCE7C7}" srcOrd="0" destOrd="0" presId="urn:microsoft.com/office/officeart/2018/5/layout/IconLeafLabelList"/>
    <dgm:cxn modelId="{E04BBF89-1C6C-4F8A-9E33-3B841B6DA9F0}" type="presOf" srcId="{B14D1028-2122-4128-A46F-6D58524C76C7}" destId="{ABE673E5-671D-48F3-BC5B-2984D05D7A3B}" srcOrd="0" destOrd="0" presId="urn:microsoft.com/office/officeart/2018/5/layout/IconLeafLabelList"/>
    <dgm:cxn modelId="{26E2BFAD-0D4C-4335-A5B0-0C21D85994AF}" type="presOf" srcId="{9C7F29F6-7BE8-4A4E-865B-C35FA9B14904}" destId="{49BBF8A1-18F6-46E2-A284-3EB1AB386D81}" srcOrd="0" destOrd="0" presId="urn:microsoft.com/office/officeart/2018/5/layout/IconLeafLabelList"/>
    <dgm:cxn modelId="{108030F2-55EE-4EBF-B8E4-8F21871DC4EA}" type="presOf" srcId="{DEF11887-F921-4D8E-AEAA-B683FF908172}" destId="{818A36A1-87D8-4ED8-AF95-BA6358D2C620}" srcOrd="0" destOrd="0" presId="urn:microsoft.com/office/officeart/2018/5/layout/IconLeafLabelList"/>
    <dgm:cxn modelId="{5F07C0F2-C348-490D-AFCB-2990C8A99EE1}" type="presOf" srcId="{E498BC84-80C4-47F7-8FAC-47581588EA6C}" destId="{11FFB029-805F-4E0E-8C74-D0F4F168A77C}" srcOrd="0" destOrd="0" presId="urn:microsoft.com/office/officeart/2018/5/layout/IconLeafLabelList"/>
    <dgm:cxn modelId="{0AE104FC-D8F8-4C16-ADEF-8E1232DCCF21}" srcId="{DEF11887-F921-4D8E-AEAA-B683FF908172}" destId="{9C7F29F6-7BE8-4A4E-865B-C35FA9B14904}" srcOrd="4" destOrd="0" parTransId="{F85B2ED7-B45E-4798-BCC7-5C8651BE1C51}" sibTransId="{A012D81B-BC5D-417B-95C6-0BDB93517814}"/>
    <dgm:cxn modelId="{CF5B52CA-D58D-4897-843A-2A46AC22115A}" type="presParOf" srcId="{818A36A1-87D8-4ED8-AF95-BA6358D2C620}" destId="{823B5B71-64A2-4FEB-820F-3A7A2FCB47D4}" srcOrd="0" destOrd="0" presId="urn:microsoft.com/office/officeart/2018/5/layout/IconLeafLabelList"/>
    <dgm:cxn modelId="{00F5B270-D3B0-43D7-90F9-993A902073D2}" type="presParOf" srcId="{823B5B71-64A2-4FEB-820F-3A7A2FCB47D4}" destId="{3B3BCDB7-E808-41F6-98F0-FABF2922DD51}" srcOrd="0" destOrd="0" presId="urn:microsoft.com/office/officeart/2018/5/layout/IconLeafLabelList"/>
    <dgm:cxn modelId="{4C4DBBB7-970C-4292-9F8E-EACF25962A2A}" type="presParOf" srcId="{823B5B71-64A2-4FEB-820F-3A7A2FCB47D4}" destId="{BE76B15F-19AE-4374-B91B-D43F3FB9605E}" srcOrd="1" destOrd="0" presId="urn:microsoft.com/office/officeart/2018/5/layout/IconLeafLabelList"/>
    <dgm:cxn modelId="{9D931B83-0FB6-42AE-89F0-034D6B950640}" type="presParOf" srcId="{823B5B71-64A2-4FEB-820F-3A7A2FCB47D4}" destId="{F1CEFCFD-CABF-4B82-BC1D-BBA489698966}" srcOrd="2" destOrd="0" presId="urn:microsoft.com/office/officeart/2018/5/layout/IconLeafLabelList"/>
    <dgm:cxn modelId="{60386D8C-A29B-4407-B379-801E4DB71C67}" type="presParOf" srcId="{823B5B71-64A2-4FEB-820F-3A7A2FCB47D4}" destId="{6B7BC2BD-BFCE-449A-B08B-24D49BF1F5BD}" srcOrd="3" destOrd="0" presId="urn:microsoft.com/office/officeart/2018/5/layout/IconLeafLabelList"/>
    <dgm:cxn modelId="{E16C894D-AA79-46A0-8EFB-1D4BDA707023}" type="presParOf" srcId="{818A36A1-87D8-4ED8-AF95-BA6358D2C620}" destId="{B7A4FE70-B183-4C68-9E4C-0809913FBF41}" srcOrd="1" destOrd="0" presId="urn:microsoft.com/office/officeart/2018/5/layout/IconLeafLabelList"/>
    <dgm:cxn modelId="{EF6BD0EE-5902-47F6-BB68-5AD5DFDDF947}" type="presParOf" srcId="{818A36A1-87D8-4ED8-AF95-BA6358D2C620}" destId="{781EB5E4-D1A1-4685-A162-58CC5D1C60EA}" srcOrd="2" destOrd="0" presId="urn:microsoft.com/office/officeart/2018/5/layout/IconLeafLabelList"/>
    <dgm:cxn modelId="{417D48F6-B49D-4F0A-8367-861EE331F06E}" type="presParOf" srcId="{781EB5E4-D1A1-4685-A162-58CC5D1C60EA}" destId="{955A7BFA-E4A6-4E1B-9397-223AC554F3BB}" srcOrd="0" destOrd="0" presId="urn:microsoft.com/office/officeart/2018/5/layout/IconLeafLabelList"/>
    <dgm:cxn modelId="{12F6BAF8-079A-4D1B-93C8-F70276A5872D}" type="presParOf" srcId="{781EB5E4-D1A1-4685-A162-58CC5D1C60EA}" destId="{6BEFC3FF-EB67-45C7-81BA-CD48C7E2CA38}" srcOrd="1" destOrd="0" presId="urn:microsoft.com/office/officeart/2018/5/layout/IconLeafLabelList"/>
    <dgm:cxn modelId="{FE938BF4-F5DB-4BD9-9B8E-8E5D00849B97}" type="presParOf" srcId="{781EB5E4-D1A1-4685-A162-58CC5D1C60EA}" destId="{F0F5A02D-15A9-4286-937C-35FEAEB803D0}" srcOrd="2" destOrd="0" presId="urn:microsoft.com/office/officeart/2018/5/layout/IconLeafLabelList"/>
    <dgm:cxn modelId="{9D4E3A55-D01A-43CE-A61E-CA89AFFD3679}" type="presParOf" srcId="{781EB5E4-D1A1-4685-A162-58CC5D1C60EA}" destId="{8908430A-1C7F-424C-9576-F1AE56895690}" srcOrd="3" destOrd="0" presId="urn:microsoft.com/office/officeart/2018/5/layout/IconLeafLabelList"/>
    <dgm:cxn modelId="{98D8C461-B192-4C1B-A64D-176AD7CF36DA}" type="presParOf" srcId="{818A36A1-87D8-4ED8-AF95-BA6358D2C620}" destId="{DF0041A4-7FEF-4BD5-ADAF-10521CA30A91}" srcOrd="3" destOrd="0" presId="urn:microsoft.com/office/officeart/2018/5/layout/IconLeafLabelList"/>
    <dgm:cxn modelId="{B3EF18DF-C3F4-4590-B309-83DA29187026}" type="presParOf" srcId="{818A36A1-87D8-4ED8-AF95-BA6358D2C620}" destId="{79B142F8-61DE-4F90-AD0E-EAA9250C0CBB}" srcOrd="4" destOrd="0" presId="urn:microsoft.com/office/officeart/2018/5/layout/IconLeafLabelList"/>
    <dgm:cxn modelId="{C59B008B-DD90-455C-968B-AB9C390892A5}" type="presParOf" srcId="{79B142F8-61DE-4F90-AD0E-EAA9250C0CBB}" destId="{566EF8CC-8971-41B1-AE4B-EC452C78C22F}" srcOrd="0" destOrd="0" presId="urn:microsoft.com/office/officeart/2018/5/layout/IconLeafLabelList"/>
    <dgm:cxn modelId="{D4A172D0-2713-47CA-971A-E3BE0799CFF1}" type="presParOf" srcId="{79B142F8-61DE-4F90-AD0E-EAA9250C0CBB}" destId="{4D42A529-A6C7-466D-8C40-EFCAA2CFF8D1}" srcOrd="1" destOrd="0" presId="urn:microsoft.com/office/officeart/2018/5/layout/IconLeafLabelList"/>
    <dgm:cxn modelId="{486E329B-37A7-47EB-BAD5-4AF767DC3D8C}" type="presParOf" srcId="{79B142F8-61DE-4F90-AD0E-EAA9250C0CBB}" destId="{C5F96D8E-4382-4AAD-8C76-32C29FCAA414}" srcOrd="2" destOrd="0" presId="urn:microsoft.com/office/officeart/2018/5/layout/IconLeafLabelList"/>
    <dgm:cxn modelId="{6B8B1261-5AA7-4260-959A-49AF8F3956CE}" type="presParOf" srcId="{79B142F8-61DE-4F90-AD0E-EAA9250C0CBB}" destId="{A02A2F45-50CA-46F3-A158-C46C80BCE7C7}" srcOrd="3" destOrd="0" presId="urn:microsoft.com/office/officeart/2018/5/layout/IconLeafLabelList"/>
    <dgm:cxn modelId="{249AE86E-FDD8-45F7-9ACF-835B7EB4D16D}" type="presParOf" srcId="{818A36A1-87D8-4ED8-AF95-BA6358D2C620}" destId="{F5C2F3FF-1207-4908-AAA6-4114E37FE32A}" srcOrd="5" destOrd="0" presId="urn:microsoft.com/office/officeart/2018/5/layout/IconLeafLabelList"/>
    <dgm:cxn modelId="{4BB5C708-10E0-42A1-96EA-06A7FA0F2916}" type="presParOf" srcId="{818A36A1-87D8-4ED8-AF95-BA6358D2C620}" destId="{C4B0F207-A24D-4D34-A71A-6CB6EB80CFC4}" srcOrd="6" destOrd="0" presId="urn:microsoft.com/office/officeart/2018/5/layout/IconLeafLabelList"/>
    <dgm:cxn modelId="{9DFC5EDA-6A2D-4F7B-91FD-50BC6049305C}" type="presParOf" srcId="{C4B0F207-A24D-4D34-A71A-6CB6EB80CFC4}" destId="{39EAF1BC-8C3B-4D70-83F3-99D6FFAAA1DB}" srcOrd="0" destOrd="0" presId="urn:microsoft.com/office/officeart/2018/5/layout/IconLeafLabelList"/>
    <dgm:cxn modelId="{A14D8631-9EA2-43FD-AD2F-84900C69FE4D}" type="presParOf" srcId="{C4B0F207-A24D-4D34-A71A-6CB6EB80CFC4}" destId="{CA5AFE57-E142-4F91-B075-B80B57934C1F}" srcOrd="1" destOrd="0" presId="urn:microsoft.com/office/officeart/2018/5/layout/IconLeafLabelList"/>
    <dgm:cxn modelId="{29F9B257-A1E5-4FCD-947A-1EE422EFA4BC}" type="presParOf" srcId="{C4B0F207-A24D-4D34-A71A-6CB6EB80CFC4}" destId="{D1A4EA42-2C1D-4AB9-91B8-A8E5F2EBB7C8}" srcOrd="2" destOrd="0" presId="urn:microsoft.com/office/officeart/2018/5/layout/IconLeafLabelList"/>
    <dgm:cxn modelId="{C292E8C5-66FE-414F-BFF9-6AC1801F62A8}" type="presParOf" srcId="{C4B0F207-A24D-4D34-A71A-6CB6EB80CFC4}" destId="{ABE673E5-671D-48F3-BC5B-2984D05D7A3B}" srcOrd="3" destOrd="0" presId="urn:microsoft.com/office/officeart/2018/5/layout/IconLeafLabelList"/>
    <dgm:cxn modelId="{8B19746D-2B47-40AE-B114-C5BB7D4505F9}" type="presParOf" srcId="{818A36A1-87D8-4ED8-AF95-BA6358D2C620}" destId="{40F15E0B-5BA7-4AA4-A28B-75AD5DBD8D46}" srcOrd="7" destOrd="0" presId="urn:microsoft.com/office/officeart/2018/5/layout/IconLeafLabelList"/>
    <dgm:cxn modelId="{368B78E8-A747-4B20-85AA-28C913111C2E}" type="presParOf" srcId="{818A36A1-87D8-4ED8-AF95-BA6358D2C620}" destId="{7438BCB3-55C1-4855-A341-FBB39E2CC461}" srcOrd="8" destOrd="0" presId="urn:microsoft.com/office/officeart/2018/5/layout/IconLeafLabelList"/>
    <dgm:cxn modelId="{1904A704-5E8B-438D-A553-06A92FE10F98}" type="presParOf" srcId="{7438BCB3-55C1-4855-A341-FBB39E2CC461}" destId="{1E5769EE-9E58-4C92-892B-2AB5C3A81557}" srcOrd="0" destOrd="0" presId="urn:microsoft.com/office/officeart/2018/5/layout/IconLeafLabelList"/>
    <dgm:cxn modelId="{E231D767-21AF-4B75-8FF8-D309604544A0}" type="presParOf" srcId="{7438BCB3-55C1-4855-A341-FBB39E2CC461}" destId="{2AEE56A4-5E33-4C2F-8845-52AAB056B7FF}" srcOrd="1" destOrd="0" presId="urn:microsoft.com/office/officeart/2018/5/layout/IconLeafLabelList"/>
    <dgm:cxn modelId="{186185C3-3E30-44A8-9DFC-D5EE5C732CFE}" type="presParOf" srcId="{7438BCB3-55C1-4855-A341-FBB39E2CC461}" destId="{87106E90-8FAC-4B9B-B2A4-BE60FB59DD0B}" srcOrd="2" destOrd="0" presId="urn:microsoft.com/office/officeart/2018/5/layout/IconLeafLabelList"/>
    <dgm:cxn modelId="{66008CBB-F173-4610-865B-6DD91492DB84}" type="presParOf" srcId="{7438BCB3-55C1-4855-A341-FBB39E2CC461}" destId="{49BBF8A1-18F6-46E2-A284-3EB1AB386D81}" srcOrd="3" destOrd="0" presId="urn:microsoft.com/office/officeart/2018/5/layout/IconLeafLabelList"/>
    <dgm:cxn modelId="{A46D4E29-CFA0-4CE5-9F92-9A5AF7283303}" type="presParOf" srcId="{818A36A1-87D8-4ED8-AF95-BA6358D2C620}" destId="{5F95A5D6-BBA1-4AB6-BEF4-5B194CFAACB5}" srcOrd="9" destOrd="0" presId="urn:microsoft.com/office/officeart/2018/5/layout/IconLeafLabelList"/>
    <dgm:cxn modelId="{A9B6F2E8-4004-44E6-8FC5-E5205F4DC102}" type="presParOf" srcId="{818A36A1-87D8-4ED8-AF95-BA6358D2C620}" destId="{6E16E7B0-CF92-4F24-8BDE-E812216E68FF}" srcOrd="10" destOrd="0" presId="urn:microsoft.com/office/officeart/2018/5/layout/IconLeafLabelList"/>
    <dgm:cxn modelId="{1960092C-2F2B-4F4C-9516-093C8138E4FC}" type="presParOf" srcId="{6E16E7B0-CF92-4F24-8BDE-E812216E68FF}" destId="{5F8735CE-0E72-4B27-9765-8CBCACBB3ED5}" srcOrd="0" destOrd="0" presId="urn:microsoft.com/office/officeart/2018/5/layout/IconLeafLabelList"/>
    <dgm:cxn modelId="{888732CE-01D6-4CFB-A73F-A5C07127FFE1}" type="presParOf" srcId="{6E16E7B0-CF92-4F24-8BDE-E812216E68FF}" destId="{A1240E5F-79D7-49A0-922D-F223401731E6}" srcOrd="1" destOrd="0" presId="urn:microsoft.com/office/officeart/2018/5/layout/IconLeafLabelList"/>
    <dgm:cxn modelId="{508EAC5A-6613-41F8-9CA6-05825211370A}" type="presParOf" srcId="{6E16E7B0-CF92-4F24-8BDE-E812216E68FF}" destId="{AB071AB6-BF8E-41DD-83FF-0FD8E1B6F5BE}" srcOrd="2" destOrd="0" presId="urn:microsoft.com/office/officeart/2018/5/layout/IconLeafLabelList"/>
    <dgm:cxn modelId="{BEA230E4-24DF-45D1-AFCF-33A5BDD50CE4}" type="presParOf" srcId="{6E16E7B0-CF92-4F24-8BDE-E812216E68FF}" destId="{11FFB029-805F-4E0E-8C74-D0F4F168A77C}"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AC30BA-45BE-4282-B256-0C5E34FD2194}" type="doc">
      <dgm:prSet loTypeId="urn:microsoft.com/office/officeart/2009/3/layout/DescendingProcess" loCatId="process" qsTypeId="urn:microsoft.com/office/officeart/2005/8/quickstyle/simple3" qsCatId="simple" csTypeId="urn:microsoft.com/office/officeart/2005/8/colors/accent3_4" csCatId="accent3" phldr="1"/>
      <dgm:spPr/>
      <dgm:t>
        <a:bodyPr/>
        <a:lstStyle/>
        <a:p>
          <a:endParaRPr lang="ru-RU"/>
        </a:p>
      </dgm:t>
    </dgm:pt>
    <dgm:pt modelId="{47B4AE88-457F-4DE8-A7E0-20942821BB1E}">
      <dgm:prSet phldrT="[Text]" custT="1">
        <dgm:style>
          <a:lnRef idx="2">
            <a:schemeClr val="accent1"/>
          </a:lnRef>
          <a:fillRef idx="1">
            <a:schemeClr val="lt1"/>
          </a:fillRef>
          <a:effectRef idx="0">
            <a:schemeClr val="accent1"/>
          </a:effectRef>
          <a:fontRef idx="minor">
            <a:schemeClr val="dk1"/>
          </a:fontRef>
        </dgm:style>
      </dgm:prSet>
      <dgm:spPr>
        <a:ln w="38100">
          <a:solidFill>
            <a:schemeClr val="accent3">
              <a:lumMod val="75000"/>
            </a:schemeClr>
          </a:solidFill>
        </a:ln>
      </dgm:spPr>
      <dgm:t>
        <a:bodyPr anchor="ctr"/>
        <a:lstStyle/>
        <a:p>
          <a:r>
            <a:rPr lang="en-US" sz="2000" dirty="0"/>
            <a:t>Sulfate-bearing saline soil (about 41% of Kazakhstan)</a:t>
          </a:r>
          <a:endParaRPr lang="ru-RU" sz="2000" dirty="0"/>
        </a:p>
      </dgm:t>
    </dgm:pt>
    <dgm:pt modelId="{84CC4382-6EF6-4031-8D8B-57DBFAC75A12}" type="parTrans" cxnId="{826F6D5D-1961-4127-BF26-51687C5BD173}">
      <dgm:prSet/>
      <dgm:spPr/>
      <dgm:t>
        <a:bodyPr/>
        <a:lstStyle/>
        <a:p>
          <a:endParaRPr lang="ru-RU" sz="2800"/>
        </a:p>
      </dgm:t>
    </dgm:pt>
    <dgm:pt modelId="{B934A7CA-FF43-4A76-9811-081F8B5BB6DB}" type="sibTrans" cxnId="{826F6D5D-1961-4127-BF26-51687C5BD173}">
      <dgm:prSet/>
      <dgm:spPr/>
      <dgm:t>
        <a:bodyPr/>
        <a:lstStyle/>
        <a:p>
          <a:endParaRPr lang="ru-RU" sz="2800"/>
        </a:p>
      </dgm:t>
    </dgm:pt>
    <dgm:pt modelId="{DBF5718B-5895-45B0-AB0B-B03875935015}">
      <dgm:prSet phldrT="[Text]" custT="1">
        <dgm:style>
          <a:lnRef idx="2">
            <a:schemeClr val="accent1"/>
          </a:lnRef>
          <a:fillRef idx="1">
            <a:schemeClr val="lt1"/>
          </a:fillRef>
          <a:effectRef idx="0">
            <a:schemeClr val="accent1"/>
          </a:effectRef>
          <a:fontRef idx="minor">
            <a:schemeClr val="dk1"/>
          </a:fontRef>
        </dgm:style>
      </dgm:prSet>
      <dgm:spPr>
        <a:noFill/>
        <a:ln w="19050">
          <a:solidFill>
            <a:schemeClr val="accent3">
              <a:lumMod val="75000"/>
            </a:schemeClr>
          </a:solidFill>
        </a:ln>
      </dgm:spPr>
      <dgm:t>
        <a:bodyPr/>
        <a:lstStyle/>
        <a:p>
          <a:pPr algn="ctr"/>
          <a:r>
            <a:rPr lang="en-US" sz="2000" dirty="0"/>
            <a:t>Formation of salt whiskers</a:t>
          </a:r>
          <a:endParaRPr lang="ru-RU" sz="2000" dirty="0"/>
        </a:p>
      </dgm:t>
    </dgm:pt>
    <dgm:pt modelId="{3E5120F5-9481-4BF1-97E2-C5C243007293}" type="parTrans" cxnId="{AF0573B8-F80C-45D4-9676-34626D130E47}">
      <dgm:prSet/>
      <dgm:spPr/>
      <dgm:t>
        <a:bodyPr/>
        <a:lstStyle/>
        <a:p>
          <a:endParaRPr lang="ru-RU" sz="2800"/>
        </a:p>
      </dgm:t>
    </dgm:pt>
    <dgm:pt modelId="{D06BCEE4-9217-4719-A19D-33EA791C8BF5}" type="sibTrans" cxnId="{AF0573B8-F80C-45D4-9676-34626D130E47}">
      <dgm:prSet/>
      <dgm:spPr/>
      <dgm:t>
        <a:bodyPr/>
        <a:lstStyle/>
        <a:p>
          <a:endParaRPr lang="ru-RU" sz="2800"/>
        </a:p>
      </dgm:t>
    </dgm:pt>
    <dgm:pt modelId="{01940A20-0685-44B8-8F6D-73FF5D69CF27}">
      <dgm:prSet phldrT="[Text]" custT="1">
        <dgm:style>
          <a:lnRef idx="2">
            <a:schemeClr val="accent1"/>
          </a:lnRef>
          <a:fillRef idx="1">
            <a:schemeClr val="lt1"/>
          </a:fillRef>
          <a:effectRef idx="0">
            <a:schemeClr val="accent1"/>
          </a:effectRef>
          <a:fontRef idx="minor">
            <a:schemeClr val="dk1"/>
          </a:fontRef>
        </dgm:style>
      </dgm:prSet>
      <dgm:spPr>
        <a:noFill/>
        <a:ln w="19050">
          <a:solidFill>
            <a:schemeClr val="accent3">
              <a:lumMod val="75000"/>
            </a:schemeClr>
          </a:solidFill>
        </a:ln>
      </dgm:spPr>
      <dgm:t>
        <a:bodyPr/>
        <a:lstStyle/>
        <a:p>
          <a:pPr algn="ctr"/>
          <a:r>
            <a:rPr lang="en-US" sz="2000" dirty="0"/>
            <a:t>Increase in crystallization pressure</a:t>
          </a:r>
          <a:endParaRPr lang="ru-RU" sz="2000" dirty="0"/>
        </a:p>
      </dgm:t>
    </dgm:pt>
    <dgm:pt modelId="{FF31C37A-34C6-44E5-BB28-35489008A8BC}" type="parTrans" cxnId="{58B8CCD8-75EA-43A6-9A6D-3C6B838D3B91}">
      <dgm:prSet/>
      <dgm:spPr/>
      <dgm:t>
        <a:bodyPr/>
        <a:lstStyle/>
        <a:p>
          <a:endParaRPr lang="ru-RU" sz="2800"/>
        </a:p>
      </dgm:t>
    </dgm:pt>
    <dgm:pt modelId="{0A2FFEA7-ED2D-4C48-A8BF-484063C8FFC7}" type="sibTrans" cxnId="{58B8CCD8-75EA-43A6-9A6D-3C6B838D3B91}">
      <dgm:prSet/>
      <dgm:spPr/>
      <dgm:t>
        <a:bodyPr/>
        <a:lstStyle/>
        <a:p>
          <a:endParaRPr lang="ru-RU" sz="2800"/>
        </a:p>
      </dgm:t>
    </dgm:pt>
    <dgm:pt modelId="{5BA51E4E-2983-4AE3-8BAD-E166AB4D8295}">
      <dgm:prSet phldrT="[Text]" custT="1">
        <dgm:style>
          <a:lnRef idx="2">
            <a:schemeClr val="accent1"/>
          </a:lnRef>
          <a:fillRef idx="1">
            <a:schemeClr val="lt1"/>
          </a:fillRef>
          <a:effectRef idx="0">
            <a:schemeClr val="accent1"/>
          </a:effectRef>
          <a:fontRef idx="minor">
            <a:schemeClr val="dk1"/>
          </a:fontRef>
        </dgm:style>
      </dgm:prSet>
      <dgm:spPr>
        <a:noFill/>
        <a:ln w="19050">
          <a:solidFill>
            <a:schemeClr val="accent3">
              <a:lumMod val="75000"/>
            </a:schemeClr>
          </a:solidFill>
        </a:ln>
      </dgm:spPr>
      <dgm:t>
        <a:bodyPr/>
        <a:lstStyle/>
        <a:p>
          <a:pPr algn="ctr"/>
          <a:r>
            <a:rPr lang="en-US" sz="2000" dirty="0"/>
            <a:t>Increase in localized stresses</a:t>
          </a:r>
          <a:endParaRPr lang="ru-RU" sz="2000" dirty="0"/>
        </a:p>
      </dgm:t>
    </dgm:pt>
    <dgm:pt modelId="{EB7FF26A-1033-4411-A5F7-5D71EA69DCC8}" type="parTrans" cxnId="{12BBD7A3-AC41-472E-B3AC-5ADD25292E26}">
      <dgm:prSet/>
      <dgm:spPr/>
      <dgm:t>
        <a:bodyPr/>
        <a:lstStyle/>
        <a:p>
          <a:endParaRPr lang="ru-RU" sz="2800"/>
        </a:p>
      </dgm:t>
    </dgm:pt>
    <dgm:pt modelId="{4E033270-86B8-400A-8EE2-E1843CA35CBE}" type="sibTrans" cxnId="{12BBD7A3-AC41-472E-B3AC-5ADD25292E26}">
      <dgm:prSet/>
      <dgm:spPr/>
      <dgm:t>
        <a:bodyPr/>
        <a:lstStyle/>
        <a:p>
          <a:endParaRPr lang="ru-RU" sz="2800"/>
        </a:p>
      </dgm:t>
    </dgm:pt>
    <dgm:pt modelId="{E7D758BA-CEAC-4C0A-8221-D3A5D3C5ABD4}">
      <dgm:prSet phldrT="[Text]" custT="1">
        <dgm:style>
          <a:lnRef idx="2">
            <a:schemeClr val="accent1"/>
          </a:lnRef>
          <a:fillRef idx="1">
            <a:schemeClr val="lt1"/>
          </a:fillRef>
          <a:effectRef idx="0">
            <a:schemeClr val="accent1"/>
          </a:effectRef>
          <a:fontRef idx="minor">
            <a:schemeClr val="dk1"/>
          </a:fontRef>
        </dgm:style>
      </dgm:prSet>
      <dgm:spPr>
        <a:noFill/>
        <a:ln w="38100">
          <a:solidFill>
            <a:schemeClr val="accent3">
              <a:lumMod val="75000"/>
            </a:schemeClr>
          </a:solidFill>
        </a:ln>
      </dgm:spPr>
      <dgm:t>
        <a:bodyPr anchor="ctr"/>
        <a:lstStyle/>
        <a:p>
          <a:r>
            <a:rPr lang="en-US" sz="2000" dirty="0"/>
            <a:t>Excessive heave and breaking up of pavements constructed on saline soils</a:t>
          </a:r>
          <a:endParaRPr lang="ru-RU" sz="2000" dirty="0"/>
        </a:p>
      </dgm:t>
    </dgm:pt>
    <dgm:pt modelId="{8F410F42-DFA3-414B-9CF0-E0D53BF92A1C}" type="parTrans" cxnId="{EBE7711C-A0C0-4906-91DD-B2EAB14B4272}">
      <dgm:prSet/>
      <dgm:spPr/>
      <dgm:t>
        <a:bodyPr/>
        <a:lstStyle/>
        <a:p>
          <a:endParaRPr lang="ru-RU" sz="2800"/>
        </a:p>
      </dgm:t>
    </dgm:pt>
    <dgm:pt modelId="{96574A4F-069B-412B-910E-CEBF4A8E0480}" type="sibTrans" cxnId="{EBE7711C-A0C0-4906-91DD-B2EAB14B4272}">
      <dgm:prSet/>
      <dgm:spPr/>
      <dgm:t>
        <a:bodyPr/>
        <a:lstStyle/>
        <a:p>
          <a:endParaRPr lang="ru-RU" sz="2800"/>
        </a:p>
      </dgm:t>
    </dgm:pt>
    <dgm:pt modelId="{3F5C33EC-9110-4B9D-A8C9-B135BC040774}">
      <dgm:prSet phldrT="[Text]" custT="1">
        <dgm:style>
          <a:lnRef idx="2">
            <a:schemeClr val="accent1"/>
          </a:lnRef>
          <a:fillRef idx="1">
            <a:schemeClr val="lt1"/>
          </a:fillRef>
          <a:effectRef idx="0">
            <a:schemeClr val="accent1"/>
          </a:effectRef>
          <a:fontRef idx="minor">
            <a:schemeClr val="dk1"/>
          </a:fontRef>
        </dgm:style>
      </dgm:prSet>
      <dgm:spPr>
        <a:noFill/>
        <a:ln w="19050">
          <a:solidFill>
            <a:schemeClr val="accent3">
              <a:lumMod val="75000"/>
            </a:schemeClr>
          </a:solidFill>
        </a:ln>
      </dgm:spPr>
      <dgm:t>
        <a:bodyPr/>
        <a:lstStyle/>
        <a:p>
          <a:pPr algn="ctr"/>
          <a:r>
            <a:rPr lang="en-US" sz="2000" dirty="0"/>
            <a:t>Non-uniform movement of structures</a:t>
          </a:r>
          <a:endParaRPr lang="ru-RU" sz="2000" dirty="0"/>
        </a:p>
      </dgm:t>
    </dgm:pt>
    <dgm:pt modelId="{24404480-B2DF-40A6-B409-A7F1A9C5D267}" type="parTrans" cxnId="{8290E4AB-AB53-43A6-8370-44D962355209}">
      <dgm:prSet/>
      <dgm:spPr/>
      <dgm:t>
        <a:bodyPr/>
        <a:lstStyle/>
        <a:p>
          <a:endParaRPr lang="ru-RU" sz="2800"/>
        </a:p>
      </dgm:t>
    </dgm:pt>
    <dgm:pt modelId="{7FE740C5-40AE-435E-BBEC-BEDC2D7E134D}" type="sibTrans" cxnId="{8290E4AB-AB53-43A6-8370-44D962355209}">
      <dgm:prSet/>
      <dgm:spPr/>
      <dgm:t>
        <a:bodyPr/>
        <a:lstStyle/>
        <a:p>
          <a:endParaRPr lang="ru-RU" sz="2800"/>
        </a:p>
      </dgm:t>
    </dgm:pt>
    <dgm:pt modelId="{224EE79D-C159-4AE0-AFB3-152A5AF3D123}" type="pres">
      <dgm:prSet presAssocID="{5DAC30BA-45BE-4282-B256-0C5E34FD2194}" presName="Name0" presStyleCnt="0">
        <dgm:presLayoutVars>
          <dgm:chMax val="7"/>
          <dgm:chPref val="5"/>
        </dgm:presLayoutVars>
      </dgm:prSet>
      <dgm:spPr/>
    </dgm:pt>
    <dgm:pt modelId="{0AC7F4A8-1702-4F54-81C1-20E73DEF9D1A}" type="pres">
      <dgm:prSet presAssocID="{5DAC30BA-45BE-4282-B256-0C5E34FD2194}" presName="arrowNode" presStyleLbl="node1" presStyleIdx="0" presStyleCnt="1"/>
      <dgm:spPr/>
    </dgm:pt>
    <dgm:pt modelId="{BD964F98-8FFC-45E6-82EA-2E7EF0EB6D6E}" type="pres">
      <dgm:prSet presAssocID="{47B4AE88-457F-4DE8-A7E0-20942821BB1E}" presName="txNode1" presStyleLbl="revTx" presStyleIdx="0" presStyleCnt="6" custScaleX="357401" custScaleY="58278" custLinFactNeighborX="-32141" custLinFactNeighborY="14268">
        <dgm:presLayoutVars>
          <dgm:bulletEnabled val="1"/>
        </dgm:presLayoutVars>
      </dgm:prSet>
      <dgm:spPr>
        <a:prstGeom prst="roundRect">
          <a:avLst/>
        </a:prstGeom>
      </dgm:spPr>
    </dgm:pt>
    <dgm:pt modelId="{1DFEDBBA-6DB3-4F07-995E-3FFAA4A22539}" type="pres">
      <dgm:prSet presAssocID="{DBF5718B-5895-45B0-AB0B-B03875935015}" presName="txNode2" presStyleLbl="revTx" presStyleIdx="1" presStyleCnt="6" custScaleX="127375" custScaleY="58278" custLinFactNeighborX="4115" custLinFactNeighborY="-23184">
        <dgm:presLayoutVars>
          <dgm:bulletEnabled val="1"/>
        </dgm:presLayoutVars>
      </dgm:prSet>
      <dgm:spPr>
        <a:prstGeom prst="roundRect">
          <a:avLst/>
        </a:prstGeom>
      </dgm:spPr>
    </dgm:pt>
    <dgm:pt modelId="{974C30DB-905D-4992-BCFE-F846C1F4FFFC}" type="pres">
      <dgm:prSet presAssocID="{D06BCEE4-9217-4719-A19D-33EA791C8BF5}" presName="dotNode2" presStyleCnt="0"/>
      <dgm:spPr/>
    </dgm:pt>
    <dgm:pt modelId="{A1EF47DF-422C-4B39-83CC-860AA8152DC4}" type="pres">
      <dgm:prSet presAssocID="{D06BCEE4-9217-4719-A19D-33EA791C8BF5}" presName="dotRepeatNode" presStyleLbl="fgShp" presStyleIdx="0" presStyleCnt="4"/>
      <dgm:spPr/>
    </dgm:pt>
    <dgm:pt modelId="{EA10E5BD-F385-4D20-AFFF-0F7C8CF070DC}" type="pres">
      <dgm:prSet presAssocID="{01940A20-0685-44B8-8F6D-73FF5D69CF27}" presName="txNode3" presStyleLbl="revTx" presStyleIdx="2" presStyleCnt="6" custScaleX="232291" custScaleY="58278" custLinFactNeighborX="-61430" custLinFactNeighborY="17156">
        <dgm:presLayoutVars>
          <dgm:bulletEnabled val="1"/>
        </dgm:presLayoutVars>
      </dgm:prSet>
      <dgm:spPr>
        <a:prstGeom prst="roundRect">
          <a:avLst/>
        </a:prstGeom>
      </dgm:spPr>
    </dgm:pt>
    <dgm:pt modelId="{083224EE-E451-4156-B700-92AD39512408}" type="pres">
      <dgm:prSet presAssocID="{0A2FFEA7-ED2D-4C48-A8BF-484063C8FFC7}" presName="dotNode3" presStyleCnt="0"/>
      <dgm:spPr/>
    </dgm:pt>
    <dgm:pt modelId="{D1F5C8FF-D4C7-4A6E-969E-B2117017C9D0}" type="pres">
      <dgm:prSet presAssocID="{0A2FFEA7-ED2D-4C48-A8BF-484063C8FFC7}" presName="dotRepeatNode" presStyleLbl="fgShp" presStyleIdx="1" presStyleCnt="4"/>
      <dgm:spPr/>
    </dgm:pt>
    <dgm:pt modelId="{43BCA6D5-711F-4741-B9E0-13886FDB9830}" type="pres">
      <dgm:prSet presAssocID="{5BA51E4E-2983-4AE3-8BAD-E166AB4D8295}" presName="txNode4" presStyleLbl="revTx" presStyleIdx="3" presStyleCnt="6" custScaleX="202742" custScaleY="58278" custLinFactNeighborX="40317" custLinFactNeighborY="-35681">
        <dgm:presLayoutVars>
          <dgm:bulletEnabled val="1"/>
        </dgm:presLayoutVars>
      </dgm:prSet>
      <dgm:spPr>
        <a:prstGeom prst="roundRect">
          <a:avLst/>
        </a:prstGeom>
      </dgm:spPr>
    </dgm:pt>
    <dgm:pt modelId="{6334A672-EF94-4194-B42A-5388CC5EF0E0}" type="pres">
      <dgm:prSet presAssocID="{4E033270-86B8-400A-8EE2-E1843CA35CBE}" presName="dotNode4" presStyleCnt="0"/>
      <dgm:spPr/>
    </dgm:pt>
    <dgm:pt modelId="{2FBA5541-AAE1-4B13-A88F-0BD24A1598CC}" type="pres">
      <dgm:prSet presAssocID="{4E033270-86B8-400A-8EE2-E1843CA35CBE}" presName="dotRepeatNode" presStyleLbl="fgShp" presStyleIdx="2" presStyleCnt="4"/>
      <dgm:spPr/>
    </dgm:pt>
    <dgm:pt modelId="{CED6E185-09CF-4F3B-99C7-31C5E3237DB6}" type="pres">
      <dgm:prSet presAssocID="{3F5C33EC-9110-4B9D-A8C9-B135BC040774}" presName="txNode5" presStyleLbl="revTx" presStyleIdx="4" presStyleCnt="6" custScaleX="175694" custScaleY="58278" custLinFactNeighborX="-35845" custLinFactNeighborY="19618">
        <dgm:presLayoutVars>
          <dgm:bulletEnabled val="1"/>
        </dgm:presLayoutVars>
      </dgm:prSet>
      <dgm:spPr>
        <a:prstGeom prst="roundRect">
          <a:avLst/>
        </a:prstGeom>
      </dgm:spPr>
    </dgm:pt>
    <dgm:pt modelId="{6CFD7756-6058-429B-A7A0-3D8C3F39C69D}" type="pres">
      <dgm:prSet presAssocID="{7FE740C5-40AE-435E-BBEC-BEDC2D7E134D}" presName="dotNode5" presStyleCnt="0"/>
      <dgm:spPr/>
    </dgm:pt>
    <dgm:pt modelId="{4F258F73-7D12-49A5-A0FC-B1EC24A60ACB}" type="pres">
      <dgm:prSet presAssocID="{7FE740C5-40AE-435E-BBEC-BEDC2D7E134D}" presName="dotRepeatNode" presStyleLbl="fgShp" presStyleIdx="3" presStyleCnt="4"/>
      <dgm:spPr/>
    </dgm:pt>
    <dgm:pt modelId="{2AD23BDE-0020-4D7F-8E62-EB053C1AF43B}" type="pres">
      <dgm:prSet presAssocID="{E7D758BA-CEAC-4C0A-8221-D3A5D3C5ABD4}" presName="txNode6" presStyleLbl="revTx" presStyleIdx="5" presStyleCnt="6" custScaleX="373343" custScaleY="58278">
        <dgm:presLayoutVars>
          <dgm:bulletEnabled val="1"/>
        </dgm:presLayoutVars>
      </dgm:prSet>
      <dgm:spPr>
        <a:prstGeom prst="roundRect">
          <a:avLst/>
        </a:prstGeom>
      </dgm:spPr>
    </dgm:pt>
  </dgm:ptLst>
  <dgm:cxnLst>
    <dgm:cxn modelId="{44541910-4FA1-492E-8AA9-C753DFCC6542}" type="presOf" srcId="{5BA51E4E-2983-4AE3-8BAD-E166AB4D8295}" destId="{43BCA6D5-711F-4741-B9E0-13886FDB9830}" srcOrd="0" destOrd="0" presId="urn:microsoft.com/office/officeart/2009/3/layout/DescendingProcess"/>
    <dgm:cxn modelId="{64AE1719-7979-44F5-A549-998EE3E6D9D5}" type="presOf" srcId="{7FE740C5-40AE-435E-BBEC-BEDC2D7E134D}" destId="{4F258F73-7D12-49A5-A0FC-B1EC24A60ACB}" srcOrd="0" destOrd="0" presId="urn:microsoft.com/office/officeart/2009/3/layout/DescendingProcess"/>
    <dgm:cxn modelId="{EBE7711C-A0C0-4906-91DD-B2EAB14B4272}" srcId="{5DAC30BA-45BE-4282-B256-0C5E34FD2194}" destId="{E7D758BA-CEAC-4C0A-8221-D3A5D3C5ABD4}" srcOrd="5" destOrd="0" parTransId="{8F410F42-DFA3-414B-9CF0-E0D53BF92A1C}" sibTransId="{96574A4F-069B-412B-910E-CEBF4A8E0480}"/>
    <dgm:cxn modelId="{2D8E3830-3994-4642-8F75-C67675383AF9}" type="presOf" srcId="{47B4AE88-457F-4DE8-A7E0-20942821BB1E}" destId="{BD964F98-8FFC-45E6-82EA-2E7EF0EB6D6E}" srcOrd="0" destOrd="0" presId="urn:microsoft.com/office/officeart/2009/3/layout/DescendingProcess"/>
    <dgm:cxn modelId="{2838C035-6E5D-4B99-969C-A98D633593F1}" type="presOf" srcId="{01940A20-0685-44B8-8F6D-73FF5D69CF27}" destId="{EA10E5BD-F385-4D20-AFFF-0F7C8CF070DC}" srcOrd="0" destOrd="0" presId="urn:microsoft.com/office/officeart/2009/3/layout/DescendingProcess"/>
    <dgm:cxn modelId="{826F6D5D-1961-4127-BF26-51687C5BD173}" srcId="{5DAC30BA-45BE-4282-B256-0C5E34FD2194}" destId="{47B4AE88-457F-4DE8-A7E0-20942821BB1E}" srcOrd="0" destOrd="0" parTransId="{84CC4382-6EF6-4031-8D8B-57DBFAC75A12}" sibTransId="{B934A7CA-FF43-4A76-9811-081F8B5BB6DB}"/>
    <dgm:cxn modelId="{A1E0CE6A-3A95-40E7-A1F8-C04F13F11AB5}" type="presOf" srcId="{D06BCEE4-9217-4719-A19D-33EA791C8BF5}" destId="{A1EF47DF-422C-4B39-83CC-860AA8152DC4}" srcOrd="0" destOrd="0" presId="urn:microsoft.com/office/officeart/2009/3/layout/DescendingProcess"/>
    <dgm:cxn modelId="{48054654-69B3-4370-8C2A-AF2D51E7BE65}" type="presOf" srcId="{DBF5718B-5895-45B0-AB0B-B03875935015}" destId="{1DFEDBBA-6DB3-4F07-995E-3FFAA4A22539}" srcOrd="0" destOrd="0" presId="urn:microsoft.com/office/officeart/2009/3/layout/DescendingProcess"/>
    <dgm:cxn modelId="{5B21568D-85D5-4E34-8D64-C3130A2D74EF}" type="presOf" srcId="{5DAC30BA-45BE-4282-B256-0C5E34FD2194}" destId="{224EE79D-C159-4AE0-AFB3-152A5AF3D123}" srcOrd="0" destOrd="0" presId="urn:microsoft.com/office/officeart/2009/3/layout/DescendingProcess"/>
    <dgm:cxn modelId="{12BBD7A3-AC41-472E-B3AC-5ADD25292E26}" srcId="{5DAC30BA-45BE-4282-B256-0C5E34FD2194}" destId="{5BA51E4E-2983-4AE3-8BAD-E166AB4D8295}" srcOrd="3" destOrd="0" parTransId="{EB7FF26A-1033-4411-A5F7-5D71EA69DCC8}" sibTransId="{4E033270-86B8-400A-8EE2-E1843CA35CBE}"/>
    <dgm:cxn modelId="{8290E4AB-AB53-43A6-8370-44D962355209}" srcId="{5DAC30BA-45BE-4282-B256-0C5E34FD2194}" destId="{3F5C33EC-9110-4B9D-A8C9-B135BC040774}" srcOrd="4" destOrd="0" parTransId="{24404480-B2DF-40A6-B409-A7F1A9C5D267}" sibTransId="{7FE740C5-40AE-435E-BBEC-BEDC2D7E134D}"/>
    <dgm:cxn modelId="{AF0573B8-F80C-45D4-9676-34626D130E47}" srcId="{5DAC30BA-45BE-4282-B256-0C5E34FD2194}" destId="{DBF5718B-5895-45B0-AB0B-B03875935015}" srcOrd="1" destOrd="0" parTransId="{3E5120F5-9481-4BF1-97E2-C5C243007293}" sibTransId="{D06BCEE4-9217-4719-A19D-33EA791C8BF5}"/>
    <dgm:cxn modelId="{30E2DBBF-5FBE-4917-A2F5-615FF37966E1}" type="presOf" srcId="{E7D758BA-CEAC-4C0A-8221-D3A5D3C5ABD4}" destId="{2AD23BDE-0020-4D7F-8E62-EB053C1AF43B}" srcOrd="0" destOrd="0" presId="urn:microsoft.com/office/officeart/2009/3/layout/DescendingProcess"/>
    <dgm:cxn modelId="{58B8CCD8-75EA-43A6-9A6D-3C6B838D3B91}" srcId="{5DAC30BA-45BE-4282-B256-0C5E34FD2194}" destId="{01940A20-0685-44B8-8F6D-73FF5D69CF27}" srcOrd="2" destOrd="0" parTransId="{FF31C37A-34C6-44E5-BB28-35489008A8BC}" sibTransId="{0A2FFEA7-ED2D-4C48-A8BF-484063C8FFC7}"/>
    <dgm:cxn modelId="{D3194DF4-B408-4952-BFC7-94E6F67A3399}" type="presOf" srcId="{3F5C33EC-9110-4B9D-A8C9-B135BC040774}" destId="{CED6E185-09CF-4F3B-99C7-31C5E3237DB6}" srcOrd="0" destOrd="0" presId="urn:microsoft.com/office/officeart/2009/3/layout/DescendingProcess"/>
    <dgm:cxn modelId="{B97B1AF8-80AC-442C-AF17-FB726CB41AE3}" type="presOf" srcId="{0A2FFEA7-ED2D-4C48-A8BF-484063C8FFC7}" destId="{D1F5C8FF-D4C7-4A6E-969E-B2117017C9D0}" srcOrd="0" destOrd="0" presId="urn:microsoft.com/office/officeart/2009/3/layout/DescendingProcess"/>
    <dgm:cxn modelId="{D36C24F8-5406-44BA-B7DC-16DE7CADC0A3}" type="presOf" srcId="{4E033270-86B8-400A-8EE2-E1843CA35CBE}" destId="{2FBA5541-AAE1-4B13-A88F-0BD24A1598CC}" srcOrd="0" destOrd="0" presId="urn:microsoft.com/office/officeart/2009/3/layout/DescendingProcess"/>
    <dgm:cxn modelId="{3B44C271-E8BA-41F6-AB81-8C3B70A6649B}" type="presParOf" srcId="{224EE79D-C159-4AE0-AFB3-152A5AF3D123}" destId="{0AC7F4A8-1702-4F54-81C1-20E73DEF9D1A}" srcOrd="0" destOrd="0" presId="urn:microsoft.com/office/officeart/2009/3/layout/DescendingProcess"/>
    <dgm:cxn modelId="{E461E15B-9B1D-4811-B902-2FD598014CDD}" type="presParOf" srcId="{224EE79D-C159-4AE0-AFB3-152A5AF3D123}" destId="{BD964F98-8FFC-45E6-82EA-2E7EF0EB6D6E}" srcOrd="1" destOrd="0" presId="urn:microsoft.com/office/officeart/2009/3/layout/DescendingProcess"/>
    <dgm:cxn modelId="{F824FAF2-F1ED-4897-9A04-826D987F52F8}" type="presParOf" srcId="{224EE79D-C159-4AE0-AFB3-152A5AF3D123}" destId="{1DFEDBBA-6DB3-4F07-995E-3FFAA4A22539}" srcOrd="2" destOrd="0" presId="urn:microsoft.com/office/officeart/2009/3/layout/DescendingProcess"/>
    <dgm:cxn modelId="{812E699B-C8A3-49DA-8FCC-66B88B84C4F4}" type="presParOf" srcId="{224EE79D-C159-4AE0-AFB3-152A5AF3D123}" destId="{974C30DB-905D-4992-BCFE-F846C1F4FFFC}" srcOrd="3" destOrd="0" presId="urn:microsoft.com/office/officeart/2009/3/layout/DescendingProcess"/>
    <dgm:cxn modelId="{A4CF07C2-AD6C-440B-A9A1-B1BF8CCA77F3}" type="presParOf" srcId="{974C30DB-905D-4992-BCFE-F846C1F4FFFC}" destId="{A1EF47DF-422C-4B39-83CC-860AA8152DC4}" srcOrd="0" destOrd="0" presId="urn:microsoft.com/office/officeart/2009/3/layout/DescendingProcess"/>
    <dgm:cxn modelId="{80348F12-B8D4-4E32-A073-69E180D6EB42}" type="presParOf" srcId="{224EE79D-C159-4AE0-AFB3-152A5AF3D123}" destId="{EA10E5BD-F385-4D20-AFFF-0F7C8CF070DC}" srcOrd="4" destOrd="0" presId="urn:microsoft.com/office/officeart/2009/3/layout/DescendingProcess"/>
    <dgm:cxn modelId="{A12E62D7-C892-4DA2-9574-15EC47426870}" type="presParOf" srcId="{224EE79D-C159-4AE0-AFB3-152A5AF3D123}" destId="{083224EE-E451-4156-B700-92AD39512408}" srcOrd="5" destOrd="0" presId="urn:microsoft.com/office/officeart/2009/3/layout/DescendingProcess"/>
    <dgm:cxn modelId="{949AB1E7-0569-4273-BA61-3446FAC6DE62}" type="presParOf" srcId="{083224EE-E451-4156-B700-92AD39512408}" destId="{D1F5C8FF-D4C7-4A6E-969E-B2117017C9D0}" srcOrd="0" destOrd="0" presId="urn:microsoft.com/office/officeart/2009/3/layout/DescendingProcess"/>
    <dgm:cxn modelId="{2432FCD7-7EB3-4B3D-997A-0969DEFA2422}" type="presParOf" srcId="{224EE79D-C159-4AE0-AFB3-152A5AF3D123}" destId="{43BCA6D5-711F-4741-B9E0-13886FDB9830}" srcOrd="6" destOrd="0" presId="urn:microsoft.com/office/officeart/2009/3/layout/DescendingProcess"/>
    <dgm:cxn modelId="{123C1515-E735-48F6-8B16-49895529812C}" type="presParOf" srcId="{224EE79D-C159-4AE0-AFB3-152A5AF3D123}" destId="{6334A672-EF94-4194-B42A-5388CC5EF0E0}" srcOrd="7" destOrd="0" presId="urn:microsoft.com/office/officeart/2009/3/layout/DescendingProcess"/>
    <dgm:cxn modelId="{299725EC-E759-4A5A-848B-7DE92299E449}" type="presParOf" srcId="{6334A672-EF94-4194-B42A-5388CC5EF0E0}" destId="{2FBA5541-AAE1-4B13-A88F-0BD24A1598CC}" srcOrd="0" destOrd="0" presId="urn:microsoft.com/office/officeart/2009/3/layout/DescendingProcess"/>
    <dgm:cxn modelId="{E681497D-798D-4133-9C06-364E01BFD90B}" type="presParOf" srcId="{224EE79D-C159-4AE0-AFB3-152A5AF3D123}" destId="{CED6E185-09CF-4F3B-99C7-31C5E3237DB6}" srcOrd="8" destOrd="0" presId="urn:microsoft.com/office/officeart/2009/3/layout/DescendingProcess"/>
    <dgm:cxn modelId="{0F79A501-E407-4BF3-BFA8-91CE774B2AFE}" type="presParOf" srcId="{224EE79D-C159-4AE0-AFB3-152A5AF3D123}" destId="{6CFD7756-6058-429B-A7A0-3D8C3F39C69D}" srcOrd="9" destOrd="0" presId="urn:microsoft.com/office/officeart/2009/3/layout/DescendingProcess"/>
    <dgm:cxn modelId="{7DEC6BF1-B66B-45BE-9032-FFC70736101E}" type="presParOf" srcId="{6CFD7756-6058-429B-A7A0-3D8C3F39C69D}" destId="{4F258F73-7D12-49A5-A0FC-B1EC24A60ACB}" srcOrd="0" destOrd="0" presId="urn:microsoft.com/office/officeart/2009/3/layout/DescendingProcess"/>
    <dgm:cxn modelId="{1CF3057E-6483-4A8A-8593-3706E124853A}" type="presParOf" srcId="{224EE79D-C159-4AE0-AFB3-152A5AF3D123}" destId="{2AD23BDE-0020-4D7F-8E62-EB053C1AF43B}" srcOrd="10" destOrd="0" presId="urn:microsoft.com/office/officeart/2009/3/layout/Descending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E064E96-184D-4A9B-AF59-3FEABFB19B98}" type="doc">
      <dgm:prSet loTypeId="urn:microsoft.com/office/officeart/2005/8/layout/hierarchy2" loCatId="hierarchy" qsTypeId="urn:microsoft.com/office/officeart/2005/8/quickstyle/simple3" qsCatId="simple" csTypeId="urn:microsoft.com/office/officeart/2005/8/colors/colorful2" csCatId="colorful" phldr="1"/>
      <dgm:spPr/>
      <dgm:t>
        <a:bodyPr/>
        <a:lstStyle/>
        <a:p>
          <a:endParaRPr lang="ru-RU"/>
        </a:p>
      </dgm:t>
    </dgm:pt>
    <dgm:pt modelId="{8103C3D2-2FFA-4B57-9ED9-4FC8F059BEFA}">
      <dgm:prSet phldrT="[Text]" custT="1"/>
      <dgm:spPr/>
      <dgm:t>
        <a:bodyPr/>
        <a:lstStyle/>
        <a:p>
          <a:r>
            <a:rPr lang="en-US" sz="1800" b="1" dirty="0"/>
            <a:t>Soil Stabilization</a:t>
          </a:r>
          <a:endParaRPr lang="ru-RU" sz="1800" b="1" dirty="0"/>
        </a:p>
      </dgm:t>
    </dgm:pt>
    <dgm:pt modelId="{58804848-6AB9-44E9-9B8A-63D1696875A5}" type="parTrans" cxnId="{E95A55E8-7E08-4E39-B2DF-E7617EF1F4D7}">
      <dgm:prSet/>
      <dgm:spPr/>
      <dgm:t>
        <a:bodyPr/>
        <a:lstStyle/>
        <a:p>
          <a:endParaRPr lang="ru-RU"/>
        </a:p>
      </dgm:t>
    </dgm:pt>
    <dgm:pt modelId="{688875EF-6608-4305-9A45-FE012DAD445F}" type="sibTrans" cxnId="{E95A55E8-7E08-4E39-B2DF-E7617EF1F4D7}">
      <dgm:prSet/>
      <dgm:spPr/>
      <dgm:t>
        <a:bodyPr/>
        <a:lstStyle/>
        <a:p>
          <a:endParaRPr lang="ru-RU"/>
        </a:p>
      </dgm:t>
    </dgm:pt>
    <dgm:pt modelId="{A4074A44-941D-479C-BA5C-DC95CA20ED3A}">
      <dgm:prSet phldrT="[Text]" custT="1"/>
      <dgm:spPr/>
      <dgm:t>
        <a:bodyPr/>
        <a:lstStyle/>
        <a:p>
          <a:r>
            <a:rPr lang="en-US" sz="1800" u="sng" dirty="0">
              <a:effectLst/>
            </a:rPr>
            <a:t>Physical</a:t>
          </a:r>
          <a:endParaRPr lang="ru-RU" sz="1800" u="sng" dirty="0">
            <a:effectLst/>
          </a:endParaRPr>
        </a:p>
      </dgm:t>
    </dgm:pt>
    <dgm:pt modelId="{2096189A-8256-4D80-B41F-761083790BB4}" type="parTrans" cxnId="{5B824FD6-91CD-4837-8478-47DA67175E14}">
      <dgm:prSet/>
      <dgm:spPr/>
      <dgm:t>
        <a:bodyPr/>
        <a:lstStyle/>
        <a:p>
          <a:endParaRPr lang="ru-RU"/>
        </a:p>
      </dgm:t>
    </dgm:pt>
    <dgm:pt modelId="{E28C14D4-B64B-4A1C-B8D8-88221BEACB45}" type="sibTrans" cxnId="{5B824FD6-91CD-4837-8478-47DA67175E14}">
      <dgm:prSet/>
      <dgm:spPr/>
      <dgm:t>
        <a:bodyPr/>
        <a:lstStyle/>
        <a:p>
          <a:endParaRPr lang="ru-RU"/>
        </a:p>
      </dgm:t>
    </dgm:pt>
    <dgm:pt modelId="{35291DC6-A93E-4992-B457-39856A90BCE1}">
      <dgm:prSet phldrT="[Text]" custT="1"/>
      <dgm:spPr/>
      <dgm:t>
        <a:bodyPr/>
        <a:lstStyle/>
        <a:p>
          <a:r>
            <a:rPr lang="en-US" sz="1800" u="sng" dirty="0"/>
            <a:t>Mechanical</a:t>
          </a:r>
          <a:endParaRPr lang="ru-RU" sz="1800" u="sng" dirty="0"/>
        </a:p>
      </dgm:t>
    </dgm:pt>
    <dgm:pt modelId="{DDDC15EB-CF4E-4AA0-841A-59299A6C45FD}" type="parTrans" cxnId="{B2E614A4-57E5-4AA3-9B29-FE17F479F639}">
      <dgm:prSet/>
      <dgm:spPr/>
      <dgm:t>
        <a:bodyPr/>
        <a:lstStyle/>
        <a:p>
          <a:endParaRPr lang="ru-RU"/>
        </a:p>
      </dgm:t>
    </dgm:pt>
    <dgm:pt modelId="{8C37EE24-C3F0-48B6-BDAF-1CFA61ED4FD0}" type="sibTrans" cxnId="{B2E614A4-57E5-4AA3-9B29-FE17F479F639}">
      <dgm:prSet/>
      <dgm:spPr/>
      <dgm:t>
        <a:bodyPr/>
        <a:lstStyle/>
        <a:p>
          <a:endParaRPr lang="ru-RU"/>
        </a:p>
      </dgm:t>
    </dgm:pt>
    <dgm:pt modelId="{FB3236F1-A3F8-4B77-BC3E-B00415F704E5}">
      <dgm:prSet phldrT="[Text]" custT="1"/>
      <dgm:spPr/>
      <dgm:t>
        <a:bodyPr/>
        <a:lstStyle/>
        <a:p>
          <a:r>
            <a:rPr lang="en-US" sz="1800" dirty="0">
              <a:effectLst/>
            </a:rPr>
            <a:t>Modification of soil particle size distribution and/or plasticity by addition or subtraction of different soil fractions</a:t>
          </a:r>
          <a:endParaRPr lang="ru-RU" sz="1800" dirty="0">
            <a:effectLst/>
          </a:endParaRPr>
        </a:p>
      </dgm:t>
    </dgm:pt>
    <dgm:pt modelId="{8020CE96-5905-4A24-BF69-72B4888BE7D2}" type="parTrans" cxnId="{63578B0F-A4DA-4C37-8044-99783F74D633}">
      <dgm:prSet/>
      <dgm:spPr/>
      <dgm:t>
        <a:bodyPr/>
        <a:lstStyle/>
        <a:p>
          <a:endParaRPr lang="ru-RU"/>
        </a:p>
      </dgm:t>
    </dgm:pt>
    <dgm:pt modelId="{6DC813EE-28A6-4FD5-B50E-0F4977F14EEA}" type="sibTrans" cxnId="{63578B0F-A4DA-4C37-8044-99783F74D633}">
      <dgm:prSet/>
      <dgm:spPr/>
      <dgm:t>
        <a:bodyPr/>
        <a:lstStyle/>
        <a:p>
          <a:endParaRPr lang="ru-RU"/>
        </a:p>
      </dgm:t>
    </dgm:pt>
    <dgm:pt modelId="{00CE2A12-B323-4312-9F1D-205925E0C019}">
      <dgm:prSet phldrT="[Text]" custT="1"/>
      <dgm:spPr/>
      <dgm:t>
        <a:bodyPr/>
        <a:lstStyle/>
        <a:p>
          <a:r>
            <a:rPr lang="en-US" sz="1800" dirty="0"/>
            <a:t>Modification of soil porosity, mitigation of free swelling of the soil, and improvement of mechanical properties of soil and soil stability by compaction, wetting-drying cycles, and fiber reinforcement</a:t>
          </a:r>
          <a:endParaRPr lang="ru-RU" sz="1800" dirty="0"/>
        </a:p>
      </dgm:t>
    </dgm:pt>
    <dgm:pt modelId="{7392ABCA-F4EA-4F55-9E3A-A95E3799A36B}" type="parTrans" cxnId="{3F86A087-A113-4B66-A27F-9FE605ECFA35}">
      <dgm:prSet/>
      <dgm:spPr/>
      <dgm:t>
        <a:bodyPr/>
        <a:lstStyle/>
        <a:p>
          <a:endParaRPr lang="ru-RU"/>
        </a:p>
      </dgm:t>
    </dgm:pt>
    <dgm:pt modelId="{7E638BF3-5CA2-4224-9E28-D3F32077A8C9}" type="sibTrans" cxnId="{3F86A087-A113-4B66-A27F-9FE605ECFA35}">
      <dgm:prSet/>
      <dgm:spPr/>
      <dgm:t>
        <a:bodyPr/>
        <a:lstStyle/>
        <a:p>
          <a:endParaRPr lang="ru-RU"/>
        </a:p>
      </dgm:t>
    </dgm:pt>
    <dgm:pt modelId="{4F33FFE1-1A11-4458-98EC-2E6188EBFCC1}">
      <dgm:prSet phldrT="[Text]" custT="1"/>
      <dgm:spPr/>
      <dgm:t>
        <a:bodyPr/>
        <a:lstStyle/>
        <a:p>
          <a:r>
            <a:rPr lang="en-US" sz="1800" u="sng" dirty="0">
              <a:effectLst/>
            </a:rPr>
            <a:t>Chemical</a:t>
          </a:r>
          <a:endParaRPr lang="ru-RU" sz="1800" u="sng" dirty="0">
            <a:effectLst/>
          </a:endParaRPr>
        </a:p>
      </dgm:t>
    </dgm:pt>
    <dgm:pt modelId="{5B233BF0-CBC4-402A-AF32-5B9EB6F14E3F}" type="parTrans" cxnId="{63DA5051-3239-4715-95A4-C4B86CD2BFB0}">
      <dgm:prSet/>
      <dgm:spPr/>
      <dgm:t>
        <a:bodyPr/>
        <a:lstStyle/>
        <a:p>
          <a:endParaRPr lang="ru-RU"/>
        </a:p>
      </dgm:t>
    </dgm:pt>
    <dgm:pt modelId="{5583263F-DF55-456A-9EFD-3FCB955495F2}" type="sibTrans" cxnId="{63DA5051-3239-4715-95A4-C4B86CD2BFB0}">
      <dgm:prSet/>
      <dgm:spPr/>
      <dgm:t>
        <a:bodyPr/>
        <a:lstStyle/>
        <a:p>
          <a:endParaRPr lang="ru-RU"/>
        </a:p>
      </dgm:t>
    </dgm:pt>
    <dgm:pt modelId="{97C5DAA0-1DF1-4DA2-A4EE-B997DB783971}">
      <dgm:prSet phldrT="[Text]" custT="1"/>
      <dgm:spPr/>
      <dgm:t>
        <a:bodyPr/>
        <a:lstStyle/>
        <a:p>
          <a:r>
            <a:rPr lang="en-US" sz="1800" dirty="0"/>
            <a:t>Modification of engineering properties of soil by addition of chemical stabilizers</a:t>
          </a:r>
          <a:endParaRPr lang="ru-RU" sz="1800" dirty="0"/>
        </a:p>
      </dgm:t>
    </dgm:pt>
    <dgm:pt modelId="{1EB37695-FE76-4C27-9831-25006AC85004}" type="parTrans" cxnId="{9DBBEC92-6351-4993-9CF2-8E71799E1EBC}">
      <dgm:prSet/>
      <dgm:spPr/>
      <dgm:t>
        <a:bodyPr/>
        <a:lstStyle/>
        <a:p>
          <a:endParaRPr lang="ru-RU"/>
        </a:p>
      </dgm:t>
    </dgm:pt>
    <dgm:pt modelId="{3C977F6E-71D0-47D6-97C6-2235536D2158}" type="sibTrans" cxnId="{9DBBEC92-6351-4993-9CF2-8E71799E1EBC}">
      <dgm:prSet/>
      <dgm:spPr/>
      <dgm:t>
        <a:bodyPr/>
        <a:lstStyle/>
        <a:p>
          <a:endParaRPr lang="ru-RU"/>
        </a:p>
      </dgm:t>
    </dgm:pt>
    <dgm:pt modelId="{58023340-DD47-41EF-BC52-A21C37416E4A}" type="pres">
      <dgm:prSet presAssocID="{FE064E96-184D-4A9B-AF59-3FEABFB19B98}" presName="diagram" presStyleCnt="0">
        <dgm:presLayoutVars>
          <dgm:chPref val="1"/>
          <dgm:dir/>
          <dgm:animOne val="branch"/>
          <dgm:animLvl val="lvl"/>
          <dgm:resizeHandles val="exact"/>
        </dgm:presLayoutVars>
      </dgm:prSet>
      <dgm:spPr/>
    </dgm:pt>
    <dgm:pt modelId="{03556604-1C1B-49AD-896B-6223AB3C58D5}" type="pres">
      <dgm:prSet presAssocID="{8103C3D2-2FFA-4B57-9ED9-4FC8F059BEFA}" presName="root1" presStyleCnt="0"/>
      <dgm:spPr/>
    </dgm:pt>
    <dgm:pt modelId="{84814433-41FB-4956-829B-08857BA3D8A7}" type="pres">
      <dgm:prSet presAssocID="{8103C3D2-2FFA-4B57-9ED9-4FC8F059BEFA}" presName="LevelOneTextNode" presStyleLbl="node0" presStyleIdx="0" presStyleCnt="1">
        <dgm:presLayoutVars>
          <dgm:chPref val="3"/>
        </dgm:presLayoutVars>
      </dgm:prSet>
      <dgm:spPr/>
    </dgm:pt>
    <dgm:pt modelId="{F9C8C4A9-AB91-4B9A-8CAC-48AE86E40C5D}" type="pres">
      <dgm:prSet presAssocID="{8103C3D2-2FFA-4B57-9ED9-4FC8F059BEFA}" presName="level2hierChild" presStyleCnt="0"/>
      <dgm:spPr/>
    </dgm:pt>
    <dgm:pt modelId="{DA48849B-8864-48FA-B0BC-E823C66580CB}" type="pres">
      <dgm:prSet presAssocID="{2096189A-8256-4D80-B41F-761083790BB4}" presName="conn2-1" presStyleLbl="parChTrans1D2" presStyleIdx="0" presStyleCnt="3"/>
      <dgm:spPr/>
    </dgm:pt>
    <dgm:pt modelId="{BBE52E23-3675-405A-86F8-793649B61F84}" type="pres">
      <dgm:prSet presAssocID="{2096189A-8256-4D80-B41F-761083790BB4}" presName="connTx" presStyleLbl="parChTrans1D2" presStyleIdx="0" presStyleCnt="3"/>
      <dgm:spPr/>
    </dgm:pt>
    <dgm:pt modelId="{3A3DD794-0107-464C-9D1D-8A582B9D5AAC}" type="pres">
      <dgm:prSet presAssocID="{A4074A44-941D-479C-BA5C-DC95CA20ED3A}" presName="root2" presStyleCnt="0"/>
      <dgm:spPr/>
    </dgm:pt>
    <dgm:pt modelId="{BBA2ED79-07D7-4935-BCF6-28E27A832C4E}" type="pres">
      <dgm:prSet presAssocID="{A4074A44-941D-479C-BA5C-DC95CA20ED3A}" presName="LevelTwoTextNode" presStyleLbl="node2" presStyleIdx="0" presStyleCnt="3">
        <dgm:presLayoutVars>
          <dgm:chPref val="3"/>
        </dgm:presLayoutVars>
      </dgm:prSet>
      <dgm:spPr/>
    </dgm:pt>
    <dgm:pt modelId="{34D5F5DE-A018-47BD-B6C1-434AEAE7F55F}" type="pres">
      <dgm:prSet presAssocID="{A4074A44-941D-479C-BA5C-DC95CA20ED3A}" presName="level3hierChild" presStyleCnt="0"/>
      <dgm:spPr/>
    </dgm:pt>
    <dgm:pt modelId="{0E424EB5-A34A-49F7-B3DB-0FBD02C50903}" type="pres">
      <dgm:prSet presAssocID="{8020CE96-5905-4A24-BF69-72B4888BE7D2}" presName="conn2-1" presStyleLbl="parChTrans1D3" presStyleIdx="0" presStyleCnt="3"/>
      <dgm:spPr/>
    </dgm:pt>
    <dgm:pt modelId="{24FC79EE-D370-4008-A3E3-3622E92A023E}" type="pres">
      <dgm:prSet presAssocID="{8020CE96-5905-4A24-BF69-72B4888BE7D2}" presName="connTx" presStyleLbl="parChTrans1D3" presStyleIdx="0" presStyleCnt="3"/>
      <dgm:spPr/>
    </dgm:pt>
    <dgm:pt modelId="{39CF71BF-F299-4268-8790-7A3B91B5C4AB}" type="pres">
      <dgm:prSet presAssocID="{FB3236F1-A3F8-4B77-BC3E-B00415F704E5}" presName="root2" presStyleCnt="0"/>
      <dgm:spPr/>
    </dgm:pt>
    <dgm:pt modelId="{9282BE11-C19C-4801-803F-7C72FED18F77}" type="pres">
      <dgm:prSet presAssocID="{FB3236F1-A3F8-4B77-BC3E-B00415F704E5}" presName="LevelTwoTextNode" presStyleLbl="node3" presStyleIdx="0" presStyleCnt="3" custScaleX="192694">
        <dgm:presLayoutVars>
          <dgm:chPref val="3"/>
        </dgm:presLayoutVars>
      </dgm:prSet>
      <dgm:spPr/>
    </dgm:pt>
    <dgm:pt modelId="{48815A76-8FF2-47BC-80C0-3CEB315760AC}" type="pres">
      <dgm:prSet presAssocID="{FB3236F1-A3F8-4B77-BC3E-B00415F704E5}" presName="level3hierChild" presStyleCnt="0"/>
      <dgm:spPr/>
    </dgm:pt>
    <dgm:pt modelId="{924577D7-259F-4A53-A238-8C8610BA7F3D}" type="pres">
      <dgm:prSet presAssocID="{DDDC15EB-CF4E-4AA0-841A-59299A6C45FD}" presName="conn2-1" presStyleLbl="parChTrans1D2" presStyleIdx="1" presStyleCnt="3"/>
      <dgm:spPr/>
    </dgm:pt>
    <dgm:pt modelId="{31DC0DE5-96DA-4AAC-9E12-EC35C15D5731}" type="pres">
      <dgm:prSet presAssocID="{DDDC15EB-CF4E-4AA0-841A-59299A6C45FD}" presName="connTx" presStyleLbl="parChTrans1D2" presStyleIdx="1" presStyleCnt="3"/>
      <dgm:spPr/>
    </dgm:pt>
    <dgm:pt modelId="{54D285BF-0625-4EA5-A26E-CCB5AA40E250}" type="pres">
      <dgm:prSet presAssocID="{35291DC6-A93E-4992-B457-39856A90BCE1}" presName="root2" presStyleCnt="0"/>
      <dgm:spPr/>
    </dgm:pt>
    <dgm:pt modelId="{2D22F2E6-7ABD-419E-B8FB-A61B09C1C471}" type="pres">
      <dgm:prSet presAssocID="{35291DC6-A93E-4992-B457-39856A90BCE1}" presName="LevelTwoTextNode" presStyleLbl="node2" presStyleIdx="1" presStyleCnt="3">
        <dgm:presLayoutVars>
          <dgm:chPref val="3"/>
        </dgm:presLayoutVars>
      </dgm:prSet>
      <dgm:spPr/>
    </dgm:pt>
    <dgm:pt modelId="{69241BA2-6706-4C5E-B7A0-FD0E17269112}" type="pres">
      <dgm:prSet presAssocID="{35291DC6-A93E-4992-B457-39856A90BCE1}" presName="level3hierChild" presStyleCnt="0"/>
      <dgm:spPr/>
    </dgm:pt>
    <dgm:pt modelId="{C99F89AD-A928-4B6D-997C-13A07BFF0138}" type="pres">
      <dgm:prSet presAssocID="{7392ABCA-F4EA-4F55-9E3A-A95E3799A36B}" presName="conn2-1" presStyleLbl="parChTrans1D3" presStyleIdx="1" presStyleCnt="3"/>
      <dgm:spPr/>
    </dgm:pt>
    <dgm:pt modelId="{7B3F6F15-14D1-4983-B768-37403C85CBBF}" type="pres">
      <dgm:prSet presAssocID="{7392ABCA-F4EA-4F55-9E3A-A95E3799A36B}" presName="connTx" presStyleLbl="parChTrans1D3" presStyleIdx="1" presStyleCnt="3"/>
      <dgm:spPr/>
    </dgm:pt>
    <dgm:pt modelId="{9521C8D5-E50C-4CCE-ABBB-B72D4751BBF4}" type="pres">
      <dgm:prSet presAssocID="{00CE2A12-B323-4312-9F1D-205925E0C019}" presName="root2" presStyleCnt="0"/>
      <dgm:spPr/>
    </dgm:pt>
    <dgm:pt modelId="{F242A8E9-5F08-4DB5-87AF-91AC5A508470}" type="pres">
      <dgm:prSet presAssocID="{00CE2A12-B323-4312-9F1D-205925E0C019}" presName="LevelTwoTextNode" presStyleLbl="node3" presStyleIdx="1" presStyleCnt="3" custScaleX="192694">
        <dgm:presLayoutVars>
          <dgm:chPref val="3"/>
        </dgm:presLayoutVars>
      </dgm:prSet>
      <dgm:spPr/>
    </dgm:pt>
    <dgm:pt modelId="{A33D5347-76CB-4A6B-8466-69FFC154C040}" type="pres">
      <dgm:prSet presAssocID="{00CE2A12-B323-4312-9F1D-205925E0C019}" presName="level3hierChild" presStyleCnt="0"/>
      <dgm:spPr/>
    </dgm:pt>
    <dgm:pt modelId="{E6F2B3FE-6279-459E-A5A9-941C3B87026D}" type="pres">
      <dgm:prSet presAssocID="{5B233BF0-CBC4-402A-AF32-5B9EB6F14E3F}" presName="conn2-1" presStyleLbl="parChTrans1D2" presStyleIdx="2" presStyleCnt="3"/>
      <dgm:spPr/>
    </dgm:pt>
    <dgm:pt modelId="{DD38964A-13C1-43B1-BD88-91BA21E90B8F}" type="pres">
      <dgm:prSet presAssocID="{5B233BF0-CBC4-402A-AF32-5B9EB6F14E3F}" presName="connTx" presStyleLbl="parChTrans1D2" presStyleIdx="2" presStyleCnt="3"/>
      <dgm:spPr/>
    </dgm:pt>
    <dgm:pt modelId="{EBEB3EB2-A707-478B-BAF9-59A65298BDC2}" type="pres">
      <dgm:prSet presAssocID="{4F33FFE1-1A11-4458-98EC-2E6188EBFCC1}" presName="root2" presStyleCnt="0"/>
      <dgm:spPr/>
    </dgm:pt>
    <dgm:pt modelId="{C541F4BA-F921-49B3-A1B8-2FA106A3A93C}" type="pres">
      <dgm:prSet presAssocID="{4F33FFE1-1A11-4458-98EC-2E6188EBFCC1}" presName="LevelTwoTextNode" presStyleLbl="node2" presStyleIdx="2" presStyleCnt="3">
        <dgm:presLayoutVars>
          <dgm:chPref val="3"/>
        </dgm:presLayoutVars>
      </dgm:prSet>
      <dgm:spPr/>
    </dgm:pt>
    <dgm:pt modelId="{200BED10-94AB-4760-9AC5-27CB36901B76}" type="pres">
      <dgm:prSet presAssocID="{4F33FFE1-1A11-4458-98EC-2E6188EBFCC1}" presName="level3hierChild" presStyleCnt="0"/>
      <dgm:spPr/>
    </dgm:pt>
    <dgm:pt modelId="{110440E4-751B-4D9F-BD19-D52F1C0A0599}" type="pres">
      <dgm:prSet presAssocID="{1EB37695-FE76-4C27-9831-25006AC85004}" presName="conn2-1" presStyleLbl="parChTrans1D3" presStyleIdx="2" presStyleCnt="3"/>
      <dgm:spPr/>
    </dgm:pt>
    <dgm:pt modelId="{D33D0D75-8F4B-43DD-B539-86732E6C9586}" type="pres">
      <dgm:prSet presAssocID="{1EB37695-FE76-4C27-9831-25006AC85004}" presName="connTx" presStyleLbl="parChTrans1D3" presStyleIdx="2" presStyleCnt="3"/>
      <dgm:spPr/>
    </dgm:pt>
    <dgm:pt modelId="{DAB0B92A-095E-4778-9037-80AB3C1DC24F}" type="pres">
      <dgm:prSet presAssocID="{97C5DAA0-1DF1-4DA2-A4EE-B997DB783971}" presName="root2" presStyleCnt="0"/>
      <dgm:spPr/>
    </dgm:pt>
    <dgm:pt modelId="{95B7D1AE-C490-4D8C-9356-F5D8C7874D33}" type="pres">
      <dgm:prSet presAssocID="{97C5DAA0-1DF1-4DA2-A4EE-B997DB783971}" presName="LevelTwoTextNode" presStyleLbl="node3" presStyleIdx="2" presStyleCnt="3" custScaleX="192694">
        <dgm:presLayoutVars>
          <dgm:chPref val="3"/>
        </dgm:presLayoutVars>
      </dgm:prSet>
      <dgm:spPr/>
    </dgm:pt>
    <dgm:pt modelId="{0EF78C8B-FA76-4349-BDD3-4D29D1A18733}" type="pres">
      <dgm:prSet presAssocID="{97C5DAA0-1DF1-4DA2-A4EE-B997DB783971}" presName="level3hierChild" presStyleCnt="0"/>
      <dgm:spPr/>
    </dgm:pt>
  </dgm:ptLst>
  <dgm:cxnLst>
    <dgm:cxn modelId="{01F0CD06-483D-47BD-8CB1-94670B81C0E2}" type="presOf" srcId="{2096189A-8256-4D80-B41F-761083790BB4}" destId="{BBE52E23-3675-405A-86F8-793649B61F84}" srcOrd="1" destOrd="0" presId="urn:microsoft.com/office/officeart/2005/8/layout/hierarchy2"/>
    <dgm:cxn modelId="{63578B0F-A4DA-4C37-8044-99783F74D633}" srcId="{A4074A44-941D-479C-BA5C-DC95CA20ED3A}" destId="{FB3236F1-A3F8-4B77-BC3E-B00415F704E5}" srcOrd="0" destOrd="0" parTransId="{8020CE96-5905-4A24-BF69-72B4888BE7D2}" sibTransId="{6DC813EE-28A6-4FD5-B50E-0F4977F14EEA}"/>
    <dgm:cxn modelId="{64A24A1E-EC11-4D39-98DB-48FEFF50EBF7}" type="presOf" srcId="{A4074A44-941D-479C-BA5C-DC95CA20ED3A}" destId="{BBA2ED79-07D7-4935-BCF6-28E27A832C4E}" srcOrd="0" destOrd="0" presId="urn:microsoft.com/office/officeart/2005/8/layout/hierarchy2"/>
    <dgm:cxn modelId="{ADEB151F-AEA1-4E16-8907-269065BD372E}" type="presOf" srcId="{1EB37695-FE76-4C27-9831-25006AC85004}" destId="{110440E4-751B-4D9F-BD19-D52F1C0A0599}" srcOrd="0" destOrd="0" presId="urn:microsoft.com/office/officeart/2005/8/layout/hierarchy2"/>
    <dgm:cxn modelId="{DA24971F-0A64-4155-9F38-D567CC4F26A5}" type="presOf" srcId="{4F33FFE1-1A11-4458-98EC-2E6188EBFCC1}" destId="{C541F4BA-F921-49B3-A1B8-2FA106A3A93C}" srcOrd="0" destOrd="0" presId="urn:microsoft.com/office/officeart/2005/8/layout/hierarchy2"/>
    <dgm:cxn modelId="{C507BD3E-220D-417F-BD10-3E454F9BA962}" type="presOf" srcId="{8020CE96-5905-4A24-BF69-72B4888BE7D2}" destId="{24FC79EE-D370-4008-A3E3-3622E92A023E}" srcOrd="1" destOrd="0" presId="urn:microsoft.com/office/officeart/2005/8/layout/hierarchy2"/>
    <dgm:cxn modelId="{63DA5051-3239-4715-95A4-C4B86CD2BFB0}" srcId="{8103C3D2-2FFA-4B57-9ED9-4FC8F059BEFA}" destId="{4F33FFE1-1A11-4458-98EC-2E6188EBFCC1}" srcOrd="2" destOrd="0" parTransId="{5B233BF0-CBC4-402A-AF32-5B9EB6F14E3F}" sibTransId="{5583263F-DF55-456A-9EFD-3FCB955495F2}"/>
    <dgm:cxn modelId="{17E51955-CBF6-463A-A877-12BC2B8125A2}" type="presOf" srcId="{7392ABCA-F4EA-4F55-9E3A-A95E3799A36B}" destId="{C99F89AD-A928-4B6D-997C-13A07BFF0138}" srcOrd="0" destOrd="0" presId="urn:microsoft.com/office/officeart/2005/8/layout/hierarchy2"/>
    <dgm:cxn modelId="{3F86A087-A113-4B66-A27F-9FE605ECFA35}" srcId="{35291DC6-A93E-4992-B457-39856A90BCE1}" destId="{00CE2A12-B323-4312-9F1D-205925E0C019}" srcOrd="0" destOrd="0" parTransId="{7392ABCA-F4EA-4F55-9E3A-A95E3799A36B}" sibTransId="{7E638BF3-5CA2-4224-9E28-D3F32077A8C9}"/>
    <dgm:cxn modelId="{9DBBEC92-6351-4993-9CF2-8E71799E1EBC}" srcId="{4F33FFE1-1A11-4458-98EC-2E6188EBFCC1}" destId="{97C5DAA0-1DF1-4DA2-A4EE-B997DB783971}" srcOrd="0" destOrd="0" parTransId="{1EB37695-FE76-4C27-9831-25006AC85004}" sibTransId="{3C977F6E-71D0-47D6-97C6-2235536D2158}"/>
    <dgm:cxn modelId="{0AE08895-ACFA-4BE1-BC8C-A7E2482C0274}" type="presOf" srcId="{1EB37695-FE76-4C27-9831-25006AC85004}" destId="{D33D0D75-8F4B-43DD-B539-86732E6C9586}" srcOrd="1" destOrd="0" presId="urn:microsoft.com/office/officeart/2005/8/layout/hierarchy2"/>
    <dgm:cxn modelId="{C3CD4798-EC05-46AD-BC46-24BC53F15346}" type="presOf" srcId="{DDDC15EB-CF4E-4AA0-841A-59299A6C45FD}" destId="{31DC0DE5-96DA-4AAC-9E12-EC35C15D5731}" srcOrd="1" destOrd="0" presId="urn:microsoft.com/office/officeart/2005/8/layout/hierarchy2"/>
    <dgm:cxn modelId="{141B6E98-B3AA-4D5A-AC82-D9638CC1C6E0}" type="presOf" srcId="{8103C3D2-2FFA-4B57-9ED9-4FC8F059BEFA}" destId="{84814433-41FB-4956-829B-08857BA3D8A7}" srcOrd="0" destOrd="0" presId="urn:microsoft.com/office/officeart/2005/8/layout/hierarchy2"/>
    <dgm:cxn modelId="{B2E614A4-57E5-4AA3-9B29-FE17F479F639}" srcId="{8103C3D2-2FFA-4B57-9ED9-4FC8F059BEFA}" destId="{35291DC6-A93E-4992-B457-39856A90BCE1}" srcOrd="1" destOrd="0" parTransId="{DDDC15EB-CF4E-4AA0-841A-59299A6C45FD}" sibTransId="{8C37EE24-C3F0-48B6-BDAF-1CFA61ED4FD0}"/>
    <dgm:cxn modelId="{425A75B3-D38B-4B6F-9035-B2C581629DB3}" type="presOf" srcId="{5B233BF0-CBC4-402A-AF32-5B9EB6F14E3F}" destId="{DD38964A-13C1-43B1-BD88-91BA21E90B8F}" srcOrd="1" destOrd="0" presId="urn:microsoft.com/office/officeart/2005/8/layout/hierarchy2"/>
    <dgm:cxn modelId="{870CD3B3-11AB-4202-86BC-1DF4C99937BA}" type="presOf" srcId="{35291DC6-A93E-4992-B457-39856A90BCE1}" destId="{2D22F2E6-7ABD-419E-B8FB-A61B09C1C471}" srcOrd="0" destOrd="0" presId="urn:microsoft.com/office/officeart/2005/8/layout/hierarchy2"/>
    <dgm:cxn modelId="{E64944C1-9B91-4CA4-8490-04090F101EE6}" type="presOf" srcId="{7392ABCA-F4EA-4F55-9E3A-A95E3799A36B}" destId="{7B3F6F15-14D1-4983-B768-37403C85CBBF}" srcOrd="1" destOrd="0" presId="urn:microsoft.com/office/officeart/2005/8/layout/hierarchy2"/>
    <dgm:cxn modelId="{5F7C11C5-FCD6-47F1-B077-70AE69F9BF9E}" type="presOf" srcId="{97C5DAA0-1DF1-4DA2-A4EE-B997DB783971}" destId="{95B7D1AE-C490-4D8C-9356-F5D8C7874D33}" srcOrd="0" destOrd="0" presId="urn:microsoft.com/office/officeart/2005/8/layout/hierarchy2"/>
    <dgm:cxn modelId="{70E913CC-0CE6-4AC7-86C0-53E1A9420E6A}" type="presOf" srcId="{00CE2A12-B323-4312-9F1D-205925E0C019}" destId="{F242A8E9-5F08-4DB5-87AF-91AC5A508470}" srcOrd="0" destOrd="0" presId="urn:microsoft.com/office/officeart/2005/8/layout/hierarchy2"/>
    <dgm:cxn modelId="{5B824FD6-91CD-4837-8478-47DA67175E14}" srcId="{8103C3D2-2FFA-4B57-9ED9-4FC8F059BEFA}" destId="{A4074A44-941D-479C-BA5C-DC95CA20ED3A}" srcOrd="0" destOrd="0" parTransId="{2096189A-8256-4D80-B41F-761083790BB4}" sibTransId="{E28C14D4-B64B-4A1C-B8D8-88221BEACB45}"/>
    <dgm:cxn modelId="{526DFAD7-C552-4714-B79E-EF3283662A89}" type="presOf" srcId="{5B233BF0-CBC4-402A-AF32-5B9EB6F14E3F}" destId="{E6F2B3FE-6279-459E-A5A9-941C3B87026D}" srcOrd="0" destOrd="0" presId="urn:microsoft.com/office/officeart/2005/8/layout/hierarchy2"/>
    <dgm:cxn modelId="{28804EE3-3108-4DB5-9BAD-BA50EBFA479A}" type="presOf" srcId="{2096189A-8256-4D80-B41F-761083790BB4}" destId="{DA48849B-8864-48FA-B0BC-E823C66580CB}" srcOrd="0" destOrd="0" presId="urn:microsoft.com/office/officeart/2005/8/layout/hierarchy2"/>
    <dgm:cxn modelId="{5FAECCE3-4520-4BC9-97C2-00101D2182EC}" type="presOf" srcId="{8020CE96-5905-4A24-BF69-72B4888BE7D2}" destId="{0E424EB5-A34A-49F7-B3DB-0FBD02C50903}" srcOrd="0" destOrd="0" presId="urn:microsoft.com/office/officeart/2005/8/layout/hierarchy2"/>
    <dgm:cxn modelId="{E95A55E8-7E08-4E39-B2DF-E7617EF1F4D7}" srcId="{FE064E96-184D-4A9B-AF59-3FEABFB19B98}" destId="{8103C3D2-2FFA-4B57-9ED9-4FC8F059BEFA}" srcOrd="0" destOrd="0" parTransId="{58804848-6AB9-44E9-9B8A-63D1696875A5}" sibTransId="{688875EF-6608-4305-9A45-FE012DAD445F}"/>
    <dgm:cxn modelId="{F8624EEF-5C0B-4740-9213-5F493024E395}" type="presOf" srcId="{DDDC15EB-CF4E-4AA0-841A-59299A6C45FD}" destId="{924577D7-259F-4A53-A238-8C8610BA7F3D}" srcOrd="0" destOrd="0" presId="urn:microsoft.com/office/officeart/2005/8/layout/hierarchy2"/>
    <dgm:cxn modelId="{B6D23AF4-0638-4297-A639-1B0DC0B4F8BA}" type="presOf" srcId="{FB3236F1-A3F8-4B77-BC3E-B00415F704E5}" destId="{9282BE11-C19C-4801-803F-7C72FED18F77}" srcOrd="0" destOrd="0" presId="urn:microsoft.com/office/officeart/2005/8/layout/hierarchy2"/>
    <dgm:cxn modelId="{0A4301FD-D1D8-49DE-8186-62795BD36DD2}" type="presOf" srcId="{FE064E96-184D-4A9B-AF59-3FEABFB19B98}" destId="{58023340-DD47-41EF-BC52-A21C37416E4A}" srcOrd="0" destOrd="0" presId="urn:microsoft.com/office/officeart/2005/8/layout/hierarchy2"/>
    <dgm:cxn modelId="{2D898932-AA8A-4D0D-A7EC-D8D8E6CD6F0B}" type="presParOf" srcId="{58023340-DD47-41EF-BC52-A21C37416E4A}" destId="{03556604-1C1B-49AD-896B-6223AB3C58D5}" srcOrd="0" destOrd="0" presId="urn:microsoft.com/office/officeart/2005/8/layout/hierarchy2"/>
    <dgm:cxn modelId="{97B9554C-00A7-4EE4-800D-4BB5EE8A7BA8}" type="presParOf" srcId="{03556604-1C1B-49AD-896B-6223AB3C58D5}" destId="{84814433-41FB-4956-829B-08857BA3D8A7}" srcOrd="0" destOrd="0" presId="urn:microsoft.com/office/officeart/2005/8/layout/hierarchy2"/>
    <dgm:cxn modelId="{B6B688DC-7909-4396-BC10-F67E21432654}" type="presParOf" srcId="{03556604-1C1B-49AD-896B-6223AB3C58D5}" destId="{F9C8C4A9-AB91-4B9A-8CAC-48AE86E40C5D}" srcOrd="1" destOrd="0" presId="urn:microsoft.com/office/officeart/2005/8/layout/hierarchy2"/>
    <dgm:cxn modelId="{F2E3752B-6016-482F-8108-BAE53D68FF10}" type="presParOf" srcId="{F9C8C4A9-AB91-4B9A-8CAC-48AE86E40C5D}" destId="{DA48849B-8864-48FA-B0BC-E823C66580CB}" srcOrd="0" destOrd="0" presId="urn:microsoft.com/office/officeart/2005/8/layout/hierarchy2"/>
    <dgm:cxn modelId="{7A1011FD-DF0F-409A-8F75-06DBB851E8A9}" type="presParOf" srcId="{DA48849B-8864-48FA-B0BC-E823C66580CB}" destId="{BBE52E23-3675-405A-86F8-793649B61F84}" srcOrd="0" destOrd="0" presId="urn:microsoft.com/office/officeart/2005/8/layout/hierarchy2"/>
    <dgm:cxn modelId="{430E96FD-7915-4D20-9807-22EB1873742B}" type="presParOf" srcId="{F9C8C4A9-AB91-4B9A-8CAC-48AE86E40C5D}" destId="{3A3DD794-0107-464C-9D1D-8A582B9D5AAC}" srcOrd="1" destOrd="0" presId="urn:microsoft.com/office/officeart/2005/8/layout/hierarchy2"/>
    <dgm:cxn modelId="{8F1ECD96-E8ED-4BDE-BCED-93DFC13639BF}" type="presParOf" srcId="{3A3DD794-0107-464C-9D1D-8A582B9D5AAC}" destId="{BBA2ED79-07D7-4935-BCF6-28E27A832C4E}" srcOrd="0" destOrd="0" presId="urn:microsoft.com/office/officeart/2005/8/layout/hierarchy2"/>
    <dgm:cxn modelId="{AB1D2A23-2572-426E-BFD1-1AF5493D25CF}" type="presParOf" srcId="{3A3DD794-0107-464C-9D1D-8A582B9D5AAC}" destId="{34D5F5DE-A018-47BD-B6C1-434AEAE7F55F}" srcOrd="1" destOrd="0" presId="urn:microsoft.com/office/officeart/2005/8/layout/hierarchy2"/>
    <dgm:cxn modelId="{BDCF1D42-EED8-4623-A8BB-8F90F35C4F3E}" type="presParOf" srcId="{34D5F5DE-A018-47BD-B6C1-434AEAE7F55F}" destId="{0E424EB5-A34A-49F7-B3DB-0FBD02C50903}" srcOrd="0" destOrd="0" presId="urn:microsoft.com/office/officeart/2005/8/layout/hierarchy2"/>
    <dgm:cxn modelId="{A74796D2-CB62-43B4-B452-5CBC278D73DB}" type="presParOf" srcId="{0E424EB5-A34A-49F7-B3DB-0FBD02C50903}" destId="{24FC79EE-D370-4008-A3E3-3622E92A023E}" srcOrd="0" destOrd="0" presId="urn:microsoft.com/office/officeart/2005/8/layout/hierarchy2"/>
    <dgm:cxn modelId="{1F39600E-B94A-4920-B4DB-0F685AF55A0E}" type="presParOf" srcId="{34D5F5DE-A018-47BD-B6C1-434AEAE7F55F}" destId="{39CF71BF-F299-4268-8790-7A3B91B5C4AB}" srcOrd="1" destOrd="0" presId="urn:microsoft.com/office/officeart/2005/8/layout/hierarchy2"/>
    <dgm:cxn modelId="{B1D00C16-EA20-4542-829D-F8F5DC47F3B4}" type="presParOf" srcId="{39CF71BF-F299-4268-8790-7A3B91B5C4AB}" destId="{9282BE11-C19C-4801-803F-7C72FED18F77}" srcOrd="0" destOrd="0" presId="urn:microsoft.com/office/officeart/2005/8/layout/hierarchy2"/>
    <dgm:cxn modelId="{A6094640-7FBD-4D59-B3AC-64DB6B102BB7}" type="presParOf" srcId="{39CF71BF-F299-4268-8790-7A3B91B5C4AB}" destId="{48815A76-8FF2-47BC-80C0-3CEB315760AC}" srcOrd="1" destOrd="0" presId="urn:microsoft.com/office/officeart/2005/8/layout/hierarchy2"/>
    <dgm:cxn modelId="{5BDB6D43-E6B4-4BFE-9DDA-8E9585FC144D}" type="presParOf" srcId="{F9C8C4A9-AB91-4B9A-8CAC-48AE86E40C5D}" destId="{924577D7-259F-4A53-A238-8C8610BA7F3D}" srcOrd="2" destOrd="0" presId="urn:microsoft.com/office/officeart/2005/8/layout/hierarchy2"/>
    <dgm:cxn modelId="{D21D5D30-0C31-4BB0-BE89-A3945360A136}" type="presParOf" srcId="{924577D7-259F-4A53-A238-8C8610BA7F3D}" destId="{31DC0DE5-96DA-4AAC-9E12-EC35C15D5731}" srcOrd="0" destOrd="0" presId="urn:microsoft.com/office/officeart/2005/8/layout/hierarchy2"/>
    <dgm:cxn modelId="{7C77AF10-FBE4-4069-A8A6-8519EEA4FB38}" type="presParOf" srcId="{F9C8C4A9-AB91-4B9A-8CAC-48AE86E40C5D}" destId="{54D285BF-0625-4EA5-A26E-CCB5AA40E250}" srcOrd="3" destOrd="0" presId="urn:microsoft.com/office/officeart/2005/8/layout/hierarchy2"/>
    <dgm:cxn modelId="{1EB26033-468F-43C6-A19A-4A452B001619}" type="presParOf" srcId="{54D285BF-0625-4EA5-A26E-CCB5AA40E250}" destId="{2D22F2E6-7ABD-419E-B8FB-A61B09C1C471}" srcOrd="0" destOrd="0" presId="urn:microsoft.com/office/officeart/2005/8/layout/hierarchy2"/>
    <dgm:cxn modelId="{CEB83136-4043-4285-9560-55BC8849881B}" type="presParOf" srcId="{54D285BF-0625-4EA5-A26E-CCB5AA40E250}" destId="{69241BA2-6706-4C5E-B7A0-FD0E17269112}" srcOrd="1" destOrd="0" presId="urn:microsoft.com/office/officeart/2005/8/layout/hierarchy2"/>
    <dgm:cxn modelId="{D4FF0F75-849F-4DA3-B358-4780CCCD12BE}" type="presParOf" srcId="{69241BA2-6706-4C5E-B7A0-FD0E17269112}" destId="{C99F89AD-A928-4B6D-997C-13A07BFF0138}" srcOrd="0" destOrd="0" presId="urn:microsoft.com/office/officeart/2005/8/layout/hierarchy2"/>
    <dgm:cxn modelId="{FB39724B-E8DB-47C9-A8B6-9CE3E3AAAFF9}" type="presParOf" srcId="{C99F89AD-A928-4B6D-997C-13A07BFF0138}" destId="{7B3F6F15-14D1-4983-B768-37403C85CBBF}" srcOrd="0" destOrd="0" presId="urn:microsoft.com/office/officeart/2005/8/layout/hierarchy2"/>
    <dgm:cxn modelId="{36265ECE-1500-4842-8819-BE4723664C94}" type="presParOf" srcId="{69241BA2-6706-4C5E-B7A0-FD0E17269112}" destId="{9521C8D5-E50C-4CCE-ABBB-B72D4751BBF4}" srcOrd="1" destOrd="0" presId="urn:microsoft.com/office/officeart/2005/8/layout/hierarchy2"/>
    <dgm:cxn modelId="{9CE22A60-6326-4BC6-A81E-6E638766EDF3}" type="presParOf" srcId="{9521C8D5-E50C-4CCE-ABBB-B72D4751BBF4}" destId="{F242A8E9-5F08-4DB5-87AF-91AC5A508470}" srcOrd="0" destOrd="0" presId="urn:microsoft.com/office/officeart/2005/8/layout/hierarchy2"/>
    <dgm:cxn modelId="{26FD315E-EAAF-490A-9246-2699890045E0}" type="presParOf" srcId="{9521C8D5-E50C-4CCE-ABBB-B72D4751BBF4}" destId="{A33D5347-76CB-4A6B-8466-69FFC154C040}" srcOrd="1" destOrd="0" presId="urn:microsoft.com/office/officeart/2005/8/layout/hierarchy2"/>
    <dgm:cxn modelId="{4CC0B163-02EC-448E-ACB2-37F579A4D5D9}" type="presParOf" srcId="{F9C8C4A9-AB91-4B9A-8CAC-48AE86E40C5D}" destId="{E6F2B3FE-6279-459E-A5A9-941C3B87026D}" srcOrd="4" destOrd="0" presId="urn:microsoft.com/office/officeart/2005/8/layout/hierarchy2"/>
    <dgm:cxn modelId="{F6382F9D-FE94-4864-BA37-45F1589CD33C}" type="presParOf" srcId="{E6F2B3FE-6279-459E-A5A9-941C3B87026D}" destId="{DD38964A-13C1-43B1-BD88-91BA21E90B8F}" srcOrd="0" destOrd="0" presId="urn:microsoft.com/office/officeart/2005/8/layout/hierarchy2"/>
    <dgm:cxn modelId="{519E7177-8D1B-4906-B857-7F128A84BE14}" type="presParOf" srcId="{F9C8C4A9-AB91-4B9A-8CAC-48AE86E40C5D}" destId="{EBEB3EB2-A707-478B-BAF9-59A65298BDC2}" srcOrd="5" destOrd="0" presId="urn:microsoft.com/office/officeart/2005/8/layout/hierarchy2"/>
    <dgm:cxn modelId="{16B6C329-756D-45AA-A07C-5383AF6A9D49}" type="presParOf" srcId="{EBEB3EB2-A707-478B-BAF9-59A65298BDC2}" destId="{C541F4BA-F921-49B3-A1B8-2FA106A3A93C}" srcOrd="0" destOrd="0" presId="urn:microsoft.com/office/officeart/2005/8/layout/hierarchy2"/>
    <dgm:cxn modelId="{F98ECCD5-02A0-4698-ACD3-719CF2D22162}" type="presParOf" srcId="{EBEB3EB2-A707-478B-BAF9-59A65298BDC2}" destId="{200BED10-94AB-4760-9AC5-27CB36901B76}" srcOrd="1" destOrd="0" presId="urn:microsoft.com/office/officeart/2005/8/layout/hierarchy2"/>
    <dgm:cxn modelId="{4011A505-42D1-4BF1-AF58-5BF27F33ABCA}" type="presParOf" srcId="{200BED10-94AB-4760-9AC5-27CB36901B76}" destId="{110440E4-751B-4D9F-BD19-D52F1C0A0599}" srcOrd="0" destOrd="0" presId="urn:microsoft.com/office/officeart/2005/8/layout/hierarchy2"/>
    <dgm:cxn modelId="{C4A0EBEE-966F-4E70-B5DB-0DA20CB985FB}" type="presParOf" srcId="{110440E4-751B-4D9F-BD19-D52F1C0A0599}" destId="{D33D0D75-8F4B-43DD-B539-86732E6C9586}" srcOrd="0" destOrd="0" presId="urn:microsoft.com/office/officeart/2005/8/layout/hierarchy2"/>
    <dgm:cxn modelId="{A41828CF-01DD-4CBE-B33F-8195B6F996B7}" type="presParOf" srcId="{200BED10-94AB-4760-9AC5-27CB36901B76}" destId="{DAB0B92A-095E-4778-9037-80AB3C1DC24F}" srcOrd="1" destOrd="0" presId="urn:microsoft.com/office/officeart/2005/8/layout/hierarchy2"/>
    <dgm:cxn modelId="{AFEBE287-DDEE-4138-B370-E343083597D4}" type="presParOf" srcId="{DAB0B92A-095E-4778-9037-80AB3C1DC24F}" destId="{95B7D1AE-C490-4D8C-9356-F5D8C7874D33}" srcOrd="0" destOrd="0" presId="urn:microsoft.com/office/officeart/2005/8/layout/hierarchy2"/>
    <dgm:cxn modelId="{21ABA58A-CD85-4C1A-937C-6692FC36995C}" type="presParOf" srcId="{DAB0B92A-095E-4778-9037-80AB3C1DC24F}" destId="{0EF78C8B-FA76-4349-BDD3-4D29D1A18733}" srcOrd="1" destOrd="0" presId="urn:microsoft.com/office/officeart/2005/8/layout/hierarchy2"/>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F6CA475-48A5-42FE-9FE9-47D05C356A2C}" type="doc">
      <dgm:prSet loTypeId="urn:microsoft.com/office/officeart/2005/8/layout/hierarchy6" loCatId="hierarchy" qsTypeId="urn:microsoft.com/office/officeart/2005/8/quickstyle/simple3" qsCatId="simple" csTypeId="urn:microsoft.com/office/officeart/2005/8/colors/colorful2" csCatId="colorful" phldr="1"/>
      <dgm:spPr/>
      <dgm:t>
        <a:bodyPr/>
        <a:lstStyle/>
        <a:p>
          <a:endParaRPr lang="ru-RU"/>
        </a:p>
      </dgm:t>
    </dgm:pt>
    <dgm:pt modelId="{640B8BBC-9F3D-46A7-9704-CAF90C25BF03}">
      <dgm:prSet phldrT="[Text]" custT="1"/>
      <dgm:spPr/>
      <dgm:t>
        <a:bodyPr/>
        <a:lstStyle/>
        <a:p>
          <a:r>
            <a:rPr lang="en-US" sz="1800" dirty="0"/>
            <a:t>Soil Stabilizing Materials</a:t>
          </a:r>
          <a:endParaRPr lang="ru-RU" sz="1800" dirty="0"/>
        </a:p>
      </dgm:t>
    </dgm:pt>
    <dgm:pt modelId="{5B00A888-BFDE-4870-93C2-497EEDEE6386}" type="parTrans" cxnId="{B0AE3226-42FD-4270-86A3-5D10D7E3DF1A}">
      <dgm:prSet/>
      <dgm:spPr/>
      <dgm:t>
        <a:bodyPr/>
        <a:lstStyle/>
        <a:p>
          <a:endParaRPr lang="ru-RU"/>
        </a:p>
      </dgm:t>
    </dgm:pt>
    <dgm:pt modelId="{1D23FC35-B493-4B25-BE8E-4B19B5751748}" type="sibTrans" cxnId="{B0AE3226-42FD-4270-86A3-5D10D7E3DF1A}">
      <dgm:prSet/>
      <dgm:spPr/>
      <dgm:t>
        <a:bodyPr/>
        <a:lstStyle/>
        <a:p>
          <a:endParaRPr lang="ru-RU"/>
        </a:p>
      </dgm:t>
    </dgm:pt>
    <dgm:pt modelId="{6DBD366D-6226-4B3F-91B8-FD8E8790807E}" type="asst">
      <dgm:prSet phldrT="[Text]"/>
      <dgm:spPr/>
      <dgm:t>
        <a:bodyPr/>
        <a:lstStyle/>
        <a:p>
          <a:r>
            <a:rPr lang="en-US" dirty="0"/>
            <a:t>Traditional</a:t>
          </a:r>
          <a:endParaRPr lang="ru-RU" dirty="0"/>
        </a:p>
      </dgm:t>
    </dgm:pt>
    <dgm:pt modelId="{C37E7FB5-D004-4771-B652-05C56CB95B10}" type="parTrans" cxnId="{8D587EE8-A243-4B14-8705-D2121B3BA584}">
      <dgm:prSet/>
      <dgm:spPr/>
      <dgm:t>
        <a:bodyPr/>
        <a:lstStyle/>
        <a:p>
          <a:endParaRPr lang="ru-RU"/>
        </a:p>
      </dgm:t>
    </dgm:pt>
    <dgm:pt modelId="{A9B4BD19-F5A5-47BC-B83B-B9A6012FB2A1}" type="sibTrans" cxnId="{8D587EE8-A243-4B14-8705-D2121B3BA584}">
      <dgm:prSet/>
      <dgm:spPr/>
      <dgm:t>
        <a:bodyPr/>
        <a:lstStyle/>
        <a:p>
          <a:endParaRPr lang="ru-RU"/>
        </a:p>
      </dgm:t>
    </dgm:pt>
    <dgm:pt modelId="{475CDA7B-5D05-4270-B45F-7F1735501F1C}" type="asst">
      <dgm:prSet phldrT="[Text]"/>
      <dgm:spPr/>
      <dgm:t>
        <a:bodyPr/>
        <a:lstStyle/>
        <a:p>
          <a:r>
            <a:rPr lang="en-US" dirty="0"/>
            <a:t>Non-traditional</a:t>
          </a:r>
          <a:endParaRPr lang="ru-RU" dirty="0"/>
        </a:p>
      </dgm:t>
    </dgm:pt>
    <dgm:pt modelId="{0DB96E89-F4DA-4C0C-B423-3BA899D78A33}" type="parTrans" cxnId="{965CD4CF-145C-41EF-9354-6F9E4C0338CD}">
      <dgm:prSet/>
      <dgm:spPr/>
      <dgm:t>
        <a:bodyPr/>
        <a:lstStyle/>
        <a:p>
          <a:endParaRPr lang="ru-RU"/>
        </a:p>
      </dgm:t>
    </dgm:pt>
    <dgm:pt modelId="{1116F7AB-E960-435B-94A0-6DBE3CC7CE53}" type="sibTrans" cxnId="{965CD4CF-145C-41EF-9354-6F9E4C0338CD}">
      <dgm:prSet/>
      <dgm:spPr/>
      <dgm:t>
        <a:bodyPr/>
        <a:lstStyle/>
        <a:p>
          <a:endParaRPr lang="ru-RU"/>
        </a:p>
      </dgm:t>
    </dgm:pt>
    <dgm:pt modelId="{94B66526-F2C0-4F3B-98B1-EEF6F3073246}" type="asst">
      <dgm:prSet phldrT="[Text]"/>
      <dgm:spPr>
        <a:solidFill>
          <a:schemeClr val="accent2"/>
        </a:solidFill>
      </dgm:spPr>
      <dgm:t>
        <a:bodyPr/>
        <a:lstStyle/>
        <a:p>
          <a:r>
            <a:rPr lang="en-US" dirty="0"/>
            <a:t>Cement</a:t>
          </a:r>
          <a:endParaRPr lang="ru-RU" dirty="0"/>
        </a:p>
      </dgm:t>
    </dgm:pt>
    <dgm:pt modelId="{32DBF874-2C1C-40E0-A8C2-969BEAEC1BE9}" type="parTrans" cxnId="{265AE4E1-1869-4B70-AAF5-3657B2F462E7}">
      <dgm:prSet/>
      <dgm:spPr/>
      <dgm:t>
        <a:bodyPr/>
        <a:lstStyle/>
        <a:p>
          <a:endParaRPr lang="ru-RU"/>
        </a:p>
      </dgm:t>
    </dgm:pt>
    <dgm:pt modelId="{4162C4B4-1F08-48E0-AFD0-2B655D6059FC}" type="sibTrans" cxnId="{265AE4E1-1869-4B70-AAF5-3657B2F462E7}">
      <dgm:prSet/>
      <dgm:spPr/>
      <dgm:t>
        <a:bodyPr/>
        <a:lstStyle/>
        <a:p>
          <a:endParaRPr lang="ru-RU"/>
        </a:p>
      </dgm:t>
    </dgm:pt>
    <dgm:pt modelId="{1B4935DA-630D-4EFC-B495-F7FBA890533E}" type="asst">
      <dgm:prSet phldrT="[Text]"/>
      <dgm:spPr>
        <a:solidFill>
          <a:schemeClr val="accent2">
            <a:lumMod val="40000"/>
            <a:lumOff val="60000"/>
          </a:schemeClr>
        </a:solidFill>
      </dgm:spPr>
      <dgm:t>
        <a:bodyPr/>
        <a:lstStyle/>
        <a:p>
          <a:r>
            <a:rPr lang="en-US" dirty="0"/>
            <a:t>Lime</a:t>
          </a:r>
          <a:endParaRPr lang="ru-RU" dirty="0"/>
        </a:p>
      </dgm:t>
    </dgm:pt>
    <dgm:pt modelId="{E47FF8FB-DBA6-4E47-B364-7665EA366734}" type="parTrans" cxnId="{68338ECB-B186-4A95-B7B0-261D340D6682}">
      <dgm:prSet/>
      <dgm:spPr/>
      <dgm:t>
        <a:bodyPr/>
        <a:lstStyle/>
        <a:p>
          <a:endParaRPr lang="ru-RU"/>
        </a:p>
      </dgm:t>
    </dgm:pt>
    <dgm:pt modelId="{296A3E22-70AF-4CD1-8904-68A1CC8F10F2}" type="sibTrans" cxnId="{68338ECB-B186-4A95-B7B0-261D340D6682}">
      <dgm:prSet/>
      <dgm:spPr/>
      <dgm:t>
        <a:bodyPr/>
        <a:lstStyle/>
        <a:p>
          <a:endParaRPr lang="ru-RU"/>
        </a:p>
      </dgm:t>
    </dgm:pt>
    <dgm:pt modelId="{D9059503-B464-43DD-94BE-14D0D3DF08C1}" type="asst">
      <dgm:prSet phldrT="[Text]"/>
      <dgm:spPr>
        <a:solidFill>
          <a:schemeClr val="accent2">
            <a:lumMod val="40000"/>
            <a:lumOff val="60000"/>
          </a:schemeClr>
        </a:solidFill>
      </dgm:spPr>
      <dgm:t>
        <a:bodyPr/>
        <a:lstStyle/>
        <a:p>
          <a:r>
            <a:rPr lang="en-US" dirty="0"/>
            <a:t>Calcium chloride</a:t>
          </a:r>
          <a:endParaRPr lang="ru-RU" dirty="0"/>
        </a:p>
      </dgm:t>
    </dgm:pt>
    <dgm:pt modelId="{43AB624F-19CF-4C2D-AD5B-5EA9C0C85D04}" type="parTrans" cxnId="{3DB300C6-0F63-4364-B006-7E5A7BC0F61E}">
      <dgm:prSet/>
      <dgm:spPr/>
      <dgm:t>
        <a:bodyPr/>
        <a:lstStyle/>
        <a:p>
          <a:endParaRPr lang="ru-RU"/>
        </a:p>
      </dgm:t>
    </dgm:pt>
    <dgm:pt modelId="{597AAB33-73B4-4009-B4A1-64A8A6260F67}" type="sibTrans" cxnId="{3DB300C6-0F63-4364-B006-7E5A7BC0F61E}">
      <dgm:prSet/>
      <dgm:spPr/>
      <dgm:t>
        <a:bodyPr/>
        <a:lstStyle/>
        <a:p>
          <a:endParaRPr lang="ru-RU"/>
        </a:p>
      </dgm:t>
    </dgm:pt>
    <dgm:pt modelId="{74ACA72B-D9AA-4027-AEA4-805D92A0E604}" type="asst">
      <dgm:prSet phldrT="[Text]"/>
      <dgm:spPr>
        <a:solidFill>
          <a:schemeClr val="accent2">
            <a:lumMod val="40000"/>
            <a:lumOff val="60000"/>
          </a:schemeClr>
        </a:solidFill>
      </dgm:spPr>
      <dgm:t>
        <a:bodyPr/>
        <a:lstStyle/>
        <a:p>
          <a:r>
            <a:rPr lang="en-US" dirty="0"/>
            <a:t>Fly ash</a:t>
          </a:r>
          <a:endParaRPr lang="ru-RU" dirty="0"/>
        </a:p>
      </dgm:t>
    </dgm:pt>
    <dgm:pt modelId="{A1067FEB-FCA7-4DE5-BFC1-E3845F82E7CF}" type="parTrans" cxnId="{56B807FE-8E82-4CF9-907F-BEA66C343E11}">
      <dgm:prSet/>
      <dgm:spPr/>
      <dgm:t>
        <a:bodyPr/>
        <a:lstStyle/>
        <a:p>
          <a:endParaRPr lang="ru-RU"/>
        </a:p>
      </dgm:t>
    </dgm:pt>
    <dgm:pt modelId="{ABBE1563-4575-437B-997B-C0078DF9DE4A}" type="sibTrans" cxnId="{56B807FE-8E82-4CF9-907F-BEA66C343E11}">
      <dgm:prSet/>
      <dgm:spPr/>
      <dgm:t>
        <a:bodyPr/>
        <a:lstStyle/>
        <a:p>
          <a:endParaRPr lang="ru-RU"/>
        </a:p>
      </dgm:t>
    </dgm:pt>
    <dgm:pt modelId="{28A2FC43-1AE2-4683-85C3-BCC950A8801D}" type="asst">
      <dgm:prSet phldrT="[Text]"/>
      <dgm:spPr>
        <a:solidFill>
          <a:schemeClr val="accent2"/>
        </a:solidFill>
      </dgm:spPr>
      <dgm:t>
        <a:bodyPr/>
        <a:lstStyle/>
        <a:p>
          <a:r>
            <a:rPr lang="en-US" dirty="0"/>
            <a:t>Limestone powder</a:t>
          </a:r>
          <a:endParaRPr lang="ru-RU" dirty="0"/>
        </a:p>
      </dgm:t>
    </dgm:pt>
    <dgm:pt modelId="{EBF3E92F-BC97-4C0F-BF1F-0D024A09D912}" type="parTrans" cxnId="{EB480774-A3DA-49F5-961F-745D1720A96A}">
      <dgm:prSet/>
      <dgm:spPr/>
      <dgm:t>
        <a:bodyPr/>
        <a:lstStyle/>
        <a:p>
          <a:endParaRPr lang="ru-RU"/>
        </a:p>
      </dgm:t>
    </dgm:pt>
    <dgm:pt modelId="{DAB15A85-326C-416E-892C-1B6793C4E3B4}" type="sibTrans" cxnId="{EB480774-A3DA-49F5-961F-745D1720A96A}">
      <dgm:prSet/>
      <dgm:spPr/>
      <dgm:t>
        <a:bodyPr/>
        <a:lstStyle/>
        <a:p>
          <a:endParaRPr lang="ru-RU"/>
        </a:p>
      </dgm:t>
    </dgm:pt>
    <dgm:pt modelId="{5686D7C1-BF88-45BC-A450-EA18C0DA02B5}" type="asst">
      <dgm:prSet phldrT="[Text]"/>
      <dgm:spPr>
        <a:solidFill>
          <a:schemeClr val="accent2">
            <a:lumMod val="40000"/>
            <a:lumOff val="60000"/>
          </a:schemeClr>
        </a:solidFill>
      </dgm:spPr>
      <dgm:t>
        <a:bodyPr/>
        <a:lstStyle/>
        <a:p>
          <a:r>
            <a:rPr lang="en-US" dirty="0"/>
            <a:t>Cement kiln dust</a:t>
          </a:r>
          <a:endParaRPr lang="ru-RU" dirty="0"/>
        </a:p>
      </dgm:t>
    </dgm:pt>
    <dgm:pt modelId="{0CE05371-B566-4339-930D-FCC27F918996}" type="parTrans" cxnId="{6CEE65B3-4326-4F87-A492-EC06A88EA2A8}">
      <dgm:prSet/>
      <dgm:spPr/>
      <dgm:t>
        <a:bodyPr/>
        <a:lstStyle/>
        <a:p>
          <a:endParaRPr lang="ru-RU"/>
        </a:p>
      </dgm:t>
    </dgm:pt>
    <dgm:pt modelId="{B226B0E6-6D4B-4C74-A672-193C652F1705}" type="sibTrans" cxnId="{6CEE65B3-4326-4F87-A492-EC06A88EA2A8}">
      <dgm:prSet/>
      <dgm:spPr/>
      <dgm:t>
        <a:bodyPr/>
        <a:lstStyle/>
        <a:p>
          <a:endParaRPr lang="ru-RU"/>
        </a:p>
      </dgm:t>
    </dgm:pt>
    <dgm:pt modelId="{FF376DDF-1E77-4A37-B1BB-8D19D35EDD72}" type="asst">
      <dgm:prSet phldrT="[Text]"/>
      <dgm:spPr>
        <a:solidFill>
          <a:schemeClr val="accent2">
            <a:lumMod val="40000"/>
            <a:lumOff val="60000"/>
          </a:schemeClr>
        </a:solidFill>
      </dgm:spPr>
      <dgm:t>
        <a:bodyPr/>
        <a:lstStyle/>
        <a:p>
          <a:r>
            <a:rPr lang="en-US" dirty="0"/>
            <a:t>Blast furnace slag</a:t>
          </a:r>
          <a:endParaRPr lang="ru-RU" dirty="0"/>
        </a:p>
      </dgm:t>
    </dgm:pt>
    <dgm:pt modelId="{04EC8962-A136-4E6F-863B-9B70727877B7}" type="parTrans" cxnId="{254953CA-0103-442D-9A56-0CDE27464FB7}">
      <dgm:prSet/>
      <dgm:spPr/>
      <dgm:t>
        <a:bodyPr/>
        <a:lstStyle/>
        <a:p>
          <a:endParaRPr lang="ru-RU"/>
        </a:p>
      </dgm:t>
    </dgm:pt>
    <dgm:pt modelId="{1AD2F2FF-1C6F-4C73-91D8-701C1D2903EF}" type="sibTrans" cxnId="{254953CA-0103-442D-9A56-0CDE27464FB7}">
      <dgm:prSet/>
      <dgm:spPr/>
      <dgm:t>
        <a:bodyPr/>
        <a:lstStyle/>
        <a:p>
          <a:endParaRPr lang="ru-RU"/>
        </a:p>
      </dgm:t>
    </dgm:pt>
    <dgm:pt modelId="{AF4722F5-0C44-41E8-9FE9-550E2D15710F}" type="pres">
      <dgm:prSet presAssocID="{AF6CA475-48A5-42FE-9FE9-47D05C356A2C}" presName="mainComposite" presStyleCnt="0">
        <dgm:presLayoutVars>
          <dgm:chPref val="1"/>
          <dgm:dir/>
          <dgm:animOne val="branch"/>
          <dgm:animLvl val="lvl"/>
          <dgm:resizeHandles val="exact"/>
        </dgm:presLayoutVars>
      </dgm:prSet>
      <dgm:spPr/>
    </dgm:pt>
    <dgm:pt modelId="{97BA0B5C-B62C-49ED-B732-E9C1E5756FFE}" type="pres">
      <dgm:prSet presAssocID="{AF6CA475-48A5-42FE-9FE9-47D05C356A2C}" presName="hierFlow" presStyleCnt="0"/>
      <dgm:spPr/>
    </dgm:pt>
    <dgm:pt modelId="{CDF1519A-730D-4475-8007-DD10C8C23B4A}" type="pres">
      <dgm:prSet presAssocID="{AF6CA475-48A5-42FE-9FE9-47D05C356A2C}" presName="hierChild1" presStyleCnt="0">
        <dgm:presLayoutVars>
          <dgm:chPref val="1"/>
          <dgm:animOne val="branch"/>
          <dgm:animLvl val="lvl"/>
        </dgm:presLayoutVars>
      </dgm:prSet>
      <dgm:spPr/>
    </dgm:pt>
    <dgm:pt modelId="{975AA44B-227A-42B2-B2E3-6F04895DE3D0}" type="pres">
      <dgm:prSet presAssocID="{640B8BBC-9F3D-46A7-9704-CAF90C25BF03}" presName="Name14" presStyleCnt="0"/>
      <dgm:spPr/>
    </dgm:pt>
    <dgm:pt modelId="{E20C4428-E3F8-4ACA-B017-64ACAB4F0CE9}" type="pres">
      <dgm:prSet presAssocID="{640B8BBC-9F3D-46A7-9704-CAF90C25BF03}" presName="level1Shape" presStyleLbl="node0" presStyleIdx="0" presStyleCnt="1" custScaleX="207513">
        <dgm:presLayoutVars>
          <dgm:chPref val="3"/>
        </dgm:presLayoutVars>
      </dgm:prSet>
      <dgm:spPr/>
    </dgm:pt>
    <dgm:pt modelId="{F3011A5C-C640-451B-9663-524449901331}" type="pres">
      <dgm:prSet presAssocID="{640B8BBC-9F3D-46A7-9704-CAF90C25BF03}" presName="hierChild2" presStyleCnt="0"/>
      <dgm:spPr/>
    </dgm:pt>
    <dgm:pt modelId="{F97D1EDC-002F-41F9-AB3A-C03D5B6569FB}" type="pres">
      <dgm:prSet presAssocID="{C37E7FB5-D004-4771-B652-05C56CB95B10}" presName="Name19" presStyleLbl="parChTrans1D2" presStyleIdx="0" presStyleCnt="2"/>
      <dgm:spPr/>
    </dgm:pt>
    <dgm:pt modelId="{B1596395-B40E-46EB-9C7A-62A47EB105EF}" type="pres">
      <dgm:prSet presAssocID="{6DBD366D-6226-4B3F-91B8-FD8E8790807E}" presName="Name21" presStyleCnt="0"/>
      <dgm:spPr/>
    </dgm:pt>
    <dgm:pt modelId="{03703D59-4163-49C5-9B16-1D7311F172E7}" type="pres">
      <dgm:prSet presAssocID="{6DBD366D-6226-4B3F-91B8-FD8E8790807E}" presName="level2Shape" presStyleLbl="asst1" presStyleIdx="0" presStyleCnt="9"/>
      <dgm:spPr/>
    </dgm:pt>
    <dgm:pt modelId="{E9C745EA-1E94-4506-A349-0FD4E1DBF9CB}" type="pres">
      <dgm:prSet presAssocID="{6DBD366D-6226-4B3F-91B8-FD8E8790807E}" presName="hierChild3" presStyleCnt="0"/>
      <dgm:spPr/>
    </dgm:pt>
    <dgm:pt modelId="{6E20BE1B-7F90-4BCC-9490-FC5185767675}" type="pres">
      <dgm:prSet presAssocID="{32DBF874-2C1C-40E0-A8C2-969BEAEC1BE9}" presName="Name19" presStyleLbl="parChTrans1D3" presStyleIdx="0" presStyleCnt="7"/>
      <dgm:spPr/>
    </dgm:pt>
    <dgm:pt modelId="{51A2FAB8-DDBD-4CCA-ABFF-7481484ED111}" type="pres">
      <dgm:prSet presAssocID="{94B66526-F2C0-4F3B-98B1-EEF6F3073246}" presName="Name21" presStyleCnt="0"/>
      <dgm:spPr/>
    </dgm:pt>
    <dgm:pt modelId="{67D09BCE-6B95-40FD-AA4F-BBFD21DF884C}" type="pres">
      <dgm:prSet presAssocID="{94B66526-F2C0-4F3B-98B1-EEF6F3073246}" presName="level2Shape" presStyleLbl="asst1" presStyleIdx="1" presStyleCnt="9"/>
      <dgm:spPr/>
    </dgm:pt>
    <dgm:pt modelId="{0DB0A749-6A05-4CA8-B227-33BEEC0CCF3F}" type="pres">
      <dgm:prSet presAssocID="{94B66526-F2C0-4F3B-98B1-EEF6F3073246}" presName="hierChild3" presStyleCnt="0"/>
      <dgm:spPr/>
    </dgm:pt>
    <dgm:pt modelId="{5B987339-FCF9-44E0-B762-EFABB194D942}" type="pres">
      <dgm:prSet presAssocID="{E47FF8FB-DBA6-4E47-B364-7665EA366734}" presName="Name19" presStyleLbl="parChTrans1D3" presStyleIdx="1" presStyleCnt="7"/>
      <dgm:spPr/>
    </dgm:pt>
    <dgm:pt modelId="{7156BE57-6310-457C-92E3-F4A8FE3715B9}" type="pres">
      <dgm:prSet presAssocID="{1B4935DA-630D-4EFC-B495-F7FBA890533E}" presName="Name21" presStyleCnt="0"/>
      <dgm:spPr/>
    </dgm:pt>
    <dgm:pt modelId="{3C223FF5-A707-42D8-91DE-0C921D888F34}" type="pres">
      <dgm:prSet presAssocID="{1B4935DA-630D-4EFC-B495-F7FBA890533E}" presName="level2Shape" presStyleLbl="asst1" presStyleIdx="2" presStyleCnt="9"/>
      <dgm:spPr/>
    </dgm:pt>
    <dgm:pt modelId="{CF516A06-72A8-4CD0-AEF8-30E3DC2AB6B9}" type="pres">
      <dgm:prSet presAssocID="{1B4935DA-630D-4EFC-B495-F7FBA890533E}" presName="hierChild3" presStyleCnt="0"/>
      <dgm:spPr/>
    </dgm:pt>
    <dgm:pt modelId="{C375288A-104E-4FCC-B7CF-72F8F69305C2}" type="pres">
      <dgm:prSet presAssocID="{A1067FEB-FCA7-4DE5-BFC1-E3845F82E7CF}" presName="Name19" presStyleLbl="parChTrans1D3" presStyleIdx="2" presStyleCnt="7"/>
      <dgm:spPr/>
    </dgm:pt>
    <dgm:pt modelId="{FCBDE368-2645-4E19-871A-D61B2E4260ED}" type="pres">
      <dgm:prSet presAssocID="{74ACA72B-D9AA-4027-AEA4-805D92A0E604}" presName="Name21" presStyleCnt="0"/>
      <dgm:spPr/>
    </dgm:pt>
    <dgm:pt modelId="{BD054E81-0D38-4A9E-AD62-F939E6B69A4C}" type="pres">
      <dgm:prSet presAssocID="{74ACA72B-D9AA-4027-AEA4-805D92A0E604}" presName="level2Shape" presStyleLbl="asst1" presStyleIdx="3" presStyleCnt="9"/>
      <dgm:spPr/>
    </dgm:pt>
    <dgm:pt modelId="{7E568FC0-CB70-40D3-AE2B-1C9EBDD037BE}" type="pres">
      <dgm:prSet presAssocID="{74ACA72B-D9AA-4027-AEA4-805D92A0E604}" presName="hierChild3" presStyleCnt="0"/>
      <dgm:spPr/>
    </dgm:pt>
    <dgm:pt modelId="{94AED66B-E2E5-4E67-89E6-C19D5110DD88}" type="pres">
      <dgm:prSet presAssocID="{43AB624F-19CF-4C2D-AD5B-5EA9C0C85D04}" presName="Name19" presStyleLbl="parChTrans1D3" presStyleIdx="3" presStyleCnt="7"/>
      <dgm:spPr/>
    </dgm:pt>
    <dgm:pt modelId="{1249FDB3-AB23-4D8D-A10A-685EA2AF7B81}" type="pres">
      <dgm:prSet presAssocID="{D9059503-B464-43DD-94BE-14D0D3DF08C1}" presName="Name21" presStyleCnt="0"/>
      <dgm:spPr/>
    </dgm:pt>
    <dgm:pt modelId="{8D8466B1-444A-4B92-80B4-6020242E7A48}" type="pres">
      <dgm:prSet presAssocID="{D9059503-B464-43DD-94BE-14D0D3DF08C1}" presName="level2Shape" presStyleLbl="asst1" presStyleIdx="4" presStyleCnt="9"/>
      <dgm:spPr/>
    </dgm:pt>
    <dgm:pt modelId="{52E16AAB-DF97-4C16-B82B-5D0F34E78CFF}" type="pres">
      <dgm:prSet presAssocID="{D9059503-B464-43DD-94BE-14D0D3DF08C1}" presName="hierChild3" presStyleCnt="0"/>
      <dgm:spPr/>
    </dgm:pt>
    <dgm:pt modelId="{319E0C27-382B-402A-B99A-8A9F69987983}" type="pres">
      <dgm:prSet presAssocID="{0DB96E89-F4DA-4C0C-B423-3BA899D78A33}" presName="Name19" presStyleLbl="parChTrans1D2" presStyleIdx="1" presStyleCnt="2"/>
      <dgm:spPr/>
    </dgm:pt>
    <dgm:pt modelId="{68842644-1447-4363-BD19-5BDBE67A2E15}" type="pres">
      <dgm:prSet presAssocID="{475CDA7B-5D05-4270-B45F-7F1735501F1C}" presName="Name21" presStyleCnt="0"/>
      <dgm:spPr/>
    </dgm:pt>
    <dgm:pt modelId="{39CE291A-9947-4A25-9FD2-5761B60E2A19}" type="pres">
      <dgm:prSet presAssocID="{475CDA7B-5D05-4270-B45F-7F1735501F1C}" presName="level2Shape" presStyleLbl="asst1" presStyleIdx="5" presStyleCnt="9" custScaleX="148749"/>
      <dgm:spPr/>
    </dgm:pt>
    <dgm:pt modelId="{BBBC1885-0D5B-4319-9892-AB8ABCD7B1F8}" type="pres">
      <dgm:prSet presAssocID="{475CDA7B-5D05-4270-B45F-7F1735501F1C}" presName="hierChild3" presStyleCnt="0"/>
      <dgm:spPr/>
    </dgm:pt>
    <dgm:pt modelId="{086B1823-47E2-432C-9171-ABDEDA53365F}" type="pres">
      <dgm:prSet presAssocID="{EBF3E92F-BC97-4C0F-BF1F-0D024A09D912}" presName="Name19" presStyleLbl="parChTrans1D3" presStyleIdx="4" presStyleCnt="7"/>
      <dgm:spPr/>
    </dgm:pt>
    <dgm:pt modelId="{E75830EE-0B3B-4406-8448-FF5EFE4427FB}" type="pres">
      <dgm:prSet presAssocID="{28A2FC43-1AE2-4683-85C3-BCC950A8801D}" presName="Name21" presStyleCnt="0"/>
      <dgm:spPr/>
    </dgm:pt>
    <dgm:pt modelId="{F19FAC43-C7F7-41A2-84D5-5CCE4D4C0C6F}" type="pres">
      <dgm:prSet presAssocID="{28A2FC43-1AE2-4683-85C3-BCC950A8801D}" presName="level2Shape" presStyleLbl="asst1" presStyleIdx="6" presStyleCnt="9"/>
      <dgm:spPr/>
    </dgm:pt>
    <dgm:pt modelId="{1A7309BC-BE01-4F0A-B59B-54FF5E36EBED}" type="pres">
      <dgm:prSet presAssocID="{28A2FC43-1AE2-4683-85C3-BCC950A8801D}" presName="hierChild3" presStyleCnt="0"/>
      <dgm:spPr/>
    </dgm:pt>
    <dgm:pt modelId="{3F46763E-1CD1-41AE-8350-6D6DCC0A6CDB}" type="pres">
      <dgm:prSet presAssocID="{0CE05371-B566-4339-930D-FCC27F918996}" presName="Name19" presStyleLbl="parChTrans1D3" presStyleIdx="5" presStyleCnt="7"/>
      <dgm:spPr/>
    </dgm:pt>
    <dgm:pt modelId="{AC6D20BB-FC3F-4A59-B956-3EF37357EA98}" type="pres">
      <dgm:prSet presAssocID="{5686D7C1-BF88-45BC-A450-EA18C0DA02B5}" presName="Name21" presStyleCnt="0"/>
      <dgm:spPr/>
    </dgm:pt>
    <dgm:pt modelId="{0093D705-D21B-4FED-8016-A8FF81F49A23}" type="pres">
      <dgm:prSet presAssocID="{5686D7C1-BF88-45BC-A450-EA18C0DA02B5}" presName="level2Shape" presStyleLbl="asst1" presStyleIdx="7" presStyleCnt="9"/>
      <dgm:spPr/>
    </dgm:pt>
    <dgm:pt modelId="{F7083DB4-AEA9-498A-88B2-1FC847F36B59}" type="pres">
      <dgm:prSet presAssocID="{5686D7C1-BF88-45BC-A450-EA18C0DA02B5}" presName="hierChild3" presStyleCnt="0"/>
      <dgm:spPr/>
    </dgm:pt>
    <dgm:pt modelId="{A8AE6606-75B7-4CDA-8BF8-863553BA23B7}" type="pres">
      <dgm:prSet presAssocID="{04EC8962-A136-4E6F-863B-9B70727877B7}" presName="Name19" presStyleLbl="parChTrans1D3" presStyleIdx="6" presStyleCnt="7"/>
      <dgm:spPr/>
    </dgm:pt>
    <dgm:pt modelId="{7255B929-A90B-49EF-BED4-E4163184C31F}" type="pres">
      <dgm:prSet presAssocID="{FF376DDF-1E77-4A37-B1BB-8D19D35EDD72}" presName="Name21" presStyleCnt="0"/>
      <dgm:spPr/>
    </dgm:pt>
    <dgm:pt modelId="{C247CF7B-34BA-4D3D-A027-7EDEBAB3F782}" type="pres">
      <dgm:prSet presAssocID="{FF376DDF-1E77-4A37-B1BB-8D19D35EDD72}" presName="level2Shape" presStyleLbl="asst1" presStyleIdx="8" presStyleCnt="9"/>
      <dgm:spPr/>
    </dgm:pt>
    <dgm:pt modelId="{36EDBB4E-F213-4668-8767-AC2765D17A4E}" type="pres">
      <dgm:prSet presAssocID="{FF376DDF-1E77-4A37-B1BB-8D19D35EDD72}" presName="hierChild3" presStyleCnt="0"/>
      <dgm:spPr/>
    </dgm:pt>
    <dgm:pt modelId="{99D00257-688B-4141-A644-D6249604BB03}" type="pres">
      <dgm:prSet presAssocID="{AF6CA475-48A5-42FE-9FE9-47D05C356A2C}" presName="bgShapesFlow" presStyleCnt="0"/>
      <dgm:spPr/>
    </dgm:pt>
  </dgm:ptLst>
  <dgm:cxnLst>
    <dgm:cxn modelId="{5F90C70F-12BA-428D-8FEF-C75D7D1F07BF}" type="presOf" srcId="{0CE05371-B566-4339-930D-FCC27F918996}" destId="{3F46763E-1CD1-41AE-8350-6D6DCC0A6CDB}" srcOrd="0" destOrd="0" presId="urn:microsoft.com/office/officeart/2005/8/layout/hierarchy6"/>
    <dgm:cxn modelId="{C999591B-A7BF-4692-BC68-3C41828DDC2F}" type="presOf" srcId="{D9059503-B464-43DD-94BE-14D0D3DF08C1}" destId="{8D8466B1-444A-4B92-80B4-6020242E7A48}" srcOrd="0" destOrd="0" presId="urn:microsoft.com/office/officeart/2005/8/layout/hierarchy6"/>
    <dgm:cxn modelId="{B0AE3226-42FD-4270-86A3-5D10D7E3DF1A}" srcId="{AF6CA475-48A5-42FE-9FE9-47D05C356A2C}" destId="{640B8BBC-9F3D-46A7-9704-CAF90C25BF03}" srcOrd="0" destOrd="0" parTransId="{5B00A888-BFDE-4870-93C2-497EEDEE6386}" sibTransId="{1D23FC35-B493-4B25-BE8E-4B19B5751748}"/>
    <dgm:cxn modelId="{8047DA35-5BEB-443C-9C3E-34DC6DDEDCCF}" type="presOf" srcId="{6DBD366D-6226-4B3F-91B8-FD8E8790807E}" destId="{03703D59-4163-49C5-9B16-1D7311F172E7}" srcOrd="0" destOrd="0" presId="urn:microsoft.com/office/officeart/2005/8/layout/hierarchy6"/>
    <dgm:cxn modelId="{F8869F47-76D0-4320-80ED-2F5919B580F6}" type="presOf" srcId="{FF376DDF-1E77-4A37-B1BB-8D19D35EDD72}" destId="{C247CF7B-34BA-4D3D-A027-7EDEBAB3F782}" srcOrd="0" destOrd="0" presId="urn:microsoft.com/office/officeart/2005/8/layout/hierarchy6"/>
    <dgm:cxn modelId="{8F721469-1EC1-4DEB-8955-60D9D127F4FA}" type="presOf" srcId="{28A2FC43-1AE2-4683-85C3-BCC950A8801D}" destId="{F19FAC43-C7F7-41A2-84D5-5CCE4D4C0C6F}" srcOrd="0" destOrd="0" presId="urn:microsoft.com/office/officeart/2005/8/layout/hierarchy6"/>
    <dgm:cxn modelId="{8659374B-4BDE-417D-A018-8452098027BC}" type="presOf" srcId="{E47FF8FB-DBA6-4E47-B364-7665EA366734}" destId="{5B987339-FCF9-44E0-B762-EFABB194D942}" srcOrd="0" destOrd="0" presId="urn:microsoft.com/office/officeart/2005/8/layout/hierarchy6"/>
    <dgm:cxn modelId="{57C2D54B-3044-405F-B83F-3231420F2FBE}" type="presOf" srcId="{AF6CA475-48A5-42FE-9FE9-47D05C356A2C}" destId="{AF4722F5-0C44-41E8-9FE9-550E2D15710F}" srcOrd="0" destOrd="0" presId="urn:microsoft.com/office/officeart/2005/8/layout/hierarchy6"/>
    <dgm:cxn modelId="{1AAA7D73-068B-45EE-955D-067CEAEAA0E4}" type="presOf" srcId="{EBF3E92F-BC97-4C0F-BF1F-0D024A09D912}" destId="{086B1823-47E2-432C-9171-ABDEDA53365F}" srcOrd="0" destOrd="0" presId="urn:microsoft.com/office/officeart/2005/8/layout/hierarchy6"/>
    <dgm:cxn modelId="{EB480774-A3DA-49F5-961F-745D1720A96A}" srcId="{475CDA7B-5D05-4270-B45F-7F1735501F1C}" destId="{28A2FC43-1AE2-4683-85C3-BCC950A8801D}" srcOrd="0" destOrd="0" parTransId="{EBF3E92F-BC97-4C0F-BF1F-0D024A09D912}" sibTransId="{DAB15A85-326C-416E-892C-1B6793C4E3B4}"/>
    <dgm:cxn modelId="{CE1ED556-0E68-4692-9ED6-472CD77B72B3}" type="presOf" srcId="{5686D7C1-BF88-45BC-A450-EA18C0DA02B5}" destId="{0093D705-D21B-4FED-8016-A8FF81F49A23}" srcOrd="0" destOrd="0" presId="urn:microsoft.com/office/officeart/2005/8/layout/hierarchy6"/>
    <dgm:cxn modelId="{3648A183-A6E6-4A37-9B7D-62E8E0151281}" type="presOf" srcId="{0DB96E89-F4DA-4C0C-B423-3BA899D78A33}" destId="{319E0C27-382B-402A-B99A-8A9F69987983}" srcOrd="0" destOrd="0" presId="urn:microsoft.com/office/officeart/2005/8/layout/hierarchy6"/>
    <dgm:cxn modelId="{339F3E99-C41B-48E9-B27C-96C8EE60C78B}" type="presOf" srcId="{640B8BBC-9F3D-46A7-9704-CAF90C25BF03}" destId="{E20C4428-E3F8-4ACA-B017-64ACAB4F0CE9}" srcOrd="0" destOrd="0" presId="urn:microsoft.com/office/officeart/2005/8/layout/hierarchy6"/>
    <dgm:cxn modelId="{1591729C-5152-4CC1-B406-44F6D4BA1283}" type="presOf" srcId="{94B66526-F2C0-4F3B-98B1-EEF6F3073246}" destId="{67D09BCE-6B95-40FD-AA4F-BBFD21DF884C}" srcOrd="0" destOrd="0" presId="urn:microsoft.com/office/officeart/2005/8/layout/hierarchy6"/>
    <dgm:cxn modelId="{CC62B9A3-B9C1-44CE-B18F-05490073557D}" type="presOf" srcId="{A1067FEB-FCA7-4DE5-BFC1-E3845F82E7CF}" destId="{C375288A-104E-4FCC-B7CF-72F8F69305C2}" srcOrd="0" destOrd="0" presId="urn:microsoft.com/office/officeart/2005/8/layout/hierarchy6"/>
    <dgm:cxn modelId="{767178AB-766B-4898-9D63-83411FACDD5F}" type="presOf" srcId="{32DBF874-2C1C-40E0-A8C2-969BEAEC1BE9}" destId="{6E20BE1B-7F90-4BCC-9490-FC5185767675}" srcOrd="0" destOrd="0" presId="urn:microsoft.com/office/officeart/2005/8/layout/hierarchy6"/>
    <dgm:cxn modelId="{1572AFAB-F54A-4EBA-8FC3-AA7C6D526C8A}" type="presOf" srcId="{74ACA72B-D9AA-4027-AEA4-805D92A0E604}" destId="{BD054E81-0D38-4A9E-AD62-F939E6B69A4C}" srcOrd="0" destOrd="0" presId="urn:microsoft.com/office/officeart/2005/8/layout/hierarchy6"/>
    <dgm:cxn modelId="{AC4368AC-E84E-4CCA-ABD0-A3BE121F07A8}" type="presOf" srcId="{1B4935DA-630D-4EFC-B495-F7FBA890533E}" destId="{3C223FF5-A707-42D8-91DE-0C921D888F34}" srcOrd="0" destOrd="0" presId="urn:microsoft.com/office/officeart/2005/8/layout/hierarchy6"/>
    <dgm:cxn modelId="{6CEE65B3-4326-4F87-A492-EC06A88EA2A8}" srcId="{475CDA7B-5D05-4270-B45F-7F1735501F1C}" destId="{5686D7C1-BF88-45BC-A450-EA18C0DA02B5}" srcOrd="1" destOrd="0" parTransId="{0CE05371-B566-4339-930D-FCC27F918996}" sibTransId="{B226B0E6-6D4B-4C74-A672-193C652F1705}"/>
    <dgm:cxn modelId="{3DB300C6-0F63-4364-B006-7E5A7BC0F61E}" srcId="{6DBD366D-6226-4B3F-91B8-FD8E8790807E}" destId="{D9059503-B464-43DD-94BE-14D0D3DF08C1}" srcOrd="3" destOrd="0" parTransId="{43AB624F-19CF-4C2D-AD5B-5EA9C0C85D04}" sibTransId="{597AAB33-73B4-4009-B4A1-64A8A6260F67}"/>
    <dgm:cxn modelId="{254953CA-0103-442D-9A56-0CDE27464FB7}" srcId="{475CDA7B-5D05-4270-B45F-7F1735501F1C}" destId="{FF376DDF-1E77-4A37-B1BB-8D19D35EDD72}" srcOrd="2" destOrd="0" parTransId="{04EC8962-A136-4E6F-863B-9B70727877B7}" sibTransId="{1AD2F2FF-1C6F-4C73-91D8-701C1D2903EF}"/>
    <dgm:cxn modelId="{68338ECB-B186-4A95-B7B0-261D340D6682}" srcId="{6DBD366D-6226-4B3F-91B8-FD8E8790807E}" destId="{1B4935DA-630D-4EFC-B495-F7FBA890533E}" srcOrd="1" destOrd="0" parTransId="{E47FF8FB-DBA6-4E47-B364-7665EA366734}" sibTransId="{296A3E22-70AF-4CD1-8904-68A1CC8F10F2}"/>
    <dgm:cxn modelId="{965CD4CF-145C-41EF-9354-6F9E4C0338CD}" srcId="{640B8BBC-9F3D-46A7-9704-CAF90C25BF03}" destId="{475CDA7B-5D05-4270-B45F-7F1735501F1C}" srcOrd="1" destOrd="0" parTransId="{0DB96E89-F4DA-4C0C-B423-3BA899D78A33}" sibTransId="{1116F7AB-E960-435B-94A0-6DBE3CC7CE53}"/>
    <dgm:cxn modelId="{265AE4E1-1869-4B70-AAF5-3657B2F462E7}" srcId="{6DBD366D-6226-4B3F-91B8-FD8E8790807E}" destId="{94B66526-F2C0-4F3B-98B1-EEF6F3073246}" srcOrd="0" destOrd="0" parTransId="{32DBF874-2C1C-40E0-A8C2-969BEAEC1BE9}" sibTransId="{4162C4B4-1F08-48E0-AFD0-2B655D6059FC}"/>
    <dgm:cxn modelId="{7A398EE5-9345-4988-99DD-B9EA43F7475F}" type="presOf" srcId="{43AB624F-19CF-4C2D-AD5B-5EA9C0C85D04}" destId="{94AED66B-E2E5-4E67-89E6-C19D5110DD88}" srcOrd="0" destOrd="0" presId="urn:microsoft.com/office/officeart/2005/8/layout/hierarchy6"/>
    <dgm:cxn modelId="{8D587EE8-A243-4B14-8705-D2121B3BA584}" srcId="{640B8BBC-9F3D-46A7-9704-CAF90C25BF03}" destId="{6DBD366D-6226-4B3F-91B8-FD8E8790807E}" srcOrd="0" destOrd="0" parTransId="{C37E7FB5-D004-4771-B652-05C56CB95B10}" sibTransId="{A9B4BD19-F5A5-47BC-B83B-B9A6012FB2A1}"/>
    <dgm:cxn modelId="{602D21ED-679A-4FE7-8229-9F5F74D59A96}" type="presOf" srcId="{475CDA7B-5D05-4270-B45F-7F1735501F1C}" destId="{39CE291A-9947-4A25-9FD2-5761B60E2A19}" srcOrd="0" destOrd="0" presId="urn:microsoft.com/office/officeart/2005/8/layout/hierarchy6"/>
    <dgm:cxn modelId="{1BA87FF7-6EA1-4F7D-AF03-C40AF6BEEA52}" type="presOf" srcId="{C37E7FB5-D004-4771-B652-05C56CB95B10}" destId="{F97D1EDC-002F-41F9-AB3A-C03D5B6569FB}" srcOrd="0" destOrd="0" presId="urn:microsoft.com/office/officeart/2005/8/layout/hierarchy6"/>
    <dgm:cxn modelId="{5F09A6FA-B663-4289-AA9E-7C7DD5757EBE}" type="presOf" srcId="{04EC8962-A136-4E6F-863B-9B70727877B7}" destId="{A8AE6606-75B7-4CDA-8BF8-863553BA23B7}" srcOrd="0" destOrd="0" presId="urn:microsoft.com/office/officeart/2005/8/layout/hierarchy6"/>
    <dgm:cxn modelId="{56B807FE-8E82-4CF9-907F-BEA66C343E11}" srcId="{6DBD366D-6226-4B3F-91B8-FD8E8790807E}" destId="{74ACA72B-D9AA-4027-AEA4-805D92A0E604}" srcOrd="2" destOrd="0" parTransId="{A1067FEB-FCA7-4DE5-BFC1-E3845F82E7CF}" sibTransId="{ABBE1563-4575-437B-997B-C0078DF9DE4A}"/>
    <dgm:cxn modelId="{6FD4F963-13D8-4697-AB4D-E809E318082D}" type="presParOf" srcId="{AF4722F5-0C44-41E8-9FE9-550E2D15710F}" destId="{97BA0B5C-B62C-49ED-B732-E9C1E5756FFE}" srcOrd="0" destOrd="0" presId="urn:microsoft.com/office/officeart/2005/8/layout/hierarchy6"/>
    <dgm:cxn modelId="{BE1B74B9-1E43-41EF-ADF6-1D1485291BC5}" type="presParOf" srcId="{97BA0B5C-B62C-49ED-B732-E9C1E5756FFE}" destId="{CDF1519A-730D-4475-8007-DD10C8C23B4A}" srcOrd="0" destOrd="0" presId="urn:microsoft.com/office/officeart/2005/8/layout/hierarchy6"/>
    <dgm:cxn modelId="{31CF686E-12F9-4BB8-8E89-7EF22F014F3D}" type="presParOf" srcId="{CDF1519A-730D-4475-8007-DD10C8C23B4A}" destId="{975AA44B-227A-42B2-B2E3-6F04895DE3D0}" srcOrd="0" destOrd="0" presId="urn:microsoft.com/office/officeart/2005/8/layout/hierarchy6"/>
    <dgm:cxn modelId="{C92B1F06-484A-4D21-B904-796F674DDE2E}" type="presParOf" srcId="{975AA44B-227A-42B2-B2E3-6F04895DE3D0}" destId="{E20C4428-E3F8-4ACA-B017-64ACAB4F0CE9}" srcOrd="0" destOrd="0" presId="urn:microsoft.com/office/officeart/2005/8/layout/hierarchy6"/>
    <dgm:cxn modelId="{688D3269-0700-4E89-8090-D74B5ACAE28C}" type="presParOf" srcId="{975AA44B-227A-42B2-B2E3-6F04895DE3D0}" destId="{F3011A5C-C640-451B-9663-524449901331}" srcOrd="1" destOrd="0" presId="urn:microsoft.com/office/officeart/2005/8/layout/hierarchy6"/>
    <dgm:cxn modelId="{4A392201-0E95-4F64-8C50-EA529C291883}" type="presParOf" srcId="{F3011A5C-C640-451B-9663-524449901331}" destId="{F97D1EDC-002F-41F9-AB3A-C03D5B6569FB}" srcOrd="0" destOrd="0" presId="urn:microsoft.com/office/officeart/2005/8/layout/hierarchy6"/>
    <dgm:cxn modelId="{41E3D95D-406B-4A31-A3F4-AADD1A4B44B2}" type="presParOf" srcId="{F3011A5C-C640-451B-9663-524449901331}" destId="{B1596395-B40E-46EB-9C7A-62A47EB105EF}" srcOrd="1" destOrd="0" presId="urn:microsoft.com/office/officeart/2005/8/layout/hierarchy6"/>
    <dgm:cxn modelId="{6D978C81-810E-450F-82E5-035833E7B594}" type="presParOf" srcId="{B1596395-B40E-46EB-9C7A-62A47EB105EF}" destId="{03703D59-4163-49C5-9B16-1D7311F172E7}" srcOrd="0" destOrd="0" presId="urn:microsoft.com/office/officeart/2005/8/layout/hierarchy6"/>
    <dgm:cxn modelId="{F9336E98-E9C0-4D91-8791-3AF46BF634A3}" type="presParOf" srcId="{B1596395-B40E-46EB-9C7A-62A47EB105EF}" destId="{E9C745EA-1E94-4506-A349-0FD4E1DBF9CB}" srcOrd="1" destOrd="0" presId="urn:microsoft.com/office/officeart/2005/8/layout/hierarchy6"/>
    <dgm:cxn modelId="{0CC3A7E9-34CB-4DF8-8B1E-3FADAFD6E92E}" type="presParOf" srcId="{E9C745EA-1E94-4506-A349-0FD4E1DBF9CB}" destId="{6E20BE1B-7F90-4BCC-9490-FC5185767675}" srcOrd="0" destOrd="0" presId="urn:microsoft.com/office/officeart/2005/8/layout/hierarchy6"/>
    <dgm:cxn modelId="{D972D3C1-7389-4B2F-9BBA-6ADFD93B1F70}" type="presParOf" srcId="{E9C745EA-1E94-4506-A349-0FD4E1DBF9CB}" destId="{51A2FAB8-DDBD-4CCA-ABFF-7481484ED111}" srcOrd="1" destOrd="0" presId="urn:microsoft.com/office/officeart/2005/8/layout/hierarchy6"/>
    <dgm:cxn modelId="{42FD7CDF-AAD4-470C-A903-3D76B7EFE041}" type="presParOf" srcId="{51A2FAB8-DDBD-4CCA-ABFF-7481484ED111}" destId="{67D09BCE-6B95-40FD-AA4F-BBFD21DF884C}" srcOrd="0" destOrd="0" presId="urn:microsoft.com/office/officeart/2005/8/layout/hierarchy6"/>
    <dgm:cxn modelId="{08C3A0A9-A0BD-437E-B081-C69FF31BEC13}" type="presParOf" srcId="{51A2FAB8-DDBD-4CCA-ABFF-7481484ED111}" destId="{0DB0A749-6A05-4CA8-B227-33BEEC0CCF3F}" srcOrd="1" destOrd="0" presId="urn:microsoft.com/office/officeart/2005/8/layout/hierarchy6"/>
    <dgm:cxn modelId="{6B93A5A1-CF2F-4BE8-AEDC-8EF359C5D956}" type="presParOf" srcId="{E9C745EA-1E94-4506-A349-0FD4E1DBF9CB}" destId="{5B987339-FCF9-44E0-B762-EFABB194D942}" srcOrd="2" destOrd="0" presId="urn:microsoft.com/office/officeart/2005/8/layout/hierarchy6"/>
    <dgm:cxn modelId="{5F7EF5AF-27A1-4907-91E2-38A2B03ADB7E}" type="presParOf" srcId="{E9C745EA-1E94-4506-A349-0FD4E1DBF9CB}" destId="{7156BE57-6310-457C-92E3-F4A8FE3715B9}" srcOrd="3" destOrd="0" presId="urn:microsoft.com/office/officeart/2005/8/layout/hierarchy6"/>
    <dgm:cxn modelId="{D590BAA2-24E3-42F2-BAF3-1B4D9D5C4BFC}" type="presParOf" srcId="{7156BE57-6310-457C-92E3-F4A8FE3715B9}" destId="{3C223FF5-A707-42D8-91DE-0C921D888F34}" srcOrd="0" destOrd="0" presId="urn:microsoft.com/office/officeart/2005/8/layout/hierarchy6"/>
    <dgm:cxn modelId="{659BFA02-85F7-4ECE-A4BB-0F7B5C702914}" type="presParOf" srcId="{7156BE57-6310-457C-92E3-F4A8FE3715B9}" destId="{CF516A06-72A8-4CD0-AEF8-30E3DC2AB6B9}" srcOrd="1" destOrd="0" presId="urn:microsoft.com/office/officeart/2005/8/layout/hierarchy6"/>
    <dgm:cxn modelId="{23F2BFF1-7959-4D27-BD7A-75AB2A57C137}" type="presParOf" srcId="{E9C745EA-1E94-4506-A349-0FD4E1DBF9CB}" destId="{C375288A-104E-4FCC-B7CF-72F8F69305C2}" srcOrd="4" destOrd="0" presId="urn:microsoft.com/office/officeart/2005/8/layout/hierarchy6"/>
    <dgm:cxn modelId="{5D89107A-FFC7-4E38-9BFC-C6AA7B59E617}" type="presParOf" srcId="{E9C745EA-1E94-4506-A349-0FD4E1DBF9CB}" destId="{FCBDE368-2645-4E19-871A-D61B2E4260ED}" srcOrd="5" destOrd="0" presId="urn:microsoft.com/office/officeart/2005/8/layout/hierarchy6"/>
    <dgm:cxn modelId="{887B940E-A39B-49ED-9605-B5F16BE61FC1}" type="presParOf" srcId="{FCBDE368-2645-4E19-871A-D61B2E4260ED}" destId="{BD054E81-0D38-4A9E-AD62-F939E6B69A4C}" srcOrd="0" destOrd="0" presId="urn:microsoft.com/office/officeart/2005/8/layout/hierarchy6"/>
    <dgm:cxn modelId="{1ADC5362-44D0-4A8C-956B-07ED01FF17B4}" type="presParOf" srcId="{FCBDE368-2645-4E19-871A-D61B2E4260ED}" destId="{7E568FC0-CB70-40D3-AE2B-1C9EBDD037BE}" srcOrd="1" destOrd="0" presId="urn:microsoft.com/office/officeart/2005/8/layout/hierarchy6"/>
    <dgm:cxn modelId="{8FB648EE-C389-4C73-B664-0342A6B419BF}" type="presParOf" srcId="{E9C745EA-1E94-4506-A349-0FD4E1DBF9CB}" destId="{94AED66B-E2E5-4E67-89E6-C19D5110DD88}" srcOrd="6" destOrd="0" presId="urn:microsoft.com/office/officeart/2005/8/layout/hierarchy6"/>
    <dgm:cxn modelId="{3BEA9347-8345-46A5-911D-4B48BCDB0A6D}" type="presParOf" srcId="{E9C745EA-1E94-4506-A349-0FD4E1DBF9CB}" destId="{1249FDB3-AB23-4D8D-A10A-685EA2AF7B81}" srcOrd="7" destOrd="0" presId="urn:microsoft.com/office/officeart/2005/8/layout/hierarchy6"/>
    <dgm:cxn modelId="{C8A39EA2-60A8-4398-A95A-E486AFEA5866}" type="presParOf" srcId="{1249FDB3-AB23-4D8D-A10A-685EA2AF7B81}" destId="{8D8466B1-444A-4B92-80B4-6020242E7A48}" srcOrd="0" destOrd="0" presId="urn:microsoft.com/office/officeart/2005/8/layout/hierarchy6"/>
    <dgm:cxn modelId="{9DC21924-B7C5-4F2E-AF07-353F2333251A}" type="presParOf" srcId="{1249FDB3-AB23-4D8D-A10A-685EA2AF7B81}" destId="{52E16AAB-DF97-4C16-B82B-5D0F34E78CFF}" srcOrd="1" destOrd="0" presId="urn:microsoft.com/office/officeart/2005/8/layout/hierarchy6"/>
    <dgm:cxn modelId="{6D420ECF-04C4-4AD4-B4B7-F3FD3E0040B5}" type="presParOf" srcId="{F3011A5C-C640-451B-9663-524449901331}" destId="{319E0C27-382B-402A-B99A-8A9F69987983}" srcOrd="2" destOrd="0" presId="urn:microsoft.com/office/officeart/2005/8/layout/hierarchy6"/>
    <dgm:cxn modelId="{4436C0DF-C522-44FA-99B5-EB66D22A846E}" type="presParOf" srcId="{F3011A5C-C640-451B-9663-524449901331}" destId="{68842644-1447-4363-BD19-5BDBE67A2E15}" srcOrd="3" destOrd="0" presId="urn:microsoft.com/office/officeart/2005/8/layout/hierarchy6"/>
    <dgm:cxn modelId="{5BF35509-0622-4034-A31D-FB9BDF5481CE}" type="presParOf" srcId="{68842644-1447-4363-BD19-5BDBE67A2E15}" destId="{39CE291A-9947-4A25-9FD2-5761B60E2A19}" srcOrd="0" destOrd="0" presId="urn:microsoft.com/office/officeart/2005/8/layout/hierarchy6"/>
    <dgm:cxn modelId="{A6B56343-5303-4723-9A50-DDC795E60F1E}" type="presParOf" srcId="{68842644-1447-4363-BD19-5BDBE67A2E15}" destId="{BBBC1885-0D5B-4319-9892-AB8ABCD7B1F8}" srcOrd="1" destOrd="0" presId="urn:microsoft.com/office/officeart/2005/8/layout/hierarchy6"/>
    <dgm:cxn modelId="{12415C61-F5BF-47DA-9117-984153E5A962}" type="presParOf" srcId="{BBBC1885-0D5B-4319-9892-AB8ABCD7B1F8}" destId="{086B1823-47E2-432C-9171-ABDEDA53365F}" srcOrd="0" destOrd="0" presId="urn:microsoft.com/office/officeart/2005/8/layout/hierarchy6"/>
    <dgm:cxn modelId="{FB4D373F-7AB6-44E2-9EEE-2B2BD7FF2D42}" type="presParOf" srcId="{BBBC1885-0D5B-4319-9892-AB8ABCD7B1F8}" destId="{E75830EE-0B3B-4406-8448-FF5EFE4427FB}" srcOrd="1" destOrd="0" presId="urn:microsoft.com/office/officeart/2005/8/layout/hierarchy6"/>
    <dgm:cxn modelId="{389ED244-634C-4200-BD1E-5490613AAF63}" type="presParOf" srcId="{E75830EE-0B3B-4406-8448-FF5EFE4427FB}" destId="{F19FAC43-C7F7-41A2-84D5-5CCE4D4C0C6F}" srcOrd="0" destOrd="0" presId="urn:microsoft.com/office/officeart/2005/8/layout/hierarchy6"/>
    <dgm:cxn modelId="{74F5C70C-C46A-4297-A3F7-F0C977B3E351}" type="presParOf" srcId="{E75830EE-0B3B-4406-8448-FF5EFE4427FB}" destId="{1A7309BC-BE01-4F0A-B59B-54FF5E36EBED}" srcOrd="1" destOrd="0" presId="urn:microsoft.com/office/officeart/2005/8/layout/hierarchy6"/>
    <dgm:cxn modelId="{312FFD6C-B88A-449B-92E3-2845F698624C}" type="presParOf" srcId="{BBBC1885-0D5B-4319-9892-AB8ABCD7B1F8}" destId="{3F46763E-1CD1-41AE-8350-6D6DCC0A6CDB}" srcOrd="2" destOrd="0" presId="urn:microsoft.com/office/officeart/2005/8/layout/hierarchy6"/>
    <dgm:cxn modelId="{ED7050A2-369B-4A63-BECE-13B147A829F3}" type="presParOf" srcId="{BBBC1885-0D5B-4319-9892-AB8ABCD7B1F8}" destId="{AC6D20BB-FC3F-4A59-B956-3EF37357EA98}" srcOrd="3" destOrd="0" presId="urn:microsoft.com/office/officeart/2005/8/layout/hierarchy6"/>
    <dgm:cxn modelId="{2E52BE3D-3811-4AE7-AFF7-46FC327B481B}" type="presParOf" srcId="{AC6D20BB-FC3F-4A59-B956-3EF37357EA98}" destId="{0093D705-D21B-4FED-8016-A8FF81F49A23}" srcOrd="0" destOrd="0" presId="urn:microsoft.com/office/officeart/2005/8/layout/hierarchy6"/>
    <dgm:cxn modelId="{B7D80CC1-C05D-4EDD-9C5B-96F749A3170C}" type="presParOf" srcId="{AC6D20BB-FC3F-4A59-B956-3EF37357EA98}" destId="{F7083DB4-AEA9-498A-88B2-1FC847F36B59}" srcOrd="1" destOrd="0" presId="urn:microsoft.com/office/officeart/2005/8/layout/hierarchy6"/>
    <dgm:cxn modelId="{EFA2A190-CCD0-4BF6-BA63-3584471FA689}" type="presParOf" srcId="{BBBC1885-0D5B-4319-9892-AB8ABCD7B1F8}" destId="{A8AE6606-75B7-4CDA-8BF8-863553BA23B7}" srcOrd="4" destOrd="0" presId="urn:microsoft.com/office/officeart/2005/8/layout/hierarchy6"/>
    <dgm:cxn modelId="{11C67D94-88AA-4950-B807-A9F83D52AFD1}" type="presParOf" srcId="{BBBC1885-0D5B-4319-9892-AB8ABCD7B1F8}" destId="{7255B929-A90B-49EF-BED4-E4163184C31F}" srcOrd="5" destOrd="0" presId="urn:microsoft.com/office/officeart/2005/8/layout/hierarchy6"/>
    <dgm:cxn modelId="{50167059-4708-40B5-AFD4-089D07B4D718}" type="presParOf" srcId="{7255B929-A90B-49EF-BED4-E4163184C31F}" destId="{C247CF7B-34BA-4D3D-A027-7EDEBAB3F782}" srcOrd="0" destOrd="0" presId="urn:microsoft.com/office/officeart/2005/8/layout/hierarchy6"/>
    <dgm:cxn modelId="{32ED01CE-82D9-41DB-9084-3FE214A98627}" type="presParOf" srcId="{7255B929-A90B-49EF-BED4-E4163184C31F}" destId="{36EDBB4E-F213-4668-8767-AC2765D17A4E}" srcOrd="1" destOrd="0" presId="urn:microsoft.com/office/officeart/2005/8/layout/hierarchy6"/>
    <dgm:cxn modelId="{F51A6079-10AE-4284-9CA8-B92D0020E075}" type="presParOf" srcId="{AF4722F5-0C44-41E8-9FE9-550E2D15710F}" destId="{99D00257-688B-4141-A644-D6249604BB03}"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BD6C8F4-8DA1-4137-8C35-0CAF82CFDB9E}" type="doc">
      <dgm:prSet loTypeId="urn:microsoft.com/office/officeart/2005/8/layout/chevron1" loCatId="process" qsTypeId="urn:microsoft.com/office/officeart/2005/8/quickstyle/simple3" qsCatId="simple" csTypeId="urn:microsoft.com/office/officeart/2005/8/colors/colorful3" csCatId="colorful" phldr="1"/>
      <dgm:spPr/>
    </dgm:pt>
    <dgm:pt modelId="{2BC60A00-A6C7-4CF9-935F-09D119C88F6A}">
      <dgm:prSet phldrT="[Text]" custT="1"/>
      <dgm:spPr/>
      <dgm:t>
        <a:bodyPr/>
        <a:lstStyle/>
        <a:p>
          <a:pPr algn="ctr"/>
          <a:r>
            <a:rPr lang="en-US" sz="1800" b="1" dirty="0"/>
            <a:t>Soil-Stabilizer Mixing</a:t>
          </a:r>
          <a:endParaRPr lang="ru-RU" sz="1800" b="1" dirty="0"/>
        </a:p>
      </dgm:t>
    </dgm:pt>
    <dgm:pt modelId="{0394D001-8C37-48DB-AAA7-89E26DB3F5DB}" type="parTrans" cxnId="{369A0CD0-3BB8-4A53-977B-AA04C55EEE15}">
      <dgm:prSet/>
      <dgm:spPr/>
      <dgm:t>
        <a:bodyPr/>
        <a:lstStyle/>
        <a:p>
          <a:pPr algn="ctr"/>
          <a:endParaRPr lang="ru-RU" sz="1600"/>
        </a:p>
      </dgm:t>
    </dgm:pt>
    <dgm:pt modelId="{66A301F3-BA49-4EC5-A2AA-F5E4C0B7F0D0}" type="sibTrans" cxnId="{369A0CD0-3BB8-4A53-977B-AA04C55EEE15}">
      <dgm:prSet custT="1"/>
      <dgm:spPr/>
      <dgm:t>
        <a:bodyPr/>
        <a:lstStyle/>
        <a:p>
          <a:pPr algn="ctr"/>
          <a:endParaRPr lang="ru-RU" sz="1600"/>
        </a:p>
      </dgm:t>
    </dgm:pt>
    <dgm:pt modelId="{47F64E23-973C-4E28-B719-5280D4B7EDE7}">
      <dgm:prSet phldrT="[Text]" custT="1"/>
      <dgm:spPr/>
      <dgm:t>
        <a:bodyPr/>
        <a:lstStyle/>
        <a:p>
          <a:pPr algn="ctr"/>
          <a:r>
            <a:rPr lang="en-US" sz="1800" b="1" dirty="0"/>
            <a:t>Cation Exchange</a:t>
          </a:r>
          <a:endParaRPr lang="ru-RU" sz="1800" b="1" dirty="0"/>
        </a:p>
      </dgm:t>
    </dgm:pt>
    <dgm:pt modelId="{26C2EA26-542F-4F95-A1EE-55C25BAEDBA0}" type="parTrans" cxnId="{A4873BC6-C205-42AC-ABC8-410B78CF6D2F}">
      <dgm:prSet/>
      <dgm:spPr/>
      <dgm:t>
        <a:bodyPr/>
        <a:lstStyle/>
        <a:p>
          <a:pPr algn="ctr"/>
          <a:endParaRPr lang="ru-RU" sz="1600"/>
        </a:p>
      </dgm:t>
    </dgm:pt>
    <dgm:pt modelId="{F34E9C0B-C679-4EF9-9EB9-E97355DF3027}" type="sibTrans" cxnId="{A4873BC6-C205-42AC-ABC8-410B78CF6D2F}">
      <dgm:prSet custT="1"/>
      <dgm:spPr/>
      <dgm:t>
        <a:bodyPr/>
        <a:lstStyle/>
        <a:p>
          <a:pPr algn="ctr"/>
          <a:endParaRPr lang="ru-RU" sz="1600"/>
        </a:p>
      </dgm:t>
    </dgm:pt>
    <dgm:pt modelId="{E5EDB337-71BE-4E47-BF87-309D51B118EC}">
      <dgm:prSet phldrT="[Text]" custT="1"/>
      <dgm:spPr/>
      <dgm:t>
        <a:bodyPr/>
        <a:lstStyle/>
        <a:p>
          <a:pPr algn="ctr"/>
          <a:r>
            <a:rPr lang="en-US" sz="1800" b="1" dirty="0"/>
            <a:t>Flocculation &amp; Agglomeration</a:t>
          </a:r>
          <a:endParaRPr lang="ru-RU" sz="1800" b="1" dirty="0"/>
        </a:p>
      </dgm:t>
    </dgm:pt>
    <dgm:pt modelId="{7F390BD1-B1F5-4331-964A-3D42D064A3BC}" type="parTrans" cxnId="{748FEBC8-1CBE-427A-80FF-2CD9510302E0}">
      <dgm:prSet/>
      <dgm:spPr/>
      <dgm:t>
        <a:bodyPr/>
        <a:lstStyle/>
        <a:p>
          <a:pPr algn="ctr"/>
          <a:endParaRPr lang="ru-RU" sz="1600"/>
        </a:p>
      </dgm:t>
    </dgm:pt>
    <dgm:pt modelId="{531A759D-C475-4EF5-90FB-C4603EF4B585}" type="sibTrans" cxnId="{748FEBC8-1CBE-427A-80FF-2CD9510302E0}">
      <dgm:prSet custT="1"/>
      <dgm:spPr/>
      <dgm:t>
        <a:bodyPr/>
        <a:lstStyle/>
        <a:p>
          <a:pPr algn="ctr"/>
          <a:endParaRPr lang="ru-RU" sz="1600"/>
        </a:p>
      </dgm:t>
    </dgm:pt>
    <dgm:pt modelId="{80676C86-CC3F-4F29-A0F9-F643A0B35C51}">
      <dgm:prSet phldrT="[Text]" custT="1"/>
      <dgm:spPr/>
      <dgm:t>
        <a:bodyPr/>
        <a:lstStyle/>
        <a:p>
          <a:pPr marL="0" indent="0" algn="l">
            <a:buFont typeface="Wingdings" panose="05000000000000000000" pitchFamily="2" charset="2"/>
            <a:buNone/>
          </a:pPr>
          <a:r>
            <a:rPr lang="en-US" sz="1800" dirty="0"/>
            <a:t>Negatively charged ions surrounding soil surface attract and derive positively charged ions from stabilizer</a:t>
          </a:r>
          <a:endParaRPr lang="ru-RU" sz="1800" dirty="0"/>
        </a:p>
      </dgm:t>
    </dgm:pt>
    <dgm:pt modelId="{78F86CCF-E416-41E7-B27B-5A381177F066}" type="parTrans" cxnId="{229D841A-AE1D-48FB-9E64-BC6B50CB853B}">
      <dgm:prSet/>
      <dgm:spPr/>
      <dgm:t>
        <a:bodyPr/>
        <a:lstStyle/>
        <a:p>
          <a:endParaRPr lang="ru-RU"/>
        </a:p>
      </dgm:t>
    </dgm:pt>
    <dgm:pt modelId="{1C654590-ADE1-419C-AA44-AB6FB11DAC15}" type="sibTrans" cxnId="{229D841A-AE1D-48FB-9E64-BC6B50CB853B}">
      <dgm:prSet/>
      <dgm:spPr/>
      <dgm:t>
        <a:bodyPr/>
        <a:lstStyle/>
        <a:p>
          <a:endParaRPr lang="ru-RU"/>
        </a:p>
      </dgm:t>
    </dgm:pt>
    <dgm:pt modelId="{5636FB73-6C6B-4587-B4E8-095B9EFB62A9}">
      <dgm:prSet phldrT="[Text]" custT="1"/>
      <dgm:spPr/>
      <dgm:t>
        <a:bodyPr/>
        <a:lstStyle/>
        <a:p>
          <a:pPr marL="0" indent="0" algn="l">
            <a:buNone/>
          </a:pPr>
          <a:r>
            <a:rPr lang="en-US" sz="1800" dirty="0"/>
            <a:t>Strong cations from stabilizer replace weak cations from soil surface, increasing electrolyte concentration in soil and reducing DDL in soil-water interface</a:t>
          </a:r>
          <a:endParaRPr lang="ru-RU" sz="1800" dirty="0"/>
        </a:p>
      </dgm:t>
    </dgm:pt>
    <dgm:pt modelId="{549062FD-A241-4DEC-8A13-F2A3DCAC6528}" type="parTrans" cxnId="{56D2D67F-3A89-4746-8FE4-C496DA4F09FE}">
      <dgm:prSet/>
      <dgm:spPr/>
      <dgm:t>
        <a:bodyPr/>
        <a:lstStyle/>
        <a:p>
          <a:endParaRPr lang="ru-RU"/>
        </a:p>
      </dgm:t>
    </dgm:pt>
    <dgm:pt modelId="{ABBAF318-816E-4941-A59A-6B2F2C3D7F71}" type="sibTrans" cxnId="{56D2D67F-3A89-4746-8FE4-C496DA4F09FE}">
      <dgm:prSet/>
      <dgm:spPr/>
      <dgm:t>
        <a:bodyPr/>
        <a:lstStyle/>
        <a:p>
          <a:endParaRPr lang="ru-RU"/>
        </a:p>
      </dgm:t>
    </dgm:pt>
    <dgm:pt modelId="{ADF5A4E5-5B30-4FC4-82B5-F0C0AB91DCEE}">
      <dgm:prSet phldrT="[Text]" custT="1"/>
      <dgm:spPr/>
      <dgm:t>
        <a:bodyPr/>
        <a:lstStyle/>
        <a:p>
          <a:pPr marL="0" indent="0" algn="l">
            <a:buNone/>
          </a:pPr>
          <a:r>
            <a:rPr lang="en-US" sz="1800" dirty="0"/>
            <a:t>Neutralization of negatively charged soil surface and compression of DDL lead to formation of flocculated and agglomerated soil particles</a:t>
          </a:r>
          <a:endParaRPr lang="ru-RU" sz="1800" dirty="0"/>
        </a:p>
      </dgm:t>
    </dgm:pt>
    <dgm:pt modelId="{4CCF0E8C-D884-4BAF-A9F0-E00CCA5616AC}" type="parTrans" cxnId="{1A66EC9B-ECA2-4D2E-829F-F37ED4243859}">
      <dgm:prSet/>
      <dgm:spPr/>
      <dgm:t>
        <a:bodyPr/>
        <a:lstStyle/>
        <a:p>
          <a:endParaRPr lang="ru-RU"/>
        </a:p>
      </dgm:t>
    </dgm:pt>
    <dgm:pt modelId="{4BCEFDC9-1E14-459E-BB9C-B8D3DBBFFD69}" type="sibTrans" cxnId="{1A66EC9B-ECA2-4D2E-829F-F37ED4243859}">
      <dgm:prSet/>
      <dgm:spPr/>
      <dgm:t>
        <a:bodyPr/>
        <a:lstStyle/>
        <a:p>
          <a:endParaRPr lang="ru-RU"/>
        </a:p>
      </dgm:t>
    </dgm:pt>
    <dgm:pt modelId="{4EED7EF7-1EA9-47D8-B92F-37B7E1F14B02}">
      <dgm:prSet phldrT="[Text]" custT="1"/>
      <dgm:spPr/>
      <dgm:t>
        <a:bodyPr/>
        <a:lstStyle/>
        <a:p>
          <a:pPr marL="0" indent="0" algn="l">
            <a:buNone/>
          </a:pPr>
          <a:r>
            <a:rPr lang="en-US" sz="1800" b="1" dirty="0"/>
            <a:t>Hydration &amp; Pozzolanic Reaction</a:t>
          </a:r>
          <a:endParaRPr lang="ru-RU" sz="1800" b="1" dirty="0"/>
        </a:p>
      </dgm:t>
    </dgm:pt>
    <dgm:pt modelId="{FC686DD7-0323-4383-A4E5-62C6527FB3EE}" type="parTrans" cxnId="{F0089E71-EC38-4CB8-8D8B-97A4A91BC814}">
      <dgm:prSet/>
      <dgm:spPr/>
      <dgm:t>
        <a:bodyPr/>
        <a:lstStyle/>
        <a:p>
          <a:endParaRPr lang="ru-RU"/>
        </a:p>
      </dgm:t>
    </dgm:pt>
    <dgm:pt modelId="{1D73EA81-7CD7-43AD-AAA8-29A9AEEA6053}" type="sibTrans" cxnId="{F0089E71-EC38-4CB8-8D8B-97A4A91BC814}">
      <dgm:prSet/>
      <dgm:spPr/>
      <dgm:t>
        <a:bodyPr/>
        <a:lstStyle/>
        <a:p>
          <a:endParaRPr lang="ru-RU"/>
        </a:p>
      </dgm:t>
    </dgm:pt>
    <dgm:pt modelId="{0C2EA813-E835-4A4A-8055-A27103B353EE}">
      <dgm:prSet custT="1"/>
      <dgm:spPr/>
      <dgm:t>
        <a:bodyPr/>
        <a:lstStyle/>
        <a:p>
          <a:pPr marL="0" indent="0" algn="l">
            <a:buNone/>
          </a:pPr>
          <a:r>
            <a:rPr lang="en-US" sz="1800" dirty="0"/>
            <a:t>Soil-stabilizer mixing in aqueous phase promote hydration of cementitious material and pozzolanic reaction that produce CAH and CSH</a:t>
          </a:r>
          <a:endParaRPr lang="ru-RU" sz="1800" dirty="0"/>
        </a:p>
      </dgm:t>
    </dgm:pt>
    <dgm:pt modelId="{B8854898-AADC-401C-A039-F6B346931184}" type="parTrans" cxnId="{EA9210D0-ACE3-4411-830A-4B9AA7C4AFDE}">
      <dgm:prSet/>
      <dgm:spPr/>
      <dgm:t>
        <a:bodyPr/>
        <a:lstStyle/>
        <a:p>
          <a:endParaRPr lang="ru-RU"/>
        </a:p>
      </dgm:t>
    </dgm:pt>
    <dgm:pt modelId="{D7D25EA6-14CB-4097-8984-B89740C92A56}" type="sibTrans" cxnId="{EA9210D0-ACE3-4411-830A-4B9AA7C4AFDE}">
      <dgm:prSet/>
      <dgm:spPr/>
      <dgm:t>
        <a:bodyPr/>
        <a:lstStyle/>
        <a:p>
          <a:endParaRPr lang="ru-RU"/>
        </a:p>
      </dgm:t>
    </dgm:pt>
    <dgm:pt modelId="{8D3A552C-4D85-430C-95AD-6386474AECF7}" type="pres">
      <dgm:prSet presAssocID="{ABD6C8F4-8DA1-4137-8C35-0CAF82CFDB9E}" presName="Name0" presStyleCnt="0">
        <dgm:presLayoutVars>
          <dgm:dir/>
          <dgm:animLvl val="lvl"/>
          <dgm:resizeHandles val="exact"/>
        </dgm:presLayoutVars>
      </dgm:prSet>
      <dgm:spPr/>
    </dgm:pt>
    <dgm:pt modelId="{F4E9A0F2-135F-43F8-B71E-B6A72C381342}" type="pres">
      <dgm:prSet presAssocID="{2BC60A00-A6C7-4CF9-935F-09D119C88F6A}" presName="composite" presStyleCnt="0"/>
      <dgm:spPr/>
    </dgm:pt>
    <dgm:pt modelId="{B534CA02-5C10-49CC-A51B-C594E198E6B1}" type="pres">
      <dgm:prSet presAssocID="{2BC60A00-A6C7-4CF9-935F-09D119C88F6A}" presName="parTx" presStyleLbl="node1" presStyleIdx="0" presStyleCnt="4">
        <dgm:presLayoutVars>
          <dgm:chMax val="0"/>
          <dgm:chPref val="0"/>
          <dgm:bulletEnabled val="1"/>
        </dgm:presLayoutVars>
      </dgm:prSet>
      <dgm:spPr/>
    </dgm:pt>
    <dgm:pt modelId="{F8C7E3AD-C873-4CF3-AA1F-690053F891EB}" type="pres">
      <dgm:prSet presAssocID="{2BC60A00-A6C7-4CF9-935F-09D119C88F6A}" presName="desTx" presStyleLbl="revTx" presStyleIdx="0" presStyleCnt="4">
        <dgm:presLayoutVars>
          <dgm:bulletEnabled val="1"/>
        </dgm:presLayoutVars>
      </dgm:prSet>
      <dgm:spPr/>
    </dgm:pt>
    <dgm:pt modelId="{482FBF5F-B0FA-409C-8C1E-37CCADEF9356}" type="pres">
      <dgm:prSet presAssocID="{66A301F3-BA49-4EC5-A2AA-F5E4C0B7F0D0}" presName="space" presStyleCnt="0"/>
      <dgm:spPr/>
    </dgm:pt>
    <dgm:pt modelId="{EFAA8E4A-A2BC-41C6-8C87-AC91758B373B}" type="pres">
      <dgm:prSet presAssocID="{47F64E23-973C-4E28-B719-5280D4B7EDE7}" presName="composite" presStyleCnt="0"/>
      <dgm:spPr/>
    </dgm:pt>
    <dgm:pt modelId="{6DA75F58-593E-43EA-8C30-6ABD102A1D11}" type="pres">
      <dgm:prSet presAssocID="{47F64E23-973C-4E28-B719-5280D4B7EDE7}" presName="parTx" presStyleLbl="node1" presStyleIdx="1" presStyleCnt="4">
        <dgm:presLayoutVars>
          <dgm:chMax val="0"/>
          <dgm:chPref val="0"/>
          <dgm:bulletEnabled val="1"/>
        </dgm:presLayoutVars>
      </dgm:prSet>
      <dgm:spPr/>
    </dgm:pt>
    <dgm:pt modelId="{6C5302F3-6AD7-4AD8-B958-DE86AE0A3860}" type="pres">
      <dgm:prSet presAssocID="{47F64E23-973C-4E28-B719-5280D4B7EDE7}" presName="desTx" presStyleLbl="revTx" presStyleIdx="1" presStyleCnt="4">
        <dgm:presLayoutVars>
          <dgm:bulletEnabled val="1"/>
        </dgm:presLayoutVars>
      </dgm:prSet>
      <dgm:spPr/>
    </dgm:pt>
    <dgm:pt modelId="{9B54DD00-545E-49EB-855C-A13F3A4E42F6}" type="pres">
      <dgm:prSet presAssocID="{F34E9C0B-C679-4EF9-9EB9-E97355DF3027}" presName="space" presStyleCnt="0"/>
      <dgm:spPr/>
    </dgm:pt>
    <dgm:pt modelId="{3A5DCDA6-F037-4CC0-A5CC-D8F1F1B59443}" type="pres">
      <dgm:prSet presAssocID="{E5EDB337-71BE-4E47-BF87-309D51B118EC}" presName="composite" presStyleCnt="0"/>
      <dgm:spPr/>
    </dgm:pt>
    <dgm:pt modelId="{135BC94D-A0EB-45C7-9DA1-39419DC67EC3}" type="pres">
      <dgm:prSet presAssocID="{E5EDB337-71BE-4E47-BF87-309D51B118EC}" presName="parTx" presStyleLbl="node1" presStyleIdx="2" presStyleCnt="4">
        <dgm:presLayoutVars>
          <dgm:chMax val="0"/>
          <dgm:chPref val="0"/>
          <dgm:bulletEnabled val="1"/>
        </dgm:presLayoutVars>
      </dgm:prSet>
      <dgm:spPr/>
    </dgm:pt>
    <dgm:pt modelId="{99EBC24E-02B0-47B4-ADAD-EDEC51D55E04}" type="pres">
      <dgm:prSet presAssocID="{E5EDB337-71BE-4E47-BF87-309D51B118EC}" presName="desTx" presStyleLbl="revTx" presStyleIdx="2" presStyleCnt="4">
        <dgm:presLayoutVars>
          <dgm:bulletEnabled val="1"/>
        </dgm:presLayoutVars>
      </dgm:prSet>
      <dgm:spPr/>
    </dgm:pt>
    <dgm:pt modelId="{271B88D8-CDDA-4590-84ED-E615B1891E92}" type="pres">
      <dgm:prSet presAssocID="{531A759D-C475-4EF5-90FB-C4603EF4B585}" presName="space" presStyleCnt="0"/>
      <dgm:spPr/>
    </dgm:pt>
    <dgm:pt modelId="{30DBE3EE-6BDE-4342-9F69-703FB0A5E9CE}" type="pres">
      <dgm:prSet presAssocID="{4EED7EF7-1EA9-47D8-B92F-37B7E1F14B02}" presName="composite" presStyleCnt="0"/>
      <dgm:spPr/>
    </dgm:pt>
    <dgm:pt modelId="{F48D4FA4-0B5D-4D20-8D56-B349A59EFED4}" type="pres">
      <dgm:prSet presAssocID="{4EED7EF7-1EA9-47D8-B92F-37B7E1F14B02}" presName="parTx" presStyleLbl="node1" presStyleIdx="3" presStyleCnt="4">
        <dgm:presLayoutVars>
          <dgm:chMax val="0"/>
          <dgm:chPref val="0"/>
          <dgm:bulletEnabled val="1"/>
        </dgm:presLayoutVars>
      </dgm:prSet>
      <dgm:spPr/>
    </dgm:pt>
    <dgm:pt modelId="{19910DB5-A7E7-4215-8B15-99335380E11D}" type="pres">
      <dgm:prSet presAssocID="{4EED7EF7-1EA9-47D8-B92F-37B7E1F14B02}" presName="desTx" presStyleLbl="revTx" presStyleIdx="3" presStyleCnt="4">
        <dgm:presLayoutVars>
          <dgm:bulletEnabled val="1"/>
        </dgm:presLayoutVars>
      </dgm:prSet>
      <dgm:spPr/>
    </dgm:pt>
  </dgm:ptLst>
  <dgm:cxnLst>
    <dgm:cxn modelId="{474CF906-1B58-41A7-8F77-E9F134100A9B}" type="presOf" srcId="{4EED7EF7-1EA9-47D8-B92F-37B7E1F14B02}" destId="{F48D4FA4-0B5D-4D20-8D56-B349A59EFED4}" srcOrd="0" destOrd="0" presId="urn:microsoft.com/office/officeart/2005/8/layout/chevron1"/>
    <dgm:cxn modelId="{48A3E717-D097-4329-A6DB-C82DF3927CC2}" type="presOf" srcId="{2BC60A00-A6C7-4CF9-935F-09D119C88F6A}" destId="{B534CA02-5C10-49CC-A51B-C594E198E6B1}" srcOrd="0" destOrd="0" presId="urn:microsoft.com/office/officeart/2005/8/layout/chevron1"/>
    <dgm:cxn modelId="{229D841A-AE1D-48FB-9E64-BC6B50CB853B}" srcId="{2BC60A00-A6C7-4CF9-935F-09D119C88F6A}" destId="{80676C86-CC3F-4F29-A0F9-F643A0B35C51}" srcOrd="0" destOrd="0" parTransId="{78F86CCF-E416-41E7-B27B-5A381177F066}" sibTransId="{1C654590-ADE1-419C-AA44-AB6FB11DAC15}"/>
    <dgm:cxn modelId="{5FC63B2B-291E-46C9-B1B9-F44122EA197D}" type="presOf" srcId="{47F64E23-973C-4E28-B719-5280D4B7EDE7}" destId="{6DA75F58-593E-43EA-8C30-6ABD102A1D11}" srcOrd="0" destOrd="0" presId="urn:microsoft.com/office/officeart/2005/8/layout/chevron1"/>
    <dgm:cxn modelId="{42CA6831-9E0B-444F-B1EC-50F0D07101D9}" type="presOf" srcId="{80676C86-CC3F-4F29-A0F9-F643A0B35C51}" destId="{F8C7E3AD-C873-4CF3-AA1F-690053F891EB}" srcOrd="0" destOrd="0" presId="urn:microsoft.com/office/officeart/2005/8/layout/chevron1"/>
    <dgm:cxn modelId="{8B0D0147-7984-4B95-8A3F-7CA04163DE0F}" type="presOf" srcId="{ABD6C8F4-8DA1-4137-8C35-0CAF82CFDB9E}" destId="{8D3A552C-4D85-430C-95AD-6386474AECF7}" srcOrd="0" destOrd="0" presId="urn:microsoft.com/office/officeart/2005/8/layout/chevron1"/>
    <dgm:cxn modelId="{BF1BA847-358E-4064-919E-E35D1EF0D482}" type="presOf" srcId="{0C2EA813-E835-4A4A-8055-A27103B353EE}" destId="{19910DB5-A7E7-4215-8B15-99335380E11D}" srcOrd="0" destOrd="0" presId="urn:microsoft.com/office/officeart/2005/8/layout/chevron1"/>
    <dgm:cxn modelId="{F0089E71-EC38-4CB8-8D8B-97A4A91BC814}" srcId="{ABD6C8F4-8DA1-4137-8C35-0CAF82CFDB9E}" destId="{4EED7EF7-1EA9-47D8-B92F-37B7E1F14B02}" srcOrd="3" destOrd="0" parTransId="{FC686DD7-0323-4383-A4E5-62C6527FB3EE}" sibTransId="{1D73EA81-7CD7-43AD-AAA8-29A9AEEA6053}"/>
    <dgm:cxn modelId="{281FFF52-1028-4CEA-A545-0C994C3229C3}" type="presOf" srcId="{5636FB73-6C6B-4587-B4E8-095B9EFB62A9}" destId="{6C5302F3-6AD7-4AD8-B958-DE86AE0A3860}" srcOrd="0" destOrd="0" presId="urn:microsoft.com/office/officeart/2005/8/layout/chevron1"/>
    <dgm:cxn modelId="{56D2D67F-3A89-4746-8FE4-C496DA4F09FE}" srcId="{47F64E23-973C-4E28-B719-5280D4B7EDE7}" destId="{5636FB73-6C6B-4587-B4E8-095B9EFB62A9}" srcOrd="0" destOrd="0" parTransId="{549062FD-A241-4DEC-8A13-F2A3DCAC6528}" sibTransId="{ABBAF318-816E-4941-A59A-6B2F2C3D7F71}"/>
    <dgm:cxn modelId="{2FFE6A98-0A16-4719-A2EC-929A528F24A0}" type="presOf" srcId="{E5EDB337-71BE-4E47-BF87-309D51B118EC}" destId="{135BC94D-A0EB-45C7-9DA1-39419DC67EC3}" srcOrd="0" destOrd="0" presId="urn:microsoft.com/office/officeart/2005/8/layout/chevron1"/>
    <dgm:cxn modelId="{1A66EC9B-ECA2-4D2E-829F-F37ED4243859}" srcId="{E5EDB337-71BE-4E47-BF87-309D51B118EC}" destId="{ADF5A4E5-5B30-4FC4-82B5-F0C0AB91DCEE}" srcOrd="0" destOrd="0" parTransId="{4CCF0E8C-D884-4BAF-A9F0-E00CCA5616AC}" sibTransId="{4BCEFDC9-1E14-459E-BB9C-B8D3DBBFFD69}"/>
    <dgm:cxn modelId="{911FAFB6-1DE0-46CE-9361-07A04C878451}" type="presOf" srcId="{ADF5A4E5-5B30-4FC4-82B5-F0C0AB91DCEE}" destId="{99EBC24E-02B0-47B4-ADAD-EDEC51D55E04}" srcOrd="0" destOrd="0" presId="urn:microsoft.com/office/officeart/2005/8/layout/chevron1"/>
    <dgm:cxn modelId="{A4873BC6-C205-42AC-ABC8-410B78CF6D2F}" srcId="{ABD6C8F4-8DA1-4137-8C35-0CAF82CFDB9E}" destId="{47F64E23-973C-4E28-B719-5280D4B7EDE7}" srcOrd="1" destOrd="0" parTransId="{26C2EA26-542F-4F95-A1EE-55C25BAEDBA0}" sibTransId="{F34E9C0B-C679-4EF9-9EB9-E97355DF3027}"/>
    <dgm:cxn modelId="{748FEBC8-1CBE-427A-80FF-2CD9510302E0}" srcId="{ABD6C8F4-8DA1-4137-8C35-0CAF82CFDB9E}" destId="{E5EDB337-71BE-4E47-BF87-309D51B118EC}" srcOrd="2" destOrd="0" parTransId="{7F390BD1-B1F5-4331-964A-3D42D064A3BC}" sibTransId="{531A759D-C475-4EF5-90FB-C4603EF4B585}"/>
    <dgm:cxn modelId="{369A0CD0-3BB8-4A53-977B-AA04C55EEE15}" srcId="{ABD6C8F4-8DA1-4137-8C35-0CAF82CFDB9E}" destId="{2BC60A00-A6C7-4CF9-935F-09D119C88F6A}" srcOrd="0" destOrd="0" parTransId="{0394D001-8C37-48DB-AAA7-89E26DB3F5DB}" sibTransId="{66A301F3-BA49-4EC5-A2AA-F5E4C0B7F0D0}"/>
    <dgm:cxn modelId="{EA9210D0-ACE3-4411-830A-4B9AA7C4AFDE}" srcId="{4EED7EF7-1EA9-47D8-B92F-37B7E1F14B02}" destId="{0C2EA813-E835-4A4A-8055-A27103B353EE}" srcOrd="0" destOrd="0" parTransId="{B8854898-AADC-401C-A039-F6B346931184}" sibTransId="{D7D25EA6-14CB-4097-8984-B89740C92A56}"/>
    <dgm:cxn modelId="{FC328E4F-1D91-460A-A0D6-ACD246F34C4A}" type="presParOf" srcId="{8D3A552C-4D85-430C-95AD-6386474AECF7}" destId="{F4E9A0F2-135F-43F8-B71E-B6A72C381342}" srcOrd="0" destOrd="0" presId="urn:microsoft.com/office/officeart/2005/8/layout/chevron1"/>
    <dgm:cxn modelId="{AB16C3CF-5590-4891-9358-29B3D80CB757}" type="presParOf" srcId="{F4E9A0F2-135F-43F8-B71E-B6A72C381342}" destId="{B534CA02-5C10-49CC-A51B-C594E198E6B1}" srcOrd="0" destOrd="0" presId="urn:microsoft.com/office/officeart/2005/8/layout/chevron1"/>
    <dgm:cxn modelId="{4EAC0E3A-F74D-4834-9508-82A71DE47710}" type="presParOf" srcId="{F4E9A0F2-135F-43F8-B71E-B6A72C381342}" destId="{F8C7E3AD-C873-4CF3-AA1F-690053F891EB}" srcOrd="1" destOrd="0" presId="urn:microsoft.com/office/officeart/2005/8/layout/chevron1"/>
    <dgm:cxn modelId="{32CA9B62-8E43-4A03-B5F5-B59B75D90452}" type="presParOf" srcId="{8D3A552C-4D85-430C-95AD-6386474AECF7}" destId="{482FBF5F-B0FA-409C-8C1E-37CCADEF9356}" srcOrd="1" destOrd="0" presId="urn:microsoft.com/office/officeart/2005/8/layout/chevron1"/>
    <dgm:cxn modelId="{54F8903C-FCE7-4EEE-A84E-9E11C5C05072}" type="presParOf" srcId="{8D3A552C-4D85-430C-95AD-6386474AECF7}" destId="{EFAA8E4A-A2BC-41C6-8C87-AC91758B373B}" srcOrd="2" destOrd="0" presId="urn:microsoft.com/office/officeart/2005/8/layout/chevron1"/>
    <dgm:cxn modelId="{944AD398-272E-449F-891D-AEB1DE61B143}" type="presParOf" srcId="{EFAA8E4A-A2BC-41C6-8C87-AC91758B373B}" destId="{6DA75F58-593E-43EA-8C30-6ABD102A1D11}" srcOrd="0" destOrd="0" presId="urn:microsoft.com/office/officeart/2005/8/layout/chevron1"/>
    <dgm:cxn modelId="{96E34E99-A9D9-468C-9E02-09AD93E68D02}" type="presParOf" srcId="{EFAA8E4A-A2BC-41C6-8C87-AC91758B373B}" destId="{6C5302F3-6AD7-4AD8-B958-DE86AE0A3860}" srcOrd="1" destOrd="0" presId="urn:microsoft.com/office/officeart/2005/8/layout/chevron1"/>
    <dgm:cxn modelId="{9545FED0-A6A9-4296-BDD3-C58956795F3A}" type="presParOf" srcId="{8D3A552C-4D85-430C-95AD-6386474AECF7}" destId="{9B54DD00-545E-49EB-855C-A13F3A4E42F6}" srcOrd="3" destOrd="0" presId="urn:microsoft.com/office/officeart/2005/8/layout/chevron1"/>
    <dgm:cxn modelId="{FD0E5715-CE26-4471-B566-665D3BA92C06}" type="presParOf" srcId="{8D3A552C-4D85-430C-95AD-6386474AECF7}" destId="{3A5DCDA6-F037-4CC0-A5CC-D8F1F1B59443}" srcOrd="4" destOrd="0" presId="urn:microsoft.com/office/officeart/2005/8/layout/chevron1"/>
    <dgm:cxn modelId="{3C5A2585-D984-460C-976D-12766BFDF439}" type="presParOf" srcId="{3A5DCDA6-F037-4CC0-A5CC-D8F1F1B59443}" destId="{135BC94D-A0EB-45C7-9DA1-39419DC67EC3}" srcOrd="0" destOrd="0" presId="urn:microsoft.com/office/officeart/2005/8/layout/chevron1"/>
    <dgm:cxn modelId="{0A8C7B99-09E7-4A14-9E72-0D6EE83CFFC9}" type="presParOf" srcId="{3A5DCDA6-F037-4CC0-A5CC-D8F1F1B59443}" destId="{99EBC24E-02B0-47B4-ADAD-EDEC51D55E04}" srcOrd="1" destOrd="0" presId="urn:microsoft.com/office/officeart/2005/8/layout/chevron1"/>
    <dgm:cxn modelId="{D36DC9EA-0A4F-48B1-A23B-871ADBFA5091}" type="presParOf" srcId="{8D3A552C-4D85-430C-95AD-6386474AECF7}" destId="{271B88D8-CDDA-4590-84ED-E615B1891E92}" srcOrd="5" destOrd="0" presId="urn:microsoft.com/office/officeart/2005/8/layout/chevron1"/>
    <dgm:cxn modelId="{F48057FA-995B-4858-AD4D-3CF06A2BAD1E}" type="presParOf" srcId="{8D3A552C-4D85-430C-95AD-6386474AECF7}" destId="{30DBE3EE-6BDE-4342-9F69-703FB0A5E9CE}" srcOrd="6" destOrd="0" presId="urn:microsoft.com/office/officeart/2005/8/layout/chevron1"/>
    <dgm:cxn modelId="{82FC18C1-F9B5-4510-9AE1-05CCDF2ED6D6}" type="presParOf" srcId="{30DBE3EE-6BDE-4342-9F69-703FB0A5E9CE}" destId="{F48D4FA4-0B5D-4D20-8D56-B349A59EFED4}" srcOrd="0" destOrd="0" presId="urn:microsoft.com/office/officeart/2005/8/layout/chevron1"/>
    <dgm:cxn modelId="{7ACBD89A-E191-4B8D-82FA-05B5C9ED375C}" type="presParOf" srcId="{30DBE3EE-6BDE-4342-9F69-703FB0A5E9CE}" destId="{19910DB5-A7E7-4215-8B15-99335380E11D}" srcOrd="1"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E931852-547E-4238-8631-4A72CFF31575}" type="doc">
      <dgm:prSet loTypeId="urn:microsoft.com/office/officeart/2009/3/layout/CircleRelationship" loCatId="relationship" qsTypeId="urn:microsoft.com/office/officeart/2005/8/quickstyle/simple3" qsCatId="simple" csTypeId="urn:microsoft.com/office/officeart/2005/8/colors/colorful3" csCatId="colorful" phldr="1"/>
      <dgm:spPr/>
      <dgm:t>
        <a:bodyPr/>
        <a:lstStyle/>
        <a:p>
          <a:endParaRPr lang="ru-RU"/>
        </a:p>
      </dgm:t>
    </dgm:pt>
    <dgm:pt modelId="{FF17F592-EB53-4373-A29F-2EAE2A0BC043}">
      <dgm:prSet phldrT="[Text]" custT="1"/>
      <dgm:spPr>
        <a:solidFill>
          <a:schemeClr val="accent3">
            <a:lumMod val="20000"/>
            <a:lumOff val="80000"/>
          </a:schemeClr>
        </a:solidFill>
      </dgm:spPr>
      <dgm:t>
        <a:bodyPr/>
        <a:lstStyle/>
        <a:p>
          <a:r>
            <a:rPr lang="en-US" sz="2400" b="1" dirty="0"/>
            <a:t>Ettringite</a:t>
          </a:r>
          <a:endParaRPr lang="ru-RU" sz="2400" b="1" dirty="0"/>
        </a:p>
      </dgm:t>
    </dgm:pt>
    <dgm:pt modelId="{4830E1FE-C79B-4D3C-820E-F7A90DE4C029}" type="parTrans" cxnId="{76951AD6-B98D-49EE-9D2C-DD89FC30CD0F}">
      <dgm:prSet/>
      <dgm:spPr/>
      <dgm:t>
        <a:bodyPr/>
        <a:lstStyle/>
        <a:p>
          <a:endParaRPr lang="ru-RU" sz="2000"/>
        </a:p>
      </dgm:t>
    </dgm:pt>
    <dgm:pt modelId="{8393E390-B1FD-445C-9693-646852220095}" type="sibTrans" cxnId="{76951AD6-B98D-49EE-9D2C-DD89FC30CD0F}">
      <dgm:prSet/>
      <dgm:spPr/>
      <dgm:t>
        <a:bodyPr/>
        <a:lstStyle/>
        <a:p>
          <a:endParaRPr lang="ru-RU" sz="2000"/>
        </a:p>
      </dgm:t>
    </dgm:pt>
    <dgm:pt modelId="{199DDD04-C097-48ED-8A1A-F69ACA2C231A}">
      <dgm:prSet phldrT="[Text]" custT="1"/>
      <dgm:spPr>
        <a:solidFill>
          <a:schemeClr val="accent5">
            <a:lumMod val="40000"/>
            <a:lumOff val="60000"/>
          </a:schemeClr>
        </a:solidFill>
      </dgm:spPr>
      <dgm:t>
        <a:bodyPr/>
        <a:lstStyle/>
        <a:p>
          <a:r>
            <a:rPr lang="en-US" sz="2000" dirty="0"/>
            <a:t>Aluminum</a:t>
          </a:r>
          <a:endParaRPr lang="ru-RU" sz="2000" dirty="0"/>
        </a:p>
      </dgm:t>
    </dgm:pt>
    <dgm:pt modelId="{1A7BEBAC-CBC6-4059-AF4A-9E3061FD1897}" type="parTrans" cxnId="{95EF243E-163A-49BD-BEB0-6C9AB267B9F0}">
      <dgm:prSet/>
      <dgm:spPr/>
      <dgm:t>
        <a:bodyPr/>
        <a:lstStyle/>
        <a:p>
          <a:endParaRPr lang="ru-RU" sz="2000"/>
        </a:p>
      </dgm:t>
    </dgm:pt>
    <dgm:pt modelId="{1BC5E99B-F08B-4849-9751-39EB19225F89}" type="sibTrans" cxnId="{95EF243E-163A-49BD-BEB0-6C9AB267B9F0}">
      <dgm:prSet/>
      <dgm:spPr/>
      <dgm:t>
        <a:bodyPr/>
        <a:lstStyle/>
        <a:p>
          <a:endParaRPr lang="ru-RU" sz="2000"/>
        </a:p>
      </dgm:t>
    </dgm:pt>
    <dgm:pt modelId="{E18B5F82-FBAC-4DA1-9EE7-8EEFF7C627C5}">
      <dgm:prSet phldrT="[Text]" custT="1"/>
      <dgm:spPr>
        <a:solidFill>
          <a:schemeClr val="accent5">
            <a:lumMod val="60000"/>
            <a:lumOff val="40000"/>
          </a:schemeClr>
        </a:solidFill>
      </dgm:spPr>
      <dgm:t>
        <a:bodyPr/>
        <a:lstStyle/>
        <a:p>
          <a:r>
            <a:rPr lang="en-US" sz="2000" dirty="0"/>
            <a:t>Sulfate</a:t>
          </a:r>
          <a:endParaRPr lang="ru-RU" sz="2000" dirty="0"/>
        </a:p>
      </dgm:t>
    </dgm:pt>
    <dgm:pt modelId="{E0B12CDD-A9A5-430D-AE0C-C957E1E3A747}" type="parTrans" cxnId="{6E094D80-9D15-4A6C-BF18-89FEAEEB26D9}">
      <dgm:prSet/>
      <dgm:spPr/>
      <dgm:t>
        <a:bodyPr/>
        <a:lstStyle/>
        <a:p>
          <a:endParaRPr lang="ru-RU" sz="2000"/>
        </a:p>
      </dgm:t>
    </dgm:pt>
    <dgm:pt modelId="{FC3A811F-A3EA-44D4-A71D-C2116B4A6474}" type="sibTrans" cxnId="{6E094D80-9D15-4A6C-BF18-89FEAEEB26D9}">
      <dgm:prSet/>
      <dgm:spPr/>
      <dgm:t>
        <a:bodyPr/>
        <a:lstStyle/>
        <a:p>
          <a:endParaRPr lang="ru-RU" sz="2000"/>
        </a:p>
      </dgm:t>
    </dgm:pt>
    <dgm:pt modelId="{539F57DA-9403-4411-AE33-B89DAEF44293}">
      <dgm:prSet phldrT="[Text]" custT="1"/>
      <dgm:spPr/>
      <dgm:t>
        <a:bodyPr/>
        <a:lstStyle/>
        <a:p>
          <a:r>
            <a:rPr lang="en-US" sz="2000" dirty="0"/>
            <a:t>Calcium</a:t>
          </a:r>
          <a:endParaRPr lang="ru-RU" sz="2000" dirty="0"/>
        </a:p>
      </dgm:t>
    </dgm:pt>
    <dgm:pt modelId="{ECEDAA98-BAED-4D75-8676-6C0E3FA7291D}" type="parTrans" cxnId="{30FCB6BF-A9E0-4153-8333-C01FF2CD4BAE}">
      <dgm:prSet/>
      <dgm:spPr/>
      <dgm:t>
        <a:bodyPr/>
        <a:lstStyle/>
        <a:p>
          <a:endParaRPr lang="ru-RU" sz="2000"/>
        </a:p>
      </dgm:t>
    </dgm:pt>
    <dgm:pt modelId="{989F7C6E-D2D8-4A0C-8772-C232607179C0}" type="sibTrans" cxnId="{30FCB6BF-A9E0-4153-8333-C01FF2CD4BAE}">
      <dgm:prSet/>
      <dgm:spPr/>
      <dgm:t>
        <a:bodyPr/>
        <a:lstStyle/>
        <a:p>
          <a:endParaRPr lang="ru-RU" sz="2000"/>
        </a:p>
      </dgm:t>
    </dgm:pt>
    <dgm:pt modelId="{5BE0D0E3-4176-4E33-9185-8D72A9805124}">
      <dgm:prSet phldrT="[Text]" custT="1"/>
      <dgm:spPr>
        <a:solidFill>
          <a:schemeClr val="tx2">
            <a:lumMod val="40000"/>
            <a:lumOff val="60000"/>
          </a:schemeClr>
        </a:solidFill>
      </dgm:spPr>
      <dgm:t>
        <a:bodyPr/>
        <a:lstStyle/>
        <a:p>
          <a:r>
            <a:rPr lang="en-US" sz="2000" dirty="0"/>
            <a:t>Water</a:t>
          </a:r>
          <a:endParaRPr lang="ru-RU" sz="2000" dirty="0"/>
        </a:p>
      </dgm:t>
    </dgm:pt>
    <dgm:pt modelId="{221F9241-6C23-4083-96B3-4B1F4D1CDE83}" type="parTrans" cxnId="{7925060B-1751-4EFA-8B32-9985A3CCFDD8}">
      <dgm:prSet/>
      <dgm:spPr/>
      <dgm:t>
        <a:bodyPr/>
        <a:lstStyle/>
        <a:p>
          <a:endParaRPr lang="ru-RU" sz="2000"/>
        </a:p>
      </dgm:t>
    </dgm:pt>
    <dgm:pt modelId="{9D4C0860-37F9-48F4-8556-385AE2B03C13}" type="sibTrans" cxnId="{7925060B-1751-4EFA-8B32-9985A3CCFDD8}">
      <dgm:prSet/>
      <dgm:spPr/>
      <dgm:t>
        <a:bodyPr/>
        <a:lstStyle/>
        <a:p>
          <a:endParaRPr lang="ru-RU" sz="2000"/>
        </a:p>
      </dgm:t>
    </dgm:pt>
    <dgm:pt modelId="{C6F0D93E-6AAF-44A1-93FB-866EC542CD07}" type="pres">
      <dgm:prSet presAssocID="{7E931852-547E-4238-8631-4A72CFF31575}" presName="Name0" presStyleCnt="0">
        <dgm:presLayoutVars>
          <dgm:chMax val="1"/>
          <dgm:chPref val="1"/>
        </dgm:presLayoutVars>
      </dgm:prSet>
      <dgm:spPr/>
    </dgm:pt>
    <dgm:pt modelId="{4F6DFD78-AF2E-4E6C-9670-403B5FBDC3DE}" type="pres">
      <dgm:prSet presAssocID="{FF17F592-EB53-4373-A29F-2EAE2A0BC043}" presName="Parent" presStyleLbl="node0" presStyleIdx="0" presStyleCnt="1">
        <dgm:presLayoutVars>
          <dgm:chMax val="5"/>
          <dgm:chPref val="5"/>
        </dgm:presLayoutVars>
      </dgm:prSet>
      <dgm:spPr/>
    </dgm:pt>
    <dgm:pt modelId="{2A44BDD3-F957-4B4D-9E07-F84F58316AC2}" type="pres">
      <dgm:prSet presAssocID="{FF17F592-EB53-4373-A29F-2EAE2A0BC043}" presName="Accent1" presStyleLbl="node1" presStyleIdx="0" presStyleCnt="17"/>
      <dgm:spPr/>
    </dgm:pt>
    <dgm:pt modelId="{8A6C08A6-471A-4ED4-BCEF-DB4467C5EA07}" type="pres">
      <dgm:prSet presAssocID="{FF17F592-EB53-4373-A29F-2EAE2A0BC043}" presName="Accent2" presStyleLbl="node1" presStyleIdx="1" presStyleCnt="17"/>
      <dgm:spPr/>
    </dgm:pt>
    <dgm:pt modelId="{94293CEC-8975-4714-852C-7966CB11D964}" type="pres">
      <dgm:prSet presAssocID="{FF17F592-EB53-4373-A29F-2EAE2A0BC043}" presName="Accent3" presStyleLbl="node1" presStyleIdx="2" presStyleCnt="17" custLinFactX="-100000" custLinFactNeighborX="-116522" custLinFactNeighborY="23079"/>
      <dgm:spPr/>
    </dgm:pt>
    <dgm:pt modelId="{D4475A3B-2C17-4C33-98A0-9DD9B7D49390}" type="pres">
      <dgm:prSet presAssocID="{FF17F592-EB53-4373-A29F-2EAE2A0BC043}" presName="Accent4" presStyleLbl="node1" presStyleIdx="3" presStyleCnt="17"/>
      <dgm:spPr/>
    </dgm:pt>
    <dgm:pt modelId="{3A92ED23-F8B0-4CD5-8B43-51B200AB117B}" type="pres">
      <dgm:prSet presAssocID="{FF17F592-EB53-4373-A29F-2EAE2A0BC043}" presName="Accent5" presStyleLbl="node1" presStyleIdx="4" presStyleCnt="17"/>
      <dgm:spPr/>
    </dgm:pt>
    <dgm:pt modelId="{32267515-9830-4517-857F-7682BB514F14}" type="pres">
      <dgm:prSet presAssocID="{FF17F592-EB53-4373-A29F-2EAE2A0BC043}" presName="Accent6" presStyleLbl="node1" presStyleIdx="5" presStyleCnt="17" custLinFactNeighborX="68653" custLinFactNeighborY="-94894"/>
      <dgm:spPr/>
    </dgm:pt>
    <dgm:pt modelId="{E31B7DE0-78A9-4A10-AF36-0BB750D29E8F}" type="pres">
      <dgm:prSet presAssocID="{199DDD04-C097-48ED-8A1A-F69ACA2C231A}" presName="Child1" presStyleLbl="node1" presStyleIdx="6" presStyleCnt="17" custScaleX="170352" custScaleY="170352" custLinFactNeighborX="-13788" custLinFactNeighborY="-18849">
        <dgm:presLayoutVars>
          <dgm:chMax val="0"/>
          <dgm:chPref val="0"/>
        </dgm:presLayoutVars>
      </dgm:prSet>
      <dgm:spPr/>
    </dgm:pt>
    <dgm:pt modelId="{979E4D11-D32E-4B1D-8361-A4E878FF96EF}" type="pres">
      <dgm:prSet presAssocID="{199DDD04-C097-48ED-8A1A-F69ACA2C231A}" presName="Accent7" presStyleCnt="0"/>
      <dgm:spPr/>
    </dgm:pt>
    <dgm:pt modelId="{61FEFE0A-637A-43A4-B952-1742BB07E168}" type="pres">
      <dgm:prSet presAssocID="{199DDD04-C097-48ED-8A1A-F69ACA2C231A}" presName="AccentHold1" presStyleLbl="node1" presStyleIdx="7" presStyleCnt="17"/>
      <dgm:spPr/>
    </dgm:pt>
    <dgm:pt modelId="{CB0981E1-8ADD-46B4-A49C-CB2ED0D5CAC3}" type="pres">
      <dgm:prSet presAssocID="{199DDD04-C097-48ED-8A1A-F69ACA2C231A}" presName="Accent8" presStyleCnt="0"/>
      <dgm:spPr/>
    </dgm:pt>
    <dgm:pt modelId="{37DBAA5B-83CD-4FEB-A096-7125B4581C01}" type="pres">
      <dgm:prSet presAssocID="{199DDD04-C097-48ED-8A1A-F69ACA2C231A}" presName="AccentHold2" presStyleLbl="node1" presStyleIdx="8" presStyleCnt="17" custLinFactX="-72095" custLinFactNeighborX="-100000" custLinFactNeighborY="-51529"/>
      <dgm:spPr/>
    </dgm:pt>
    <dgm:pt modelId="{15E5B440-602C-40ED-A478-28DE20F9CF7E}" type="pres">
      <dgm:prSet presAssocID="{E18B5F82-FBAC-4DA1-9EE7-8EEFF7C627C5}" presName="Child2" presStyleLbl="node1" presStyleIdx="9" presStyleCnt="17" custScaleX="130042" custScaleY="130042" custLinFactX="-120215" custLinFactY="62656" custLinFactNeighborX="-200000" custLinFactNeighborY="100000">
        <dgm:presLayoutVars>
          <dgm:chMax val="0"/>
          <dgm:chPref val="0"/>
        </dgm:presLayoutVars>
      </dgm:prSet>
      <dgm:spPr/>
    </dgm:pt>
    <dgm:pt modelId="{13917362-65D4-46CE-8647-2569BC0DD9CB}" type="pres">
      <dgm:prSet presAssocID="{E18B5F82-FBAC-4DA1-9EE7-8EEFF7C627C5}" presName="Accent9" presStyleCnt="0"/>
      <dgm:spPr/>
    </dgm:pt>
    <dgm:pt modelId="{58239F55-5A2F-4D81-B60F-F1FE674F50B1}" type="pres">
      <dgm:prSet presAssocID="{E18B5F82-FBAC-4DA1-9EE7-8EEFF7C627C5}" presName="AccentHold1" presStyleLbl="node1" presStyleIdx="10" presStyleCnt="17" custLinFactX="-45512" custLinFactY="-37703" custLinFactNeighborX="-100000" custLinFactNeighborY="-100000"/>
      <dgm:spPr/>
    </dgm:pt>
    <dgm:pt modelId="{2D657C1F-36C0-490D-A8D3-F7A4F3699D1C}" type="pres">
      <dgm:prSet presAssocID="{E18B5F82-FBAC-4DA1-9EE7-8EEFF7C627C5}" presName="Accent10" presStyleCnt="0"/>
      <dgm:spPr/>
    </dgm:pt>
    <dgm:pt modelId="{6C1342D7-2A25-421F-A361-B9B5EAE16083}" type="pres">
      <dgm:prSet presAssocID="{E18B5F82-FBAC-4DA1-9EE7-8EEFF7C627C5}" presName="AccentHold2" presStyleLbl="node1" presStyleIdx="11" presStyleCnt="17" custLinFactY="-16254" custLinFactNeighborX="-84868" custLinFactNeighborY="-100000"/>
      <dgm:spPr/>
    </dgm:pt>
    <dgm:pt modelId="{CD0BA985-AE4F-4F1C-AE47-4A1898FBD510}" type="pres">
      <dgm:prSet presAssocID="{E18B5F82-FBAC-4DA1-9EE7-8EEFF7C627C5}" presName="Accent11" presStyleCnt="0"/>
      <dgm:spPr/>
    </dgm:pt>
    <dgm:pt modelId="{647F9A91-A023-4209-B34D-0AA4A3F64306}" type="pres">
      <dgm:prSet presAssocID="{E18B5F82-FBAC-4DA1-9EE7-8EEFF7C627C5}" presName="AccentHold3" presStyleLbl="node1" presStyleIdx="12" presStyleCnt="17"/>
      <dgm:spPr/>
    </dgm:pt>
    <dgm:pt modelId="{503AF6EF-570B-4511-A06F-20F424355C7E}" type="pres">
      <dgm:prSet presAssocID="{539F57DA-9403-4411-AE33-B89DAEF44293}" presName="Child3" presStyleLbl="node1" presStyleIdx="13" presStyleCnt="17" custScaleX="136553" custScaleY="136552" custLinFactY="-64235" custLinFactNeighborX="-77294" custLinFactNeighborY="-100000">
        <dgm:presLayoutVars>
          <dgm:chMax val="0"/>
          <dgm:chPref val="0"/>
        </dgm:presLayoutVars>
      </dgm:prSet>
      <dgm:spPr/>
    </dgm:pt>
    <dgm:pt modelId="{12F90C52-834A-49EF-BD6C-AAC39ADB5FFD}" type="pres">
      <dgm:prSet presAssocID="{539F57DA-9403-4411-AE33-B89DAEF44293}" presName="Accent12" presStyleCnt="0"/>
      <dgm:spPr/>
    </dgm:pt>
    <dgm:pt modelId="{D01E22D6-2E58-4AEC-85B2-492EB8E598BB}" type="pres">
      <dgm:prSet presAssocID="{539F57DA-9403-4411-AE33-B89DAEF44293}" presName="AccentHold1" presStyleLbl="node1" presStyleIdx="14" presStyleCnt="17" custLinFactX="-53149" custLinFactY="-29698" custLinFactNeighborX="-100000" custLinFactNeighborY="-100000"/>
      <dgm:spPr/>
    </dgm:pt>
    <dgm:pt modelId="{72EC0C25-6EC6-4B1D-8252-AD42777F9254}" type="pres">
      <dgm:prSet presAssocID="{5BE0D0E3-4176-4E33-9185-8D72A9805124}" presName="Child4" presStyleLbl="node1" presStyleIdx="15" presStyleCnt="17" custScaleX="131993" custScaleY="131993" custLinFactX="83250" custLinFactNeighborX="100000" custLinFactNeighborY="-74349">
        <dgm:presLayoutVars>
          <dgm:chMax val="0"/>
          <dgm:chPref val="0"/>
        </dgm:presLayoutVars>
      </dgm:prSet>
      <dgm:spPr/>
    </dgm:pt>
    <dgm:pt modelId="{922B1EB8-A9AC-4834-A3F3-E5FC9C978D95}" type="pres">
      <dgm:prSet presAssocID="{5BE0D0E3-4176-4E33-9185-8D72A9805124}" presName="Accent13" presStyleCnt="0"/>
      <dgm:spPr/>
    </dgm:pt>
    <dgm:pt modelId="{7BD5E040-A422-48B8-88DD-B27E7AF36992}" type="pres">
      <dgm:prSet presAssocID="{5BE0D0E3-4176-4E33-9185-8D72A9805124}" presName="AccentHold1" presStyleLbl="node1" presStyleIdx="16" presStyleCnt="17" custLinFactNeighborX="-15843" custLinFactNeighborY="84549"/>
      <dgm:spPr/>
    </dgm:pt>
  </dgm:ptLst>
  <dgm:cxnLst>
    <dgm:cxn modelId="{7925060B-1751-4EFA-8B32-9985A3CCFDD8}" srcId="{FF17F592-EB53-4373-A29F-2EAE2A0BC043}" destId="{5BE0D0E3-4176-4E33-9185-8D72A9805124}" srcOrd="3" destOrd="0" parTransId="{221F9241-6C23-4083-96B3-4B1F4D1CDE83}" sibTransId="{9D4C0860-37F9-48F4-8556-385AE2B03C13}"/>
    <dgm:cxn modelId="{EA2B031D-5AB5-4EFB-B0C1-B4ADBACA24AA}" type="presOf" srcId="{539F57DA-9403-4411-AE33-B89DAEF44293}" destId="{503AF6EF-570B-4511-A06F-20F424355C7E}" srcOrd="0" destOrd="0" presId="urn:microsoft.com/office/officeart/2009/3/layout/CircleRelationship"/>
    <dgm:cxn modelId="{3E78021F-C4DA-4135-8140-81904B6650CD}" type="presOf" srcId="{199DDD04-C097-48ED-8A1A-F69ACA2C231A}" destId="{E31B7DE0-78A9-4A10-AF36-0BB750D29E8F}" srcOrd="0" destOrd="0" presId="urn:microsoft.com/office/officeart/2009/3/layout/CircleRelationship"/>
    <dgm:cxn modelId="{9D34DA33-0105-4357-B0A8-533BDE07BE4D}" type="presOf" srcId="{E18B5F82-FBAC-4DA1-9EE7-8EEFF7C627C5}" destId="{15E5B440-602C-40ED-A478-28DE20F9CF7E}" srcOrd="0" destOrd="0" presId="urn:microsoft.com/office/officeart/2009/3/layout/CircleRelationship"/>
    <dgm:cxn modelId="{95EF243E-163A-49BD-BEB0-6C9AB267B9F0}" srcId="{FF17F592-EB53-4373-A29F-2EAE2A0BC043}" destId="{199DDD04-C097-48ED-8A1A-F69ACA2C231A}" srcOrd="0" destOrd="0" parTransId="{1A7BEBAC-CBC6-4059-AF4A-9E3061FD1897}" sibTransId="{1BC5E99B-F08B-4849-9751-39EB19225F89}"/>
    <dgm:cxn modelId="{132AA25B-AA6D-47B7-8249-D7E6B25E1147}" type="presOf" srcId="{7E931852-547E-4238-8631-4A72CFF31575}" destId="{C6F0D93E-6AAF-44A1-93FB-866EC542CD07}" srcOrd="0" destOrd="0" presId="urn:microsoft.com/office/officeart/2009/3/layout/CircleRelationship"/>
    <dgm:cxn modelId="{6E094D80-9D15-4A6C-BF18-89FEAEEB26D9}" srcId="{FF17F592-EB53-4373-A29F-2EAE2A0BC043}" destId="{E18B5F82-FBAC-4DA1-9EE7-8EEFF7C627C5}" srcOrd="1" destOrd="0" parTransId="{E0B12CDD-A9A5-430D-AE0C-C957E1E3A747}" sibTransId="{FC3A811F-A3EA-44D4-A71D-C2116B4A6474}"/>
    <dgm:cxn modelId="{30FCB6BF-A9E0-4153-8333-C01FF2CD4BAE}" srcId="{FF17F592-EB53-4373-A29F-2EAE2A0BC043}" destId="{539F57DA-9403-4411-AE33-B89DAEF44293}" srcOrd="2" destOrd="0" parTransId="{ECEDAA98-BAED-4D75-8676-6C0E3FA7291D}" sibTransId="{989F7C6E-D2D8-4A0C-8772-C232607179C0}"/>
    <dgm:cxn modelId="{76951AD6-B98D-49EE-9D2C-DD89FC30CD0F}" srcId="{7E931852-547E-4238-8631-4A72CFF31575}" destId="{FF17F592-EB53-4373-A29F-2EAE2A0BC043}" srcOrd="0" destOrd="0" parTransId="{4830E1FE-C79B-4D3C-820E-F7A90DE4C029}" sibTransId="{8393E390-B1FD-445C-9693-646852220095}"/>
    <dgm:cxn modelId="{921635E1-8020-4A29-9C3B-25AC574AA6A9}" type="presOf" srcId="{FF17F592-EB53-4373-A29F-2EAE2A0BC043}" destId="{4F6DFD78-AF2E-4E6C-9670-403B5FBDC3DE}" srcOrd="0" destOrd="0" presId="urn:microsoft.com/office/officeart/2009/3/layout/CircleRelationship"/>
    <dgm:cxn modelId="{048EEBF7-59B5-42B5-B0C8-6DF94A2A8672}" type="presOf" srcId="{5BE0D0E3-4176-4E33-9185-8D72A9805124}" destId="{72EC0C25-6EC6-4B1D-8252-AD42777F9254}" srcOrd="0" destOrd="0" presId="urn:microsoft.com/office/officeart/2009/3/layout/CircleRelationship"/>
    <dgm:cxn modelId="{65605CA3-4A29-462F-9528-F1E1B541DDFC}" type="presParOf" srcId="{C6F0D93E-6AAF-44A1-93FB-866EC542CD07}" destId="{4F6DFD78-AF2E-4E6C-9670-403B5FBDC3DE}" srcOrd="0" destOrd="0" presId="urn:microsoft.com/office/officeart/2009/3/layout/CircleRelationship"/>
    <dgm:cxn modelId="{FC072E3A-1F34-4785-833D-09CF03921A27}" type="presParOf" srcId="{C6F0D93E-6AAF-44A1-93FB-866EC542CD07}" destId="{2A44BDD3-F957-4B4D-9E07-F84F58316AC2}" srcOrd="1" destOrd="0" presId="urn:microsoft.com/office/officeart/2009/3/layout/CircleRelationship"/>
    <dgm:cxn modelId="{4F1D2A24-95A1-4535-9121-8B179CEA6459}" type="presParOf" srcId="{C6F0D93E-6AAF-44A1-93FB-866EC542CD07}" destId="{8A6C08A6-471A-4ED4-BCEF-DB4467C5EA07}" srcOrd="2" destOrd="0" presId="urn:microsoft.com/office/officeart/2009/3/layout/CircleRelationship"/>
    <dgm:cxn modelId="{BD85575B-9078-4196-AB07-EE8BFBCD9F03}" type="presParOf" srcId="{C6F0D93E-6AAF-44A1-93FB-866EC542CD07}" destId="{94293CEC-8975-4714-852C-7966CB11D964}" srcOrd="3" destOrd="0" presId="urn:microsoft.com/office/officeart/2009/3/layout/CircleRelationship"/>
    <dgm:cxn modelId="{7B497DE6-81EC-4891-9536-4D81E4D6F481}" type="presParOf" srcId="{C6F0D93E-6AAF-44A1-93FB-866EC542CD07}" destId="{D4475A3B-2C17-4C33-98A0-9DD9B7D49390}" srcOrd="4" destOrd="0" presId="urn:microsoft.com/office/officeart/2009/3/layout/CircleRelationship"/>
    <dgm:cxn modelId="{B5B23591-7270-488B-8787-2F2D6D1AA1A4}" type="presParOf" srcId="{C6F0D93E-6AAF-44A1-93FB-866EC542CD07}" destId="{3A92ED23-F8B0-4CD5-8B43-51B200AB117B}" srcOrd="5" destOrd="0" presId="urn:microsoft.com/office/officeart/2009/3/layout/CircleRelationship"/>
    <dgm:cxn modelId="{2FDD30E6-EF95-40CF-A020-DBCBC2F9ADC1}" type="presParOf" srcId="{C6F0D93E-6AAF-44A1-93FB-866EC542CD07}" destId="{32267515-9830-4517-857F-7682BB514F14}" srcOrd="6" destOrd="0" presId="urn:microsoft.com/office/officeart/2009/3/layout/CircleRelationship"/>
    <dgm:cxn modelId="{65D1053A-2482-49A7-88D1-028D525EEF1D}" type="presParOf" srcId="{C6F0D93E-6AAF-44A1-93FB-866EC542CD07}" destId="{E31B7DE0-78A9-4A10-AF36-0BB750D29E8F}" srcOrd="7" destOrd="0" presId="urn:microsoft.com/office/officeart/2009/3/layout/CircleRelationship"/>
    <dgm:cxn modelId="{A2D8B978-99A3-4422-A65A-0F8E03B676E7}" type="presParOf" srcId="{C6F0D93E-6AAF-44A1-93FB-866EC542CD07}" destId="{979E4D11-D32E-4B1D-8361-A4E878FF96EF}" srcOrd="8" destOrd="0" presId="urn:microsoft.com/office/officeart/2009/3/layout/CircleRelationship"/>
    <dgm:cxn modelId="{4E295D3D-48BE-4524-A322-88C33B1CB8A3}" type="presParOf" srcId="{979E4D11-D32E-4B1D-8361-A4E878FF96EF}" destId="{61FEFE0A-637A-43A4-B952-1742BB07E168}" srcOrd="0" destOrd="0" presId="urn:microsoft.com/office/officeart/2009/3/layout/CircleRelationship"/>
    <dgm:cxn modelId="{62359E38-D414-4856-8C8B-002665B73158}" type="presParOf" srcId="{C6F0D93E-6AAF-44A1-93FB-866EC542CD07}" destId="{CB0981E1-8ADD-46B4-A49C-CB2ED0D5CAC3}" srcOrd="9" destOrd="0" presId="urn:microsoft.com/office/officeart/2009/3/layout/CircleRelationship"/>
    <dgm:cxn modelId="{6D53D026-93FE-4753-ABD3-59E628617EFC}" type="presParOf" srcId="{CB0981E1-8ADD-46B4-A49C-CB2ED0D5CAC3}" destId="{37DBAA5B-83CD-4FEB-A096-7125B4581C01}" srcOrd="0" destOrd="0" presId="urn:microsoft.com/office/officeart/2009/3/layout/CircleRelationship"/>
    <dgm:cxn modelId="{B1980AD0-636B-4417-B722-13DCC02F46AA}" type="presParOf" srcId="{C6F0D93E-6AAF-44A1-93FB-866EC542CD07}" destId="{15E5B440-602C-40ED-A478-28DE20F9CF7E}" srcOrd="10" destOrd="0" presId="urn:microsoft.com/office/officeart/2009/3/layout/CircleRelationship"/>
    <dgm:cxn modelId="{2A2FC493-AD2A-47C5-9D33-991D3E75A893}" type="presParOf" srcId="{C6F0D93E-6AAF-44A1-93FB-866EC542CD07}" destId="{13917362-65D4-46CE-8647-2569BC0DD9CB}" srcOrd="11" destOrd="0" presId="urn:microsoft.com/office/officeart/2009/3/layout/CircleRelationship"/>
    <dgm:cxn modelId="{BBC53A7B-BA7A-407E-A60A-5EE4C189B37F}" type="presParOf" srcId="{13917362-65D4-46CE-8647-2569BC0DD9CB}" destId="{58239F55-5A2F-4D81-B60F-F1FE674F50B1}" srcOrd="0" destOrd="0" presId="urn:microsoft.com/office/officeart/2009/3/layout/CircleRelationship"/>
    <dgm:cxn modelId="{72E70B2D-AC4F-4FF1-AC86-DE042FA59608}" type="presParOf" srcId="{C6F0D93E-6AAF-44A1-93FB-866EC542CD07}" destId="{2D657C1F-36C0-490D-A8D3-F7A4F3699D1C}" srcOrd="12" destOrd="0" presId="urn:microsoft.com/office/officeart/2009/3/layout/CircleRelationship"/>
    <dgm:cxn modelId="{1B342DD8-42CF-4C5D-8F47-CFE3EF4E4A0D}" type="presParOf" srcId="{2D657C1F-36C0-490D-A8D3-F7A4F3699D1C}" destId="{6C1342D7-2A25-421F-A361-B9B5EAE16083}" srcOrd="0" destOrd="0" presId="urn:microsoft.com/office/officeart/2009/3/layout/CircleRelationship"/>
    <dgm:cxn modelId="{F1E66007-80FE-44C2-AE2D-A25B5E4CB63C}" type="presParOf" srcId="{C6F0D93E-6AAF-44A1-93FB-866EC542CD07}" destId="{CD0BA985-AE4F-4F1C-AE47-4A1898FBD510}" srcOrd="13" destOrd="0" presId="urn:microsoft.com/office/officeart/2009/3/layout/CircleRelationship"/>
    <dgm:cxn modelId="{76CF7577-22CE-4070-B3DC-B811A8C795B7}" type="presParOf" srcId="{CD0BA985-AE4F-4F1C-AE47-4A1898FBD510}" destId="{647F9A91-A023-4209-B34D-0AA4A3F64306}" srcOrd="0" destOrd="0" presId="urn:microsoft.com/office/officeart/2009/3/layout/CircleRelationship"/>
    <dgm:cxn modelId="{C1D8A60E-6F3C-490E-A1A9-2B2507E90893}" type="presParOf" srcId="{C6F0D93E-6AAF-44A1-93FB-866EC542CD07}" destId="{503AF6EF-570B-4511-A06F-20F424355C7E}" srcOrd="14" destOrd="0" presId="urn:microsoft.com/office/officeart/2009/3/layout/CircleRelationship"/>
    <dgm:cxn modelId="{46C8F98A-63ED-4728-8F8F-6401EDAC6168}" type="presParOf" srcId="{C6F0D93E-6AAF-44A1-93FB-866EC542CD07}" destId="{12F90C52-834A-49EF-BD6C-AAC39ADB5FFD}" srcOrd="15" destOrd="0" presId="urn:microsoft.com/office/officeart/2009/3/layout/CircleRelationship"/>
    <dgm:cxn modelId="{7E3A63C6-922D-4EC0-9548-C0B5753406D5}" type="presParOf" srcId="{12F90C52-834A-49EF-BD6C-AAC39ADB5FFD}" destId="{D01E22D6-2E58-4AEC-85B2-492EB8E598BB}" srcOrd="0" destOrd="0" presId="urn:microsoft.com/office/officeart/2009/3/layout/CircleRelationship"/>
    <dgm:cxn modelId="{D04A0C4E-CF1D-46DE-B4CE-57968EB7C70A}" type="presParOf" srcId="{C6F0D93E-6AAF-44A1-93FB-866EC542CD07}" destId="{72EC0C25-6EC6-4B1D-8252-AD42777F9254}" srcOrd="16" destOrd="0" presId="urn:microsoft.com/office/officeart/2009/3/layout/CircleRelationship"/>
    <dgm:cxn modelId="{0B85FF3D-B529-41BF-8294-41A9CFC92DE9}" type="presParOf" srcId="{C6F0D93E-6AAF-44A1-93FB-866EC542CD07}" destId="{922B1EB8-A9AC-4834-A3F3-E5FC9C978D95}" srcOrd="17" destOrd="0" presId="urn:microsoft.com/office/officeart/2009/3/layout/CircleRelationship"/>
    <dgm:cxn modelId="{7692D8B0-D4E7-4E62-A046-22594A624693}" type="presParOf" srcId="{922B1EB8-A9AC-4834-A3F3-E5FC9C978D95}" destId="{7BD5E040-A422-48B8-88DD-B27E7AF36992}" srcOrd="0"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3BCDB7-E808-41F6-98F0-FABF2922DD51}">
      <dsp:nvSpPr>
        <dsp:cNvPr id="0" name=""/>
        <dsp:cNvSpPr/>
      </dsp:nvSpPr>
      <dsp:spPr>
        <a:xfrm>
          <a:off x="327491" y="928410"/>
          <a:ext cx="1018652" cy="1018652"/>
        </a:xfrm>
        <a:prstGeom prst="round2DiagRect">
          <a:avLst>
            <a:gd name="adj1" fmla="val 29727"/>
            <a:gd name="adj2" fmla="val 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76B15F-19AE-4374-B91B-D43F3FB9605E}">
      <dsp:nvSpPr>
        <dsp:cNvPr id="0" name=""/>
        <dsp:cNvSpPr/>
      </dsp:nvSpPr>
      <dsp:spPr>
        <a:xfrm>
          <a:off x="544581" y="1145500"/>
          <a:ext cx="584472" cy="58447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6B7BC2BD-BFCE-449A-B08B-24D49BF1F5BD}">
      <dsp:nvSpPr>
        <dsp:cNvPr id="0" name=""/>
        <dsp:cNvSpPr/>
      </dsp:nvSpPr>
      <dsp:spPr>
        <a:xfrm>
          <a:off x="1857" y="2264348"/>
          <a:ext cx="1669921" cy="667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US" sz="1300" kern="1200" dirty="0"/>
            <a:t>Overview and Problem Statement</a:t>
          </a:r>
        </a:p>
      </dsp:txBody>
      <dsp:txXfrm>
        <a:off x="1857" y="2264348"/>
        <a:ext cx="1669921" cy="667968"/>
      </dsp:txXfrm>
    </dsp:sp>
    <dsp:sp modelId="{955A7BFA-E4A6-4E1B-9397-223AC554F3BB}">
      <dsp:nvSpPr>
        <dsp:cNvPr id="0" name=""/>
        <dsp:cNvSpPr/>
      </dsp:nvSpPr>
      <dsp:spPr>
        <a:xfrm>
          <a:off x="2289650" y="928410"/>
          <a:ext cx="1018652" cy="1018652"/>
        </a:xfrm>
        <a:prstGeom prst="round2DiagRect">
          <a:avLst>
            <a:gd name="adj1" fmla="val 29727"/>
            <a:gd name="adj2" fmla="val 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BEFC3FF-EB67-45C7-81BA-CD48C7E2CA38}">
      <dsp:nvSpPr>
        <dsp:cNvPr id="0" name=""/>
        <dsp:cNvSpPr/>
      </dsp:nvSpPr>
      <dsp:spPr>
        <a:xfrm>
          <a:off x="2506739" y="1145500"/>
          <a:ext cx="584472" cy="58447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8908430A-1C7F-424C-9576-F1AE56895690}">
      <dsp:nvSpPr>
        <dsp:cNvPr id="0" name=""/>
        <dsp:cNvSpPr/>
      </dsp:nvSpPr>
      <dsp:spPr>
        <a:xfrm>
          <a:off x="1964015" y="2264348"/>
          <a:ext cx="1669921" cy="667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US" sz="1300" kern="1200" dirty="0"/>
            <a:t>Research Objectives and Tasks</a:t>
          </a:r>
        </a:p>
      </dsp:txBody>
      <dsp:txXfrm>
        <a:off x="1964015" y="2264348"/>
        <a:ext cx="1669921" cy="667968"/>
      </dsp:txXfrm>
    </dsp:sp>
    <dsp:sp modelId="{566EF8CC-8971-41B1-AE4B-EC452C78C22F}">
      <dsp:nvSpPr>
        <dsp:cNvPr id="0" name=""/>
        <dsp:cNvSpPr/>
      </dsp:nvSpPr>
      <dsp:spPr>
        <a:xfrm>
          <a:off x="4251808" y="928410"/>
          <a:ext cx="1018652" cy="1018652"/>
        </a:xfrm>
        <a:prstGeom prst="round2DiagRect">
          <a:avLst>
            <a:gd name="adj1" fmla="val 29727"/>
            <a:gd name="adj2" fmla="val 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42A529-A6C7-466D-8C40-EFCAA2CFF8D1}">
      <dsp:nvSpPr>
        <dsp:cNvPr id="0" name=""/>
        <dsp:cNvSpPr/>
      </dsp:nvSpPr>
      <dsp:spPr>
        <a:xfrm>
          <a:off x="4468898" y="1145500"/>
          <a:ext cx="584472" cy="58447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A02A2F45-50CA-46F3-A158-C46C80BCE7C7}">
      <dsp:nvSpPr>
        <dsp:cNvPr id="0" name=""/>
        <dsp:cNvSpPr/>
      </dsp:nvSpPr>
      <dsp:spPr>
        <a:xfrm>
          <a:off x="3926173" y="2264348"/>
          <a:ext cx="1669921" cy="667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US" sz="1300" kern="1200"/>
            <a:t>Literature Review</a:t>
          </a:r>
        </a:p>
      </dsp:txBody>
      <dsp:txXfrm>
        <a:off x="3926173" y="2264348"/>
        <a:ext cx="1669921" cy="667968"/>
      </dsp:txXfrm>
    </dsp:sp>
    <dsp:sp modelId="{39EAF1BC-8C3B-4D70-83F3-99D6FFAAA1DB}">
      <dsp:nvSpPr>
        <dsp:cNvPr id="0" name=""/>
        <dsp:cNvSpPr/>
      </dsp:nvSpPr>
      <dsp:spPr>
        <a:xfrm>
          <a:off x="6213966" y="928410"/>
          <a:ext cx="1018652" cy="1018652"/>
        </a:xfrm>
        <a:prstGeom prst="round2DiagRect">
          <a:avLst>
            <a:gd name="adj1" fmla="val 29727"/>
            <a:gd name="adj2" fmla="val 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5AFE57-E142-4F91-B075-B80B57934C1F}">
      <dsp:nvSpPr>
        <dsp:cNvPr id="0" name=""/>
        <dsp:cNvSpPr/>
      </dsp:nvSpPr>
      <dsp:spPr>
        <a:xfrm>
          <a:off x="6431056" y="1145500"/>
          <a:ext cx="584472" cy="58447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ABE673E5-671D-48F3-BC5B-2984D05D7A3B}">
      <dsp:nvSpPr>
        <dsp:cNvPr id="0" name=""/>
        <dsp:cNvSpPr/>
      </dsp:nvSpPr>
      <dsp:spPr>
        <a:xfrm>
          <a:off x="5888331" y="2264348"/>
          <a:ext cx="1669921" cy="667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US" sz="1300" kern="1200"/>
            <a:t>Methodology</a:t>
          </a:r>
        </a:p>
      </dsp:txBody>
      <dsp:txXfrm>
        <a:off x="5888331" y="2264348"/>
        <a:ext cx="1669921" cy="667968"/>
      </dsp:txXfrm>
    </dsp:sp>
    <dsp:sp modelId="{1E5769EE-9E58-4C92-892B-2AB5C3A81557}">
      <dsp:nvSpPr>
        <dsp:cNvPr id="0" name=""/>
        <dsp:cNvSpPr/>
      </dsp:nvSpPr>
      <dsp:spPr>
        <a:xfrm>
          <a:off x="8176124" y="928410"/>
          <a:ext cx="1018652" cy="1018652"/>
        </a:xfrm>
        <a:prstGeom prst="round2DiagRect">
          <a:avLst>
            <a:gd name="adj1" fmla="val 29727"/>
            <a:gd name="adj2" fmla="val 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AEE56A4-5E33-4C2F-8845-52AAB056B7FF}">
      <dsp:nvSpPr>
        <dsp:cNvPr id="0" name=""/>
        <dsp:cNvSpPr/>
      </dsp:nvSpPr>
      <dsp:spPr>
        <a:xfrm>
          <a:off x="8393214" y="1145500"/>
          <a:ext cx="584472" cy="58447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49BBF8A1-18F6-46E2-A284-3EB1AB386D81}">
      <dsp:nvSpPr>
        <dsp:cNvPr id="0" name=""/>
        <dsp:cNvSpPr/>
      </dsp:nvSpPr>
      <dsp:spPr>
        <a:xfrm>
          <a:off x="7850489" y="2264348"/>
          <a:ext cx="1669921" cy="667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US" sz="1300" kern="1200"/>
            <a:t>Test Results</a:t>
          </a:r>
        </a:p>
      </dsp:txBody>
      <dsp:txXfrm>
        <a:off x="7850489" y="2264348"/>
        <a:ext cx="1669921" cy="667968"/>
      </dsp:txXfrm>
    </dsp:sp>
    <dsp:sp modelId="{5F8735CE-0E72-4B27-9765-8CBCACBB3ED5}">
      <dsp:nvSpPr>
        <dsp:cNvPr id="0" name=""/>
        <dsp:cNvSpPr/>
      </dsp:nvSpPr>
      <dsp:spPr>
        <a:xfrm>
          <a:off x="10138282" y="928410"/>
          <a:ext cx="1018652" cy="1018652"/>
        </a:xfrm>
        <a:prstGeom prst="round2DiagRect">
          <a:avLst>
            <a:gd name="adj1" fmla="val 29727"/>
            <a:gd name="adj2" fmla="val 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240E5F-79D7-49A0-922D-F223401731E6}">
      <dsp:nvSpPr>
        <dsp:cNvPr id="0" name=""/>
        <dsp:cNvSpPr/>
      </dsp:nvSpPr>
      <dsp:spPr>
        <a:xfrm>
          <a:off x="10355372" y="1145500"/>
          <a:ext cx="584472" cy="584472"/>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11FFB029-805F-4E0E-8C74-D0F4F168A77C}">
      <dsp:nvSpPr>
        <dsp:cNvPr id="0" name=""/>
        <dsp:cNvSpPr/>
      </dsp:nvSpPr>
      <dsp:spPr>
        <a:xfrm>
          <a:off x="9812648" y="2264348"/>
          <a:ext cx="1669921" cy="667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US" sz="1300" kern="1200" dirty="0"/>
            <a:t>Conclusion &amp; Recommendations</a:t>
          </a:r>
        </a:p>
      </dsp:txBody>
      <dsp:txXfrm>
        <a:off x="9812648" y="2264348"/>
        <a:ext cx="1669921" cy="6679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C7F4A8-1702-4F54-81C1-20E73DEF9D1A}">
      <dsp:nvSpPr>
        <dsp:cNvPr id="0" name=""/>
        <dsp:cNvSpPr/>
      </dsp:nvSpPr>
      <dsp:spPr>
        <a:xfrm rot="4396374">
          <a:off x="3402069" y="768268"/>
          <a:ext cx="3332871" cy="2324262"/>
        </a:xfrm>
        <a:prstGeom prst="swooshArrow">
          <a:avLst>
            <a:gd name="adj1" fmla="val 16310"/>
            <a:gd name="adj2" fmla="val 31370"/>
          </a:avLst>
        </a:prstGeom>
        <a:gradFill rotWithShape="0">
          <a:gsLst>
            <a:gs pos="0">
              <a:schemeClr val="accent3">
                <a:shade val="50000"/>
                <a:hueOff val="0"/>
                <a:satOff val="0"/>
                <a:lumOff val="0"/>
                <a:alphaOff val="0"/>
                <a:tint val="80000"/>
                <a:satMod val="107000"/>
                <a:lumMod val="103000"/>
              </a:schemeClr>
            </a:gs>
            <a:gs pos="100000">
              <a:schemeClr val="accent3">
                <a:shade val="50000"/>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A1EF47DF-422C-4B39-83CC-860AA8152DC4}">
      <dsp:nvSpPr>
        <dsp:cNvPr id="0" name=""/>
        <dsp:cNvSpPr/>
      </dsp:nvSpPr>
      <dsp:spPr>
        <a:xfrm>
          <a:off x="4538031" y="997630"/>
          <a:ext cx="84165" cy="84165"/>
        </a:xfrm>
        <a:prstGeom prst="ellipse">
          <a:avLst/>
        </a:prstGeom>
        <a:gradFill rotWithShape="0">
          <a:gsLst>
            <a:gs pos="0">
              <a:schemeClr val="accent3">
                <a:tint val="55000"/>
                <a:hueOff val="0"/>
                <a:satOff val="0"/>
                <a:lumOff val="0"/>
                <a:alphaOff val="0"/>
                <a:tint val="80000"/>
                <a:satMod val="107000"/>
                <a:lumMod val="103000"/>
              </a:schemeClr>
            </a:gs>
            <a:gs pos="100000">
              <a:schemeClr val="accent3">
                <a:tint val="55000"/>
                <a:hueOff val="0"/>
                <a:satOff val="0"/>
                <a:lumOff val="0"/>
                <a:alphaOff val="0"/>
                <a:tint val="82000"/>
                <a:satMod val="109000"/>
                <a:lumMod val="103000"/>
              </a:schemeClr>
            </a:gs>
          </a:gsLst>
          <a:lin ang="5400000" scaled="0"/>
        </a:gradFill>
        <a:ln w="6350" cap="flat" cmpd="sng" algn="ctr">
          <a:solidFill>
            <a:schemeClr val="lt1">
              <a:hueOff val="0"/>
              <a:satOff val="0"/>
              <a:lumOff val="0"/>
              <a:alphaOff val="0"/>
            </a:schemeClr>
          </a:solidFill>
          <a:prstDash val="solid"/>
        </a:ln>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 modelId="{D1F5C8FF-D4C7-4A6E-969E-B2117017C9D0}">
      <dsp:nvSpPr>
        <dsp:cNvPr id="0" name=""/>
        <dsp:cNvSpPr/>
      </dsp:nvSpPr>
      <dsp:spPr>
        <a:xfrm>
          <a:off x="5013257" y="1362476"/>
          <a:ext cx="84165" cy="84165"/>
        </a:xfrm>
        <a:prstGeom prst="ellipse">
          <a:avLst/>
        </a:prstGeom>
        <a:gradFill rotWithShape="0">
          <a:gsLst>
            <a:gs pos="0">
              <a:schemeClr val="accent3">
                <a:tint val="55000"/>
                <a:hueOff val="0"/>
                <a:satOff val="0"/>
                <a:lumOff val="0"/>
                <a:alphaOff val="0"/>
                <a:tint val="80000"/>
                <a:satMod val="107000"/>
                <a:lumMod val="103000"/>
              </a:schemeClr>
            </a:gs>
            <a:gs pos="100000">
              <a:schemeClr val="accent3">
                <a:tint val="55000"/>
                <a:hueOff val="0"/>
                <a:satOff val="0"/>
                <a:lumOff val="0"/>
                <a:alphaOff val="0"/>
                <a:tint val="82000"/>
                <a:satMod val="109000"/>
                <a:lumMod val="103000"/>
              </a:schemeClr>
            </a:gs>
          </a:gsLst>
          <a:lin ang="5400000" scaled="0"/>
        </a:gradFill>
        <a:ln w="6350" cap="flat" cmpd="sng" algn="ctr">
          <a:solidFill>
            <a:schemeClr val="lt1">
              <a:hueOff val="0"/>
              <a:satOff val="0"/>
              <a:lumOff val="0"/>
              <a:alphaOff val="0"/>
            </a:schemeClr>
          </a:solidFill>
          <a:prstDash val="solid"/>
        </a:ln>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 modelId="{2FBA5541-AAE1-4B13-A88F-0BD24A1598CC}">
      <dsp:nvSpPr>
        <dsp:cNvPr id="0" name=""/>
        <dsp:cNvSpPr/>
      </dsp:nvSpPr>
      <dsp:spPr>
        <a:xfrm>
          <a:off x="5440493" y="1789480"/>
          <a:ext cx="84165" cy="84165"/>
        </a:xfrm>
        <a:prstGeom prst="ellipse">
          <a:avLst/>
        </a:prstGeom>
        <a:gradFill rotWithShape="0">
          <a:gsLst>
            <a:gs pos="0">
              <a:schemeClr val="accent3">
                <a:tint val="55000"/>
                <a:hueOff val="0"/>
                <a:satOff val="0"/>
                <a:lumOff val="0"/>
                <a:alphaOff val="0"/>
                <a:tint val="80000"/>
                <a:satMod val="107000"/>
                <a:lumMod val="103000"/>
              </a:schemeClr>
            </a:gs>
            <a:gs pos="100000">
              <a:schemeClr val="accent3">
                <a:tint val="55000"/>
                <a:hueOff val="0"/>
                <a:satOff val="0"/>
                <a:lumOff val="0"/>
                <a:alphaOff val="0"/>
                <a:tint val="82000"/>
                <a:satMod val="109000"/>
                <a:lumMod val="103000"/>
              </a:schemeClr>
            </a:gs>
          </a:gsLst>
          <a:lin ang="5400000" scaled="0"/>
        </a:gradFill>
        <a:ln w="6350" cap="flat" cmpd="sng" algn="ctr">
          <a:solidFill>
            <a:schemeClr val="lt1">
              <a:hueOff val="0"/>
              <a:satOff val="0"/>
              <a:lumOff val="0"/>
              <a:alphaOff val="0"/>
            </a:schemeClr>
          </a:solidFill>
          <a:prstDash val="solid"/>
        </a:ln>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 modelId="{BD964F98-8FFC-45E6-82EA-2E7EF0EB6D6E}">
      <dsp:nvSpPr>
        <dsp:cNvPr id="0" name=""/>
        <dsp:cNvSpPr/>
      </dsp:nvSpPr>
      <dsp:spPr>
        <a:xfrm>
          <a:off x="651267" y="217001"/>
          <a:ext cx="5616004" cy="359999"/>
        </a:xfrm>
        <a:prstGeom prst="roundRect">
          <a:avLst/>
        </a:prstGeom>
        <a:solidFill>
          <a:schemeClr val="lt1"/>
        </a:solidFill>
        <a:ln w="38100" cap="flat" cmpd="sng" algn="ctr">
          <a:solidFill>
            <a:schemeClr val="accent3">
              <a:lumMod val="75000"/>
            </a:schemeClr>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Sulfate-bearing saline soil (about 41% of Kazakhstan)</a:t>
          </a:r>
          <a:endParaRPr lang="ru-RU" sz="2000" kern="1200" dirty="0"/>
        </a:p>
      </dsp:txBody>
      <dsp:txXfrm>
        <a:off x="668841" y="234575"/>
        <a:ext cx="5580856" cy="324851"/>
      </dsp:txXfrm>
    </dsp:sp>
    <dsp:sp modelId="{1DFEDBBA-6DB3-4F07-995E-3FFAA4A22539}">
      <dsp:nvSpPr>
        <dsp:cNvPr id="0" name=""/>
        <dsp:cNvSpPr/>
      </dsp:nvSpPr>
      <dsp:spPr>
        <a:xfrm>
          <a:off x="4866146" y="716499"/>
          <a:ext cx="2975204" cy="359999"/>
        </a:xfrm>
        <a:prstGeom prst="roundRect">
          <a:avLst/>
        </a:prstGeom>
        <a:noFill/>
        <a:ln w="19050" cap="flat" cmpd="sng" algn="ctr">
          <a:solidFill>
            <a:schemeClr val="accent3">
              <a:lumMod val="75000"/>
            </a:schemeClr>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Formation of salt whiskers</a:t>
          </a:r>
          <a:endParaRPr lang="ru-RU" sz="2000" kern="1200" dirty="0"/>
        </a:p>
      </dsp:txBody>
      <dsp:txXfrm>
        <a:off x="4883720" y="734073"/>
        <a:ext cx="2940056" cy="324851"/>
      </dsp:txXfrm>
    </dsp:sp>
    <dsp:sp modelId="{EA10E5BD-F385-4D20-AFFF-0F7C8CF070DC}">
      <dsp:nvSpPr>
        <dsp:cNvPr id="0" name=""/>
        <dsp:cNvSpPr/>
      </dsp:nvSpPr>
      <dsp:spPr>
        <a:xfrm>
          <a:off x="1173991" y="1330536"/>
          <a:ext cx="3650094" cy="359999"/>
        </a:xfrm>
        <a:prstGeom prst="roundRect">
          <a:avLst/>
        </a:prstGeom>
        <a:noFill/>
        <a:ln w="19050" cap="flat" cmpd="sng" algn="ctr">
          <a:solidFill>
            <a:schemeClr val="accent3">
              <a:lumMod val="75000"/>
            </a:schemeClr>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Increase in crystallization pressure</a:t>
          </a:r>
          <a:endParaRPr lang="ru-RU" sz="2000" kern="1200" dirty="0"/>
        </a:p>
      </dsp:txBody>
      <dsp:txXfrm>
        <a:off x="1191565" y="1348110"/>
        <a:ext cx="3614946" cy="324851"/>
      </dsp:txXfrm>
    </dsp:sp>
    <dsp:sp modelId="{4F258F73-7D12-49A5-A0FC-B1EC24A60ACB}">
      <dsp:nvSpPr>
        <dsp:cNvPr id="0" name=""/>
        <dsp:cNvSpPr/>
      </dsp:nvSpPr>
      <dsp:spPr>
        <a:xfrm>
          <a:off x="5749666" y="2259340"/>
          <a:ext cx="84165" cy="84165"/>
        </a:xfrm>
        <a:prstGeom prst="ellipse">
          <a:avLst/>
        </a:prstGeom>
        <a:gradFill rotWithShape="0">
          <a:gsLst>
            <a:gs pos="0">
              <a:schemeClr val="accent3">
                <a:tint val="55000"/>
                <a:hueOff val="0"/>
                <a:satOff val="0"/>
                <a:lumOff val="0"/>
                <a:alphaOff val="0"/>
                <a:tint val="80000"/>
                <a:satMod val="107000"/>
                <a:lumMod val="103000"/>
              </a:schemeClr>
            </a:gs>
            <a:gs pos="100000">
              <a:schemeClr val="accent3">
                <a:tint val="55000"/>
                <a:hueOff val="0"/>
                <a:satOff val="0"/>
                <a:lumOff val="0"/>
                <a:alphaOff val="0"/>
                <a:tint val="82000"/>
                <a:satMod val="109000"/>
                <a:lumMod val="103000"/>
              </a:schemeClr>
            </a:gs>
          </a:gsLst>
          <a:lin ang="5400000" scaled="0"/>
        </a:gradFill>
        <a:ln w="6350" cap="flat" cmpd="sng" algn="ctr">
          <a:solidFill>
            <a:schemeClr val="lt1">
              <a:hueOff val="0"/>
              <a:satOff val="0"/>
              <a:lumOff val="0"/>
              <a:alphaOff val="0"/>
            </a:schemeClr>
          </a:solidFill>
          <a:prstDash val="solid"/>
        </a:ln>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 modelId="{43BCA6D5-711F-4741-B9E0-13886FDB9830}">
      <dsp:nvSpPr>
        <dsp:cNvPr id="0" name=""/>
        <dsp:cNvSpPr/>
      </dsp:nvSpPr>
      <dsp:spPr>
        <a:xfrm>
          <a:off x="5680481" y="1431152"/>
          <a:ext cx="3185777" cy="359999"/>
        </a:xfrm>
        <a:prstGeom prst="roundRect">
          <a:avLst/>
        </a:prstGeom>
        <a:noFill/>
        <a:ln w="19050" cap="flat" cmpd="sng" algn="ctr">
          <a:solidFill>
            <a:schemeClr val="accent3">
              <a:lumMod val="75000"/>
            </a:schemeClr>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Increase in localized stresses</a:t>
          </a:r>
          <a:endParaRPr lang="ru-RU" sz="2000" kern="1200" dirty="0"/>
        </a:p>
      </dsp:txBody>
      <dsp:txXfrm>
        <a:off x="5698055" y="1448726"/>
        <a:ext cx="3150629" cy="324851"/>
      </dsp:txXfrm>
    </dsp:sp>
    <dsp:sp modelId="{CED6E185-09CF-4F3B-99C7-31C5E3237DB6}">
      <dsp:nvSpPr>
        <dsp:cNvPr id="0" name=""/>
        <dsp:cNvSpPr/>
      </dsp:nvSpPr>
      <dsp:spPr>
        <a:xfrm>
          <a:off x="1457357" y="2242608"/>
          <a:ext cx="4103832" cy="359999"/>
        </a:xfrm>
        <a:prstGeom prst="roundRect">
          <a:avLst/>
        </a:prstGeom>
        <a:noFill/>
        <a:ln w="19050" cap="flat" cmpd="sng" algn="ctr">
          <a:solidFill>
            <a:schemeClr val="accent3">
              <a:lumMod val="75000"/>
            </a:schemeClr>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Non-uniform movement of structures</a:t>
          </a:r>
          <a:endParaRPr lang="ru-RU" sz="2000" kern="1200" dirty="0"/>
        </a:p>
      </dsp:txBody>
      <dsp:txXfrm>
        <a:off x="1474931" y="2260182"/>
        <a:ext cx="4068684" cy="324851"/>
      </dsp:txXfrm>
    </dsp:sp>
    <dsp:sp modelId="{2AD23BDE-0020-4D7F-8E62-EB053C1AF43B}">
      <dsp:nvSpPr>
        <dsp:cNvPr id="0" name=""/>
        <dsp:cNvSpPr/>
      </dsp:nvSpPr>
      <dsp:spPr>
        <a:xfrm>
          <a:off x="2399946" y="3371936"/>
          <a:ext cx="7927714" cy="359999"/>
        </a:xfrm>
        <a:prstGeom prst="roundRect">
          <a:avLst/>
        </a:prstGeom>
        <a:noFill/>
        <a:ln w="38100" cap="flat" cmpd="sng" algn="ctr">
          <a:solidFill>
            <a:schemeClr val="accent3">
              <a:lumMod val="75000"/>
            </a:schemeClr>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Excessive heave and breaking up of pavements constructed on saline soils</a:t>
          </a:r>
          <a:endParaRPr lang="ru-RU" sz="2000" kern="1200" dirty="0"/>
        </a:p>
      </dsp:txBody>
      <dsp:txXfrm>
        <a:off x="2417520" y="3389510"/>
        <a:ext cx="7892566" cy="3248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814433-41FB-4956-829B-08857BA3D8A7}">
      <dsp:nvSpPr>
        <dsp:cNvPr id="0" name=""/>
        <dsp:cNvSpPr/>
      </dsp:nvSpPr>
      <dsp:spPr>
        <a:xfrm>
          <a:off x="222550" y="1346572"/>
          <a:ext cx="2335310" cy="1167655"/>
        </a:xfrm>
        <a:prstGeom prst="roundRect">
          <a:avLst>
            <a:gd name="adj" fmla="val 10000"/>
          </a:avLst>
        </a:prstGeom>
        <a:gradFill rotWithShape="0">
          <a:gsLst>
            <a:gs pos="0">
              <a:schemeClr val="accent1">
                <a:hueOff val="0"/>
                <a:satOff val="0"/>
                <a:lumOff val="0"/>
                <a:alphaOff val="0"/>
                <a:tint val="80000"/>
                <a:satMod val="107000"/>
                <a:lumMod val="103000"/>
              </a:schemeClr>
            </a:gs>
            <a:gs pos="100000">
              <a:schemeClr val="accen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t>Soil Stabilization</a:t>
          </a:r>
          <a:endParaRPr lang="ru-RU" sz="1800" b="1" kern="1200" dirty="0"/>
        </a:p>
      </dsp:txBody>
      <dsp:txXfrm>
        <a:off x="256749" y="1380771"/>
        <a:ext cx="2266912" cy="1099257"/>
      </dsp:txXfrm>
    </dsp:sp>
    <dsp:sp modelId="{DA48849B-8864-48FA-B0BC-E823C66580CB}">
      <dsp:nvSpPr>
        <dsp:cNvPr id="0" name=""/>
        <dsp:cNvSpPr/>
      </dsp:nvSpPr>
      <dsp:spPr>
        <a:xfrm rot="18289469">
          <a:off x="2207043" y="1231778"/>
          <a:ext cx="1635759" cy="54438"/>
        </a:xfrm>
        <a:custGeom>
          <a:avLst/>
          <a:gdLst/>
          <a:ahLst/>
          <a:cxnLst/>
          <a:rect l="0" t="0" r="0" b="0"/>
          <a:pathLst>
            <a:path>
              <a:moveTo>
                <a:pt x="0" y="27219"/>
              </a:moveTo>
              <a:lnTo>
                <a:pt x="1635759" y="27219"/>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RU" sz="500" kern="1200"/>
        </a:p>
      </dsp:txBody>
      <dsp:txXfrm>
        <a:off x="2984029" y="1218104"/>
        <a:ext cx="81787" cy="81787"/>
      </dsp:txXfrm>
    </dsp:sp>
    <dsp:sp modelId="{BBA2ED79-07D7-4935-BCF6-28E27A832C4E}">
      <dsp:nvSpPr>
        <dsp:cNvPr id="0" name=""/>
        <dsp:cNvSpPr/>
      </dsp:nvSpPr>
      <dsp:spPr>
        <a:xfrm>
          <a:off x="3491985" y="3768"/>
          <a:ext cx="2335310" cy="1167655"/>
        </a:xfrm>
        <a:prstGeom prst="roundRect">
          <a:avLst>
            <a:gd name="adj" fmla="val 10000"/>
          </a:avLst>
        </a:prstGeom>
        <a:gradFill rotWithShape="0">
          <a:gsLst>
            <a:gs pos="0">
              <a:schemeClr val="accent3">
                <a:hueOff val="0"/>
                <a:satOff val="0"/>
                <a:lumOff val="0"/>
                <a:alphaOff val="0"/>
                <a:tint val="80000"/>
                <a:satMod val="107000"/>
                <a:lumMod val="103000"/>
              </a:schemeClr>
            </a:gs>
            <a:gs pos="100000">
              <a:schemeClr val="accent3">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u="sng" kern="1200" dirty="0">
              <a:effectLst/>
            </a:rPr>
            <a:t>Physical</a:t>
          </a:r>
          <a:endParaRPr lang="ru-RU" sz="1800" u="sng" kern="1200" dirty="0">
            <a:effectLst/>
          </a:endParaRPr>
        </a:p>
      </dsp:txBody>
      <dsp:txXfrm>
        <a:off x="3526184" y="37967"/>
        <a:ext cx="2266912" cy="1099257"/>
      </dsp:txXfrm>
    </dsp:sp>
    <dsp:sp modelId="{0E424EB5-A34A-49F7-B3DB-0FBD02C50903}">
      <dsp:nvSpPr>
        <dsp:cNvPr id="0" name=""/>
        <dsp:cNvSpPr/>
      </dsp:nvSpPr>
      <dsp:spPr>
        <a:xfrm>
          <a:off x="5827296" y="560376"/>
          <a:ext cx="934124" cy="54438"/>
        </a:xfrm>
        <a:custGeom>
          <a:avLst/>
          <a:gdLst/>
          <a:ahLst/>
          <a:cxnLst/>
          <a:rect l="0" t="0" r="0" b="0"/>
          <a:pathLst>
            <a:path>
              <a:moveTo>
                <a:pt x="0" y="27219"/>
              </a:moveTo>
              <a:lnTo>
                <a:pt x="934124" y="27219"/>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RU" sz="500" kern="1200"/>
        </a:p>
      </dsp:txBody>
      <dsp:txXfrm>
        <a:off x="6271005" y="564243"/>
        <a:ext cx="46706" cy="46706"/>
      </dsp:txXfrm>
    </dsp:sp>
    <dsp:sp modelId="{9282BE11-C19C-4801-803F-7C72FED18F77}">
      <dsp:nvSpPr>
        <dsp:cNvPr id="0" name=""/>
        <dsp:cNvSpPr/>
      </dsp:nvSpPr>
      <dsp:spPr>
        <a:xfrm>
          <a:off x="6761420" y="3768"/>
          <a:ext cx="4500004" cy="1167655"/>
        </a:xfrm>
        <a:prstGeom prst="roundRect">
          <a:avLst>
            <a:gd name="adj" fmla="val 10000"/>
          </a:avLst>
        </a:prstGeom>
        <a:gradFill rotWithShape="0">
          <a:gsLst>
            <a:gs pos="0">
              <a:schemeClr val="accent4">
                <a:hueOff val="0"/>
                <a:satOff val="0"/>
                <a:lumOff val="0"/>
                <a:alphaOff val="0"/>
                <a:tint val="80000"/>
                <a:satMod val="107000"/>
                <a:lumMod val="103000"/>
              </a:schemeClr>
            </a:gs>
            <a:gs pos="100000">
              <a:schemeClr val="accent4">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effectLst/>
            </a:rPr>
            <a:t>Modification of soil particle size distribution and/or plasticity by addition or subtraction of different soil fractions</a:t>
          </a:r>
          <a:endParaRPr lang="ru-RU" sz="1800" kern="1200" dirty="0">
            <a:effectLst/>
          </a:endParaRPr>
        </a:p>
      </dsp:txBody>
      <dsp:txXfrm>
        <a:off x="6795619" y="37967"/>
        <a:ext cx="4431606" cy="1099257"/>
      </dsp:txXfrm>
    </dsp:sp>
    <dsp:sp modelId="{924577D7-259F-4A53-A238-8C8610BA7F3D}">
      <dsp:nvSpPr>
        <dsp:cNvPr id="0" name=""/>
        <dsp:cNvSpPr/>
      </dsp:nvSpPr>
      <dsp:spPr>
        <a:xfrm>
          <a:off x="2557861" y="1903180"/>
          <a:ext cx="934124" cy="54438"/>
        </a:xfrm>
        <a:custGeom>
          <a:avLst/>
          <a:gdLst/>
          <a:ahLst/>
          <a:cxnLst/>
          <a:rect l="0" t="0" r="0" b="0"/>
          <a:pathLst>
            <a:path>
              <a:moveTo>
                <a:pt x="0" y="27219"/>
              </a:moveTo>
              <a:lnTo>
                <a:pt x="934124" y="27219"/>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RU" sz="500" kern="1200"/>
        </a:p>
      </dsp:txBody>
      <dsp:txXfrm>
        <a:off x="3001570" y="1907046"/>
        <a:ext cx="46706" cy="46706"/>
      </dsp:txXfrm>
    </dsp:sp>
    <dsp:sp modelId="{2D22F2E6-7ABD-419E-B8FB-A61B09C1C471}">
      <dsp:nvSpPr>
        <dsp:cNvPr id="0" name=""/>
        <dsp:cNvSpPr/>
      </dsp:nvSpPr>
      <dsp:spPr>
        <a:xfrm>
          <a:off x="3491985" y="1346572"/>
          <a:ext cx="2335310" cy="1167655"/>
        </a:xfrm>
        <a:prstGeom prst="roundRect">
          <a:avLst>
            <a:gd name="adj" fmla="val 10000"/>
          </a:avLst>
        </a:prstGeom>
        <a:gradFill rotWithShape="0">
          <a:gsLst>
            <a:gs pos="0">
              <a:schemeClr val="accent3">
                <a:hueOff val="0"/>
                <a:satOff val="0"/>
                <a:lumOff val="0"/>
                <a:alphaOff val="0"/>
                <a:tint val="80000"/>
                <a:satMod val="107000"/>
                <a:lumMod val="103000"/>
              </a:schemeClr>
            </a:gs>
            <a:gs pos="100000">
              <a:schemeClr val="accent3">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u="sng" kern="1200" dirty="0"/>
            <a:t>Mechanical</a:t>
          </a:r>
          <a:endParaRPr lang="ru-RU" sz="1800" u="sng" kern="1200" dirty="0"/>
        </a:p>
      </dsp:txBody>
      <dsp:txXfrm>
        <a:off x="3526184" y="1380771"/>
        <a:ext cx="2266912" cy="1099257"/>
      </dsp:txXfrm>
    </dsp:sp>
    <dsp:sp modelId="{C99F89AD-A928-4B6D-997C-13A07BFF0138}">
      <dsp:nvSpPr>
        <dsp:cNvPr id="0" name=""/>
        <dsp:cNvSpPr/>
      </dsp:nvSpPr>
      <dsp:spPr>
        <a:xfrm>
          <a:off x="5827296" y="1903180"/>
          <a:ext cx="934124" cy="54438"/>
        </a:xfrm>
        <a:custGeom>
          <a:avLst/>
          <a:gdLst/>
          <a:ahLst/>
          <a:cxnLst/>
          <a:rect l="0" t="0" r="0" b="0"/>
          <a:pathLst>
            <a:path>
              <a:moveTo>
                <a:pt x="0" y="27219"/>
              </a:moveTo>
              <a:lnTo>
                <a:pt x="934124" y="27219"/>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RU" sz="500" kern="1200"/>
        </a:p>
      </dsp:txBody>
      <dsp:txXfrm>
        <a:off x="6271005" y="1907046"/>
        <a:ext cx="46706" cy="46706"/>
      </dsp:txXfrm>
    </dsp:sp>
    <dsp:sp modelId="{F242A8E9-5F08-4DB5-87AF-91AC5A508470}">
      <dsp:nvSpPr>
        <dsp:cNvPr id="0" name=""/>
        <dsp:cNvSpPr/>
      </dsp:nvSpPr>
      <dsp:spPr>
        <a:xfrm>
          <a:off x="6761420" y="1346572"/>
          <a:ext cx="4500004" cy="1167655"/>
        </a:xfrm>
        <a:prstGeom prst="roundRect">
          <a:avLst>
            <a:gd name="adj" fmla="val 10000"/>
          </a:avLst>
        </a:prstGeom>
        <a:gradFill rotWithShape="0">
          <a:gsLst>
            <a:gs pos="0">
              <a:schemeClr val="accent4">
                <a:hueOff val="0"/>
                <a:satOff val="0"/>
                <a:lumOff val="0"/>
                <a:alphaOff val="0"/>
                <a:tint val="80000"/>
                <a:satMod val="107000"/>
                <a:lumMod val="103000"/>
              </a:schemeClr>
            </a:gs>
            <a:gs pos="100000">
              <a:schemeClr val="accent4">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Modification of soil porosity, mitigation of free swelling of the soil, and improvement of mechanical properties of soil and soil stability by compaction, wetting-drying cycles, and fiber reinforcement</a:t>
          </a:r>
          <a:endParaRPr lang="ru-RU" sz="1800" kern="1200" dirty="0"/>
        </a:p>
      </dsp:txBody>
      <dsp:txXfrm>
        <a:off x="6795619" y="1380771"/>
        <a:ext cx="4431606" cy="1099257"/>
      </dsp:txXfrm>
    </dsp:sp>
    <dsp:sp modelId="{E6F2B3FE-6279-459E-A5A9-941C3B87026D}">
      <dsp:nvSpPr>
        <dsp:cNvPr id="0" name=""/>
        <dsp:cNvSpPr/>
      </dsp:nvSpPr>
      <dsp:spPr>
        <a:xfrm rot="3310531">
          <a:off x="2207043" y="2574582"/>
          <a:ext cx="1635759" cy="54438"/>
        </a:xfrm>
        <a:custGeom>
          <a:avLst/>
          <a:gdLst/>
          <a:ahLst/>
          <a:cxnLst/>
          <a:rect l="0" t="0" r="0" b="0"/>
          <a:pathLst>
            <a:path>
              <a:moveTo>
                <a:pt x="0" y="27219"/>
              </a:moveTo>
              <a:lnTo>
                <a:pt x="1635759" y="27219"/>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RU" sz="500" kern="1200"/>
        </a:p>
      </dsp:txBody>
      <dsp:txXfrm>
        <a:off x="2984029" y="2560907"/>
        <a:ext cx="81787" cy="81787"/>
      </dsp:txXfrm>
    </dsp:sp>
    <dsp:sp modelId="{C541F4BA-F921-49B3-A1B8-2FA106A3A93C}">
      <dsp:nvSpPr>
        <dsp:cNvPr id="0" name=""/>
        <dsp:cNvSpPr/>
      </dsp:nvSpPr>
      <dsp:spPr>
        <a:xfrm>
          <a:off x="3491985" y="2689376"/>
          <a:ext cx="2335310" cy="1167655"/>
        </a:xfrm>
        <a:prstGeom prst="roundRect">
          <a:avLst>
            <a:gd name="adj" fmla="val 10000"/>
          </a:avLst>
        </a:prstGeom>
        <a:gradFill rotWithShape="0">
          <a:gsLst>
            <a:gs pos="0">
              <a:schemeClr val="accent3">
                <a:hueOff val="0"/>
                <a:satOff val="0"/>
                <a:lumOff val="0"/>
                <a:alphaOff val="0"/>
                <a:tint val="80000"/>
                <a:satMod val="107000"/>
                <a:lumMod val="103000"/>
              </a:schemeClr>
            </a:gs>
            <a:gs pos="100000">
              <a:schemeClr val="accent3">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u="sng" kern="1200" dirty="0">
              <a:effectLst/>
            </a:rPr>
            <a:t>Chemical</a:t>
          </a:r>
          <a:endParaRPr lang="ru-RU" sz="1800" u="sng" kern="1200" dirty="0">
            <a:effectLst/>
          </a:endParaRPr>
        </a:p>
      </dsp:txBody>
      <dsp:txXfrm>
        <a:off x="3526184" y="2723575"/>
        <a:ext cx="2266912" cy="1099257"/>
      </dsp:txXfrm>
    </dsp:sp>
    <dsp:sp modelId="{110440E4-751B-4D9F-BD19-D52F1C0A0599}">
      <dsp:nvSpPr>
        <dsp:cNvPr id="0" name=""/>
        <dsp:cNvSpPr/>
      </dsp:nvSpPr>
      <dsp:spPr>
        <a:xfrm>
          <a:off x="5827296" y="3245984"/>
          <a:ext cx="934124" cy="54438"/>
        </a:xfrm>
        <a:custGeom>
          <a:avLst/>
          <a:gdLst/>
          <a:ahLst/>
          <a:cxnLst/>
          <a:rect l="0" t="0" r="0" b="0"/>
          <a:pathLst>
            <a:path>
              <a:moveTo>
                <a:pt x="0" y="27219"/>
              </a:moveTo>
              <a:lnTo>
                <a:pt x="934124" y="27219"/>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RU" sz="500" kern="1200"/>
        </a:p>
      </dsp:txBody>
      <dsp:txXfrm>
        <a:off x="6271005" y="3249850"/>
        <a:ext cx="46706" cy="46706"/>
      </dsp:txXfrm>
    </dsp:sp>
    <dsp:sp modelId="{95B7D1AE-C490-4D8C-9356-F5D8C7874D33}">
      <dsp:nvSpPr>
        <dsp:cNvPr id="0" name=""/>
        <dsp:cNvSpPr/>
      </dsp:nvSpPr>
      <dsp:spPr>
        <a:xfrm>
          <a:off x="6761420" y="2689376"/>
          <a:ext cx="4500004" cy="1167655"/>
        </a:xfrm>
        <a:prstGeom prst="roundRect">
          <a:avLst>
            <a:gd name="adj" fmla="val 10000"/>
          </a:avLst>
        </a:prstGeom>
        <a:gradFill rotWithShape="0">
          <a:gsLst>
            <a:gs pos="0">
              <a:schemeClr val="accent4">
                <a:hueOff val="0"/>
                <a:satOff val="0"/>
                <a:lumOff val="0"/>
                <a:alphaOff val="0"/>
                <a:tint val="80000"/>
                <a:satMod val="107000"/>
                <a:lumMod val="103000"/>
              </a:schemeClr>
            </a:gs>
            <a:gs pos="100000">
              <a:schemeClr val="accent4">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Modification of engineering properties of soil by addition of chemical stabilizers</a:t>
          </a:r>
          <a:endParaRPr lang="ru-RU" sz="1800" kern="1200" dirty="0"/>
        </a:p>
      </dsp:txBody>
      <dsp:txXfrm>
        <a:off x="6795619" y="2723575"/>
        <a:ext cx="4431606" cy="109925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0C4428-E3F8-4ACA-B017-64ACAB4F0CE9}">
      <dsp:nvSpPr>
        <dsp:cNvPr id="0" name=""/>
        <dsp:cNvSpPr/>
      </dsp:nvSpPr>
      <dsp:spPr>
        <a:xfrm>
          <a:off x="4971888" y="279017"/>
          <a:ext cx="2705394" cy="869148"/>
        </a:xfrm>
        <a:prstGeom prst="roundRect">
          <a:avLst>
            <a:gd name="adj" fmla="val 10000"/>
          </a:avLst>
        </a:prstGeom>
        <a:gradFill rotWithShape="0">
          <a:gsLst>
            <a:gs pos="0">
              <a:schemeClr val="accent1">
                <a:hueOff val="0"/>
                <a:satOff val="0"/>
                <a:lumOff val="0"/>
                <a:alphaOff val="0"/>
                <a:tint val="80000"/>
                <a:satMod val="107000"/>
                <a:lumMod val="103000"/>
              </a:schemeClr>
            </a:gs>
            <a:gs pos="100000">
              <a:schemeClr val="accent1">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Soil Stabilizing Materials</a:t>
          </a:r>
          <a:endParaRPr lang="ru-RU" sz="1800" kern="1200" dirty="0"/>
        </a:p>
      </dsp:txBody>
      <dsp:txXfrm>
        <a:off x="4997344" y="304473"/>
        <a:ext cx="2654482" cy="818236"/>
      </dsp:txXfrm>
    </dsp:sp>
    <dsp:sp modelId="{F97D1EDC-002F-41F9-AB3A-C03D5B6569FB}">
      <dsp:nvSpPr>
        <dsp:cNvPr id="0" name=""/>
        <dsp:cNvSpPr/>
      </dsp:nvSpPr>
      <dsp:spPr>
        <a:xfrm>
          <a:off x="3199728" y="1148166"/>
          <a:ext cx="3124857" cy="347659"/>
        </a:xfrm>
        <a:custGeom>
          <a:avLst/>
          <a:gdLst/>
          <a:ahLst/>
          <a:cxnLst/>
          <a:rect l="0" t="0" r="0" b="0"/>
          <a:pathLst>
            <a:path>
              <a:moveTo>
                <a:pt x="3124857" y="0"/>
              </a:moveTo>
              <a:lnTo>
                <a:pt x="3124857" y="173829"/>
              </a:lnTo>
              <a:lnTo>
                <a:pt x="0" y="173829"/>
              </a:lnTo>
              <a:lnTo>
                <a:pt x="0" y="347659"/>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703D59-4163-49C5-9B16-1D7311F172E7}">
      <dsp:nvSpPr>
        <dsp:cNvPr id="0" name=""/>
        <dsp:cNvSpPr/>
      </dsp:nvSpPr>
      <dsp:spPr>
        <a:xfrm>
          <a:off x="2547866" y="1495825"/>
          <a:ext cx="1303722" cy="869148"/>
        </a:xfrm>
        <a:prstGeom prst="roundRect">
          <a:avLst>
            <a:gd name="adj" fmla="val 10000"/>
          </a:avLst>
        </a:prstGeom>
        <a:gradFill rotWithShape="0">
          <a:gsLst>
            <a:gs pos="0">
              <a:schemeClr val="accent3">
                <a:hueOff val="0"/>
                <a:satOff val="0"/>
                <a:lumOff val="0"/>
                <a:alphaOff val="0"/>
                <a:tint val="80000"/>
                <a:satMod val="107000"/>
                <a:lumMod val="103000"/>
              </a:schemeClr>
            </a:gs>
            <a:gs pos="100000">
              <a:schemeClr val="accent3">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Traditional</a:t>
          </a:r>
          <a:endParaRPr lang="ru-RU" sz="1800" kern="1200" dirty="0"/>
        </a:p>
      </dsp:txBody>
      <dsp:txXfrm>
        <a:off x="2573322" y="1521281"/>
        <a:ext cx="1252810" cy="818236"/>
      </dsp:txXfrm>
    </dsp:sp>
    <dsp:sp modelId="{6E20BE1B-7F90-4BCC-9490-FC5185767675}">
      <dsp:nvSpPr>
        <dsp:cNvPr id="0" name=""/>
        <dsp:cNvSpPr/>
      </dsp:nvSpPr>
      <dsp:spPr>
        <a:xfrm>
          <a:off x="657468" y="2364974"/>
          <a:ext cx="2542259" cy="347659"/>
        </a:xfrm>
        <a:custGeom>
          <a:avLst/>
          <a:gdLst/>
          <a:ahLst/>
          <a:cxnLst/>
          <a:rect l="0" t="0" r="0" b="0"/>
          <a:pathLst>
            <a:path>
              <a:moveTo>
                <a:pt x="2542259" y="0"/>
              </a:moveTo>
              <a:lnTo>
                <a:pt x="2542259" y="173829"/>
              </a:lnTo>
              <a:lnTo>
                <a:pt x="0" y="173829"/>
              </a:lnTo>
              <a:lnTo>
                <a:pt x="0" y="347659"/>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D09BCE-6B95-40FD-AA4F-BBFD21DF884C}">
      <dsp:nvSpPr>
        <dsp:cNvPr id="0" name=""/>
        <dsp:cNvSpPr/>
      </dsp:nvSpPr>
      <dsp:spPr>
        <a:xfrm>
          <a:off x="5607" y="2712633"/>
          <a:ext cx="1303722" cy="869148"/>
        </a:xfrm>
        <a:prstGeom prst="roundRect">
          <a:avLst>
            <a:gd name="adj" fmla="val 10000"/>
          </a:avLst>
        </a:prstGeom>
        <a:solidFill>
          <a:schemeClr val="accent2"/>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Cement</a:t>
          </a:r>
          <a:endParaRPr lang="ru-RU" sz="1800" kern="1200" dirty="0"/>
        </a:p>
      </dsp:txBody>
      <dsp:txXfrm>
        <a:off x="31063" y="2738089"/>
        <a:ext cx="1252810" cy="818236"/>
      </dsp:txXfrm>
    </dsp:sp>
    <dsp:sp modelId="{5B987339-FCF9-44E0-B762-EFABB194D942}">
      <dsp:nvSpPr>
        <dsp:cNvPr id="0" name=""/>
        <dsp:cNvSpPr/>
      </dsp:nvSpPr>
      <dsp:spPr>
        <a:xfrm>
          <a:off x="2352308" y="2364974"/>
          <a:ext cx="847419" cy="347659"/>
        </a:xfrm>
        <a:custGeom>
          <a:avLst/>
          <a:gdLst/>
          <a:ahLst/>
          <a:cxnLst/>
          <a:rect l="0" t="0" r="0" b="0"/>
          <a:pathLst>
            <a:path>
              <a:moveTo>
                <a:pt x="847419" y="0"/>
              </a:moveTo>
              <a:lnTo>
                <a:pt x="847419" y="173829"/>
              </a:lnTo>
              <a:lnTo>
                <a:pt x="0" y="173829"/>
              </a:lnTo>
              <a:lnTo>
                <a:pt x="0" y="347659"/>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223FF5-A707-42D8-91DE-0C921D888F34}">
      <dsp:nvSpPr>
        <dsp:cNvPr id="0" name=""/>
        <dsp:cNvSpPr/>
      </dsp:nvSpPr>
      <dsp:spPr>
        <a:xfrm>
          <a:off x="1700446" y="2712633"/>
          <a:ext cx="1303722" cy="869148"/>
        </a:xfrm>
        <a:prstGeom prst="roundRect">
          <a:avLst>
            <a:gd name="adj" fmla="val 10000"/>
          </a:avLst>
        </a:prstGeom>
        <a:solidFill>
          <a:schemeClr val="accent2">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Lime</a:t>
          </a:r>
          <a:endParaRPr lang="ru-RU" sz="1800" kern="1200" dirty="0"/>
        </a:p>
      </dsp:txBody>
      <dsp:txXfrm>
        <a:off x="1725902" y="2738089"/>
        <a:ext cx="1252810" cy="818236"/>
      </dsp:txXfrm>
    </dsp:sp>
    <dsp:sp modelId="{C375288A-104E-4FCC-B7CF-72F8F69305C2}">
      <dsp:nvSpPr>
        <dsp:cNvPr id="0" name=""/>
        <dsp:cNvSpPr/>
      </dsp:nvSpPr>
      <dsp:spPr>
        <a:xfrm>
          <a:off x="3199728" y="2364974"/>
          <a:ext cx="847419" cy="347659"/>
        </a:xfrm>
        <a:custGeom>
          <a:avLst/>
          <a:gdLst/>
          <a:ahLst/>
          <a:cxnLst/>
          <a:rect l="0" t="0" r="0" b="0"/>
          <a:pathLst>
            <a:path>
              <a:moveTo>
                <a:pt x="0" y="0"/>
              </a:moveTo>
              <a:lnTo>
                <a:pt x="0" y="173829"/>
              </a:lnTo>
              <a:lnTo>
                <a:pt x="847419" y="173829"/>
              </a:lnTo>
              <a:lnTo>
                <a:pt x="847419" y="347659"/>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054E81-0D38-4A9E-AD62-F939E6B69A4C}">
      <dsp:nvSpPr>
        <dsp:cNvPr id="0" name=""/>
        <dsp:cNvSpPr/>
      </dsp:nvSpPr>
      <dsp:spPr>
        <a:xfrm>
          <a:off x="3395286" y="2712633"/>
          <a:ext cx="1303722" cy="869148"/>
        </a:xfrm>
        <a:prstGeom prst="roundRect">
          <a:avLst>
            <a:gd name="adj" fmla="val 10000"/>
          </a:avLst>
        </a:prstGeom>
        <a:solidFill>
          <a:schemeClr val="accent2">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Fly ash</a:t>
          </a:r>
          <a:endParaRPr lang="ru-RU" sz="1800" kern="1200" dirty="0"/>
        </a:p>
      </dsp:txBody>
      <dsp:txXfrm>
        <a:off x="3420742" y="2738089"/>
        <a:ext cx="1252810" cy="818236"/>
      </dsp:txXfrm>
    </dsp:sp>
    <dsp:sp modelId="{94AED66B-E2E5-4E67-89E6-C19D5110DD88}">
      <dsp:nvSpPr>
        <dsp:cNvPr id="0" name=""/>
        <dsp:cNvSpPr/>
      </dsp:nvSpPr>
      <dsp:spPr>
        <a:xfrm>
          <a:off x="3199728" y="2364974"/>
          <a:ext cx="2542259" cy="347659"/>
        </a:xfrm>
        <a:custGeom>
          <a:avLst/>
          <a:gdLst/>
          <a:ahLst/>
          <a:cxnLst/>
          <a:rect l="0" t="0" r="0" b="0"/>
          <a:pathLst>
            <a:path>
              <a:moveTo>
                <a:pt x="0" y="0"/>
              </a:moveTo>
              <a:lnTo>
                <a:pt x="0" y="173829"/>
              </a:lnTo>
              <a:lnTo>
                <a:pt x="2542259" y="173829"/>
              </a:lnTo>
              <a:lnTo>
                <a:pt x="2542259" y="347659"/>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8466B1-444A-4B92-80B4-6020242E7A48}">
      <dsp:nvSpPr>
        <dsp:cNvPr id="0" name=""/>
        <dsp:cNvSpPr/>
      </dsp:nvSpPr>
      <dsp:spPr>
        <a:xfrm>
          <a:off x="5090126" y="2712633"/>
          <a:ext cx="1303722" cy="869148"/>
        </a:xfrm>
        <a:prstGeom prst="roundRect">
          <a:avLst>
            <a:gd name="adj" fmla="val 10000"/>
          </a:avLst>
        </a:prstGeom>
        <a:solidFill>
          <a:schemeClr val="accent2">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Calcium chloride</a:t>
          </a:r>
          <a:endParaRPr lang="ru-RU" sz="1800" kern="1200" dirty="0"/>
        </a:p>
      </dsp:txBody>
      <dsp:txXfrm>
        <a:off x="5115582" y="2738089"/>
        <a:ext cx="1252810" cy="818236"/>
      </dsp:txXfrm>
    </dsp:sp>
    <dsp:sp modelId="{319E0C27-382B-402A-B99A-8A9F69987983}">
      <dsp:nvSpPr>
        <dsp:cNvPr id="0" name=""/>
        <dsp:cNvSpPr/>
      </dsp:nvSpPr>
      <dsp:spPr>
        <a:xfrm>
          <a:off x="6324585" y="1148166"/>
          <a:ext cx="2807081" cy="347659"/>
        </a:xfrm>
        <a:custGeom>
          <a:avLst/>
          <a:gdLst/>
          <a:ahLst/>
          <a:cxnLst/>
          <a:rect l="0" t="0" r="0" b="0"/>
          <a:pathLst>
            <a:path>
              <a:moveTo>
                <a:pt x="0" y="0"/>
              </a:moveTo>
              <a:lnTo>
                <a:pt x="0" y="173829"/>
              </a:lnTo>
              <a:lnTo>
                <a:pt x="2807081" y="173829"/>
              </a:lnTo>
              <a:lnTo>
                <a:pt x="2807081" y="347659"/>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CE291A-9947-4A25-9FD2-5761B60E2A19}">
      <dsp:nvSpPr>
        <dsp:cNvPr id="0" name=""/>
        <dsp:cNvSpPr/>
      </dsp:nvSpPr>
      <dsp:spPr>
        <a:xfrm>
          <a:off x="8162029" y="1495825"/>
          <a:ext cx="1939274" cy="869148"/>
        </a:xfrm>
        <a:prstGeom prst="roundRect">
          <a:avLst>
            <a:gd name="adj" fmla="val 10000"/>
          </a:avLst>
        </a:prstGeom>
        <a:gradFill rotWithShape="0">
          <a:gsLst>
            <a:gs pos="0">
              <a:schemeClr val="accent3">
                <a:hueOff val="0"/>
                <a:satOff val="0"/>
                <a:lumOff val="0"/>
                <a:alphaOff val="0"/>
                <a:tint val="80000"/>
                <a:satMod val="107000"/>
                <a:lumMod val="103000"/>
              </a:schemeClr>
            </a:gs>
            <a:gs pos="100000">
              <a:schemeClr val="accent3">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Non-traditional</a:t>
          </a:r>
          <a:endParaRPr lang="ru-RU" sz="1800" kern="1200" dirty="0"/>
        </a:p>
      </dsp:txBody>
      <dsp:txXfrm>
        <a:off x="8187485" y="1521281"/>
        <a:ext cx="1888362" cy="818236"/>
      </dsp:txXfrm>
    </dsp:sp>
    <dsp:sp modelId="{086B1823-47E2-432C-9171-ABDEDA53365F}">
      <dsp:nvSpPr>
        <dsp:cNvPr id="0" name=""/>
        <dsp:cNvSpPr/>
      </dsp:nvSpPr>
      <dsp:spPr>
        <a:xfrm>
          <a:off x="7436827" y="2364974"/>
          <a:ext cx="1694839" cy="347659"/>
        </a:xfrm>
        <a:custGeom>
          <a:avLst/>
          <a:gdLst/>
          <a:ahLst/>
          <a:cxnLst/>
          <a:rect l="0" t="0" r="0" b="0"/>
          <a:pathLst>
            <a:path>
              <a:moveTo>
                <a:pt x="1694839" y="0"/>
              </a:moveTo>
              <a:lnTo>
                <a:pt x="1694839" y="173829"/>
              </a:lnTo>
              <a:lnTo>
                <a:pt x="0" y="173829"/>
              </a:lnTo>
              <a:lnTo>
                <a:pt x="0" y="347659"/>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9FAC43-C7F7-41A2-84D5-5CCE4D4C0C6F}">
      <dsp:nvSpPr>
        <dsp:cNvPr id="0" name=""/>
        <dsp:cNvSpPr/>
      </dsp:nvSpPr>
      <dsp:spPr>
        <a:xfrm>
          <a:off x="6784965" y="2712633"/>
          <a:ext cx="1303722" cy="869148"/>
        </a:xfrm>
        <a:prstGeom prst="roundRect">
          <a:avLst>
            <a:gd name="adj" fmla="val 10000"/>
          </a:avLst>
        </a:prstGeom>
        <a:solidFill>
          <a:schemeClr val="accent2"/>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Limestone powder</a:t>
          </a:r>
          <a:endParaRPr lang="ru-RU" sz="1800" kern="1200" dirty="0"/>
        </a:p>
      </dsp:txBody>
      <dsp:txXfrm>
        <a:off x="6810421" y="2738089"/>
        <a:ext cx="1252810" cy="818236"/>
      </dsp:txXfrm>
    </dsp:sp>
    <dsp:sp modelId="{3F46763E-1CD1-41AE-8350-6D6DCC0A6CDB}">
      <dsp:nvSpPr>
        <dsp:cNvPr id="0" name=""/>
        <dsp:cNvSpPr/>
      </dsp:nvSpPr>
      <dsp:spPr>
        <a:xfrm>
          <a:off x="9085946" y="2364974"/>
          <a:ext cx="91440" cy="347659"/>
        </a:xfrm>
        <a:custGeom>
          <a:avLst/>
          <a:gdLst/>
          <a:ahLst/>
          <a:cxnLst/>
          <a:rect l="0" t="0" r="0" b="0"/>
          <a:pathLst>
            <a:path>
              <a:moveTo>
                <a:pt x="45720" y="0"/>
              </a:moveTo>
              <a:lnTo>
                <a:pt x="45720" y="347659"/>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93D705-D21B-4FED-8016-A8FF81F49A23}">
      <dsp:nvSpPr>
        <dsp:cNvPr id="0" name=""/>
        <dsp:cNvSpPr/>
      </dsp:nvSpPr>
      <dsp:spPr>
        <a:xfrm>
          <a:off x="8479805" y="2712633"/>
          <a:ext cx="1303722" cy="869148"/>
        </a:xfrm>
        <a:prstGeom prst="roundRect">
          <a:avLst>
            <a:gd name="adj" fmla="val 10000"/>
          </a:avLst>
        </a:prstGeom>
        <a:solidFill>
          <a:schemeClr val="accent2">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Cement kiln dust</a:t>
          </a:r>
          <a:endParaRPr lang="ru-RU" sz="1800" kern="1200" dirty="0"/>
        </a:p>
      </dsp:txBody>
      <dsp:txXfrm>
        <a:off x="8505261" y="2738089"/>
        <a:ext cx="1252810" cy="818236"/>
      </dsp:txXfrm>
    </dsp:sp>
    <dsp:sp modelId="{A8AE6606-75B7-4CDA-8BF8-863553BA23B7}">
      <dsp:nvSpPr>
        <dsp:cNvPr id="0" name=""/>
        <dsp:cNvSpPr/>
      </dsp:nvSpPr>
      <dsp:spPr>
        <a:xfrm>
          <a:off x="9131666" y="2364974"/>
          <a:ext cx="1694839" cy="347659"/>
        </a:xfrm>
        <a:custGeom>
          <a:avLst/>
          <a:gdLst/>
          <a:ahLst/>
          <a:cxnLst/>
          <a:rect l="0" t="0" r="0" b="0"/>
          <a:pathLst>
            <a:path>
              <a:moveTo>
                <a:pt x="0" y="0"/>
              </a:moveTo>
              <a:lnTo>
                <a:pt x="0" y="173829"/>
              </a:lnTo>
              <a:lnTo>
                <a:pt x="1694839" y="173829"/>
              </a:lnTo>
              <a:lnTo>
                <a:pt x="1694839" y="347659"/>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47CF7B-34BA-4D3D-A027-7EDEBAB3F782}">
      <dsp:nvSpPr>
        <dsp:cNvPr id="0" name=""/>
        <dsp:cNvSpPr/>
      </dsp:nvSpPr>
      <dsp:spPr>
        <a:xfrm>
          <a:off x="10174644" y="2712633"/>
          <a:ext cx="1303722" cy="869148"/>
        </a:xfrm>
        <a:prstGeom prst="roundRect">
          <a:avLst>
            <a:gd name="adj" fmla="val 10000"/>
          </a:avLst>
        </a:prstGeom>
        <a:solidFill>
          <a:schemeClr val="accent2">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Blast furnace slag</a:t>
          </a:r>
          <a:endParaRPr lang="ru-RU" sz="1800" kern="1200" dirty="0"/>
        </a:p>
      </dsp:txBody>
      <dsp:txXfrm>
        <a:off x="10200100" y="2738089"/>
        <a:ext cx="1252810" cy="8182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34CA02-5C10-49CC-A51B-C594E198E6B1}">
      <dsp:nvSpPr>
        <dsp:cNvPr id="0" name=""/>
        <dsp:cNvSpPr/>
      </dsp:nvSpPr>
      <dsp:spPr>
        <a:xfrm>
          <a:off x="9985" y="400735"/>
          <a:ext cx="3028001" cy="1211200"/>
        </a:xfrm>
        <a:prstGeom prst="chevron">
          <a:avLst/>
        </a:prstGeom>
        <a:gradFill rotWithShape="0">
          <a:gsLst>
            <a:gs pos="0">
              <a:schemeClr val="accent3">
                <a:hueOff val="0"/>
                <a:satOff val="0"/>
                <a:lumOff val="0"/>
                <a:alphaOff val="0"/>
                <a:tint val="80000"/>
                <a:satMod val="107000"/>
                <a:lumMod val="103000"/>
              </a:schemeClr>
            </a:gs>
            <a:gs pos="100000">
              <a:schemeClr val="accent3">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US" sz="1800" b="1" kern="1200" dirty="0"/>
            <a:t>Soil-Stabilizer Mixing</a:t>
          </a:r>
          <a:endParaRPr lang="ru-RU" sz="1800" b="1" kern="1200" dirty="0"/>
        </a:p>
      </dsp:txBody>
      <dsp:txXfrm>
        <a:off x="615585" y="400735"/>
        <a:ext cx="1816801" cy="1211200"/>
      </dsp:txXfrm>
    </dsp:sp>
    <dsp:sp modelId="{F8C7E3AD-C873-4CF3-AA1F-690053F891EB}">
      <dsp:nvSpPr>
        <dsp:cNvPr id="0" name=""/>
        <dsp:cNvSpPr/>
      </dsp:nvSpPr>
      <dsp:spPr>
        <a:xfrm>
          <a:off x="9985" y="1763336"/>
          <a:ext cx="2422400" cy="1696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1" indent="0" algn="l" defTabSz="800100">
            <a:lnSpc>
              <a:spcPct val="90000"/>
            </a:lnSpc>
            <a:spcBef>
              <a:spcPct val="0"/>
            </a:spcBef>
            <a:spcAft>
              <a:spcPct val="15000"/>
            </a:spcAft>
            <a:buFont typeface="Wingdings" panose="05000000000000000000" pitchFamily="2" charset="2"/>
            <a:buNone/>
          </a:pPr>
          <a:r>
            <a:rPr lang="en-US" sz="1800" kern="1200" dirty="0"/>
            <a:t>Negatively charged ions surrounding soil surface attract and derive positively charged ions from stabilizer</a:t>
          </a:r>
          <a:endParaRPr lang="ru-RU" sz="1800" kern="1200" dirty="0"/>
        </a:p>
      </dsp:txBody>
      <dsp:txXfrm>
        <a:off x="9985" y="1763336"/>
        <a:ext cx="2422400" cy="1696728"/>
      </dsp:txXfrm>
    </dsp:sp>
    <dsp:sp modelId="{6DA75F58-593E-43EA-8C30-6ABD102A1D11}">
      <dsp:nvSpPr>
        <dsp:cNvPr id="0" name=""/>
        <dsp:cNvSpPr/>
      </dsp:nvSpPr>
      <dsp:spPr>
        <a:xfrm>
          <a:off x="2821986" y="400735"/>
          <a:ext cx="3028001" cy="1211200"/>
        </a:xfrm>
        <a:prstGeom prst="chevron">
          <a:avLst/>
        </a:prstGeom>
        <a:gradFill rotWithShape="0">
          <a:gsLst>
            <a:gs pos="0">
              <a:schemeClr val="accent3">
                <a:hueOff val="1036186"/>
                <a:satOff val="-15329"/>
                <a:lumOff val="2876"/>
                <a:alphaOff val="0"/>
                <a:tint val="80000"/>
                <a:satMod val="107000"/>
                <a:lumMod val="103000"/>
              </a:schemeClr>
            </a:gs>
            <a:gs pos="100000">
              <a:schemeClr val="accent3">
                <a:hueOff val="1036186"/>
                <a:satOff val="-15329"/>
                <a:lumOff val="2876"/>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US" sz="1800" b="1" kern="1200" dirty="0"/>
            <a:t>Cation Exchange</a:t>
          </a:r>
          <a:endParaRPr lang="ru-RU" sz="1800" b="1" kern="1200" dirty="0"/>
        </a:p>
      </dsp:txBody>
      <dsp:txXfrm>
        <a:off x="3427586" y="400735"/>
        <a:ext cx="1816801" cy="1211200"/>
      </dsp:txXfrm>
    </dsp:sp>
    <dsp:sp modelId="{6C5302F3-6AD7-4AD8-B958-DE86AE0A3860}">
      <dsp:nvSpPr>
        <dsp:cNvPr id="0" name=""/>
        <dsp:cNvSpPr/>
      </dsp:nvSpPr>
      <dsp:spPr>
        <a:xfrm>
          <a:off x="2821986" y="1763336"/>
          <a:ext cx="2422400" cy="1696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1" indent="0" algn="l" defTabSz="800100">
            <a:lnSpc>
              <a:spcPct val="90000"/>
            </a:lnSpc>
            <a:spcBef>
              <a:spcPct val="0"/>
            </a:spcBef>
            <a:spcAft>
              <a:spcPct val="15000"/>
            </a:spcAft>
            <a:buNone/>
          </a:pPr>
          <a:r>
            <a:rPr lang="en-US" sz="1800" kern="1200" dirty="0"/>
            <a:t>Strong cations from stabilizer replace weak cations from soil surface, increasing electrolyte concentration in soil and reducing DDL in soil-water interface</a:t>
          </a:r>
          <a:endParaRPr lang="ru-RU" sz="1800" kern="1200" dirty="0"/>
        </a:p>
      </dsp:txBody>
      <dsp:txXfrm>
        <a:off x="2821986" y="1763336"/>
        <a:ext cx="2422400" cy="1696728"/>
      </dsp:txXfrm>
    </dsp:sp>
    <dsp:sp modelId="{135BC94D-A0EB-45C7-9DA1-39419DC67EC3}">
      <dsp:nvSpPr>
        <dsp:cNvPr id="0" name=""/>
        <dsp:cNvSpPr/>
      </dsp:nvSpPr>
      <dsp:spPr>
        <a:xfrm>
          <a:off x="5633987" y="400735"/>
          <a:ext cx="3028001" cy="1211200"/>
        </a:xfrm>
        <a:prstGeom prst="chevron">
          <a:avLst/>
        </a:prstGeom>
        <a:gradFill rotWithShape="0">
          <a:gsLst>
            <a:gs pos="0">
              <a:schemeClr val="accent3">
                <a:hueOff val="2072372"/>
                <a:satOff val="-30659"/>
                <a:lumOff val="5752"/>
                <a:alphaOff val="0"/>
                <a:tint val="80000"/>
                <a:satMod val="107000"/>
                <a:lumMod val="103000"/>
              </a:schemeClr>
            </a:gs>
            <a:gs pos="100000">
              <a:schemeClr val="accent3">
                <a:hueOff val="2072372"/>
                <a:satOff val="-30659"/>
                <a:lumOff val="5752"/>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US" sz="1800" b="1" kern="1200" dirty="0"/>
            <a:t>Flocculation &amp; Agglomeration</a:t>
          </a:r>
          <a:endParaRPr lang="ru-RU" sz="1800" b="1" kern="1200" dirty="0"/>
        </a:p>
      </dsp:txBody>
      <dsp:txXfrm>
        <a:off x="6239587" y="400735"/>
        <a:ext cx="1816801" cy="1211200"/>
      </dsp:txXfrm>
    </dsp:sp>
    <dsp:sp modelId="{99EBC24E-02B0-47B4-ADAD-EDEC51D55E04}">
      <dsp:nvSpPr>
        <dsp:cNvPr id="0" name=""/>
        <dsp:cNvSpPr/>
      </dsp:nvSpPr>
      <dsp:spPr>
        <a:xfrm>
          <a:off x="5633987" y="1763336"/>
          <a:ext cx="2422400" cy="1696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1" indent="0" algn="l" defTabSz="800100">
            <a:lnSpc>
              <a:spcPct val="90000"/>
            </a:lnSpc>
            <a:spcBef>
              <a:spcPct val="0"/>
            </a:spcBef>
            <a:spcAft>
              <a:spcPct val="15000"/>
            </a:spcAft>
            <a:buNone/>
          </a:pPr>
          <a:r>
            <a:rPr lang="en-US" sz="1800" kern="1200" dirty="0"/>
            <a:t>Neutralization of negatively charged soil surface and compression of DDL lead to formation of flocculated and agglomerated soil particles</a:t>
          </a:r>
          <a:endParaRPr lang="ru-RU" sz="1800" kern="1200" dirty="0"/>
        </a:p>
      </dsp:txBody>
      <dsp:txXfrm>
        <a:off x="5633987" y="1763336"/>
        <a:ext cx="2422400" cy="1696728"/>
      </dsp:txXfrm>
    </dsp:sp>
    <dsp:sp modelId="{F48D4FA4-0B5D-4D20-8D56-B349A59EFED4}">
      <dsp:nvSpPr>
        <dsp:cNvPr id="0" name=""/>
        <dsp:cNvSpPr/>
      </dsp:nvSpPr>
      <dsp:spPr>
        <a:xfrm>
          <a:off x="8445988" y="400735"/>
          <a:ext cx="3028001" cy="1211200"/>
        </a:xfrm>
        <a:prstGeom prst="chevron">
          <a:avLst/>
        </a:prstGeom>
        <a:gradFill rotWithShape="0">
          <a:gsLst>
            <a:gs pos="0">
              <a:schemeClr val="accent3">
                <a:hueOff val="3108557"/>
                <a:satOff val="-45988"/>
                <a:lumOff val="8628"/>
                <a:alphaOff val="0"/>
                <a:tint val="80000"/>
                <a:satMod val="107000"/>
                <a:lumMod val="103000"/>
              </a:schemeClr>
            </a:gs>
            <a:gs pos="100000">
              <a:schemeClr val="accent3">
                <a:hueOff val="3108557"/>
                <a:satOff val="-45988"/>
                <a:lumOff val="8628"/>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009" tIns="24003" rIns="24003" bIns="24003" numCol="1" spcCol="1270" anchor="ctr" anchorCtr="0">
          <a:noAutofit/>
        </a:bodyPr>
        <a:lstStyle/>
        <a:p>
          <a:pPr marL="0" lvl="0" indent="0" algn="l" defTabSz="800100">
            <a:lnSpc>
              <a:spcPct val="90000"/>
            </a:lnSpc>
            <a:spcBef>
              <a:spcPct val="0"/>
            </a:spcBef>
            <a:spcAft>
              <a:spcPct val="35000"/>
            </a:spcAft>
            <a:buNone/>
          </a:pPr>
          <a:r>
            <a:rPr lang="en-US" sz="1800" b="1" kern="1200" dirty="0"/>
            <a:t>Hydration &amp; Pozzolanic Reaction</a:t>
          </a:r>
          <a:endParaRPr lang="ru-RU" sz="1800" b="1" kern="1200" dirty="0"/>
        </a:p>
      </dsp:txBody>
      <dsp:txXfrm>
        <a:off x="9051588" y="400735"/>
        <a:ext cx="1816801" cy="1211200"/>
      </dsp:txXfrm>
    </dsp:sp>
    <dsp:sp modelId="{19910DB5-A7E7-4215-8B15-99335380E11D}">
      <dsp:nvSpPr>
        <dsp:cNvPr id="0" name=""/>
        <dsp:cNvSpPr/>
      </dsp:nvSpPr>
      <dsp:spPr>
        <a:xfrm>
          <a:off x="8445988" y="1763336"/>
          <a:ext cx="2422400" cy="1696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1" indent="0" algn="l" defTabSz="800100">
            <a:lnSpc>
              <a:spcPct val="90000"/>
            </a:lnSpc>
            <a:spcBef>
              <a:spcPct val="0"/>
            </a:spcBef>
            <a:spcAft>
              <a:spcPct val="15000"/>
            </a:spcAft>
            <a:buNone/>
          </a:pPr>
          <a:r>
            <a:rPr lang="en-US" sz="1800" kern="1200" dirty="0"/>
            <a:t>Soil-stabilizer mixing in aqueous phase promote hydration of cementitious material and pozzolanic reaction that produce CAH and CSH</a:t>
          </a:r>
          <a:endParaRPr lang="ru-RU" sz="1800" kern="1200" dirty="0"/>
        </a:p>
      </dsp:txBody>
      <dsp:txXfrm>
        <a:off x="8445988" y="1763336"/>
        <a:ext cx="2422400" cy="169672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6DFD78-AF2E-4E6C-9670-403B5FBDC3DE}">
      <dsp:nvSpPr>
        <dsp:cNvPr id="0" name=""/>
        <dsp:cNvSpPr/>
      </dsp:nvSpPr>
      <dsp:spPr>
        <a:xfrm>
          <a:off x="4035117" y="68030"/>
          <a:ext cx="2587754" cy="2587894"/>
        </a:xfrm>
        <a:prstGeom prst="ellipse">
          <a:avLst/>
        </a:prstGeom>
        <a:solidFill>
          <a:schemeClr val="accent3">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t>Ettringite</a:t>
          </a:r>
          <a:endParaRPr lang="ru-RU" sz="2400" b="1" kern="1200" dirty="0"/>
        </a:p>
      </dsp:txBody>
      <dsp:txXfrm>
        <a:off x="4414085" y="447018"/>
        <a:ext cx="1829818" cy="1829918"/>
      </dsp:txXfrm>
    </dsp:sp>
    <dsp:sp modelId="{2A44BDD3-F957-4B4D-9E07-F84F58316AC2}">
      <dsp:nvSpPr>
        <dsp:cNvPr id="0" name=""/>
        <dsp:cNvSpPr/>
      </dsp:nvSpPr>
      <dsp:spPr>
        <a:xfrm>
          <a:off x="5511862" y="-50109"/>
          <a:ext cx="287705" cy="288015"/>
        </a:xfrm>
        <a:prstGeom prst="ellipse">
          <a:avLst/>
        </a:prstGeom>
        <a:gradFill rotWithShape="0">
          <a:gsLst>
            <a:gs pos="0">
              <a:schemeClr val="accent3">
                <a:hueOff val="0"/>
                <a:satOff val="0"/>
                <a:lumOff val="0"/>
                <a:alphaOff val="0"/>
                <a:tint val="80000"/>
                <a:satMod val="107000"/>
                <a:lumMod val="103000"/>
              </a:schemeClr>
            </a:gs>
            <a:gs pos="100000">
              <a:schemeClr val="accent3">
                <a:hueOff val="0"/>
                <a:satOff val="0"/>
                <a:lumOff val="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8A6C08A6-471A-4ED4-BCEF-DB4467C5EA07}">
      <dsp:nvSpPr>
        <dsp:cNvPr id="0" name=""/>
        <dsp:cNvSpPr/>
      </dsp:nvSpPr>
      <dsp:spPr>
        <a:xfrm>
          <a:off x="4830818" y="2463657"/>
          <a:ext cx="208612" cy="208483"/>
        </a:xfrm>
        <a:prstGeom prst="ellipse">
          <a:avLst/>
        </a:prstGeom>
        <a:gradFill rotWithShape="0">
          <a:gsLst>
            <a:gs pos="0">
              <a:schemeClr val="accent3">
                <a:hueOff val="194285"/>
                <a:satOff val="-2874"/>
                <a:lumOff val="539"/>
                <a:alphaOff val="0"/>
                <a:tint val="80000"/>
                <a:satMod val="107000"/>
                <a:lumMod val="103000"/>
              </a:schemeClr>
            </a:gs>
            <a:gs pos="100000">
              <a:schemeClr val="accent3">
                <a:hueOff val="194285"/>
                <a:satOff val="-2874"/>
                <a:lumOff val="539"/>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94293CEC-8975-4714-852C-7966CB11D964}">
      <dsp:nvSpPr>
        <dsp:cNvPr id="0" name=""/>
        <dsp:cNvSpPr/>
      </dsp:nvSpPr>
      <dsp:spPr>
        <a:xfrm>
          <a:off x="6337857" y="1166284"/>
          <a:ext cx="208612" cy="208483"/>
        </a:xfrm>
        <a:prstGeom prst="ellipse">
          <a:avLst/>
        </a:prstGeom>
        <a:gradFill rotWithShape="0">
          <a:gsLst>
            <a:gs pos="0">
              <a:schemeClr val="accent3">
                <a:hueOff val="388570"/>
                <a:satOff val="-5748"/>
                <a:lumOff val="1079"/>
                <a:alphaOff val="0"/>
                <a:tint val="80000"/>
                <a:satMod val="107000"/>
                <a:lumMod val="103000"/>
              </a:schemeClr>
            </a:gs>
            <a:gs pos="100000">
              <a:schemeClr val="accent3">
                <a:hueOff val="388570"/>
                <a:satOff val="-5748"/>
                <a:lumOff val="1079"/>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D4475A3B-2C17-4C33-98A0-9DD9B7D49390}">
      <dsp:nvSpPr>
        <dsp:cNvPr id="0" name=""/>
        <dsp:cNvSpPr/>
      </dsp:nvSpPr>
      <dsp:spPr>
        <a:xfrm>
          <a:off x="5792667" y="2685267"/>
          <a:ext cx="287705" cy="288015"/>
        </a:xfrm>
        <a:prstGeom prst="ellipse">
          <a:avLst/>
        </a:prstGeom>
        <a:gradFill rotWithShape="0">
          <a:gsLst>
            <a:gs pos="0">
              <a:schemeClr val="accent3">
                <a:hueOff val="582854"/>
                <a:satOff val="-8623"/>
                <a:lumOff val="1618"/>
                <a:alphaOff val="0"/>
                <a:tint val="80000"/>
                <a:satMod val="107000"/>
                <a:lumMod val="103000"/>
              </a:schemeClr>
            </a:gs>
            <a:gs pos="100000">
              <a:schemeClr val="accent3">
                <a:hueOff val="582854"/>
                <a:satOff val="-8623"/>
                <a:lumOff val="1618"/>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3A92ED23-F8B0-4CD5-8B43-51B200AB117B}">
      <dsp:nvSpPr>
        <dsp:cNvPr id="0" name=""/>
        <dsp:cNvSpPr/>
      </dsp:nvSpPr>
      <dsp:spPr>
        <a:xfrm>
          <a:off x="4889209" y="358748"/>
          <a:ext cx="208612" cy="208483"/>
        </a:xfrm>
        <a:prstGeom prst="ellipse">
          <a:avLst/>
        </a:prstGeom>
        <a:gradFill rotWithShape="0">
          <a:gsLst>
            <a:gs pos="0">
              <a:schemeClr val="accent3">
                <a:hueOff val="777139"/>
                <a:satOff val="-11497"/>
                <a:lumOff val="2157"/>
                <a:alphaOff val="0"/>
                <a:tint val="80000"/>
                <a:satMod val="107000"/>
                <a:lumMod val="103000"/>
              </a:schemeClr>
            </a:gs>
            <a:gs pos="100000">
              <a:schemeClr val="accent3">
                <a:hueOff val="777139"/>
                <a:satOff val="-11497"/>
                <a:lumOff val="2157"/>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32267515-9830-4517-857F-7682BB514F14}">
      <dsp:nvSpPr>
        <dsp:cNvPr id="0" name=""/>
        <dsp:cNvSpPr/>
      </dsp:nvSpPr>
      <dsp:spPr>
        <a:xfrm>
          <a:off x="4375802" y="1354670"/>
          <a:ext cx="208612" cy="208483"/>
        </a:xfrm>
        <a:prstGeom prst="ellipse">
          <a:avLst/>
        </a:prstGeom>
        <a:gradFill rotWithShape="0">
          <a:gsLst>
            <a:gs pos="0">
              <a:schemeClr val="accent3">
                <a:hueOff val="971424"/>
                <a:satOff val="-14371"/>
                <a:lumOff val="2696"/>
                <a:alphaOff val="0"/>
                <a:tint val="80000"/>
                <a:satMod val="107000"/>
                <a:lumMod val="103000"/>
              </a:schemeClr>
            </a:gs>
            <a:gs pos="100000">
              <a:schemeClr val="accent3">
                <a:hueOff val="971424"/>
                <a:satOff val="-14371"/>
                <a:lumOff val="2696"/>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E31B7DE0-78A9-4A10-AF36-0BB750D29E8F}">
      <dsp:nvSpPr>
        <dsp:cNvPr id="0" name=""/>
        <dsp:cNvSpPr/>
      </dsp:nvSpPr>
      <dsp:spPr>
        <a:xfrm>
          <a:off x="2711001" y="0"/>
          <a:ext cx="1792252" cy="1792218"/>
        </a:xfrm>
        <a:prstGeom prst="ellipse">
          <a:avLst/>
        </a:prstGeom>
        <a:solidFill>
          <a:schemeClr val="accent5">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Aluminum</a:t>
          </a:r>
          <a:endParaRPr lang="ru-RU" sz="2000" kern="1200" dirty="0"/>
        </a:p>
      </dsp:txBody>
      <dsp:txXfrm>
        <a:off x="2973470" y="262464"/>
        <a:ext cx="1267314" cy="1267290"/>
      </dsp:txXfrm>
    </dsp:sp>
    <dsp:sp modelId="{61FEFE0A-637A-43A4-B952-1742BB07E168}">
      <dsp:nvSpPr>
        <dsp:cNvPr id="0" name=""/>
        <dsp:cNvSpPr/>
      </dsp:nvSpPr>
      <dsp:spPr>
        <a:xfrm>
          <a:off x="5220972" y="368014"/>
          <a:ext cx="287705" cy="288015"/>
        </a:xfrm>
        <a:prstGeom prst="ellipse">
          <a:avLst/>
        </a:prstGeom>
        <a:gradFill rotWithShape="0">
          <a:gsLst>
            <a:gs pos="0">
              <a:schemeClr val="accent3">
                <a:hueOff val="1359994"/>
                <a:satOff val="-20120"/>
                <a:lumOff val="3775"/>
                <a:alphaOff val="0"/>
                <a:tint val="80000"/>
                <a:satMod val="107000"/>
                <a:lumMod val="103000"/>
              </a:schemeClr>
            </a:gs>
            <a:gs pos="100000">
              <a:schemeClr val="accent3">
                <a:hueOff val="1359994"/>
                <a:satOff val="-20120"/>
                <a:lumOff val="3775"/>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37DBAA5B-83CD-4FEB-A096-7125B4581C01}">
      <dsp:nvSpPr>
        <dsp:cNvPr id="0" name=""/>
        <dsp:cNvSpPr/>
      </dsp:nvSpPr>
      <dsp:spPr>
        <a:xfrm>
          <a:off x="2430162" y="1626785"/>
          <a:ext cx="520204" cy="520435"/>
        </a:xfrm>
        <a:prstGeom prst="ellipse">
          <a:avLst/>
        </a:prstGeom>
        <a:gradFill rotWithShape="0">
          <a:gsLst>
            <a:gs pos="0">
              <a:schemeClr val="accent3">
                <a:hueOff val="1554279"/>
                <a:satOff val="-22994"/>
                <a:lumOff val="4314"/>
                <a:alphaOff val="0"/>
                <a:tint val="80000"/>
                <a:satMod val="107000"/>
                <a:lumMod val="103000"/>
              </a:schemeClr>
            </a:gs>
            <a:gs pos="100000">
              <a:schemeClr val="accent3">
                <a:hueOff val="1554279"/>
                <a:satOff val="-22994"/>
                <a:lumOff val="4314"/>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5E5B440-602C-40ED-A478-28DE20F9CF7E}">
      <dsp:nvSpPr>
        <dsp:cNvPr id="0" name=""/>
        <dsp:cNvSpPr/>
      </dsp:nvSpPr>
      <dsp:spPr>
        <a:xfrm>
          <a:off x="3361835" y="1593067"/>
          <a:ext cx="1368156" cy="1368130"/>
        </a:xfrm>
        <a:prstGeom prst="ellipse">
          <a:avLst/>
        </a:prstGeom>
        <a:solidFill>
          <a:schemeClr val="accent5">
            <a:lumMod val="60000"/>
            <a:lumOff val="4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Sulfate</a:t>
          </a:r>
          <a:endParaRPr lang="ru-RU" sz="2000" kern="1200" dirty="0"/>
        </a:p>
      </dsp:txBody>
      <dsp:txXfrm>
        <a:off x="3562197" y="1793425"/>
        <a:ext cx="967432" cy="967414"/>
      </dsp:txXfrm>
    </dsp:sp>
    <dsp:sp modelId="{58239F55-5A2F-4D81-B60F-F1FE674F50B1}">
      <dsp:nvSpPr>
        <dsp:cNvPr id="0" name=""/>
        <dsp:cNvSpPr/>
      </dsp:nvSpPr>
      <dsp:spPr>
        <a:xfrm>
          <a:off x="6000390" y="369843"/>
          <a:ext cx="287705" cy="288015"/>
        </a:xfrm>
        <a:prstGeom prst="ellipse">
          <a:avLst/>
        </a:prstGeom>
        <a:gradFill rotWithShape="0">
          <a:gsLst>
            <a:gs pos="0">
              <a:schemeClr val="accent3">
                <a:hueOff val="1942848"/>
                <a:satOff val="-28742"/>
                <a:lumOff val="5393"/>
                <a:alphaOff val="0"/>
                <a:tint val="80000"/>
                <a:satMod val="107000"/>
                <a:lumMod val="103000"/>
              </a:schemeClr>
            </a:gs>
            <a:gs pos="100000">
              <a:schemeClr val="accent3">
                <a:hueOff val="1942848"/>
                <a:satOff val="-28742"/>
                <a:lumOff val="5393"/>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C1342D7-2A25-421F-A361-B9B5EAE16083}">
      <dsp:nvSpPr>
        <dsp:cNvPr id="0" name=""/>
        <dsp:cNvSpPr/>
      </dsp:nvSpPr>
      <dsp:spPr>
        <a:xfrm>
          <a:off x="2950367" y="2271863"/>
          <a:ext cx="208612" cy="208483"/>
        </a:xfrm>
        <a:prstGeom prst="ellipse">
          <a:avLst/>
        </a:prstGeom>
        <a:gradFill rotWithShape="0">
          <a:gsLst>
            <a:gs pos="0">
              <a:schemeClr val="accent3">
                <a:hueOff val="2137133"/>
                <a:satOff val="-31617"/>
                <a:lumOff val="5932"/>
                <a:alphaOff val="0"/>
                <a:tint val="80000"/>
                <a:satMod val="107000"/>
                <a:lumMod val="103000"/>
              </a:schemeClr>
            </a:gs>
            <a:gs pos="100000">
              <a:schemeClr val="accent3">
                <a:hueOff val="2137133"/>
                <a:satOff val="-31617"/>
                <a:lumOff val="5932"/>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47F9A91-A023-4209-B34D-0AA4A3F64306}">
      <dsp:nvSpPr>
        <dsp:cNvPr id="0" name=""/>
        <dsp:cNvSpPr/>
      </dsp:nvSpPr>
      <dsp:spPr>
        <a:xfrm>
          <a:off x="5206109" y="2217338"/>
          <a:ext cx="208612" cy="208483"/>
        </a:xfrm>
        <a:prstGeom prst="ellipse">
          <a:avLst/>
        </a:prstGeom>
        <a:gradFill rotWithShape="0">
          <a:gsLst>
            <a:gs pos="0">
              <a:schemeClr val="accent3">
                <a:hueOff val="2331418"/>
                <a:satOff val="-34491"/>
                <a:lumOff val="6471"/>
                <a:alphaOff val="0"/>
                <a:tint val="80000"/>
                <a:satMod val="107000"/>
                <a:lumMod val="103000"/>
              </a:schemeClr>
            </a:gs>
            <a:gs pos="100000">
              <a:schemeClr val="accent3">
                <a:hueOff val="2331418"/>
                <a:satOff val="-34491"/>
                <a:lumOff val="6471"/>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503AF6EF-570B-4511-A06F-20F424355C7E}">
      <dsp:nvSpPr>
        <dsp:cNvPr id="0" name=""/>
        <dsp:cNvSpPr/>
      </dsp:nvSpPr>
      <dsp:spPr>
        <a:xfrm>
          <a:off x="6378053" y="0"/>
          <a:ext cx="1436657" cy="1436619"/>
        </a:xfrm>
        <a:prstGeom prst="ellipse">
          <a:avLst/>
        </a:prstGeom>
        <a:gradFill rotWithShape="0">
          <a:gsLst>
            <a:gs pos="0">
              <a:schemeClr val="accent3">
                <a:hueOff val="2525703"/>
                <a:satOff val="-37365"/>
                <a:lumOff val="7010"/>
                <a:alphaOff val="0"/>
                <a:tint val="80000"/>
                <a:satMod val="107000"/>
                <a:lumMod val="103000"/>
              </a:schemeClr>
            </a:gs>
            <a:gs pos="100000">
              <a:schemeClr val="accent3">
                <a:hueOff val="2525703"/>
                <a:satOff val="-37365"/>
                <a:lumOff val="701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Calcium</a:t>
          </a:r>
          <a:endParaRPr lang="ru-RU" sz="2000" kern="1200" dirty="0"/>
        </a:p>
      </dsp:txBody>
      <dsp:txXfrm>
        <a:off x="6588447" y="210388"/>
        <a:ext cx="1015869" cy="1015843"/>
      </dsp:txXfrm>
    </dsp:sp>
    <dsp:sp modelId="{D01E22D6-2E58-4AEC-85B2-492EB8E598BB}">
      <dsp:nvSpPr>
        <dsp:cNvPr id="0" name=""/>
        <dsp:cNvSpPr/>
      </dsp:nvSpPr>
      <dsp:spPr>
        <a:xfrm>
          <a:off x="6767321" y="1551207"/>
          <a:ext cx="208612" cy="208483"/>
        </a:xfrm>
        <a:prstGeom prst="ellipse">
          <a:avLst/>
        </a:prstGeom>
        <a:gradFill rotWithShape="0">
          <a:gsLst>
            <a:gs pos="0">
              <a:schemeClr val="accent3">
                <a:hueOff val="2719988"/>
                <a:satOff val="-40240"/>
                <a:lumOff val="7550"/>
                <a:alphaOff val="0"/>
                <a:tint val="80000"/>
                <a:satMod val="107000"/>
                <a:lumMod val="103000"/>
              </a:schemeClr>
            </a:gs>
            <a:gs pos="100000">
              <a:schemeClr val="accent3">
                <a:hueOff val="2719988"/>
                <a:satOff val="-40240"/>
                <a:lumOff val="7550"/>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72EC0C25-6EC6-4B1D-8252-AD42777F9254}">
      <dsp:nvSpPr>
        <dsp:cNvPr id="0" name=""/>
        <dsp:cNvSpPr/>
      </dsp:nvSpPr>
      <dsp:spPr>
        <a:xfrm>
          <a:off x="6123349" y="1808126"/>
          <a:ext cx="1388682" cy="1388656"/>
        </a:xfrm>
        <a:prstGeom prst="ellipse">
          <a:avLst/>
        </a:prstGeom>
        <a:solidFill>
          <a:schemeClr val="tx2">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Water</a:t>
          </a:r>
          <a:endParaRPr lang="ru-RU" sz="2000" kern="1200" dirty="0"/>
        </a:p>
      </dsp:txBody>
      <dsp:txXfrm>
        <a:off x="6326717" y="2011490"/>
        <a:ext cx="981946" cy="981928"/>
      </dsp:txXfrm>
    </dsp:sp>
    <dsp:sp modelId="{7BD5E040-A422-48B8-88DD-B27E7AF36992}">
      <dsp:nvSpPr>
        <dsp:cNvPr id="0" name=""/>
        <dsp:cNvSpPr/>
      </dsp:nvSpPr>
      <dsp:spPr>
        <a:xfrm>
          <a:off x="5270199" y="2899373"/>
          <a:ext cx="208612" cy="208483"/>
        </a:xfrm>
        <a:prstGeom prst="ellipse">
          <a:avLst/>
        </a:prstGeom>
        <a:gradFill rotWithShape="0">
          <a:gsLst>
            <a:gs pos="0">
              <a:schemeClr val="accent3">
                <a:hueOff val="3108557"/>
                <a:satOff val="-45988"/>
                <a:lumOff val="8628"/>
                <a:alphaOff val="0"/>
                <a:tint val="80000"/>
                <a:satMod val="107000"/>
                <a:lumMod val="103000"/>
              </a:schemeClr>
            </a:gs>
            <a:gs pos="100000">
              <a:schemeClr val="accent3">
                <a:hueOff val="3108557"/>
                <a:satOff val="-45988"/>
                <a:lumOff val="8628"/>
                <a:alphaOff val="0"/>
                <a:tint val="82000"/>
                <a:satMod val="109000"/>
                <a:lumMod val="103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AB5F0D8-601F-47F0-930B-D665D12E79C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Date Placeholder 2">
            <a:extLst>
              <a:ext uri="{FF2B5EF4-FFF2-40B4-BE49-F238E27FC236}">
                <a16:creationId xmlns:a16="http://schemas.microsoft.com/office/drawing/2014/main" id="{7FDFD9C0-DAD4-415D-B28D-8EC4F51408B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4021486-5C45-4105-B203-33195540D139}" type="datetimeFigureOut">
              <a:rPr lang="ru-RU" smtClean="0"/>
              <a:t>29.04.2021</a:t>
            </a:fld>
            <a:endParaRPr lang="ru-RU"/>
          </a:p>
        </p:txBody>
      </p:sp>
      <p:sp>
        <p:nvSpPr>
          <p:cNvPr id="4" name="Footer Placeholder 3">
            <a:extLst>
              <a:ext uri="{FF2B5EF4-FFF2-40B4-BE49-F238E27FC236}">
                <a16:creationId xmlns:a16="http://schemas.microsoft.com/office/drawing/2014/main" id="{C55B7CBD-405E-49D1-9ECE-D1023A98194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Slide Number Placeholder 4">
            <a:extLst>
              <a:ext uri="{FF2B5EF4-FFF2-40B4-BE49-F238E27FC236}">
                <a16:creationId xmlns:a16="http://schemas.microsoft.com/office/drawing/2014/main" id="{CBA0253C-4721-4980-A771-6F2637B8BD8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99276E7-F6BF-4950-BF4D-CBC09FD7E1A2}" type="slidenum">
              <a:rPr lang="ru-RU" smtClean="0"/>
              <a:t>‹#›</a:t>
            </a:fld>
            <a:endParaRPr lang="ru-RU"/>
          </a:p>
        </p:txBody>
      </p:sp>
    </p:spTree>
    <p:extLst>
      <p:ext uri="{BB962C8B-B14F-4D97-AF65-F5344CB8AC3E}">
        <p14:creationId xmlns:p14="http://schemas.microsoft.com/office/powerpoint/2010/main" val="27157215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0B3A22-3408-45C0-A306-49F9F9555901}" type="datetimeFigureOut">
              <a:rPr lang="ru-RU" smtClean="0"/>
              <a:t>29.04.2021</a:t>
            </a:fld>
            <a:endParaRPr lang="ru-R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A8C442-4DA2-4D13-AEA5-205FC38958AA}" type="slidenum">
              <a:rPr lang="ru-RU" smtClean="0"/>
              <a:t>‹#›</a:t>
            </a:fld>
            <a:endParaRPr lang="ru-RU"/>
          </a:p>
        </p:txBody>
      </p:sp>
    </p:spTree>
    <p:extLst>
      <p:ext uri="{BB962C8B-B14F-4D97-AF65-F5344CB8AC3E}">
        <p14:creationId xmlns:p14="http://schemas.microsoft.com/office/powerpoint/2010/main" val="25434591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E16E07D6-4294-4A8D-96F1-0D0B874BA9AE}" type="datetime4">
              <a:rPr lang="en-US" smtClean="0"/>
              <a:t>April 29, 2021</a:t>
            </a:fld>
            <a:endParaRPr lang="ru-RU"/>
          </a:p>
        </p:txBody>
      </p:sp>
      <p:sp>
        <p:nvSpPr>
          <p:cNvPr id="8" name="Footer Placeholder 7"/>
          <p:cNvSpPr>
            <a:spLocks noGrp="1"/>
          </p:cNvSpPr>
          <p:nvPr>
            <p:ph type="ftr" sz="quarter" idx="11"/>
          </p:nvPr>
        </p:nvSpPr>
        <p:spPr/>
        <p:txBody>
          <a:bodyPr/>
          <a:lstStyle/>
          <a:p>
            <a:r>
              <a:rPr lang="en-US"/>
              <a:t>Ayazhan Bazarbekova</a:t>
            </a:r>
            <a:endParaRPr lang="ru-RU"/>
          </a:p>
        </p:txBody>
      </p:sp>
      <p:sp>
        <p:nvSpPr>
          <p:cNvPr id="9" name="Slide Number Placeholder 8"/>
          <p:cNvSpPr>
            <a:spLocks noGrp="1"/>
          </p:cNvSpPr>
          <p:nvPr>
            <p:ph type="sldNum" sz="quarter" idx="12"/>
          </p:nvPr>
        </p:nvSpPr>
        <p:spPr/>
        <p:txBody>
          <a:bodyPr/>
          <a:lstStyle/>
          <a:p>
            <a:fld id="{7F27EFF6-A82B-4B6F-88D3-A085167AFFB2}" type="slidenum">
              <a:rPr lang="ru-RU" smtClean="0"/>
              <a:t>‹#›</a:t>
            </a:fld>
            <a:endParaRPr lang="ru-RU"/>
          </a:p>
        </p:txBody>
      </p:sp>
    </p:spTree>
    <p:extLst>
      <p:ext uri="{BB962C8B-B14F-4D97-AF65-F5344CB8AC3E}">
        <p14:creationId xmlns:p14="http://schemas.microsoft.com/office/powerpoint/2010/main" val="2928526575"/>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CBC0992-B0E7-467E-AC57-4D005449999C}" type="datetime4">
              <a:rPr lang="en-US" smtClean="0"/>
              <a:t>April 29, 2021</a:t>
            </a:fld>
            <a:endParaRPr lang="ru-RU"/>
          </a:p>
        </p:txBody>
      </p:sp>
      <p:sp>
        <p:nvSpPr>
          <p:cNvPr id="5" name="Footer Placeholder 4"/>
          <p:cNvSpPr>
            <a:spLocks noGrp="1"/>
          </p:cNvSpPr>
          <p:nvPr>
            <p:ph type="ftr" sz="quarter" idx="11"/>
          </p:nvPr>
        </p:nvSpPr>
        <p:spPr/>
        <p:txBody>
          <a:bodyPr/>
          <a:lstStyle/>
          <a:p>
            <a:r>
              <a:rPr lang="en-US"/>
              <a:t>Ayazhan Bazarbekova</a:t>
            </a:r>
            <a:endParaRPr lang="ru-RU"/>
          </a:p>
        </p:txBody>
      </p:sp>
      <p:sp>
        <p:nvSpPr>
          <p:cNvPr id="6" name="Slide Number Placeholder 5"/>
          <p:cNvSpPr>
            <a:spLocks noGrp="1"/>
          </p:cNvSpPr>
          <p:nvPr>
            <p:ph type="sldNum" sz="quarter" idx="12"/>
          </p:nvPr>
        </p:nvSpPr>
        <p:spPr/>
        <p:txBody>
          <a:bodyPr/>
          <a:lstStyle/>
          <a:p>
            <a:fld id="{7F27EFF6-A82B-4B6F-88D3-A085167AFFB2}" type="slidenum">
              <a:rPr lang="ru-RU" smtClean="0"/>
              <a:t>‹#›</a:t>
            </a:fld>
            <a:endParaRPr lang="ru-RU"/>
          </a:p>
        </p:txBody>
      </p:sp>
      <p:pic>
        <p:nvPicPr>
          <p:cNvPr id="7" name="Picture 6">
            <a:extLst>
              <a:ext uri="{FF2B5EF4-FFF2-40B4-BE49-F238E27FC236}">
                <a16:creationId xmlns:a16="http://schemas.microsoft.com/office/drawing/2014/main" id="{889B04CD-A9D6-439F-90AC-B46002012901}"/>
              </a:ext>
            </a:extLst>
          </p:cNvPr>
          <p:cNvPicPr>
            <a:picLocks noChangeAspect="1"/>
          </p:cNvPicPr>
          <p:nvPr userDrawn="1"/>
        </p:nvPicPr>
        <p:blipFill rotWithShape="1">
          <a:blip r:embed="rId2"/>
          <a:srcRect t="30639" b="27883"/>
          <a:stretch/>
        </p:blipFill>
        <p:spPr>
          <a:xfrm>
            <a:off x="9460455" y="643237"/>
            <a:ext cx="2289102" cy="949472"/>
          </a:xfrm>
          <a:prstGeom prst="rect">
            <a:avLst/>
          </a:prstGeom>
        </p:spPr>
      </p:pic>
    </p:spTree>
    <p:extLst>
      <p:ext uri="{BB962C8B-B14F-4D97-AF65-F5344CB8AC3E}">
        <p14:creationId xmlns:p14="http://schemas.microsoft.com/office/powerpoint/2010/main" val="2732962247"/>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A21E2-8E85-42B4-BC22-A34CD967FB54}" type="datetime4">
              <a:rPr lang="en-US" smtClean="0"/>
              <a:t>April 29, 2021</a:t>
            </a:fld>
            <a:endParaRPr lang="ru-RU"/>
          </a:p>
        </p:txBody>
      </p:sp>
      <p:sp>
        <p:nvSpPr>
          <p:cNvPr id="5" name="Footer Placeholder 4"/>
          <p:cNvSpPr>
            <a:spLocks noGrp="1"/>
          </p:cNvSpPr>
          <p:nvPr>
            <p:ph type="ftr" sz="quarter" idx="11"/>
          </p:nvPr>
        </p:nvSpPr>
        <p:spPr/>
        <p:txBody>
          <a:bodyPr/>
          <a:lstStyle/>
          <a:p>
            <a:r>
              <a:rPr lang="en-US"/>
              <a:t>Ayazhan Bazarbekova</a:t>
            </a:r>
            <a:endParaRPr lang="ru-RU"/>
          </a:p>
        </p:txBody>
      </p:sp>
      <p:sp>
        <p:nvSpPr>
          <p:cNvPr id="6" name="Slide Number Placeholder 5"/>
          <p:cNvSpPr>
            <a:spLocks noGrp="1"/>
          </p:cNvSpPr>
          <p:nvPr>
            <p:ph type="sldNum" sz="quarter" idx="12"/>
          </p:nvPr>
        </p:nvSpPr>
        <p:spPr/>
        <p:txBody>
          <a:bodyPr/>
          <a:lstStyle/>
          <a:p>
            <a:fld id="{7F27EFF6-A82B-4B6F-88D3-A085167AFFB2}" type="slidenum">
              <a:rPr lang="ru-RU" smtClean="0"/>
              <a:t>‹#›</a:t>
            </a:fld>
            <a:endParaRPr lang="ru-RU"/>
          </a:p>
        </p:txBody>
      </p:sp>
    </p:spTree>
    <p:extLst>
      <p:ext uri="{BB962C8B-B14F-4D97-AF65-F5344CB8AC3E}">
        <p14:creationId xmlns:p14="http://schemas.microsoft.com/office/powerpoint/2010/main" val="4170643201"/>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lvl1pPr algn="l">
              <a:defRPr/>
            </a:lvl1p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a:defRPr sz="2400"/>
            </a:lvl1pPr>
            <a:lvl2pPr>
              <a:defRPr sz="20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0DB3FA78-99F6-4CF8-87D1-1B3E97789736}" type="datetime4">
              <a:rPr lang="en-US" smtClean="0"/>
              <a:t>April 29, 2021</a:t>
            </a:fld>
            <a:endParaRPr lang="ru-RU"/>
          </a:p>
        </p:txBody>
      </p:sp>
      <p:sp>
        <p:nvSpPr>
          <p:cNvPr id="8" name="Footer Placeholder 7"/>
          <p:cNvSpPr>
            <a:spLocks noGrp="1"/>
          </p:cNvSpPr>
          <p:nvPr>
            <p:ph type="ftr" sz="quarter" idx="11"/>
          </p:nvPr>
        </p:nvSpPr>
        <p:spPr/>
        <p:txBody>
          <a:bodyPr/>
          <a:lstStyle/>
          <a:p>
            <a:r>
              <a:rPr lang="en-US"/>
              <a:t>Ayazhan Bazarbekova</a:t>
            </a:r>
            <a:endParaRPr lang="ru-RU"/>
          </a:p>
        </p:txBody>
      </p:sp>
      <p:sp>
        <p:nvSpPr>
          <p:cNvPr id="9" name="Slide Number Placeholder 8"/>
          <p:cNvSpPr>
            <a:spLocks noGrp="1"/>
          </p:cNvSpPr>
          <p:nvPr>
            <p:ph type="sldNum" sz="quarter" idx="12"/>
          </p:nvPr>
        </p:nvSpPr>
        <p:spPr/>
        <p:txBody>
          <a:bodyPr/>
          <a:lstStyle/>
          <a:p>
            <a:fld id="{7F27EFF6-A82B-4B6F-88D3-A085167AFFB2}" type="slidenum">
              <a:rPr lang="ru-RU" smtClean="0"/>
              <a:t>‹#›</a:t>
            </a:fld>
            <a:endParaRPr lang="ru-RU"/>
          </a:p>
        </p:txBody>
      </p:sp>
      <p:pic>
        <p:nvPicPr>
          <p:cNvPr id="11" name="Picture 10">
            <a:extLst>
              <a:ext uri="{FF2B5EF4-FFF2-40B4-BE49-F238E27FC236}">
                <a16:creationId xmlns:a16="http://schemas.microsoft.com/office/drawing/2014/main" id="{80643936-ED1B-4B4E-9B7E-356924CF9AE5}"/>
              </a:ext>
            </a:extLst>
          </p:cNvPr>
          <p:cNvPicPr>
            <a:picLocks noChangeAspect="1"/>
          </p:cNvPicPr>
          <p:nvPr userDrawn="1"/>
        </p:nvPicPr>
        <p:blipFill rotWithShape="1">
          <a:blip r:embed="rId2"/>
          <a:srcRect t="30639" b="27883"/>
          <a:stretch/>
        </p:blipFill>
        <p:spPr>
          <a:xfrm>
            <a:off x="9460455" y="643237"/>
            <a:ext cx="2289102" cy="949472"/>
          </a:xfrm>
          <a:prstGeom prst="rect">
            <a:avLst/>
          </a:prstGeom>
        </p:spPr>
      </p:pic>
    </p:spTree>
    <p:extLst>
      <p:ext uri="{BB962C8B-B14F-4D97-AF65-F5344CB8AC3E}">
        <p14:creationId xmlns:p14="http://schemas.microsoft.com/office/powerpoint/2010/main" val="1156069885"/>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DA69727A-38C2-4E26-ACE6-0EBDA6B005C6}" type="datetime4">
              <a:rPr lang="en-US" smtClean="0"/>
              <a:t>April 29, 2021</a:t>
            </a:fld>
            <a:endParaRPr lang="ru-RU"/>
          </a:p>
        </p:txBody>
      </p:sp>
      <p:sp>
        <p:nvSpPr>
          <p:cNvPr id="8" name="Footer Placeholder 7"/>
          <p:cNvSpPr>
            <a:spLocks noGrp="1"/>
          </p:cNvSpPr>
          <p:nvPr>
            <p:ph type="ftr" sz="quarter" idx="11"/>
          </p:nvPr>
        </p:nvSpPr>
        <p:spPr/>
        <p:txBody>
          <a:bodyPr/>
          <a:lstStyle/>
          <a:p>
            <a:r>
              <a:rPr lang="en-US"/>
              <a:t>Ayazhan Bazarbekova</a:t>
            </a:r>
            <a:endParaRPr lang="ru-RU"/>
          </a:p>
        </p:txBody>
      </p:sp>
      <p:sp>
        <p:nvSpPr>
          <p:cNvPr id="9" name="Slide Number Placeholder 8"/>
          <p:cNvSpPr>
            <a:spLocks noGrp="1"/>
          </p:cNvSpPr>
          <p:nvPr>
            <p:ph type="sldNum" sz="quarter" idx="12"/>
          </p:nvPr>
        </p:nvSpPr>
        <p:spPr/>
        <p:txBody>
          <a:bodyPr/>
          <a:lstStyle/>
          <a:p>
            <a:fld id="{7F27EFF6-A82B-4B6F-88D3-A085167AFFB2}" type="slidenum">
              <a:rPr lang="ru-RU" smtClean="0"/>
              <a:t>‹#›</a:t>
            </a:fld>
            <a:endParaRPr lang="ru-RU"/>
          </a:p>
        </p:txBody>
      </p:sp>
    </p:spTree>
    <p:extLst>
      <p:ext uri="{BB962C8B-B14F-4D97-AF65-F5344CB8AC3E}">
        <p14:creationId xmlns:p14="http://schemas.microsoft.com/office/powerpoint/2010/main" val="1009274202"/>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53786" y="1995787"/>
            <a:ext cx="5176157" cy="39151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60535" y="1995786"/>
            <a:ext cx="5176157" cy="39151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700CA444-436F-4E7E-AC2D-E39B50E2C357}" type="datetime4">
              <a:rPr lang="en-US" smtClean="0"/>
              <a:t>April 29, 2021</a:t>
            </a:fld>
            <a:endParaRPr lang="ru-RU"/>
          </a:p>
        </p:txBody>
      </p:sp>
      <p:sp>
        <p:nvSpPr>
          <p:cNvPr id="9" name="Footer Placeholder 8"/>
          <p:cNvSpPr>
            <a:spLocks noGrp="1"/>
          </p:cNvSpPr>
          <p:nvPr>
            <p:ph type="ftr" sz="quarter" idx="11"/>
          </p:nvPr>
        </p:nvSpPr>
        <p:spPr/>
        <p:txBody>
          <a:bodyPr/>
          <a:lstStyle/>
          <a:p>
            <a:r>
              <a:rPr lang="en-US"/>
              <a:t>Ayazhan Bazarbekova</a:t>
            </a:r>
            <a:endParaRPr lang="ru-RU"/>
          </a:p>
        </p:txBody>
      </p:sp>
      <p:sp>
        <p:nvSpPr>
          <p:cNvPr id="10" name="Slide Number Placeholder 9"/>
          <p:cNvSpPr>
            <a:spLocks noGrp="1"/>
          </p:cNvSpPr>
          <p:nvPr>
            <p:ph type="sldNum" sz="quarter" idx="12"/>
          </p:nvPr>
        </p:nvSpPr>
        <p:spPr/>
        <p:txBody>
          <a:bodyPr/>
          <a:lstStyle/>
          <a:p>
            <a:fld id="{7F27EFF6-A82B-4B6F-88D3-A085167AFFB2}" type="slidenum">
              <a:rPr lang="ru-RU" smtClean="0"/>
              <a:t>‹#›</a:t>
            </a:fld>
            <a:endParaRPr lang="ru-RU"/>
          </a:p>
        </p:txBody>
      </p:sp>
      <p:pic>
        <p:nvPicPr>
          <p:cNvPr id="11" name="Picture 10">
            <a:extLst>
              <a:ext uri="{FF2B5EF4-FFF2-40B4-BE49-F238E27FC236}">
                <a16:creationId xmlns:a16="http://schemas.microsoft.com/office/drawing/2014/main" id="{E9346074-5A4F-42C1-956C-AC5374522926}"/>
              </a:ext>
            </a:extLst>
          </p:cNvPr>
          <p:cNvPicPr>
            <a:picLocks noChangeAspect="1"/>
          </p:cNvPicPr>
          <p:nvPr userDrawn="1"/>
        </p:nvPicPr>
        <p:blipFill rotWithShape="1">
          <a:blip r:embed="rId2"/>
          <a:srcRect t="30639" b="27883"/>
          <a:stretch/>
        </p:blipFill>
        <p:spPr>
          <a:xfrm>
            <a:off x="9460455" y="643237"/>
            <a:ext cx="2289102" cy="949472"/>
          </a:xfrm>
          <a:prstGeom prst="rect">
            <a:avLst/>
          </a:prstGeom>
        </p:spPr>
      </p:pic>
    </p:spTree>
    <p:extLst>
      <p:ext uri="{BB962C8B-B14F-4D97-AF65-F5344CB8AC3E}">
        <p14:creationId xmlns:p14="http://schemas.microsoft.com/office/powerpoint/2010/main" val="3815466469"/>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53784" y="2027143"/>
            <a:ext cx="5121730"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53783" y="2914650"/>
            <a:ext cx="5121729" cy="30180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716484" y="2914649"/>
            <a:ext cx="5121730" cy="3018063"/>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716487" y="2027143"/>
            <a:ext cx="5121730"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FFA414A8-E2BB-40F3-9C33-8C81A9D83457}" type="datetime4">
              <a:rPr lang="en-US" smtClean="0"/>
              <a:t>April 29, 2021</a:t>
            </a:fld>
            <a:endParaRPr lang="ru-RU"/>
          </a:p>
        </p:txBody>
      </p:sp>
      <p:sp>
        <p:nvSpPr>
          <p:cNvPr id="8" name="Footer Placeholder 7"/>
          <p:cNvSpPr>
            <a:spLocks noGrp="1"/>
          </p:cNvSpPr>
          <p:nvPr>
            <p:ph type="ftr" sz="quarter" idx="11"/>
          </p:nvPr>
        </p:nvSpPr>
        <p:spPr/>
        <p:txBody>
          <a:bodyPr/>
          <a:lstStyle/>
          <a:p>
            <a:r>
              <a:rPr lang="en-US"/>
              <a:t>Ayazhan Bazarbekova</a:t>
            </a:r>
            <a:endParaRPr lang="ru-RU"/>
          </a:p>
        </p:txBody>
      </p:sp>
      <p:sp>
        <p:nvSpPr>
          <p:cNvPr id="9" name="Slide Number Placeholder 8"/>
          <p:cNvSpPr>
            <a:spLocks noGrp="1"/>
          </p:cNvSpPr>
          <p:nvPr>
            <p:ph type="sldNum" sz="quarter" idx="12"/>
          </p:nvPr>
        </p:nvSpPr>
        <p:spPr/>
        <p:txBody>
          <a:bodyPr/>
          <a:lstStyle/>
          <a:p>
            <a:fld id="{7F27EFF6-A82B-4B6F-88D3-A085167AFFB2}" type="slidenum">
              <a:rPr lang="ru-RU" smtClean="0"/>
              <a:t>‹#›</a:t>
            </a:fld>
            <a:endParaRPr lang="ru-RU"/>
          </a:p>
        </p:txBody>
      </p:sp>
      <p:sp>
        <p:nvSpPr>
          <p:cNvPr id="10" name="Title 9"/>
          <p:cNvSpPr>
            <a:spLocks noGrp="1"/>
          </p:cNvSpPr>
          <p:nvPr>
            <p:ph type="title"/>
          </p:nvPr>
        </p:nvSpPr>
        <p:spPr/>
        <p:txBody>
          <a:bodyPr/>
          <a:lstStyle/>
          <a:p>
            <a:r>
              <a:rPr lang="en-US"/>
              <a:t>Click to edit Master title style</a:t>
            </a:r>
            <a:endParaRPr lang="en-US" dirty="0"/>
          </a:p>
        </p:txBody>
      </p:sp>
      <p:pic>
        <p:nvPicPr>
          <p:cNvPr id="12" name="Picture 11">
            <a:extLst>
              <a:ext uri="{FF2B5EF4-FFF2-40B4-BE49-F238E27FC236}">
                <a16:creationId xmlns:a16="http://schemas.microsoft.com/office/drawing/2014/main" id="{3A4B1B6B-ECED-481C-90DC-3CEFDBA10BF6}"/>
              </a:ext>
            </a:extLst>
          </p:cNvPr>
          <p:cNvPicPr>
            <a:picLocks noChangeAspect="1"/>
          </p:cNvPicPr>
          <p:nvPr userDrawn="1"/>
        </p:nvPicPr>
        <p:blipFill rotWithShape="1">
          <a:blip r:embed="rId2"/>
          <a:srcRect t="30639" b="27883"/>
          <a:stretch/>
        </p:blipFill>
        <p:spPr>
          <a:xfrm>
            <a:off x="9460455" y="643237"/>
            <a:ext cx="2289102" cy="949472"/>
          </a:xfrm>
          <a:prstGeom prst="rect">
            <a:avLst/>
          </a:prstGeom>
        </p:spPr>
      </p:pic>
    </p:spTree>
    <p:extLst>
      <p:ext uri="{BB962C8B-B14F-4D97-AF65-F5344CB8AC3E}">
        <p14:creationId xmlns:p14="http://schemas.microsoft.com/office/powerpoint/2010/main" val="2206004601"/>
      </p:ext>
    </p:extLst>
  </p:cSld>
  <p:clrMapOvr>
    <a:masterClrMapping/>
  </p:clrMapOvr>
  <p:transition spd="slow">
    <p:push dir="u"/>
  </p:transition>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FC40287-F893-450A-A5C5-6EB16D2FD1E2}" type="datetime4">
              <a:rPr lang="en-US" smtClean="0"/>
              <a:t>April 29, 2021</a:t>
            </a:fld>
            <a:endParaRPr lang="ru-RU"/>
          </a:p>
        </p:txBody>
      </p:sp>
      <p:sp>
        <p:nvSpPr>
          <p:cNvPr id="4" name="Footer Placeholder 3"/>
          <p:cNvSpPr>
            <a:spLocks noGrp="1"/>
          </p:cNvSpPr>
          <p:nvPr>
            <p:ph type="ftr" sz="quarter" idx="11"/>
          </p:nvPr>
        </p:nvSpPr>
        <p:spPr/>
        <p:txBody>
          <a:bodyPr/>
          <a:lstStyle/>
          <a:p>
            <a:r>
              <a:rPr lang="en-US"/>
              <a:t>Ayazhan Bazarbekova</a:t>
            </a:r>
            <a:endParaRPr lang="ru-RU"/>
          </a:p>
        </p:txBody>
      </p:sp>
      <p:sp>
        <p:nvSpPr>
          <p:cNvPr id="5" name="Slide Number Placeholder 4"/>
          <p:cNvSpPr>
            <a:spLocks noGrp="1"/>
          </p:cNvSpPr>
          <p:nvPr>
            <p:ph type="sldNum" sz="quarter" idx="12"/>
          </p:nvPr>
        </p:nvSpPr>
        <p:spPr/>
        <p:txBody>
          <a:bodyPr/>
          <a:lstStyle/>
          <a:p>
            <a:fld id="{7F27EFF6-A82B-4B6F-88D3-A085167AFFB2}" type="slidenum">
              <a:rPr lang="ru-RU" smtClean="0"/>
              <a:t>‹#›</a:t>
            </a:fld>
            <a:endParaRPr lang="ru-RU"/>
          </a:p>
        </p:txBody>
      </p:sp>
      <p:pic>
        <p:nvPicPr>
          <p:cNvPr id="6" name="Picture 5">
            <a:extLst>
              <a:ext uri="{FF2B5EF4-FFF2-40B4-BE49-F238E27FC236}">
                <a16:creationId xmlns:a16="http://schemas.microsoft.com/office/drawing/2014/main" id="{A67D5FB4-F4FF-4575-9BA3-6AAC731D65DB}"/>
              </a:ext>
            </a:extLst>
          </p:cNvPr>
          <p:cNvPicPr>
            <a:picLocks noChangeAspect="1"/>
          </p:cNvPicPr>
          <p:nvPr userDrawn="1"/>
        </p:nvPicPr>
        <p:blipFill rotWithShape="1">
          <a:blip r:embed="rId2"/>
          <a:srcRect t="30639" b="27883"/>
          <a:stretch/>
        </p:blipFill>
        <p:spPr>
          <a:xfrm>
            <a:off x="9460455" y="643237"/>
            <a:ext cx="2289102" cy="949472"/>
          </a:xfrm>
          <a:prstGeom prst="rect">
            <a:avLst/>
          </a:prstGeom>
        </p:spPr>
      </p:pic>
    </p:spTree>
    <p:extLst>
      <p:ext uri="{BB962C8B-B14F-4D97-AF65-F5344CB8AC3E}">
        <p14:creationId xmlns:p14="http://schemas.microsoft.com/office/powerpoint/2010/main" val="2850156207"/>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619ABA-1474-4AC6-91AF-F47F69243E52}" type="datetime4">
              <a:rPr lang="en-US" smtClean="0"/>
              <a:t>April 29, 2021</a:t>
            </a:fld>
            <a:endParaRPr lang="ru-RU"/>
          </a:p>
        </p:txBody>
      </p:sp>
      <p:sp>
        <p:nvSpPr>
          <p:cNvPr id="3" name="Footer Placeholder 2"/>
          <p:cNvSpPr>
            <a:spLocks noGrp="1"/>
          </p:cNvSpPr>
          <p:nvPr>
            <p:ph type="ftr" sz="quarter" idx="11"/>
          </p:nvPr>
        </p:nvSpPr>
        <p:spPr/>
        <p:txBody>
          <a:bodyPr/>
          <a:lstStyle/>
          <a:p>
            <a:r>
              <a:rPr lang="en-US"/>
              <a:t>Ayazhan Bazarbekova</a:t>
            </a:r>
            <a:endParaRPr lang="ru-RU"/>
          </a:p>
        </p:txBody>
      </p:sp>
      <p:sp>
        <p:nvSpPr>
          <p:cNvPr id="4" name="Slide Number Placeholder 3"/>
          <p:cNvSpPr>
            <a:spLocks noGrp="1"/>
          </p:cNvSpPr>
          <p:nvPr>
            <p:ph type="sldNum" sz="quarter" idx="12"/>
          </p:nvPr>
        </p:nvSpPr>
        <p:spPr/>
        <p:txBody>
          <a:bodyPr/>
          <a:lstStyle/>
          <a:p>
            <a:fld id="{7F27EFF6-A82B-4B6F-88D3-A085167AFFB2}" type="slidenum">
              <a:rPr lang="ru-RU" smtClean="0"/>
              <a:t>‹#›</a:t>
            </a:fld>
            <a:endParaRPr lang="ru-RU"/>
          </a:p>
        </p:txBody>
      </p:sp>
    </p:spTree>
    <p:extLst>
      <p:ext uri="{BB962C8B-B14F-4D97-AF65-F5344CB8AC3E}">
        <p14:creationId xmlns:p14="http://schemas.microsoft.com/office/powerpoint/2010/main" val="4253367879"/>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79B56633-5FF0-4A3D-BF41-75F6A9843557}" type="datetime4">
              <a:rPr lang="en-US" smtClean="0"/>
              <a:t>April 29, 2021</a:t>
            </a:fld>
            <a:endParaRPr lang="ru-RU"/>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r>
              <a:rPr lang="en-US"/>
              <a:t>Ayazhan Bazarbekova</a:t>
            </a:r>
            <a:endParaRPr lang="ru-RU"/>
          </a:p>
        </p:txBody>
      </p:sp>
      <p:sp>
        <p:nvSpPr>
          <p:cNvPr id="11" name="Slide Number Placeholder 10"/>
          <p:cNvSpPr>
            <a:spLocks noGrp="1"/>
          </p:cNvSpPr>
          <p:nvPr>
            <p:ph type="sldNum" sz="quarter" idx="12"/>
          </p:nvPr>
        </p:nvSpPr>
        <p:spPr/>
        <p:txBody>
          <a:bodyPr/>
          <a:lstStyle/>
          <a:p>
            <a:fld id="{7F27EFF6-A82B-4B6F-88D3-A085167AFFB2}" type="slidenum">
              <a:rPr lang="ru-RU" smtClean="0"/>
              <a:t>‹#›</a:t>
            </a:fld>
            <a:endParaRPr lang="ru-RU"/>
          </a:p>
        </p:txBody>
      </p:sp>
      <p:pic>
        <p:nvPicPr>
          <p:cNvPr id="13" name="Picture 12">
            <a:extLst>
              <a:ext uri="{FF2B5EF4-FFF2-40B4-BE49-F238E27FC236}">
                <a16:creationId xmlns:a16="http://schemas.microsoft.com/office/drawing/2014/main" id="{7D2AFC5A-4C05-4C7E-BDE3-B58DE3BD1BAF}"/>
              </a:ext>
            </a:extLst>
          </p:cNvPr>
          <p:cNvPicPr>
            <a:picLocks noChangeAspect="1"/>
          </p:cNvPicPr>
          <p:nvPr userDrawn="1"/>
        </p:nvPicPr>
        <p:blipFill rotWithShape="1">
          <a:blip r:embed="rId2"/>
          <a:srcRect t="30639" b="27883"/>
          <a:stretch/>
        </p:blipFill>
        <p:spPr>
          <a:xfrm>
            <a:off x="1779495" y="74277"/>
            <a:ext cx="2289102" cy="949472"/>
          </a:xfrm>
          <a:prstGeom prst="rect">
            <a:avLst/>
          </a:prstGeom>
        </p:spPr>
      </p:pic>
    </p:spTree>
    <p:extLst>
      <p:ext uri="{BB962C8B-B14F-4D97-AF65-F5344CB8AC3E}">
        <p14:creationId xmlns:p14="http://schemas.microsoft.com/office/powerpoint/2010/main" val="1130752933"/>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AC6413E3-93EE-4518-AA81-1CBBE8258203}" type="datetime4">
              <a:rPr lang="en-US" smtClean="0"/>
              <a:t>April 29, 2021</a:t>
            </a:fld>
            <a:endParaRPr lang="ru-RU"/>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r>
              <a:rPr lang="en-US"/>
              <a:t>Ayazhan Bazarbekova</a:t>
            </a:r>
            <a:endParaRPr lang="ru-RU"/>
          </a:p>
        </p:txBody>
      </p:sp>
      <p:sp>
        <p:nvSpPr>
          <p:cNvPr id="10" name="Slide Number Placeholder 9"/>
          <p:cNvSpPr>
            <a:spLocks noGrp="1"/>
          </p:cNvSpPr>
          <p:nvPr>
            <p:ph type="sldNum" sz="quarter" idx="12"/>
          </p:nvPr>
        </p:nvSpPr>
        <p:spPr/>
        <p:txBody>
          <a:bodyPr/>
          <a:lstStyle/>
          <a:p>
            <a:fld id="{7F27EFF6-A82B-4B6F-88D3-A085167AFFB2}" type="slidenum">
              <a:rPr lang="ru-RU" smtClean="0"/>
              <a:t>‹#›</a:t>
            </a:fld>
            <a:endParaRPr lang="ru-RU"/>
          </a:p>
        </p:txBody>
      </p:sp>
      <p:pic>
        <p:nvPicPr>
          <p:cNvPr id="11" name="Picture 10">
            <a:extLst>
              <a:ext uri="{FF2B5EF4-FFF2-40B4-BE49-F238E27FC236}">
                <a16:creationId xmlns:a16="http://schemas.microsoft.com/office/drawing/2014/main" id="{28EE587A-4059-42CC-AB1A-E293F63CEFFD}"/>
              </a:ext>
            </a:extLst>
          </p:cNvPr>
          <p:cNvPicPr>
            <a:picLocks noChangeAspect="1"/>
          </p:cNvPicPr>
          <p:nvPr userDrawn="1"/>
        </p:nvPicPr>
        <p:blipFill rotWithShape="1">
          <a:blip r:embed="rId2"/>
          <a:srcRect t="30639" b="27883"/>
          <a:stretch/>
        </p:blipFill>
        <p:spPr>
          <a:xfrm>
            <a:off x="1779495" y="74277"/>
            <a:ext cx="2289102" cy="949472"/>
          </a:xfrm>
          <a:prstGeom prst="rect">
            <a:avLst/>
          </a:prstGeom>
        </p:spPr>
      </p:pic>
    </p:spTree>
    <p:extLst>
      <p:ext uri="{BB962C8B-B14F-4D97-AF65-F5344CB8AC3E}">
        <p14:creationId xmlns:p14="http://schemas.microsoft.com/office/powerpoint/2010/main" val="2191447813"/>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353786" y="523613"/>
            <a:ext cx="11484428" cy="1188720"/>
          </a:xfrm>
          <a:prstGeom prst="rect">
            <a:avLst/>
          </a:prstGeom>
          <a:no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53787" y="2006672"/>
            <a:ext cx="11484427" cy="386072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256858" y="6243170"/>
            <a:ext cx="2753746" cy="323968"/>
          </a:xfrm>
          <a:prstGeom prst="rect">
            <a:avLst/>
          </a:prstGeom>
        </p:spPr>
        <p:txBody>
          <a:bodyPr vert="horz" lIns="91440" tIns="45720" rIns="91440" bIns="45720" rtlCol="0" anchor="ctr"/>
          <a:lstStyle>
            <a:lvl1pPr algn="r">
              <a:defRPr sz="1400">
                <a:solidFill>
                  <a:schemeClr val="tx1">
                    <a:alpha val="70000"/>
                  </a:schemeClr>
                </a:solidFill>
              </a:defRPr>
            </a:lvl1pPr>
          </a:lstStyle>
          <a:p>
            <a:fld id="{FFA414A8-E2BB-40F3-9C33-8C81A9D83457}" type="datetime4">
              <a:rPr lang="en-US" smtClean="0"/>
              <a:pPr/>
              <a:t>April 29, 2021</a:t>
            </a:fld>
            <a:endParaRPr lang="ru-RU"/>
          </a:p>
        </p:txBody>
      </p:sp>
      <p:sp>
        <p:nvSpPr>
          <p:cNvPr id="5" name="Footer Placeholder 4"/>
          <p:cNvSpPr>
            <a:spLocks noGrp="1"/>
          </p:cNvSpPr>
          <p:nvPr>
            <p:ph type="ftr" sz="quarter" idx="3"/>
          </p:nvPr>
        </p:nvSpPr>
        <p:spPr>
          <a:xfrm>
            <a:off x="353786" y="6243170"/>
            <a:ext cx="5901189" cy="320040"/>
          </a:xfrm>
          <a:prstGeom prst="rect">
            <a:avLst/>
          </a:prstGeom>
        </p:spPr>
        <p:txBody>
          <a:bodyPr vert="horz" lIns="91440" tIns="45720" rIns="91440" bIns="45720" rtlCol="0" anchor="ctr"/>
          <a:lstStyle>
            <a:lvl1pPr algn="l">
              <a:defRPr sz="1400">
                <a:solidFill>
                  <a:schemeClr val="tx1">
                    <a:alpha val="70000"/>
                  </a:schemeClr>
                </a:solidFill>
              </a:defRPr>
            </a:lvl1pPr>
          </a:lstStyle>
          <a:p>
            <a:r>
              <a:rPr lang="en-US"/>
              <a:t>Ayazhan Bazarbekova</a:t>
            </a:r>
            <a:endParaRPr lang="ru-RU" dirty="0"/>
          </a:p>
        </p:txBody>
      </p:sp>
      <p:sp>
        <p:nvSpPr>
          <p:cNvPr id="6" name="Slide Number Placeholder 5"/>
          <p:cNvSpPr>
            <a:spLocks noGrp="1"/>
          </p:cNvSpPr>
          <p:nvPr>
            <p:ph type="sldNum" sz="quarter" idx="4"/>
          </p:nvPr>
        </p:nvSpPr>
        <p:spPr>
          <a:xfrm>
            <a:off x="11472454" y="6197024"/>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400" spc="0" baseline="0">
                <a:solidFill>
                  <a:srgbClr val="FFFFFF"/>
                </a:solidFill>
              </a:defRPr>
            </a:lvl1pPr>
          </a:lstStyle>
          <a:p>
            <a:fld id="{7F27EFF6-A82B-4B6F-88D3-A085167AFFB2}" type="slidenum">
              <a:rPr lang="ru-RU" smtClean="0"/>
              <a:pPr/>
              <a:t>‹#›</a:t>
            </a:fld>
            <a:endParaRPr lang="ru-RU" dirty="0"/>
          </a:p>
        </p:txBody>
      </p:sp>
    </p:spTree>
    <p:extLst>
      <p:ext uri="{BB962C8B-B14F-4D97-AF65-F5344CB8AC3E}">
        <p14:creationId xmlns:p14="http://schemas.microsoft.com/office/powerpoint/2010/main" val="17113323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ransition spd="slow">
    <p:push dir="u"/>
  </p:transition>
  <p:hf hdr="0"/>
  <p:txStyles>
    <p:titleStyle>
      <a:lvl1pPr algn="l"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24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20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20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20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20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32.png"/><Relationship Id="rId7" Type="http://schemas.openxmlformats.org/officeDocument/2006/relationships/image" Target="../media/image34.wmf"/><Relationship Id="rId2" Type="http://schemas.openxmlformats.org/officeDocument/2006/relationships/image" Target="../media/image31.png"/><Relationship Id="rId1" Type="http://schemas.openxmlformats.org/officeDocument/2006/relationships/slideLayout" Target="../slideLayouts/slideLayout5.xml"/><Relationship Id="rId6" Type="http://schemas.openxmlformats.org/officeDocument/2006/relationships/oleObject" Target="../embeddings/oleObject2.bin"/><Relationship Id="rId5" Type="http://schemas.openxmlformats.org/officeDocument/2006/relationships/image" Target="../media/image33.wmf"/><Relationship Id="rId4" Type="http://schemas.openxmlformats.org/officeDocument/2006/relationships/oleObject" Target="../embeddings/oleObject1.bin"/><Relationship Id="rId9" Type="http://schemas.openxmlformats.org/officeDocument/2006/relationships/image" Target="../media/image35.wmf"/></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5.xml"/><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8" Type="http://schemas.openxmlformats.org/officeDocument/2006/relationships/image" Target="../media/image49.wmf"/><Relationship Id="rId3" Type="http://schemas.openxmlformats.org/officeDocument/2006/relationships/oleObject" Target="../embeddings/oleObject4.bin"/><Relationship Id="rId7" Type="http://schemas.openxmlformats.org/officeDocument/2006/relationships/oleObject" Target="../embeddings/oleObject6.bin"/><Relationship Id="rId12" Type="http://schemas.openxmlformats.org/officeDocument/2006/relationships/image" Target="../media/image51.wmf"/><Relationship Id="rId2" Type="http://schemas.openxmlformats.org/officeDocument/2006/relationships/image" Target="../media/image46.png"/><Relationship Id="rId1" Type="http://schemas.openxmlformats.org/officeDocument/2006/relationships/slideLayout" Target="../slideLayouts/slideLayout5.xml"/><Relationship Id="rId6" Type="http://schemas.openxmlformats.org/officeDocument/2006/relationships/image" Target="../media/image48.wmf"/><Relationship Id="rId11" Type="http://schemas.openxmlformats.org/officeDocument/2006/relationships/oleObject" Target="../embeddings/oleObject8.bin"/><Relationship Id="rId5" Type="http://schemas.openxmlformats.org/officeDocument/2006/relationships/oleObject" Target="../embeddings/oleObject5.bin"/><Relationship Id="rId10" Type="http://schemas.openxmlformats.org/officeDocument/2006/relationships/image" Target="../media/image50.wmf"/><Relationship Id="rId4" Type="http://schemas.openxmlformats.org/officeDocument/2006/relationships/image" Target="../media/image47.wmf"/><Relationship Id="rId9" Type="http://schemas.openxmlformats.org/officeDocument/2006/relationships/oleObject" Target="../embeddings/oleObject7.bin"/></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2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2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66.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diagramLayout" Target="../diagrams/layout6.xml"/><Relationship Id="rId7" Type="http://schemas.openxmlformats.org/officeDocument/2006/relationships/image" Target="../media/image15.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0F813-519F-4A99-8E63-66A1B9D5D3CE}"/>
              </a:ext>
            </a:extLst>
          </p:cNvPr>
          <p:cNvSpPr>
            <a:spLocks noGrp="1"/>
          </p:cNvSpPr>
          <p:nvPr>
            <p:ph type="ctrTitle"/>
          </p:nvPr>
        </p:nvSpPr>
        <p:spPr>
          <a:xfrm>
            <a:off x="350703" y="2391619"/>
            <a:ext cx="11490593" cy="1456986"/>
          </a:xfrm>
        </p:spPr>
        <p:txBody>
          <a:bodyPr anchor="ctr">
            <a:noAutofit/>
          </a:bodyPr>
          <a:lstStyle/>
          <a:p>
            <a:r>
              <a:rPr lang="en-US" sz="2000" b="1" dirty="0"/>
              <a:t>The Combined Effect of Cement and Limestone Powder</a:t>
            </a:r>
            <a:br>
              <a:rPr lang="en-US" sz="2000" b="1" dirty="0"/>
            </a:br>
            <a:r>
              <a:rPr lang="en-US" sz="2000" b="1" dirty="0"/>
              <a:t>on the Stabilization of Sulfate Bearing Saline Soil</a:t>
            </a:r>
            <a:br>
              <a:rPr lang="en-US" sz="2000" b="1" dirty="0"/>
            </a:br>
            <a:r>
              <a:rPr lang="en-US" sz="2000" b="1" dirty="0"/>
              <a:t>in Pavement Construction</a:t>
            </a:r>
            <a:endParaRPr lang="ru-RU" sz="2000" b="1" dirty="0"/>
          </a:p>
        </p:txBody>
      </p:sp>
      <p:sp>
        <p:nvSpPr>
          <p:cNvPr id="3" name="Subtitle 2">
            <a:extLst>
              <a:ext uri="{FF2B5EF4-FFF2-40B4-BE49-F238E27FC236}">
                <a16:creationId xmlns:a16="http://schemas.microsoft.com/office/drawing/2014/main" id="{633FC0B6-1E52-4028-B527-FC73784E1A83}"/>
              </a:ext>
            </a:extLst>
          </p:cNvPr>
          <p:cNvSpPr>
            <a:spLocks noGrp="1"/>
          </p:cNvSpPr>
          <p:nvPr>
            <p:ph type="subTitle" idx="1"/>
          </p:nvPr>
        </p:nvSpPr>
        <p:spPr>
          <a:xfrm>
            <a:off x="350703" y="4079032"/>
            <a:ext cx="11490593" cy="590032"/>
          </a:xfrm>
        </p:spPr>
        <p:txBody>
          <a:bodyPr anchor="ctr"/>
          <a:lstStyle/>
          <a:p>
            <a:r>
              <a:rPr lang="en-US" b="1" dirty="0"/>
              <a:t>Thesis Defense </a:t>
            </a:r>
            <a:r>
              <a:rPr lang="en-US" dirty="0"/>
              <a:t>by Ayazhan Bazarbekova, Dept. of Civil and Environmental Engineering</a:t>
            </a:r>
          </a:p>
        </p:txBody>
      </p:sp>
      <p:pic>
        <p:nvPicPr>
          <p:cNvPr id="9" name="Picture 8">
            <a:extLst>
              <a:ext uri="{FF2B5EF4-FFF2-40B4-BE49-F238E27FC236}">
                <a16:creationId xmlns:a16="http://schemas.microsoft.com/office/drawing/2014/main" id="{242745FB-4AB8-4D18-907E-7AA1BD8737A9}"/>
              </a:ext>
            </a:extLst>
          </p:cNvPr>
          <p:cNvPicPr>
            <a:picLocks noChangeAspect="1"/>
          </p:cNvPicPr>
          <p:nvPr/>
        </p:nvPicPr>
        <p:blipFill>
          <a:blip r:embed="rId2"/>
          <a:stretch>
            <a:fillRect/>
          </a:stretch>
        </p:blipFill>
        <p:spPr>
          <a:xfrm>
            <a:off x="3482835" y="242956"/>
            <a:ext cx="5226329" cy="1918235"/>
          </a:xfrm>
          <a:prstGeom prst="rect">
            <a:avLst/>
          </a:prstGeom>
        </p:spPr>
      </p:pic>
      <p:sp>
        <p:nvSpPr>
          <p:cNvPr id="6" name="Subtitle 2">
            <a:extLst>
              <a:ext uri="{FF2B5EF4-FFF2-40B4-BE49-F238E27FC236}">
                <a16:creationId xmlns:a16="http://schemas.microsoft.com/office/drawing/2014/main" id="{8BC501D1-E7BB-466E-994B-BFF7FB6C3399}"/>
              </a:ext>
            </a:extLst>
          </p:cNvPr>
          <p:cNvSpPr txBox="1">
            <a:spLocks/>
          </p:cNvSpPr>
          <p:nvPr/>
        </p:nvSpPr>
        <p:spPr>
          <a:xfrm>
            <a:off x="350702" y="4899491"/>
            <a:ext cx="11490593" cy="954975"/>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b="1" dirty="0"/>
              <a:t>Supervisor:</a:t>
            </a:r>
            <a:r>
              <a:rPr lang="en-US" sz="2000" dirty="0"/>
              <a:t> Professor Shon Chang-Seon, Dept. of Civil and Environmental Engineering</a:t>
            </a:r>
          </a:p>
          <a:p>
            <a:r>
              <a:rPr lang="en-US" sz="2000" b="1" dirty="0"/>
              <a:t>Co-supervisor:</a:t>
            </a:r>
            <a:r>
              <a:rPr lang="en-US" sz="2000" dirty="0"/>
              <a:t> Professor Jong Ryeol Kim, Dept. of Civil and Environmental Engineering</a:t>
            </a:r>
          </a:p>
        </p:txBody>
      </p:sp>
      <p:sp>
        <p:nvSpPr>
          <p:cNvPr id="11" name="Subtitle 2">
            <a:extLst>
              <a:ext uri="{FF2B5EF4-FFF2-40B4-BE49-F238E27FC236}">
                <a16:creationId xmlns:a16="http://schemas.microsoft.com/office/drawing/2014/main" id="{0B82E1D3-A95C-4794-AD92-CC3CA204768C}"/>
              </a:ext>
            </a:extLst>
          </p:cNvPr>
          <p:cNvSpPr txBox="1">
            <a:spLocks/>
          </p:cNvSpPr>
          <p:nvPr/>
        </p:nvSpPr>
        <p:spPr>
          <a:xfrm>
            <a:off x="5105400" y="6084892"/>
            <a:ext cx="1981200" cy="530151"/>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b="1" dirty="0"/>
              <a:t>April 2021</a:t>
            </a:r>
          </a:p>
        </p:txBody>
      </p:sp>
    </p:spTree>
    <p:extLst>
      <p:ext uri="{BB962C8B-B14F-4D97-AF65-F5344CB8AC3E}">
        <p14:creationId xmlns:p14="http://schemas.microsoft.com/office/powerpoint/2010/main" val="3055056320"/>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E40C3E5E-69CA-4FCF-8E16-B0A787A692B9}"/>
              </a:ext>
            </a:extLst>
          </p:cNvPr>
          <p:cNvSpPr>
            <a:spLocks noGrp="1"/>
          </p:cNvSpPr>
          <p:nvPr>
            <p:ph type="body" idx="1"/>
          </p:nvPr>
        </p:nvSpPr>
        <p:spPr/>
        <p:txBody>
          <a:bodyPr/>
          <a:lstStyle/>
          <a:p>
            <a:r>
              <a:rPr lang="en-US" dirty="0"/>
              <a:t>Mis Design:</a:t>
            </a:r>
            <a:endParaRPr lang="ru-RU" dirty="0"/>
          </a:p>
        </p:txBody>
      </p:sp>
      <p:graphicFrame>
        <p:nvGraphicFramePr>
          <p:cNvPr id="9" name="Content Placeholder 8">
            <a:extLst>
              <a:ext uri="{FF2B5EF4-FFF2-40B4-BE49-F238E27FC236}">
                <a16:creationId xmlns:a16="http://schemas.microsoft.com/office/drawing/2014/main" id="{69F1AA58-6AAF-48E5-9E13-4F808E141F95}"/>
              </a:ext>
            </a:extLst>
          </p:cNvPr>
          <p:cNvGraphicFramePr>
            <a:graphicFrameLocks noGrp="1"/>
          </p:cNvGraphicFramePr>
          <p:nvPr>
            <p:ph sz="half" idx="2"/>
            <p:extLst>
              <p:ext uri="{D42A27DB-BD31-4B8C-83A1-F6EECF244321}">
                <p14:modId xmlns:p14="http://schemas.microsoft.com/office/powerpoint/2010/main" val="1470466561"/>
              </p:ext>
            </p:extLst>
          </p:nvPr>
        </p:nvGraphicFramePr>
        <p:xfrm>
          <a:off x="354013" y="2914650"/>
          <a:ext cx="5121272" cy="2922524"/>
        </p:xfrm>
        <a:graphic>
          <a:graphicData uri="http://schemas.openxmlformats.org/drawingml/2006/table">
            <a:tbl>
              <a:tblPr firstRow="1" firstCol="1" bandRow="1">
                <a:tableStyleId>{5FD0F851-EC5A-4D38-B0AD-8093EC10F338}</a:tableStyleId>
              </a:tblPr>
              <a:tblGrid>
                <a:gridCol w="1280318">
                  <a:extLst>
                    <a:ext uri="{9D8B030D-6E8A-4147-A177-3AD203B41FA5}">
                      <a16:colId xmlns:a16="http://schemas.microsoft.com/office/drawing/2014/main" val="4250701119"/>
                    </a:ext>
                  </a:extLst>
                </a:gridCol>
                <a:gridCol w="1280318">
                  <a:extLst>
                    <a:ext uri="{9D8B030D-6E8A-4147-A177-3AD203B41FA5}">
                      <a16:colId xmlns:a16="http://schemas.microsoft.com/office/drawing/2014/main" val="3712722741"/>
                    </a:ext>
                  </a:extLst>
                </a:gridCol>
                <a:gridCol w="1280318">
                  <a:extLst>
                    <a:ext uri="{9D8B030D-6E8A-4147-A177-3AD203B41FA5}">
                      <a16:colId xmlns:a16="http://schemas.microsoft.com/office/drawing/2014/main" val="303047181"/>
                    </a:ext>
                  </a:extLst>
                </a:gridCol>
                <a:gridCol w="1280318">
                  <a:extLst>
                    <a:ext uri="{9D8B030D-6E8A-4147-A177-3AD203B41FA5}">
                      <a16:colId xmlns:a16="http://schemas.microsoft.com/office/drawing/2014/main" val="332543223"/>
                    </a:ext>
                  </a:extLst>
                </a:gridCol>
              </a:tblGrid>
              <a:tr h="181077">
                <a:tc>
                  <a:txBody>
                    <a:bodyPr/>
                    <a:lstStyle/>
                    <a:p>
                      <a:pPr algn="ctr">
                        <a:lnSpc>
                          <a:spcPct val="106000"/>
                        </a:lnSpc>
                        <a:spcAft>
                          <a:spcPts val="800"/>
                        </a:spcAft>
                      </a:pPr>
                      <a:r>
                        <a:rPr lang="en-US" sz="1600">
                          <a:effectLst/>
                        </a:rPr>
                        <a:t>No.</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dirty="0">
                          <a:effectLst/>
                        </a:rPr>
                        <a:t>OPC</a:t>
                      </a:r>
                      <a:endParaRPr lang="ru-RU" sz="16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dirty="0">
                          <a:effectLst/>
                        </a:rPr>
                        <a:t>LSP</a:t>
                      </a:r>
                      <a:endParaRPr lang="ru-RU" sz="16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Notes</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154140"/>
                  </a:ext>
                </a:extLst>
              </a:tr>
              <a:tr h="181077">
                <a:tc>
                  <a:txBody>
                    <a:bodyPr/>
                    <a:lstStyle/>
                    <a:p>
                      <a:pPr algn="ctr">
                        <a:lnSpc>
                          <a:spcPct val="106000"/>
                        </a:lnSpc>
                        <a:spcAft>
                          <a:spcPts val="800"/>
                        </a:spcAft>
                      </a:pPr>
                      <a:r>
                        <a:rPr lang="en-US" sz="1600">
                          <a:effectLst/>
                        </a:rPr>
                        <a:t>1</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Control (soil only)</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5143294"/>
                  </a:ext>
                </a:extLst>
              </a:tr>
              <a:tr h="181077">
                <a:tc>
                  <a:txBody>
                    <a:bodyPr/>
                    <a:lstStyle/>
                    <a:p>
                      <a:pPr algn="ctr">
                        <a:lnSpc>
                          <a:spcPct val="106000"/>
                        </a:lnSpc>
                        <a:spcAft>
                          <a:spcPts val="800"/>
                        </a:spcAft>
                      </a:pPr>
                      <a:r>
                        <a:rPr lang="en-US" sz="1600">
                          <a:effectLst/>
                        </a:rPr>
                        <a:t>2</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2%</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2%</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 </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54981227"/>
                  </a:ext>
                </a:extLst>
              </a:tr>
              <a:tr h="181077">
                <a:tc>
                  <a:txBody>
                    <a:bodyPr/>
                    <a:lstStyle/>
                    <a:p>
                      <a:pPr algn="ctr">
                        <a:lnSpc>
                          <a:spcPct val="106000"/>
                        </a:lnSpc>
                        <a:spcAft>
                          <a:spcPts val="800"/>
                        </a:spcAft>
                      </a:pPr>
                      <a:r>
                        <a:rPr lang="en-US" sz="1600">
                          <a:effectLst/>
                        </a:rPr>
                        <a:t>3</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2%</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4%</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 </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26545853"/>
                  </a:ext>
                </a:extLst>
              </a:tr>
              <a:tr h="181077">
                <a:tc>
                  <a:txBody>
                    <a:bodyPr/>
                    <a:lstStyle/>
                    <a:p>
                      <a:pPr algn="ctr">
                        <a:lnSpc>
                          <a:spcPct val="106000"/>
                        </a:lnSpc>
                        <a:spcAft>
                          <a:spcPts val="800"/>
                        </a:spcAft>
                      </a:pPr>
                      <a:r>
                        <a:rPr lang="en-US" sz="1600">
                          <a:effectLst/>
                        </a:rPr>
                        <a:t>4</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2%</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6%</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 </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6842118"/>
                  </a:ext>
                </a:extLst>
              </a:tr>
              <a:tr h="181077">
                <a:tc>
                  <a:txBody>
                    <a:bodyPr/>
                    <a:lstStyle/>
                    <a:p>
                      <a:pPr algn="ctr">
                        <a:lnSpc>
                          <a:spcPct val="106000"/>
                        </a:lnSpc>
                        <a:spcAft>
                          <a:spcPts val="800"/>
                        </a:spcAft>
                      </a:pPr>
                      <a:r>
                        <a:rPr lang="en-US" sz="1600">
                          <a:effectLst/>
                        </a:rPr>
                        <a:t>5</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4%</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 </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96718687"/>
                  </a:ext>
                </a:extLst>
              </a:tr>
              <a:tr h="181077">
                <a:tc>
                  <a:txBody>
                    <a:bodyPr/>
                    <a:lstStyle/>
                    <a:p>
                      <a:pPr algn="ctr">
                        <a:lnSpc>
                          <a:spcPct val="106000"/>
                        </a:lnSpc>
                        <a:spcAft>
                          <a:spcPts val="800"/>
                        </a:spcAft>
                      </a:pPr>
                      <a:r>
                        <a:rPr lang="en-US" sz="1600">
                          <a:effectLst/>
                        </a:rPr>
                        <a:t>6</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4%</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2%</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 </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18214028"/>
                  </a:ext>
                </a:extLst>
              </a:tr>
              <a:tr h="181077">
                <a:tc>
                  <a:txBody>
                    <a:bodyPr/>
                    <a:lstStyle/>
                    <a:p>
                      <a:pPr algn="ctr">
                        <a:lnSpc>
                          <a:spcPct val="106000"/>
                        </a:lnSpc>
                        <a:spcAft>
                          <a:spcPts val="800"/>
                        </a:spcAft>
                      </a:pPr>
                      <a:r>
                        <a:rPr lang="en-US" sz="1600">
                          <a:effectLst/>
                        </a:rPr>
                        <a:t>7</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4%</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4%</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 </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34956598"/>
                  </a:ext>
                </a:extLst>
              </a:tr>
              <a:tr h="181077">
                <a:tc>
                  <a:txBody>
                    <a:bodyPr/>
                    <a:lstStyle/>
                    <a:p>
                      <a:pPr algn="ctr">
                        <a:lnSpc>
                          <a:spcPct val="106000"/>
                        </a:lnSpc>
                        <a:spcAft>
                          <a:spcPts val="800"/>
                        </a:spcAft>
                      </a:pPr>
                      <a:r>
                        <a:rPr lang="en-US" sz="1600">
                          <a:effectLst/>
                        </a:rPr>
                        <a:t>8</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6%</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 </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3953959"/>
                  </a:ext>
                </a:extLst>
              </a:tr>
              <a:tr h="181077">
                <a:tc>
                  <a:txBody>
                    <a:bodyPr/>
                    <a:lstStyle/>
                    <a:p>
                      <a:pPr algn="ctr">
                        <a:lnSpc>
                          <a:spcPct val="106000"/>
                        </a:lnSpc>
                        <a:spcAft>
                          <a:spcPts val="800"/>
                        </a:spcAft>
                      </a:pPr>
                      <a:r>
                        <a:rPr lang="en-US" sz="1600">
                          <a:effectLst/>
                        </a:rPr>
                        <a:t>9</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6%</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2%</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 </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56229504"/>
                  </a:ext>
                </a:extLst>
              </a:tr>
              <a:tr h="181077">
                <a:tc>
                  <a:txBody>
                    <a:bodyPr/>
                    <a:lstStyle/>
                    <a:p>
                      <a:pPr algn="ctr">
                        <a:lnSpc>
                          <a:spcPct val="106000"/>
                        </a:lnSpc>
                        <a:spcAft>
                          <a:spcPts val="800"/>
                        </a:spcAft>
                      </a:pPr>
                      <a:r>
                        <a:rPr lang="en-US" sz="1600">
                          <a:effectLst/>
                        </a:rPr>
                        <a:t>10</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8%</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a:effectLst/>
                        </a:rPr>
                        <a:t>-</a:t>
                      </a:r>
                      <a:endParaRPr lang="ru-RU" sz="16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600" dirty="0">
                          <a:effectLst/>
                        </a:rPr>
                        <a:t> </a:t>
                      </a:r>
                      <a:endParaRPr lang="ru-RU" sz="16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1692" marR="616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2339075"/>
                  </a:ext>
                </a:extLst>
              </a:tr>
            </a:tbl>
          </a:graphicData>
        </a:graphic>
      </p:graphicFrame>
      <p:sp>
        <p:nvSpPr>
          <p:cNvPr id="12" name="Text Placeholder 11">
            <a:extLst>
              <a:ext uri="{FF2B5EF4-FFF2-40B4-BE49-F238E27FC236}">
                <a16:creationId xmlns:a16="http://schemas.microsoft.com/office/drawing/2014/main" id="{E1D4F4BA-9957-42D7-82EC-26EFE0B72E40}"/>
              </a:ext>
            </a:extLst>
          </p:cNvPr>
          <p:cNvSpPr>
            <a:spLocks noGrp="1"/>
          </p:cNvSpPr>
          <p:nvPr>
            <p:ph type="body" sz="quarter" idx="13"/>
          </p:nvPr>
        </p:nvSpPr>
        <p:spPr/>
        <p:txBody>
          <a:bodyPr/>
          <a:lstStyle/>
          <a:p>
            <a:r>
              <a:rPr lang="en-US" dirty="0"/>
              <a:t>Edge-Grim Test results:</a:t>
            </a:r>
            <a:endParaRPr lang="ru-RU" dirty="0"/>
          </a:p>
        </p:txBody>
      </p:sp>
      <p:sp>
        <p:nvSpPr>
          <p:cNvPr id="4" name="Date Placeholder 3">
            <a:extLst>
              <a:ext uri="{FF2B5EF4-FFF2-40B4-BE49-F238E27FC236}">
                <a16:creationId xmlns:a16="http://schemas.microsoft.com/office/drawing/2014/main" id="{81B29FE1-45D3-4C7F-8F28-517C419849E2}"/>
              </a:ext>
            </a:extLst>
          </p:cNvPr>
          <p:cNvSpPr>
            <a:spLocks noGrp="1"/>
          </p:cNvSpPr>
          <p:nvPr>
            <p:ph type="dt" sz="half" idx="10"/>
          </p:nvPr>
        </p:nvSpPr>
        <p:spPr/>
        <p:txBody>
          <a:bodyPr/>
          <a:lstStyle/>
          <a:p>
            <a:fld id="{0DB3FA78-99F6-4CF8-87D1-1B3E97789736}" type="datetime4">
              <a:rPr lang="en-US" smtClean="0"/>
              <a:t>April 29, 2021</a:t>
            </a:fld>
            <a:endParaRPr lang="ru-RU"/>
          </a:p>
        </p:txBody>
      </p:sp>
      <p:sp>
        <p:nvSpPr>
          <p:cNvPr id="5" name="Footer Placeholder 4">
            <a:extLst>
              <a:ext uri="{FF2B5EF4-FFF2-40B4-BE49-F238E27FC236}">
                <a16:creationId xmlns:a16="http://schemas.microsoft.com/office/drawing/2014/main" id="{476082EE-51DF-46E3-B939-BEDDF24A6301}"/>
              </a:ext>
            </a:extLst>
          </p:cNvPr>
          <p:cNvSpPr>
            <a:spLocks noGrp="1"/>
          </p:cNvSpPr>
          <p:nvPr>
            <p:ph type="ftr" sz="quarter" idx="11"/>
          </p:nvPr>
        </p:nvSpPr>
        <p:spPr/>
        <p:txBody>
          <a:bodyPr/>
          <a:lstStyle/>
          <a:p>
            <a:r>
              <a:rPr lang="en-US"/>
              <a:t>Ayazhan Bazarbekova</a:t>
            </a:r>
            <a:endParaRPr lang="ru-RU"/>
          </a:p>
        </p:txBody>
      </p:sp>
      <p:sp>
        <p:nvSpPr>
          <p:cNvPr id="6" name="Slide Number Placeholder 5">
            <a:extLst>
              <a:ext uri="{FF2B5EF4-FFF2-40B4-BE49-F238E27FC236}">
                <a16:creationId xmlns:a16="http://schemas.microsoft.com/office/drawing/2014/main" id="{D565B070-3D69-4CCB-B516-B7DC3A1DBC91}"/>
              </a:ext>
            </a:extLst>
          </p:cNvPr>
          <p:cNvSpPr>
            <a:spLocks noGrp="1"/>
          </p:cNvSpPr>
          <p:nvPr>
            <p:ph type="sldNum" sz="quarter" idx="12"/>
          </p:nvPr>
        </p:nvSpPr>
        <p:spPr/>
        <p:txBody>
          <a:bodyPr/>
          <a:lstStyle/>
          <a:p>
            <a:fld id="{7F27EFF6-A82B-4B6F-88D3-A085167AFFB2}" type="slidenum">
              <a:rPr lang="ru-RU" smtClean="0"/>
              <a:t>10</a:t>
            </a:fld>
            <a:endParaRPr lang="ru-RU"/>
          </a:p>
        </p:txBody>
      </p:sp>
      <p:sp>
        <p:nvSpPr>
          <p:cNvPr id="2" name="Title 1">
            <a:extLst>
              <a:ext uri="{FF2B5EF4-FFF2-40B4-BE49-F238E27FC236}">
                <a16:creationId xmlns:a16="http://schemas.microsoft.com/office/drawing/2014/main" id="{6EDE1726-0A13-47A1-AE8C-A216ECD3F218}"/>
              </a:ext>
            </a:extLst>
          </p:cNvPr>
          <p:cNvSpPr>
            <a:spLocks noGrp="1"/>
          </p:cNvSpPr>
          <p:nvPr>
            <p:ph type="title"/>
          </p:nvPr>
        </p:nvSpPr>
        <p:spPr/>
        <p:txBody>
          <a:bodyPr/>
          <a:lstStyle/>
          <a:p>
            <a:r>
              <a:rPr lang="en-US" dirty="0"/>
              <a:t>Methodology: Mix Design</a:t>
            </a:r>
            <a:endParaRPr lang="ru-RU" dirty="0"/>
          </a:p>
        </p:txBody>
      </p:sp>
      <p:pic>
        <p:nvPicPr>
          <p:cNvPr id="23" name="Content Placeholder 22" descr="A picture containing black, dark&#10;&#10;Description automatically generated">
            <a:extLst>
              <a:ext uri="{FF2B5EF4-FFF2-40B4-BE49-F238E27FC236}">
                <a16:creationId xmlns:a16="http://schemas.microsoft.com/office/drawing/2014/main" id="{6C73E76E-F86F-431B-BAFB-7CF29AA08AB2}"/>
              </a:ext>
            </a:extLst>
          </p:cNvPr>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p:pic>
    </p:spTree>
    <p:extLst>
      <p:ext uri="{BB962C8B-B14F-4D97-AF65-F5344CB8AC3E}">
        <p14:creationId xmlns:p14="http://schemas.microsoft.com/office/powerpoint/2010/main" val="1349691784"/>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1B86CB5F-EDBF-4450-96B9-94D6EE7E7493}"/>
              </a:ext>
            </a:extLst>
          </p:cNvPr>
          <p:cNvSpPr>
            <a:spLocks noGrp="1"/>
          </p:cNvSpPr>
          <p:nvPr>
            <p:ph type="title"/>
          </p:nvPr>
        </p:nvSpPr>
        <p:spPr/>
        <p:txBody>
          <a:bodyPr/>
          <a:lstStyle/>
          <a:p>
            <a:r>
              <a:rPr lang="en-US" dirty="0"/>
              <a:t>Methodology: Mix Design [cont’d]</a:t>
            </a:r>
            <a:endParaRPr lang="ru-RU" dirty="0"/>
          </a:p>
        </p:txBody>
      </p:sp>
      <p:sp>
        <p:nvSpPr>
          <p:cNvPr id="6" name="Date Placeholder 5">
            <a:extLst>
              <a:ext uri="{FF2B5EF4-FFF2-40B4-BE49-F238E27FC236}">
                <a16:creationId xmlns:a16="http://schemas.microsoft.com/office/drawing/2014/main" id="{1D7342DE-8FEE-4F5A-B36F-EB1B5E12101D}"/>
              </a:ext>
            </a:extLst>
          </p:cNvPr>
          <p:cNvSpPr>
            <a:spLocks noGrp="1"/>
          </p:cNvSpPr>
          <p:nvPr>
            <p:ph type="dt" sz="half" idx="10"/>
          </p:nvPr>
        </p:nvSpPr>
        <p:spPr/>
        <p:txBody>
          <a:bodyPr/>
          <a:lstStyle/>
          <a:p>
            <a:fld id="{FFA414A8-E2BB-40F3-9C33-8C81A9D83457}" type="datetime4">
              <a:rPr lang="en-US" smtClean="0"/>
              <a:t>April 29, 2021</a:t>
            </a:fld>
            <a:endParaRPr lang="ru-RU"/>
          </a:p>
        </p:txBody>
      </p:sp>
      <p:sp>
        <p:nvSpPr>
          <p:cNvPr id="7" name="Footer Placeholder 6">
            <a:extLst>
              <a:ext uri="{FF2B5EF4-FFF2-40B4-BE49-F238E27FC236}">
                <a16:creationId xmlns:a16="http://schemas.microsoft.com/office/drawing/2014/main" id="{A0465DEB-57E4-4386-AC86-CA82C8EF05C5}"/>
              </a:ext>
            </a:extLst>
          </p:cNvPr>
          <p:cNvSpPr>
            <a:spLocks noGrp="1"/>
          </p:cNvSpPr>
          <p:nvPr>
            <p:ph type="ftr" sz="quarter" idx="11"/>
          </p:nvPr>
        </p:nvSpPr>
        <p:spPr/>
        <p:txBody>
          <a:bodyPr/>
          <a:lstStyle/>
          <a:p>
            <a:r>
              <a:rPr lang="en-US"/>
              <a:t>Ayazhan Bazarbekova</a:t>
            </a:r>
            <a:endParaRPr lang="ru-RU"/>
          </a:p>
        </p:txBody>
      </p:sp>
      <p:sp>
        <p:nvSpPr>
          <p:cNvPr id="8" name="Slide Number Placeholder 7">
            <a:extLst>
              <a:ext uri="{FF2B5EF4-FFF2-40B4-BE49-F238E27FC236}">
                <a16:creationId xmlns:a16="http://schemas.microsoft.com/office/drawing/2014/main" id="{53CCEC7A-2357-48BE-8E30-3A7F378833B1}"/>
              </a:ext>
            </a:extLst>
          </p:cNvPr>
          <p:cNvSpPr>
            <a:spLocks noGrp="1"/>
          </p:cNvSpPr>
          <p:nvPr>
            <p:ph type="sldNum" sz="quarter" idx="12"/>
          </p:nvPr>
        </p:nvSpPr>
        <p:spPr/>
        <p:txBody>
          <a:bodyPr/>
          <a:lstStyle/>
          <a:p>
            <a:fld id="{7F27EFF6-A82B-4B6F-88D3-A085167AFFB2}" type="slidenum">
              <a:rPr lang="ru-RU" smtClean="0"/>
              <a:t>11</a:t>
            </a:fld>
            <a:endParaRPr lang="ru-RU"/>
          </a:p>
        </p:txBody>
      </p:sp>
      <p:grpSp>
        <p:nvGrpSpPr>
          <p:cNvPr id="12" name="Canvas 76">
            <a:extLst>
              <a:ext uri="{FF2B5EF4-FFF2-40B4-BE49-F238E27FC236}">
                <a16:creationId xmlns:a16="http://schemas.microsoft.com/office/drawing/2014/main" id="{7F0838EF-2E14-4C4B-A97E-56437E942403}"/>
              </a:ext>
            </a:extLst>
          </p:cNvPr>
          <p:cNvGrpSpPr/>
          <p:nvPr/>
        </p:nvGrpSpPr>
        <p:grpSpPr>
          <a:xfrm>
            <a:off x="2468241" y="1807209"/>
            <a:ext cx="7255517" cy="1951991"/>
            <a:chOff x="0" y="0"/>
            <a:chExt cx="5486400" cy="1476036"/>
          </a:xfrm>
        </p:grpSpPr>
        <p:sp>
          <p:nvSpPr>
            <p:cNvPr id="13" name="Rectangle 12">
              <a:extLst>
                <a:ext uri="{FF2B5EF4-FFF2-40B4-BE49-F238E27FC236}">
                  <a16:creationId xmlns:a16="http://schemas.microsoft.com/office/drawing/2014/main" id="{26691531-0B9D-4E8A-BA86-A3907EAB59FC}"/>
                </a:ext>
              </a:extLst>
            </p:cNvPr>
            <p:cNvSpPr/>
            <p:nvPr/>
          </p:nvSpPr>
          <p:spPr>
            <a:xfrm>
              <a:off x="0" y="0"/>
              <a:ext cx="5486400" cy="1475740"/>
            </a:xfrm>
            <a:prstGeom prst="rect">
              <a:avLst/>
            </a:prstGeom>
            <a:solidFill>
              <a:prstClr val="white"/>
            </a:solidFill>
          </p:spPr>
        </p:sp>
        <p:pic>
          <p:nvPicPr>
            <p:cNvPr id="14" name="Picture 13">
              <a:extLst>
                <a:ext uri="{FF2B5EF4-FFF2-40B4-BE49-F238E27FC236}">
                  <a16:creationId xmlns:a16="http://schemas.microsoft.com/office/drawing/2014/main" id="{37E2924A-AC9F-48DC-ADFB-F3E015842401}"/>
                </a:ext>
              </a:extLst>
            </p:cNvPr>
            <p:cNvPicPr>
              <a:picLocks noChangeAspect="1"/>
            </p:cNvPicPr>
            <p:nvPr/>
          </p:nvPicPr>
          <p:blipFill>
            <a:blip r:embed="rId2"/>
            <a:stretch>
              <a:fillRect/>
            </a:stretch>
          </p:blipFill>
          <p:spPr>
            <a:xfrm>
              <a:off x="0" y="36036"/>
              <a:ext cx="1079580" cy="1440000"/>
            </a:xfrm>
            <a:prstGeom prst="rect">
              <a:avLst/>
            </a:prstGeom>
          </p:spPr>
        </p:pic>
        <p:pic>
          <p:nvPicPr>
            <p:cNvPr id="15" name="Picture 14">
              <a:extLst>
                <a:ext uri="{FF2B5EF4-FFF2-40B4-BE49-F238E27FC236}">
                  <a16:creationId xmlns:a16="http://schemas.microsoft.com/office/drawing/2014/main" id="{FB485755-74AE-4452-B163-F55C750365E8}"/>
                </a:ext>
              </a:extLst>
            </p:cNvPr>
            <p:cNvPicPr>
              <a:picLocks noChangeAspect="1"/>
            </p:cNvPicPr>
            <p:nvPr/>
          </p:nvPicPr>
          <p:blipFill>
            <a:blip r:embed="rId3"/>
            <a:stretch>
              <a:fillRect/>
            </a:stretch>
          </p:blipFill>
          <p:spPr>
            <a:xfrm>
              <a:off x="1480782" y="36036"/>
              <a:ext cx="1079585" cy="1440000"/>
            </a:xfrm>
            <a:prstGeom prst="rect">
              <a:avLst/>
            </a:prstGeom>
          </p:spPr>
        </p:pic>
        <p:pic>
          <p:nvPicPr>
            <p:cNvPr id="16" name="Picture 15">
              <a:extLst>
                <a:ext uri="{FF2B5EF4-FFF2-40B4-BE49-F238E27FC236}">
                  <a16:creationId xmlns:a16="http://schemas.microsoft.com/office/drawing/2014/main" id="{561024C9-B159-47C8-8F79-4CA881D9B9F4}"/>
                </a:ext>
              </a:extLst>
            </p:cNvPr>
            <p:cNvPicPr>
              <a:picLocks noChangeAspect="1"/>
            </p:cNvPicPr>
            <p:nvPr/>
          </p:nvPicPr>
          <p:blipFill>
            <a:blip r:embed="rId4"/>
            <a:stretch>
              <a:fillRect/>
            </a:stretch>
          </p:blipFill>
          <p:spPr>
            <a:xfrm>
              <a:off x="2934269" y="36036"/>
              <a:ext cx="1079585" cy="1440000"/>
            </a:xfrm>
            <a:prstGeom prst="rect">
              <a:avLst/>
            </a:prstGeom>
          </p:spPr>
        </p:pic>
        <p:pic>
          <p:nvPicPr>
            <p:cNvPr id="17" name="Picture 16">
              <a:extLst>
                <a:ext uri="{FF2B5EF4-FFF2-40B4-BE49-F238E27FC236}">
                  <a16:creationId xmlns:a16="http://schemas.microsoft.com/office/drawing/2014/main" id="{C6464C2C-B80C-4967-AC03-8BD3CFD9B8FE}"/>
                </a:ext>
              </a:extLst>
            </p:cNvPr>
            <p:cNvPicPr>
              <a:picLocks noChangeAspect="1"/>
            </p:cNvPicPr>
            <p:nvPr/>
          </p:nvPicPr>
          <p:blipFill>
            <a:blip r:embed="rId5"/>
            <a:stretch>
              <a:fillRect/>
            </a:stretch>
          </p:blipFill>
          <p:spPr>
            <a:xfrm>
              <a:off x="4406815" y="36036"/>
              <a:ext cx="1079585" cy="1440000"/>
            </a:xfrm>
            <a:prstGeom prst="rect">
              <a:avLst/>
            </a:prstGeom>
          </p:spPr>
        </p:pic>
        <p:sp>
          <p:nvSpPr>
            <p:cNvPr id="18" name="Arrow: Right 17">
              <a:extLst>
                <a:ext uri="{FF2B5EF4-FFF2-40B4-BE49-F238E27FC236}">
                  <a16:creationId xmlns:a16="http://schemas.microsoft.com/office/drawing/2014/main" id="{1017461E-FFA2-4FE8-9779-65B2D52CF758}"/>
                </a:ext>
              </a:extLst>
            </p:cNvPr>
            <p:cNvSpPr/>
            <p:nvPr/>
          </p:nvSpPr>
          <p:spPr>
            <a:xfrm>
              <a:off x="1132764" y="663834"/>
              <a:ext cx="293427" cy="150125"/>
            </a:xfrm>
            <a:prstGeom prst="rightArrow">
              <a:avLst/>
            </a:prstGeom>
          </p:spPr>
          <p:style>
            <a:lnRef idx="1">
              <a:schemeClr val="accent2"/>
            </a:lnRef>
            <a:fillRef idx="3">
              <a:schemeClr val="accent2"/>
            </a:fillRef>
            <a:effectRef idx="2">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
          <p:nvSpPr>
            <p:cNvPr id="19" name="Arrow: Right 18">
              <a:extLst>
                <a:ext uri="{FF2B5EF4-FFF2-40B4-BE49-F238E27FC236}">
                  <a16:creationId xmlns:a16="http://schemas.microsoft.com/office/drawing/2014/main" id="{5F4F1917-8DA9-4716-AD2A-5456814B003E}"/>
                </a:ext>
              </a:extLst>
            </p:cNvPr>
            <p:cNvSpPr/>
            <p:nvPr/>
          </p:nvSpPr>
          <p:spPr>
            <a:xfrm>
              <a:off x="2595653" y="664035"/>
              <a:ext cx="293370" cy="149860"/>
            </a:xfrm>
            <a:prstGeom prst="rightArrow">
              <a:avLst/>
            </a:prstGeom>
          </p:spPr>
          <p:style>
            <a:lnRef idx="1">
              <a:schemeClr val="accent2"/>
            </a:lnRef>
            <a:fillRef idx="3">
              <a:schemeClr val="accent2"/>
            </a:fillRef>
            <a:effectRef idx="2">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
          <p:nvSpPr>
            <p:cNvPr id="20" name="Arrow: Right 19">
              <a:extLst>
                <a:ext uri="{FF2B5EF4-FFF2-40B4-BE49-F238E27FC236}">
                  <a16:creationId xmlns:a16="http://schemas.microsoft.com/office/drawing/2014/main" id="{A77A4DBA-C6DF-449F-8C06-3D780B26090E}"/>
                </a:ext>
              </a:extLst>
            </p:cNvPr>
            <p:cNvSpPr/>
            <p:nvPr/>
          </p:nvSpPr>
          <p:spPr>
            <a:xfrm>
              <a:off x="4062788" y="663770"/>
              <a:ext cx="293370" cy="149860"/>
            </a:xfrm>
            <a:prstGeom prst="rightArrow">
              <a:avLst/>
            </a:prstGeom>
          </p:spPr>
          <p:style>
            <a:lnRef idx="1">
              <a:schemeClr val="accent2"/>
            </a:lnRef>
            <a:fillRef idx="3">
              <a:schemeClr val="accent2"/>
            </a:fillRef>
            <a:effectRef idx="2">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grpSp>
      <p:pic>
        <p:nvPicPr>
          <p:cNvPr id="21" name="Picture 20">
            <a:extLst>
              <a:ext uri="{FF2B5EF4-FFF2-40B4-BE49-F238E27FC236}">
                <a16:creationId xmlns:a16="http://schemas.microsoft.com/office/drawing/2014/main" id="{D0207E8C-373E-4B4C-9D84-E57780FBE076}"/>
              </a:ext>
            </a:extLst>
          </p:cNvPr>
          <p:cNvPicPr/>
          <p:nvPr/>
        </p:nvPicPr>
        <p:blipFill rotWithShape="1">
          <a:blip r:embed="rId6"/>
          <a:srcRect l="5246" t="13875" r="8633" b="11"/>
          <a:stretch/>
        </p:blipFill>
        <p:spPr bwMode="auto">
          <a:xfrm>
            <a:off x="4269058" y="3853685"/>
            <a:ext cx="3651601" cy="27385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50586561"/>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BEC6634-EB8B-4A35-8A36-E1FBB83A9AB2}"/>
              </a:ext>
            </a:extLst>
          </p:cNvPr>
          <p:cNvSpPr>
            <a:spLocks noGrp="1"/>
          </p:cNvSpPr>
          <p:nvPr>
            <p:ph type="body" idx="1"/>
          </p:nvPr>
        </p:nvSpPr>
        <p:spPr>
          <a:xfrm>
            <a:off x="353783" y="1865372"/>
            <a:ext cx="5121730" cy="407637"/>
          </a:xfrm>
        </p:spPr>
        <p:txBody>
          <a:bodyPr/>
          <a:lstStyle/>
          <a:p>
            <a:r>
              <a:rPr lang="en-US" dirty="0"/>
              <a:t>Basic Soil Characterization:</a:t>
            </a:r>
            <a:endParaRPr lang="ru-RU" dirty="0"/>
          </a:p>
        </p:txBody>
      </p:sp>
      <p:graphicFrame>
        <p:nvGraphicFramePr>
          <p:cNvPr id="10" name="Content Placeholder 9">
            <a:extLst>
              <a:ext uri="{FF2B5EF4-FFF2-40B4-BE49-F238E27FC236}">
                <a16:creationId xmlns:a16="http://schemas.microsoft.com/office/drawing/2014/main" id="{888EC70F-B673-46FF-8938-849C99E764A2}"/>
              </a:ext>
            </a:extLst>
          </p:cNvPr>
          <p:cNvGraphicFramePr>
            <a:graphicFrameLocks noGrp="1"/>
          </p:cNvGraphicFramePr>
          <p:nvPr>
            <p:ph sz="half" idx="2"/>
            <p:extLst>
              <p:ext uri="{D42A27DB-BD31-4B8C-83A1-F6EECF244321}">
                <p14:modId xmlns:p14="http://schemas.microsoft.com/office/powerpoint/2010/main" val="535087560"/>
              </p:ext>
            </p:extLst>
          </p:nvPr>
        </p:nvGraphicFramePr>
        <p:xfrm>
          <a:off x="353783" y="2380491"/>
          <a:ext cx="5901186" cy="2005902"/>
        </p:xfrm>
        <a:graphic>
          <a:graphicData uri="http://schemas.openxmlformats.org/drawingml/2006/table">
            <a:tbl>
              <a:tblPr firstRow="1" firstCol="1" bandRow="1">
                <a:tableStyleId>{5FD0F851-EC5A-4D38-B0AD-8093EC10F338}</a:tableStyleId>
              </a:tblPr>
              <a:tblGrid>
                <a:gridCol w="1937034">
                  <a:extLst>
                    <a:ext uri="{9D8B030D-6E8A-4147-A177-3AD203B41FA5}">
                      <a16:colId xmlns:a16="http://schemas.microsoft.com/office/drawing/2014/main" val="3788287542"/>
                    </a:ext>
                  </a:extLst>
                </a:gridCol>
                <a:gridCol w="462545">
                  <a:extLst>
                    <a:ext uri="{9D8B030D-6E8A-4147-A177-3AD203B41FA5}">
                      <a16:colId xmlns:a16="http://schemas.microsoft.com/office/drawing/2014/main" val="200908610"/>
                    </a:ext>
                  </a:extLst>
                </a:gridCol>
                <a:gridCol w="609600">
                  <a:extLst>
                    <a:ext uri="{9D8B030D-6E8A-4147-A177-3AD203B41FA5}">
                      <a16:colId xmlns:a16="http://schemas.microsoft.com/office/drawing/2014/main" val="2426109961"/>
                    </a:ext>
                  </a:extLst>
                </a:gridCol>
                <a:gridCol w="243840">
                  <a:extLst>
                    <a:ext uri="{9D8B030D-6E8A-4147-A177-3AD203B41FA5}">
                      <a16:colId xmlns:a16="http://schemas.microsoft.com/office/drawing/2014/main" val="905562108"/>
                    </a:ext>
                  </a:extLst>
                </a:gridCol>
                <a:gridCol w="666091">
                  <a:extLst>
                    <a:ext uri="{9D8B030D-6E8A-4147-A177-3AD203B41FA5}">
                      <a16:colId xmlns:a16="http://schemas.microsoft.com/office/drawing/2014/main" val="667107216"/>
                    </a:ext>
                  </a:extLst>
                </a:gridCol>
                <a:gridCol w="949349">
                  <a:extLst>
                    <a:ext uri="{9D8B030D-6E8A-4147-A177-3AD203B41FA5}">
                      <a16:colId xmlns:a16="http://schemas.microsoft.com/office/drawing/2014/main" val="457157942"/>
                    </a:ext>
                  </a:extLst>
                </a:gridCol>
                <a:gridCol w="372035">
                  <a:extLst>
                    <a:ext uri="{9D8B030D-6E8A-4147-A177-3AD203B41FA5}">
                      <a16:colId xmlns:a16="http://schemas.microsoft.com/office/drawing/2014/main" val="177057839"/>
                    </a:ext>
                  </a:extLst>
                </a:gridCol>
                <a:gridCol w="660692">
                  <a:extLst>
                    <a:ext uri="{9D8B030D-6E8A-4147-A177-3AD203B41FA5}">
                      <a16:colId xmlns:a16="http://schemas.microsoft.com/office/drawing/2014/main" val="538369590"/>
                    </a:ext>
                  </a:extLst>
                </a:gridCol>
              </a:tblGrid>
              <a:tr h="171771">
                <a:tc gridSpan="8">
                  <a:txBody>
                    <a:bodyPr/>
                    <a:lstStyle/>
                    <a:p>
                      <a:pPr algn="ctr">
                        <a:lnSpc>
                          <a:spcPct val="106000"/>
                        </a:lnSpc>
                        <a:spcAft>
                          <a:spcPts val="800"/>
                        </a:spcAft>
                      </a:pPr>
                      <a:r>
                        <a:rPr lang="en-US" sz="1200">
                          <a:effectLst/>
                        </a:rPr>
                        <a:t>Geotechnical properties</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lnL w="12700" cap="flat" cmpd="sng" algn="ctr">
                      <a:solidFill>
                        <a:schemeClr val="tx1"/>
                      </a:solidFill>
                      <a:prstDash val="solid"/>
                      <a:round/>
                      <a:headEnd type="none" w="med" len="med"/>
                      <a:tailEnd type="none" w="med" len="med"/>
                    </a:ln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689835826"/>
                  </a:ext>
                </a:extLst>
              </a:tr>
              <a:tr h="171771">
                <a:tc gridSpan="2">
                  <a:txBody>
                    <a:bodyPr/>
                    <a:lstStyle/>
                    <a:p>
                      <a:pPr algn="ctr">
                        <a:lnSpc>
                          <a:spcPct val="106000"/>
                        </a:lnSpc>
                        <a:spcAft>
                          <a:spcPts val="800"/>
                        </a:spcAft>
                      </a:pPr>
                      <a:r>
                        <a:rPr lang="en-GB" sz="1200">
                          <a:effectLst/>
                        </a:rPr>
                        <a:t>Property</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06000"/>
                        </a:lnSpc>
                        <a:spcAft>
                          <a:spcPts val="800"/>
                        </a:spcAft>
                      </a:pPr>
                      <a:r>
                        <a:rPr lang="en-GB" sz="1200" b="1" dirty="0">
                          <a:effectLst/>
                        </a:rPr>
                        <a:t>Value</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ct val="106000"/>
                        </a:lnSpc>
                        <a:spcAft>
                          <a:spcPts val="800"/>
                        </a:spcAft>
                      </a:pPr>
                      <a:r>
                        <a:rPr lang="en-GB" sz="1200" b="1">
                          <a:effectLst/>
                        </a:rPr>
                        <a:t>Value</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r>
                        <a:rPr lang="en-GB" sz="1200" b="1">
                          <a:effectLst/>
                        </a:rPr>
                        <a:t>Property</a:t>
                      </a:r>
                      <a:endParaRPr lang="ru-RU"/>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3">
                  <a:txBody>
                    <a:bodyPr/>
                    <a:lstStyle/>
                    <a:p>
                      <a:pPr algn="ctr"/>
                      <a:r>
                        <a:rPr lang="en-GB" sz="1200" b="1">
                          <a:effectLst/>
                        </a:rPr>
                        <a:t>Property</a:t>
                      </a:r>
                      <a:endParaRPr lang="ru-RU"/>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a:txBody>
                    <a:bodyPr/>
                    <a:lstStyle/>
                    <a:p>
                      <a:pPr algn="ctr">
                        <a:lnSpc>
                          <a:spcPct val="106000"/>
                        </a:lnSpc>
                        <a:spcAft>
                          <a:spcPts val="800"/>
                        </a:spcAft>
                      </a:pPr>
                      <a:r>
                        <a:rPr lang="en-GB" sz="1200" b="1" dirty="0">
                          <a:effectLst/>
                        </a:rPr>
                        <a:t>Value</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6318975"/>
                  </a:ext>
                </a:extLst>
              </a:tr>
              <a:tr h="171771">
                <a:tc gridSpan="2">
                  <a:txBody>
                    <a:bodyPr/>
                    <a:lstStyle/>
                    <a:p>
                      <a:pPr algn="ctr">
                        <a:lnSpc>
                          <a:spcPct val="106000"/>
                        </a:lnSpc>
                        <a:spcAft>
                          <a:spcPts val="800"/>
                        </a:spcAft>
                      </a:pPr>
                      <a:r>
                        <a:rPr lang="en-GB" sz="1200">
                          <a:effectLst/>
                        </a:rPr>
                        <a:t>AASHTO classification</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06000"/>
                        </a:lnSpc>
                        <a:spcAft>
                          <a:spcPts val="800"/>
                        </a:spcAft>
                      </a:pPr>
                      <a:r>
                        <a:rPr lang="en-GB" sz="1200">
                          <a:effectLst/>
                        </a:rPr>
                        <a:t>A-2-4(0)</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ct val="106000"/>
                        </a:lnSpc>
                        <a:spcAft>
                          <a:spcPts val="800"/>
                        </a:spcAft>
                      </a:pPr>
                      <a:r>
                        <a:rPr lang="en-GB" sz="1200">
                          <a:effectLst/>
                        </a:rPr>
                        <a:t>A-2-4(0)</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r>
                        <a:rPr lang="en-GB" sz="1200" b="1">
                          <a:effectLst/>
                        </a:rPr>
                        <a:t>Liquid limit (%)</a:t>
                      </a:r>
                      <a:endParaRPr lang="ru-RU"/>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GB" sz="1200" b="1">
                          <a:effectLst/>
                        </a:rPr>
                        <a:t>Liquid limit (%)</a:t>
                      </a:r>
                      <a:endParaRPr lang="ru-RU"/>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a:txBody>
                    <a:bodyPr/>
                    <a:lstStyle/>
                    <a:p>
                      <a:pPr algn="ctr">
                        <a:lnSpc>
                          <a:spcPct val="106000"/>
                        </a:lnSpc>
                        <a:spcAft>
                          <a:spcPts val="800"/>
                        </a:spcAft>
                      </a:pPr>
                      <a:r>
                        <a:rPr lang="en-GB" sz="1200">
                          <a:effectLst/>
                        </a:rPr>
                        <a:t>19.16</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5184592"/>
                  </a:ext>
                </a:extLst>
              </a:tr>
              <a:tr h="171771">
                <a:tc gridSpan="2">
                  <a:txBody>
                    <a:bodyPr/>
                    <a:lstStyle/>
                    <a:p>
                      <a:pPr algn="ctr">
                        <a:lnSpc>
                          <a:spcPct val="106000"/>
                        </a:lnSpc>
                        <a:spcAft>
                          <a:spcPts val="800"/>
                        </a:spcAft>
                      </a:pPr>
                      <a:r>
                        <a:rPr lang="en-GB" sz="1200">
                          <a:effectLst/>
                        </a:rPr>
                        <a:t>Optimum moisture content (%)</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06000"/>
                        </a:lnSpc>
                        <a:spcAft>
                          <a:spcPts val="800"/>
                        </a:spcAft>
                      </a:pPr>
                      <a:r>
                        <a:rPr lang="en-GB" sz="1200">
                          <a:effectLst/>
                        </a:rPr>
                        <a:t>10.80</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ct val="106000"/>
                        </a:lnSpc>
                        <a:spcAft>
                          <a:spcPts val="800"/>
                        </a:spcAft>
                      </a:pPr>
                      <a:r>
                        <a:rPr lang="en-GB" sz="1200">
                          <a:effectLst/>
                        </a:rPr>
                        <a:t>10.80</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r>
                        <a:rPr lang="en-GB" sz="1200" b="1">
                          <a:effectLst/>
                        </a:rPr>
                        <a:t>Plastic limit (%)</a:t>
                      </a:r>
                      <a:endParaRPr lang="ru-RU"/>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GB" sz="1200" b="1">
                          <a:effectLst/>
                        </a:rPr>
                        <a:t>Plastic limit (%)</a:t>
                      </a:r>
                      <a:endParaRPr lang="ru-RU"/>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a:txBody>
                    <a:bodyPr/>
                    <a:lstStyle/>
                    <a:p>
                      <a:pPr algn="ctr">
                        <a:lnSpc>
                          <a:spcPct val="106000"/>
                        </a:lnSpc>
                        <a:spcAft>
                          <a:spcPts val="800"/>
                        </a:spcAft>
                      </a:pPr>
                      <a:r>
                        <a:rPr lang="en-GB" sz="1200">
                          <a:effectLst/>
                        </a:rPr>
                        <a:t>16.67</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4776467"/>
                  </a:ext>
                </a:extLst>
              </a:tr>
              <a:tr h="171771">
                <a:tc gridSpan="2">
                  <a:txBody>
                    <a:bodyPr/>
                    <a:lstStyle/>
                    <a:p>
                      <a:pPr algn="ctr">
                        <a:lnSpc>
                          <a:spcPct val="106000"/>
                        </a:lnSpc>
                        <a:spcAft>
                          <a:spcPts val="800"/>
                        </a:spcAft>
                      </a:pPr>
                      <a:r>
                        <a:rPr lang="en-GB" sz="1200">
                          <a:effectLst/>
                        </a:rPr>
                        <a:t>Maximum dry density (kg/m</a:t>
                      </a:r>
                      <a:r>
                        <a:rPr lang="en-GB" sz="1200" baseline="30000">
                          <a:effectLst/>
                        </a:rPr>
                        <a:t>3</a:t>
                      </a:r>
                      <a:r>
                        <a:rPr lang="en-GB" sz="1200">
                          <a:effectLst/>
                        </a:rPr>
                        <a:t>)</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06000"/>
                        </a:lnSpc>
                        <a:spcAft>
                          <a:spcPts val="800"/>
                        </a:spcAft>
                      </a:pPr>
                      <a:r>
                        <a:rPr lang="en-GB" sz="1200">
                          <a:effectLst/>
                        </a:rPr>
                        <a:t>1941.00</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ct val="106000"/>
                        </a:lnSpc>
                        <a:spcAft>
                          <a:spcPts val="800"/>
                        </a:spcAft>
                      </a:pPr>
                      <a:r>
                        <a:rPr lang="en-GB" sz="1200" dirty="0">
                          <a:effectLst/>
                        </a:rPr>
                        <a:t>1941.00</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r>
                        <a:rPr lang="en-GB" sz="1200" b="1" dirty="0">
                          <a:effectLst/>
                        </a:rPr>
                        <a:t>Plasticity index (%)</a:t>
                      </a:r>
                      <a:endParaRPr lang="ru-RU" dirty="0"/>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GB" sz="1200" b="1" dirty="0">
                          <a:effectLst/>
                        </a:rPr>
                        <a:t>Plasticity index (%)</a:t>
                      </a:r>
                      <a:endParaRPr lang="ru-RU" dirty="0"/>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a:txBody>
                    <a:bodyPr/>
                    <a:lstStyle/>
                    <a:p>
                      <a:pPr algn="ctr">
                        <a:lnSpc>
                          <a:spcPct val="106000"/>
                        </a:lnSpc>
                        <a:spcAft>
                          <a:spcPts val="800"/>
                        </a:spcAft>
                      </a:pPr>
                      <a:r>
                        <a:rPr lang="en-GB" sz="1200">
                          <a:effectLst/>
                        </a:rPr>
                        <a:t>2.49</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35592842"/>
                  </a:ext>
                </a:extLst>
              </a:tr>
              <a:tr h="171771">
                <a:tc gridSpan="8">
                  <a:txBody>
                    <a:bodyPr/>
                    <a:lstStyle/>
                    <a:p>
                      <a:pPr algn="ctr">
                        <a:lnSpc>
                          <a:spcPct val="106000"/>
                        </a:lnSpc>
                        <a:spcAft>
                          <a:spcPts val="800"/>
                        </a:spcAft>
                      </a:pPr>
                      <a:r>
                        <a:rPr lang="en-GB" sz="1200" dirty="0">
                          <a:effectLst/>
                        </a:rPr>
                        <a:t>Chemical properties</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606083648"/>
                  </a:ext>
                </a:extLst>
              </a:tr>
              <a:tr h="171771">
                <a:tc rowSpan="2">
                  <a:txBody>
                    <a:bodyPr/>
                    <a:lstStyle/>
                    <a:p>
                      <a:pPr algn="ctr">
                        <a:lnSpc>
                          <a:spcPct val="106000"/>
                        </a:lnSpc>
                        <a:spcAft>
                          <a:spcPts val="800"/>
                        </a:spcAft>
                      </a:pPr>
                      <a:r>
                        <a:rPr lang="en-GB" sz="1200">
                          <a:effectLst/>
                        </a:rPr>
                        <a:t>Cations (ppm)</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ct val="106000"/>
                        </a:lnSpc>
                        <a:spcAft>
                          <a:spcPts val="800"/>
                        </a:spcAft>
                      </a:pPr>
                      <a:r>
                        <a:rPr lang="en-GB" sz="1200" b="1" dirty="0">
                          <a:effectLst/>
                        </a:rPr>
                        <a:t>Calcium</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06000"/>
                        </a:lnSpc>
                        <a:spcAft>
                          <a:spcPts val="800"/>
                        </a:spcAft>
                      </a:pP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ct val="106000"/>
                        </a:lnSpc>
                        <a:spcAft>
                          <a:spcPts val="800"/>
                        </a:spcAft>
                      </a:pPr>
                      <a:r>
                        <a:rPr lang="en-GB" sz="1200" b="1" dirty="0">
                          <a:effectLst/>
                        </a:rPr>
                        <a:t>Sodium</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lnSpc>
                          <a:spcPct val="106000"/>
                        </a:lnSpc>
                        <a:spcAft>
                          <a:spcPts val="800"/>
                        </a:spcAft>
                      </a:pP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GB" sz="1200" b="1" dirty="0">
                          <a:effectLst/>
                        </a:rPr>
                        <a:t>Potassium</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ct val="106000"/>
                        </a:lnSpc>
                        <a:spcAft>
                          <a:spcPts val="800"/>
                        </a:spcAft>
                      </a:pPr>
                      <a:r>
                        <a:rPr lang="en-GB" sz="1200" b="1" dirty="0">
                          <a:effectLst/>
                        </a:rPr>
                        <a:t>Magnesium</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extLst>
                  <a:ext uri="{0D108BD9-81ED-4DB2-BD59-A6C34878D82A}">
                    <a16:rowId xmlns:a16="http://schemas.microsoft.com/office/drawing/2014/main" val="2912162332"/>
                  </a:ext>
                </a:extLst>
              </a:tr>
              <a:tr h="171771">
                <a:tc vMerge="1">
                  <a:txBody>
                    <a:bodyPr/>
                    <a:lstStyle/>
                    <a:p>
                      <a:endParaRPr lang="ru-RU"/>
                    </a:p>
                  </a:txBody>
                  <a:tcPr/>
                </a:tc>
                <a:tc gridSpan="2">
                  <a:txBody>
                    <a:bodyPr/>
                    <a:lstStyle/>
                    <a:p>
                      <a:pPr algn="ctr">
                        <a:lnSpc>
                          <a:spcPct val="106000"/>
                        </a:lnSpc>
                        <a:spcAft>
                          <a:spcPts val="800"/>
                        </a:spcAft>
                      </a:pPr>
                      <a:r>
                        <a:rPr lang="en-GB" sz="1200">
                          <a:effectLst/>
                        </a:rPr>
                        <a:t>6983.81</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06000"/>
                        </a:lnSpc>
                        <a:spcAft>
                          <a:spcPts val="800"/>
                        </a:spcAft>
                      </a:pP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ct val="106000"/>
                        </a:lnSpc>
                        <a:spcAft>
                          <a:spcPts val="800"/>
                        </a:spcAft>
                      </a:pPr>
                      <a:r>
                        <a:rPr lang="en-GB" sz="1200" dirty="0">
                          <a:effectLst/>
                        </a:rPr>
                        <a:t>6682.37</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06000"/>
                        </a:lnSpc>
                        <a:spcAft>
                          <a:spcPts val="800"/>
                        </a:spcAft>
                      </a:pP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200" dirty="0">
                          <a:effectLst/>
                        </a:rPr>
                        <a:t>801.3</a:t>
                      </a:r>
                      <a:r>
                        <a:rPr lang="en-US" sz="1200" dirty="0">
                          <a:effectLst/>
                        </a:rPr>
                        <a:t>7</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ct val="106000"/>
                        </a:lnSpc>
                        <a:spcAft>
                          <a:spcPts val="800"/>
                        </a:spcAft>
                      </a:pPr>
                      <a:r>
                        <a:rPr lang="ru-RU" sz="1200" dirty="0">
                          <a:effectLst/>
                        </a:rPr>
                        <a:t>664.87</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extLst>
                  <a:ext uri="{0D108BD9-81ED-4DB2-BD59-A6C34878D82A}">
                    <a16:rowId xmlns:a16="http://schemas.microsoft.com/office/drawing/2014/main" val="437410369"/>
                  </a:ext>
                </a:extLst>
              </a:tr>
              <a:tr h="171771">
                <a:tc rowSpan="2">
                  <a:txBody>
                    <a:bodyPr/>
                    <a:lstStyle/>
                    <a:p>
                      <a:pPr algn="ctr">
                        <a:lnSpc>
                          <a:spcPct val="106000"/>
                        </a:lnSpc>
                        <a:spcAft>
                          <a:spcPts val="800"/>
                        </a:spcAft>
                      </a:pPr>
                      <a:r>
                        <a:rPr lang="en-GB" sz="1200">
                          <a:effectLst/>
                        </a:rPr>
                        <a:t>Anions (ppm)</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a:lnSpc>
                          <a:spcPct val="106000"/>
                        </a:lnSpc>
                        <a:spcAft>
                          <a:spcPts val="800"/>
                        </a:spcAft>
                      </a:pPr>
                      <a:r>
                        <a:rPr lang="en-GB" sz="1200" b="1" dirty="0">
                          <a:effectLst/>
                        </a:rPr>
                        <a:t>Sulfate</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algn="ctr">
                        <a:lnSpc>
                          <a:spcPct val="106000"/>
                        </a:lnSpc>
                        <a:spcAft>
                          <a:spcPts val="800"/>
                        </a:spcAft>
                      </a:pP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lnSpc>
                          <a:spcPct val="106000"/>
                        </a:lnSpc>
                        <a:spcAft>
                          <a:spcPts val="800"/>
                        </a:spcAft>
                      </a:pPr>
                      <a:r>
                        <a:rPr lang="en-GB" sz="1200" b="1" dirty="0">
                          <a:effectLst/>
                        </a:rPr>
                        <a:t>Chloride</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962130619"/>
                  </a:ext>
                </a:extLst>
              </a:tr>
              <a:tr h="171771">
                <a:tc vMerge="1">
                  <a:txBody>
                    <a:bodyPr/>
                    <a:lstStyle/>
                    <a:p>
                      <a:endParaRPr lang="ru-RU"/>
                    </a:p>
                  </a:txBody>
                  <a:tcPr/>
                </a:tc>
                <a:tc gridSpan="4">
                  <a:txBody>
                    <a:bodyPr/>
                    <a:lstStyle/>
                    <a:p>
                      <a:pPr algn="ctr">
                        <a:lnSpc>
                          <a:spcPct val="106000"/>
                        </a:lnSpc>
                        <a:spcAft>
                          <a:spcPts val="800"/>
                        </a:spcAft>
                      </a:pPr>
                      <a:r>
                        <a:rPr lang="en-GB" sz="1200">
                          <a:effectLst/>
                        </a:rPr>
                        <a:t>16931.00</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lnL w="12700" cap="flat" cmpd="sng" algn="ctr">
                      <a:solidFill>
                        <a:schemeClr val="tx1"/>
                      </a:solidFill>
                      <a:prstDash val="solid"/>
                      <a:round/>
                      <a:headEnd type="none" w="med" len="med"/>
                      <a:tailEnd type="none" w="med" len="med"/>
                    </a:lnL>
                  </a:tcPr>
                </a:tc>
                <a:tc hMerge="1">
                  <a:txBody>
                    <a:bodyPr/>
                    <a:lstStyle/>
                    <a:p>
                      <a:pPr algn="ctr">
                        <a:lnSpc>
                          <a:spcPct val="106000"/>
                        </a:lnSpc>
                        <a:spcAft>
                          <a:spcPts val="800"/>
                        </a:spcAft>
                      </a:pP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lnSpc>
                          <a:spcPct val="106000"/>
                        </a:lnSpc>
                        <a:spcAft>
                          <a:spcPts val="800"/>
                        </a:spcAft>
                      </a:pPr>
                      <a:r>
                        <a:rPr lang="en-GB" sz="1200" dirty="0">
                          <a:effectLst/>
                        </a:rPr>
                        <a:t>10681.98</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94150608"/>
                  </a:ext>
                </a:extLst>
              </a:tr>
              <a:tr h="171771">
                <a:tc>
                  <a:txBody>
                    <a:bodyPr/>
                    <a:lstStyle/>
                    <a:p>
                      <a:pPr algn="ctr">
                        <a:lnSpc>
                          <a:spcPct val="106000"/>
                        </a:lnSpc>
                        <a:spcAft>
                          <a:spcPts val="800"/>
                        </a:spcAft>
                      </a:pPr>
                      <a:r>
                        <a:rPr lang="en-GB" sz="1200">
                          <a:effectLst/>
                        </a:rPr>
                        <a:t>pH</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7">
                  <a:txBody>
                    <a:bodyPr/>
                    <a:lstStyle/>
                    <a:p>
                      <a:pPr algn="ctr">
                        <a:lnSpc>
                          <a:spcPct val="106000"/>
                        </a:lnSpc>
                        <a:spcAft>
                          <a:spcPts val="800"/>
                        </a:spcAft>
                      </a:pPr>
                      <a:r>
                        <a:rPr lang="en-GB" sz="1200" dirty="0">
                          <a:effectLst/>
                        </a:rPr>
                        <a:t>6.32</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58521" marR="5852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lnL w="12700" cap="flat" cmpd="sng" algn="ctr">
                      <a:solidFill>
                        <a:schemeClr val="tx1"/>
                      </a:solidFill>
                      <a:prstDash val="solid"/>
                      <a:round/>
                      <a:headEnd type="none" w="med" len="med"/>
                      <a:tailEnd type="none" w="med" len="med"/>
                    </a:ln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148466328"/>
                  </a:ext>
                </a:extLst>
              </a:tr>
            </a:tbl>
          </a:graphicData>
        </a:graphic>
      </p:graphicFrame>
      <p:sp>
        <p:nvSpPr>
          <p:cNvPr id="5" name="Text Placeholder 4">
            <a:extLst>
              <a:ext uri="{FF2B5EF4-FFF2-40B4-BE49-F238E27FC236}">
                <a16:creationId xmlns:a16="http://schemas.microsoft.com/office/drawing/2014/main" id="{732062DE-5ACA-4EA6-8973-763F5EDFA0FD}"/>
              </a:ext>
            </a:extLst>
          </p:cNvPr>
          <p:cNvSpPr>
            <a:spLocks noGrp="1"/>
          </p:cNvSpPr>
          <p:nvPr>
            <p:ph type="body" sz="quarter" idx="13"/>
          </p:nvPr>
        </p:nvSpPr>
        <p:spPr>
          <a:xfrm>
            <a:off x="6713262" y="1865371"/>
            <a:ext cx="5121730" cy="407637"/>
          </a:xfrm>
        </p:spPr>
        <p:txBody>
          <a:bodyPr/>
          <a:lstStyle/>
          <a:p>
            <a:r>
              <a:rPr lang="en-US" dirty="0"/>
              <a:t>Soil Mineralogy:</a:t>
            </a:r>
            <a:endParaRPr lang="ru-RU" dirty="0"/>
          </a:p>
        </p:txBody>
      </p:sp>
      <p:sp>
        <p:nvSpPr>
          <p:cNvPr id="6" name="Date Placeholder 5">
            <a:extLst>
              <a:ext uri="{FF2B5EF4-FFF2-40B4-BE49-F238E27FC236}">
                <a16:creationId xmlns:a16="http://schemas.microsoft.com/office/drawing/2014/main" id="{778A3F33-B4D9-4E0B-A3D8-5B0937E53C73}"/>
              </a:ext>
            </a:extLst>
          </p:cNvPr>
          <p:cNvSpPr>
            <a:spLocks noGrp="1"/>
          </p:cNvSpPr>
          <p:nvPr>
            <p:ph type="dt" sz="half" idx="10"/>
          </p:nvPr>
        </p:nvSpPr>
        <p:spPr/>
        <p:txBody>
          <a:bodyPr/>
          <a:lstStyle/>
          <a:p>
            <a:fld id="{FFA414A8-E2BB-40F3-9C33-8C81A9D83457}" type="datetime4">
              <a:rPr lang="en-US" smtClean="0"/>
              <a:t>April 29, 2021</a:t>
            </a:fld>
            <a:endParaRPr lang="ru-RU"/>
          </a:p>
        </p:txBody>
      </p:sp>
      <p:sp>
        <p:nvSpPr>
          <p:cNvPr id="7" name="Footer Placeholder 6">
            <a:extLst>
              <a:ext uri="{FF2B5EF4-FFF2-40B4-BE49-F238E27FC236}">
                <a16:creationId xmlns:a16="http://schemas.microsoft.com/office/drawing/2014/main" id="{69C8310E-FEF3-4BD9-8915-DDD65A6B66CC}"/>
              </a:ext>
            </a:extLst>
          </p:cNvPr>
          <p:cNvSpPr>
            <a:spLocks noGrp="1"/>
          </p:cNvSpPr>
          <p:nvPr>
            <p:ph type="ftr" sz="quarter" idx="11"/>
          </p:nvPr>
        </p:nvSpPr>
        <p:spPr/>
        <p:txBody>
          <a:bodyPr/>
          <a:lstStyle/>
          <a:p>
            <a:r>
              <a:rPr lang="en-US"/>
              <a:t>Ayazhan Bazarbekova</a:t>
            </a:r>
            <a:endParaRPr lang="ru-RU"/>
          </a:p>
        </p:txBody>
      </p:sp>
      <p:sp>
        <p:nvSpPr>
          <p:cNvPr id="8" name="Slide Number Placeholder 7">
            <a:extLst>
              <a:ext uri="{FF2B5EF4-FFF2-40B4-BE49-F238E27FC236}">
                <a16:creationId xmlns:a16="http://schemas.microsoft.com/office/drawing/2014/main" id="{192B6A0B-0DA6-47FD-9F8E-07F1223F7FE0}"/>
              </a:ext>
            </a:extLst>
          </p:cNvPr>
          <p:cNvSpPr>
            <a:spLocks noGrp="1"/>
          </p:cNvSpPr>
          <p:nvPr>
            <p:ph type="sldNum" sz="quarter" idx="12"/>
          </p:nvPr>
        </p:nvSpPr>
        <p:spPr/>
        <p:txBody>
          <a:bodyPr/>
          <a:lstStyle/>
          <a:p>
            <a:fld id="{7F27EFF6-A82B-4B6F-88D3-A085167AFFB2}" type="slidenum">
              <a:rPr lang="ru-RU" smtClean="0"/>
              <a:t>12</a:t>
            </a:fld>
            <a:endParaRPr lang="ru-RU"/>
          </a:p>
        </p:txBody>
      </p:sp>
      <p:sp>
        <p:nvSpPr>
          <p:cNvPr id="9" name="Title 8">
            <a:extLst>
              <a:ext uri="{FF2B5EF4-FFF2-40B4-BE49-F238E27FC236}">
                <a16:creationId xmlns:a16="http://schemas.microsoft.com/office/drawing/2014/main" id="{85F8C6F9-70CC-46EB-A6D0-CD02755A59A6}"/>
              </a:ext>
            </a:extLst>
          </p:cNvPr>
          <p:cNvSpPr>
            <a:spLocks noGrp="1"/>
          </p:cNvSpPr>
          <p:nvPr>
            <p:ph type="title"/>
          </p:nvPr>
        </p:nvSpPr>
        <p:spPr/>
        <p:txBody>
          <a:bodyPr/>
          <a:lstStyle/>
          <a:p>
            <a:r>
              <a:rPr lang="en-US" dirty="0"/>
              <a:t>Test Results: Soil Characterization </a:t>
            </a:r>
            <a:endParaRPr lang="ru-RU" dirty="0"/>
          </a:p>
        </p:txBody>
      </p:sp>
      <p:pic>
        <p:nvPicPr>
          <p:cNvPr id="11" name="Content Placeholder 10">
            <a:extLst>
              <a:ext uri="{FF2B5EF4-FFF2-40B4-BE49-F238E27FC236}">
                <a16:creationId xmlns:a16="http://schemas.microsoft.com/office/drawing/2014/main" id="{90728BE4-A665-4C2E-BEF5-AC8AF863C8C0}"/>
              </a:ext>
            </a:extLst>
          </p:cNvPr>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6984880" y="2380653"/>
            <a:ext cx="4578493" cy="2773920"/>
          </a:xfrm>
          <a:prstGeom prst="rect">
            <a:avLst/>
          </a:prstGeom>
          <a:noFill/>
        </p:spPr>
      </p:pic>
      <p:graphicFrame>
        <p:nvGraphicFramePr>
          <p:cNvPr id="12" name="Table 4">
            <a:extLst>
              <a:ext uri="{FF2B5EF4-FFF2-40B4-BE49-F238E27FC236}">
                <a16:creationId xmlns:a16="http://schemas.microsoft.com/office/drawing/2014/main" id="{DF145BF6-2284-4ACF-8CF9-EE2280120431}"/>
              </a:ext>
            </a:extLst>
          </p:cNvPr>
          <p:cNvGraphicFramePr>
            <a:graphicFrameLocks noGrp="1"/>
          </p:cNvGraphicFramePr>
          <p:nvPr>
            <p:extLst>
              <p:ext uri="{D42A27DB-BD31-4B8C-83A1-F6EECF244321}">
                <p14:modId xmlns:p14="http://schemas.microsoft.com/office/powerpoint/2010/main" val="4050108100"/>
              </p:ext>
            </p:extLst>
          </p:nvPr>
        </p:nvGraphicFramePr>
        <p:xfrm>
          <a:off x="353783" y="5072819"/>
          <a:ext cx="4937124" cy="1067379"/>
        </p:xfrm>
        <a:graphic>
          <a:graphicData uri="http://schemas.openxmlformats.org/drawingml/2006/table">
            <a:tbl>
              <a:tblPr firstRow="1" bandRow="1">
                <a:tableStyleId>{5FD0F851-EC5A-4D38-B0AD-8093EC10F338}</a:tableStyleId>
              </a:tblPr>
              <a:tblGrid>
                <a:gridCol w="822854">
                  <a:extLst>
                    <a:ext uri="{9D8B030D-6E8A-4147-A177-3AD203B41FA5}">
                      <a16:colId xmlns:a16="http://schemas.microsoft.com/office/drawing/2014/main" val="2792314024"/>
                    </a:ext>
                  </a:extLst>
                </a:gridCol>
                <a:gridCol w="822854">
                  <a:extLst>
                    <a:ext uri="{9D8B030D-6E8A-4147-A177-3AD203B41FA5}">
                      <a16:colId xmlns:a16="http://schemas.microsoft.com/office/drawing/2014/main" val="2626604547"/>
                    </a:ext>
                  </a:extLst>
                </a:gridCol>
                <a:gridCol w="822854">
                  <a:extLst>
                    <a:ext uri="{9D8B030D-6E8A-4147-A177-3AD203B41FA5}">
                      <a16:colId xmlns:a16="http://schemas.microsoft.com/office/drawing/2014/main" val="2955896464"/>
                    </a:ext>
                  </a:extLst>
                </a:gridCol>
                <a:gridCol w="822854">
                  <a:extLst>
                    <a:ext uri="{9D8B030D-6E8A-4147-A177-3AD203B41FA5}">
                      <a16:colId xmlns:a16="http://schemas.microsoft.com/office/drawing/2014/main" val="3772518313"/>
                    </a:ext>
                  </a:extLst>
                </a:gridCol>
                <a:gridCol w="822854">
                  <a:extLst>
                    <a:ext uri="{9D8B030D-6E8A-4147-A177-3AD203B41FA5}">
                      <a16:colId xmlns:a16="http://schemas.microsoft.com/office/drawing/2014/main" val="4261164918"/>
                    </a:ext>
                  </a:extLst>
                </a:gridCol>
                <a:gridCol w="822854">
                  <a:extLst>
                    <a:ext uri="{9D8B030D-6E8A-4147-A177-3AD203B41FA5}">
                      <a16:colId xmlns:a16="http://schemas.microsoft.com/office/drawing/2014/main" val="1460524102"/>
                    </a:ext>
                  </a:extLst>
                </a:gridCol>
              </a:tblGrid>
              <a:tr h="203393">
                <a:tc>
                  <a:txBody>
                    <a:bodyPr/>
                    <a:lstStyle/>
                    <a:p>
                      <a:pPr algn="ctr"/>
                      <a:r>
                        <a:rPr lang="en-US" sz="1200" dirty="0"/>
                        <a:t>Compound</a:t>
                      </a:r>
                      <a:endParaRPr lang="ru-RU"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Value (%)</a:t>
                      </a:r>
                      <a:endParaRPr lang="ru-RU"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Compound</a:t>
                      </a:r>
                      <a:endParaRPr lang="ru-RU"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Value (%)</a:t>
                      </a:r>
                      <a:endParaRPr lang="ru-RU"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Compound</a:t>
                      </a:r>
                      <a:endParaRPr lang="ru-RU"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Value (%)</a:t>
                      </a:r>
                      <a:endParaRPr lang="ru-RU"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36766804"/>
                  </a:ext>
                </a:extLst>
              </a:tr>
              <a:tr h="203393">
                <a:tc>
                  <a:txBody>
                    <a:bodyPr/>
                    <a:lstStyle/>
                    <a:p>
                      <a:pPr algn="ctr">
                        <a:lnSpc>
                          <a:spcPct val="106000"/>
                        </a:lnSpc>
                        <a:spcAft>
                          <a:spcPts val="800"/>
                        </a:spcAft>
                      </a:pPr>
                      <a:r>
                        <a:rPr lang="en-US" sz="1200" b="1" dirty="0">
                          <a:effectLst/>
                        </a:rPr>
                        <a:t>SiO</a:t>
                      </a:r>
                      <a:r>
                        <a:rPr lang="en-US" sz="1200" b="1" baseline="-25000" dirty="0">
                          <a:effectLst/>
                        </a:rPr>
                        <a:t>2</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a:effectLst/>
                          <a:latin typeface="Times New Roman" panose="02020603050405020304" pitchFamily="18" charset="0"/>
                          <a:ea typeface="Malgun Gothic" panose="020B0503020000020004" pitchFamily="34" charset="-127"/>
                          <a:cs typeface="Times New Roman" panose="02020603050405020304" pitchFamily="18" charset="0"/>
                        </a:rPr>
                        <a:t>20.22</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b="1" dirty="0">
                          <a:effectLst/>
                        </a:rPr>
                        <a:t>K</a:t>
                      </a:r>
                      <a:r>
                        <a:rPr lang="en-US" sz="1200" b="1" baseline="-25000" dirty="0">
                          <a:effectLst/>
                        </a:rPr>
                        <a:t>2</a:t>
                      </a:r>
                      <a:r>
                        <a:rPr lang="en-US" sz="1200" b="1" dirty="0">
                          <a:effectLst/>
                        </a:rPr>
                        <a:t>O</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dirty="0">
                          <a:effectLst/>
                          <a:latin typeface="Times New Roman" panose="02020603050405020304" pitchFamily="18" charset="0"/>
                          <a:ea typeface="Malgun Gothic" panose="020B0503020000020004" pitchFamily="34" charset="-127"/>
                          <a:cs typeface="Times New Roman" panose="02020603050405020304" pitchFamily="18" charset="0"/>
                        </a:rPr>
                        <a:t>4.16</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b="1" dirty="0">
                          <a:effectLst/>
                        </a:rPr>
                        <a:t>TiO</a:t>
                      </a:r>
                      <a:r>
                        <a:rPr lang="en-US" sz="1200" b="1" baseline="-25000" dirty="0">
                          <a:effectLst/>
                        </a:rPr>
                        <a:t>2</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a:effectLst/>
                          <a:latin typeface="Times New Roman" panose="02020603050405020304" pitchFamily="18" charset="0"/>
                          <a:ea typeface="Malgun Gothic" panose="020B0503020000020004" pitchFamily="34" charset="-127"/>
                          <a:cs typeface="Times New Roman" panose="02020603050405020304" pitchFamily="18" charset="0"/>
                        </a:rPr>
                        <a:t>1.61</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6982948"/>
                  </a:ext>
                </a:extLst>
              </a:tr>
              <a:tr h="203393">
                <a:tc>
                  <a:txBody>
                    <a:bodyPr/>
                    <a:lstStyle/>
                    <a:p>
                      <a:pPr algn="ctr">
                        <a:lnSpc>
                          <a:spcPct val="106000"/>
                        </a:lnSpc>
                        <a:spcAft>
                          <a:spcPts val="800"/>
                        </a:spcAft>
                      </a:pPr>
                      <a:r>
                        <a:rPr lang="en-US" sz="1200" b="1" dirty="0">
                          <a:effectLst/>
                        </a:rPr>
                        <a:t>Al</a:t>
                      </a:r>
                      <a:r>
                        <a:rPr lang="en-US" sz="1200" b="1" baseline="-25000" dirty="0">
                          <a:effectLst/>
                        </a:rPr>
                        <a:t>2</a:t>
                      </a:r>
                      <a:r>
                        <a:rPr lang="en-US" sz="1200" b="1" dirty="0">
                          <a:effectLst/>
                        </a:rPr>
                        <a:t>O</a:t>
                      </a:r>
                      <a:r>
                        <a:rPr lang="en-US" sz="1200" b="1" baseline="-25000" dirty="0">
                          <a:effectLst/>
                        </a:rPr>
                        <a:t>3</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a:effectLst/>
                          <a:latin typeface="Times New Roman" panose="02020603050405020304" pitchFamily="18" charset="0"/>
                          <a:ea typeface="Malgun Gothic" panose="020B0503020000020004" pitchFamily="34" charset="-127"/>
                          <a:cs typeface="Times New Roman" panose="02020603050405020304" pitchFamily="18" charset="0"/>
                        </a:rPr>
                        <a:t>4.55</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b="1" dirty="0">
                          <a:effectLst/>
                        </a:rPr>
                        <a:t>MgO</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dirty="0">
                          <a:effectLst/>
                          <a:latin typeface="Times New Roman" panose="02020603050405020304" pitchFamily="18" charset="0"/>
                          <a:ea typeface="Malgun Gothic" panose="020B0503020000020004" pitchFamily="34" charset="-127"/>
                          <a:cs typeface="Times New Roman" panose="02020603050405020304" pitchFamily="18" charset="0"/>
                        </a:rPr>
                        <a:t>1.66</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b="1" dirty="0">
                          <a:effectLst/>
                        </a:rPr>
                        <a:t>SO</a:t>
                      </a:r>
                      <a:r>
                        <a:rPr lang="en-US" sz="1200" b="1" baseline="-25000" dirty="0">
                          <a:effectLst/>
                        </a:rPr>
                        <a:t>3</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dirty="0">
                          <a:effectLst/>
                          <a:latin typeface="Times New Roman" panose="02020603050405020304" pitchFamily="18" charset="0"/>
                          <a:ea typeface="Malgun Gothic" panose="020B0503020000020004" pitchFamily="34" charset="-127"/>
                          <a:cs typeface="Times New Roman" panose="02020603050405020304" pitchFamily="18" charset="0"/>
                        </a:rPr>
                        <a:t>10.60</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74624253"/>
                  </a:ext>
                </a:extLst>
              </a:tr>
              <a:tr h="203393">
                <a:tc>
                  <a:txBody>
                    <a:bodyPr/>
                    <a:lstStyle/>
                    <a:p>
                      <a:pPr algn="ctr">
                        <a:lnSpc>
                          <a:spcPct val="106000"/>
                        </a:lnSpc>
                        <a:spcAft>
                          <a:spcPts val="800"/>
                        </a:spcAft>
                      </a:pPr>
                      <a:r>
                        <a:rPr lang="en-US" sz="1200" b="1" dirty="0">
                          <a:effectLst/>
                        </a:rPr>
                        <a:t>Fe</a:t>
                      </a:r>
                      <a:r>
                        <a:rPr lang="ru-RU" sz="800" b="1" dirty="0">
                          <a:effectLst/>
                        </a:rPr>
                        <a:t>   </a:t>
                      </a:r>
                      <a:r>
                        <a:rPr lang="en-US" sz="1200" b="1" baseline="-25000" dirty="0">
                          <a:effectLst/>
                        </a:rPr>
                        <a:t>2</a:t>
                      </a:r>
                      <a:r>
                        <a:rPr lang="en-US" sz="1200" b="1" dirty="0">
                          <a:effectLst/>
                        </a:rPr>
                        <a:t>O</a:t>
                      </a:r>
                      <a:r>
                        <a:rPr lang="en-US" sz="1200" b="1" baseline="-25000" dirty="0">
                          <a:effectLst/>
                        </a:rPr>
                        <a:t>3</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dirty="0">
                          <a:effectLst/>
                          <a:latin typeface="Times New Roman" panose="02020603050405020304" pitchFamily="18" charset="0"/>
                          <a:ea typeface="Malgun Gothic" panose="020B0503020000020004" pitchFamily="34" charset="-127"/>
                          <a:cs typeface="Times New Roman" panose="02020603050405020304" pitchFamily="18" charset="0"/>
                        </a:rPr>
                        <a:t>11.68</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b="1" dirty="0">
                          <a:effectLst/>
                        </a:rPr>
                        <a:t>CaO</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dirty="0">
                          <a:effectLst/>
                          <a:latin typeface="Times New Roman" panose="02020603050405020304" pitchFamily="18" charset="0"/>
                          <a:ea typeface="Malgun Gothic" panose="020B0503020000020004" pitchFamily="34" charset="-127"/>
                          <a:cs typeface="Times New Roman" panose="02020603050405020304" pitchFamily="18" charset="0"/>
                        </a:rPr>
                        <a:t>39.78</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b="1" dirty="0">
                          <a:effectLst/>
                          <a:latin typeface="Times New Roman" panose="02020603050405020304" pitchFamily="18" charset="0"/>
                          <a:ea typeface="Malgun Gothic" panose="020B0503020000020004" pitchFamily="34" charset="-127"/>
                          <a:cs typeface="Times New Roman" panose="02020603050405020304" pitchFamily="18" charset="0"/>
                        </a:rPr>
                        <a:t>Cl</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200" dirty="0">
                          <a:effectLst/>
                          <a:latin typeface="Times New Roman" panose="02020603050405020304" pitchFamily="18" charset="0"/>
                          <a:ea typeface="Malgun Gothic" panose="020B0503020000020004" pitchFamily="34" charset="-127"/>
                          <a:cs typeface="Times New Roman" panose="02020603050405020304" pitchFamily="18" charset="0"/>
                        </a:rPr>
                        <a:t>3.70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08334988"/>
                  </a:ext>
                </a:extLst>
              </a:tr>
            </a:tbl>
          </a:graphicData>
        </a:graphic>
      </p:graphicFrame>
      <p:sp>
        <p:nvSpPr>
          <p:cNvPr id="16" name="Text Placeholder 1">
            <a:extLst>
              <a:ext uri="{FF2B5EF4-FFF2-40B4-BE49-F238E27FC236}">
                <a16:creationId xmlns:a16="http://schemas.microsoft.com/office/drawing/2014/main" id="{2A4231EB-6CBF-47D4-AA2F-23E0485B4DDD}"/>
              </a:ext>
            </a:extLst>
          </p:cNvPr>
          <p:cNvSpPr txBox="1">
            <a:spLocks/>
          </p:cNvSpPr>
          <p:nvPr/>
        </p:nvSpPr>
        <p:spPr>
          <a:xfrm>
            <a:off x="353783" y="4562211"/>
            <a:ext cx="5121730" cy="407637"/>
          </a:xfrm>
          <a:prstGeom prst="rect">
            <a:avLst/>
          </a:prstGeom>
        </p:spPr>
        <p:txBody>
          <a:bodyPr vert="horz" lIns="91440" tIns="45720" rIns="91440" bIns="45720" rtlCol="0" anchor="b" anchorCtr="1">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1900" b="0" kern="1200" cap="all" spc="100" baseline="0">
                <a:solidFill>
                  <a:schemeClr val="accent2">
                    <a:lumMod val="75000"/>
                  </a:schemeClr>
                </a:solidFill>
                <a:latin typeface="+mn-lt"/>
                <a:ea typeface="+mn-ea"/>
                <a:cs typeface="+mn-cs"/>
              </a:defRPr>
            </a:lvl1pPr>
            <a:lvl2pPr marL="457200" indent="0" algn="l" defTabSz="914400" rtl="0" eaLnBrk="1" latinLnBrk="0" hangingPunct="1">
              <a:lnSpc>
                <a:spcPct val="100000"/>
              </a:lnSpc>
              <a:spcBef>
                <a:spcPts val="1000"/>
              </a:spcBef>
              <a:buClr>
                <a:schemeClr val="accent2"/>
              </a:buClr>
              <a:buFont typeface="Arial" panose="020B0604020202020204" pitchFamily="34" charset="0"/>
              <a:buNone/>
              <a:defRPr sz="1900" b="1" kern="1200">
                <a:solidFill>
                  <a:schemeClr val="tx1">
                    <a:lumMod val="85000"/>
                    <a:lumOff val="15000"/>
                  </a:schemeClr>
                </a:solidFill>
                <a:latin typeface="+mn-lt"/>
                <a:ea typeface="+mn-ea"/>
                <a:cs typeface="+mn-cs"/>
              </a:defRPr>
            </a:lvl2pPr>
            <a:lvl3pPr marL="914400" indent="0" algn="l" defTabSz="914400" rtl="0" eaLnBrk="1" latinLnBrk="0" hangingPunct="1">
              <a:lnSpc>
                <a:spcPct val="100000"/>
              </a:lnSpc>
              <a:spcBef>
                <a:spcPts val="1000"/>
              </a:spcBef>
              <a:buClr>
                <a:schemeClr val="accent2"/>
              </a:buClr>
              <a:buFont typeface="Arial" panose="020B0604020202020204" pitchFamily="34" charset="0"/>
              <a:buNone/>
              <a:defRPr sz="1800" b="1" kern="1200">
                <a:solidFill>
                  <a:schemeClr val="tx1">
                    <a:lumMod val="85000"/>
                    <a:lumOff val="15000"/>
                  </a:schemeClr>
                </a:solidFill>
                <a:latin typeface="+mn-lt"/>
                <a:ea typeface="+mn-ea"/>
                <a:cs typeface="+mn-cs"/>
              </a:defRPr>
            </a:lvl3pPr>
            <a:lvl4pPr marL="1371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4pPr>
            <a:lvl5pPr marL="18288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5pPr>
            <a:lvl6pPr marL="22860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8pPr>
            <a:lvl9pPr marL="3657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9pPr>
          </a:lstStyle>
          <a:p>
            <a:r>
              <a:rPr lang="en-US" dirty="0"/>
              <a:t>Chemical Composition:</a:t>
            </a:r>
            <a:endParaRPr lang="ru-RU" dirty="0"/>
          </a:p>
        </p:txBody>
      </p:sp>
    </p:spTree>
    <p:extLst>
      <p:ext uri="{BB962C8B-B14F-4D97-AF65-F5344CB8AC3E}">
        <p14:creationId xmlns:p14="http://schemas.microsoft.com/office/powerpoint/2010/main" val="130205167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BEC6634-EB8B-4A35-8A36-E1FBB83A9AB2}"/>
              </a:ext>
            </a:extLst>
          </p:cNvPr>
          <p:cNvSpPr>
            <a:spLocks noGrp="1"/>
          </p:cNvSpPr>
          <p:nvPr>
            <p:ph type="body" idx="1"/>
          </p:nvPr>
        </p:nvSpPr>
        <p:spPr>
          <a:xfrm>
            <a:off x="116105" y="1864578"/>
            <a:ext cx="3911193" cy="407637"/>
          </a:xfrm>
        </p:spPr>
        <p:txBody>
          <a:bodyPr/>
          <a:lstStyle/>
          <a:p>
            <a:r>
              <a:rPr lang="en-US" dirty="0"/>
              <a:t>Particle Size Distribution:</a:t>
            </a:r>
            <a:endParaRPr lang="ru-RU" dirty="0"/>
          </a:p>
        </p:txBody>
      </p:sp>
      <p:sp>
        <p:nvSpPr>
          <p:cNvPr id="6" name="Date Placeholder 5">
            <a:extLst>
              <a:ext uri="{FF2B5EF4-FFF2-40B4-BE49-F238E27FC236}">
                <a16:creationId xmlns:a16="http://schemas.microsoft.com/office/drawing/2014/main" id="{778A3F33-B4D9-4E0B-A3D8-5B0937E53C73}"/>
              </a:ext>
            </a:extLst>
          </p:cNvPr>
          <p:cNvSpPr>
            <a:spLocks noGrp="1"/>
          </p:cNvSpPr>
          <p:nvPr>
            <p:ph type="dt" sz="half" idx="10"/>
          </p:nvPr>
        </p:nvSpPr>
        <p:spPr/>
        <p:txBody>
          <a:bodyPr/>
          <a:lstStyle/>
          <a:p>
            <a:fld id="{FFA414A8-E2BB-40F3-9C33-8C81A9D83457}" type="datetime4">
              <a:rPr lang="en-US" smtClean="0"/>
              <a:t>April 29, 2021</a:t>
            </a:fld>
            <a:endParaRPr lang="ru-RU"/>
          </a:p>
        </p:txBody>
      </p:sp>
      <p:sp>
        <p:nvSpPr>
          <p:cNvPr id="7" name="Footer Placeholder 6">
            <a:extLst>
              <a:ext uri="{FF2B5EF4-FFF2-40B4-BE49-F238E27FC236}">
                <a16:creationId xmlns:a16="http://schemas.microsoft.com/office/drawing/2014/main" id="{69C8310E-FEF3-4BD9-8915-DDD65A6B66CC}"/>
              </a:ext>
            </a:extLst>
          </p:cNvPr>
          <p:cNvSpPr>
            <a:spLocks noGrp="1"/>
          </p:cNvSpPr>
          <p:nvPr>
            <p:ph type="ftr" sz="quarter" idx="11"/>
          </p:nvPr>
        </p:nvSpPr>
        <p:spPr/>
        <p:txBody>
          <a:bodyPr/>
          <a:lstStyle/>
          <a:p>
            <a:r>
              <a:rPr lang="en-US"/>
              <a:t>Ayazhan Bazarbekova</a:t>
            </a:r>
            <a:endParaRPr lang="ru-RU"/>
          </a:p>
        </p:txBody>
      </p:sp>
      <p:sp>
        <p:nvSpPr>
          <p:cNvPr id="8" name="Slide Number Placeholder 7">
            <a:extLst>
              <a:ext uri="{FF2B5EF4-FFF2-40B4-BE49-F238E27FC236}">
                <a16:creationId xmlns:a16="http://schemas.microsoft.com/office/drawing/2014/main" id="{192B6A0B-0DA6-47FD-9F8E-07F1223F7FE0}"/>
              </a:ext>
            </a:extLst>
          </p:cNvPr>
          <p:cNvSpPr>
            <a:spLocks noGrp="1"/>
          </p:cNvSpPr>
          <p:nvPr>
            <p:ph type="sldNum" sz="quarter" idx="12"/>
          </p:nvPr>
        </p:nvSpPr>
        <p:spPr/>
        <p:txBody>
          <a:bodyPr/>
          <a:lstStyle/>
          <a:p>
            <a:fld id="{7F27EFF6-A82B-4B6F-88D3-A085167AFFB2}" type="slidenum">
              <a:rPr lang="ru-RU" smtClean="0"/>
              <a:t>13</a:t>
            </a:fld>
            <a:endParaRPr lang="ru-RU"/>
          </a:p>
        </p:txBody>
      </p:sp>
      <p:sp>
        <p:nvSpPr>
          <p:cNvPr id="9" name="Title 8">
            <a:extLst>
              <a:ext uri="{FF2B5EF4-FFF2-40B4-BE49-F238E27FC236}">
                <a16:creationId xmlns:a16="http://schemas.microsoft.com/office/drawing/2014/main" id="{85F8C6F9-70CC-46EB-A6D0-CD02755A59A6}"/>
              </a:ext>
            </a:extLst>
          </p:cNvPr>
          <p:cNvSpPr>
            <a:spLocks noGrp="1"/>
          </p:cNvSpPr>
          <p:nvPr>
            <p:ph type="title"/>
          </p:nvPr>
        </p:nvSpPr>
        <p:spPr/>
        <p:txBody>
          <a:bodyPr/>
          <a:lstStyle/>
          <a:p>
            <a:r>
              <a:rPr lang="en-US" dirty="0"/>
              <a:t>Test Results: OPC &amp; LSP Characterization</a:t>
            </a:r>
            <a:endParaRPr lang="ru-RU" dirty="0"/>
          </a:p>
        </p:txBody>
      </p:sp>
      <p:sp>
        <p:nvSpPr>
          <p:cNvPr id="16" name="Text Placeholder 1">
            <a:extLst>
              <a:ext uri="{FF2B5EF4-FFF2-40B4-BE49-F238E27FC236}">
                <a16:creationId xmlns:a16="http://schemas.microsoft.com/office/drawing/2014/main" id="{2A4231EB-6CBF-47D4-AA2F-23E0485B4DDD}"/>
              </a:ext>
            </a:extLst>
          </p:cNvPr>
          <p:cNvSpPr txBox="1">
            <a:spLocks/>
          </p:cNvSpPr>
          <p:nvPr/>
        </p:nvSpPr>
        <p:spPr>
          <a:xfrm>
            <a:off x="3535135" y="4969533"/>
            <a:ext cx="5121730" cy="407637"/>
          </a:xfrm>
          <a:prstGeom prst="rect">
            <a:avLst/>
          </a:prstGeom>
        </p:spPr>
        <p:txBody>
          <a:bodyPr vert="horz" lIns="91440" tIns="45720" rIns="91440" bIns="45720" rtlCol="0" anchor="b" anchorCtr="1">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1900" b="0" kern="1200" cap="all" spc="100" baseline="0">
                <a:solidFill>
                  <a:schemeClr val="accent2">
                    <a:lumMod val="75000"/>
                  </a:schemeClr>
                </a:solidFill>
                <a:latin typeface="+mn-lt"/>
                <a:ea typeface="+mn-ea"/>
                <a:cs typeface="+mn-cs"/>
              </a:defRPr>
            </a:lvl1pPr>
            <a:lvl2pPr marL="457200" indent="0" algn="l" defTabSz="914400" rtl="0" eaLnBrk="1" latinLnBrk="0" hangingPunct="1">
              <a:lnSpc>
                <a:spcPct val="100000"/>
              </a:lnSpc>
              <a:spcBef>
                <a:spcPts val="1000"/>
              </a:spcBef>
              <a:buClr>
                <a:schemeClr val="accent2"/>
              </a:buClr>
              <a:buFont typeface="Arial" panose="020B0604020202020204" pitchFamily="34" charset="0"/>
              <a:buNone/>
              <a:defRPr sz="1900" b="1" kern="1200">
                <a:solidFill>
                  <a:schemeClr val="tx1">
                    <a:lumMod val="85000"/>
                    <a:lumOff val="15000"/>
                  </a:schemeClr>
                </a:solidFill>
                <a:latin typeface="+mn-lt"/>
                <a:ea typeface="+mn-ea"/>
                <a:cs typeface="+mn-cs"/>
              </a:defRPr>
            </a:lvl2pPr>
            <a:lvl3pPr marL="914400" indent="0" algn="l" defTabSz="914400" rtl="0" eaLnBrk="1" latinLnBrk="0" hangingPunct="1">
              <a:lnSpc>
                <a:spcPct val="100000"/>
              </a:lnSpc>
              <a:spcBef>
                <a:spcPts val="1000"/>
              </a:spcBef>
              <a:buClr>
                <a:schemeClr val="accent2"/>
              </a:buClr>
              <a:buFont typeface="Arial" panose="020B0604020202020204" pitchFamily="34" charset="0"/>
              <a:buNone/>
              <a:defRPr sz="1800" b="1" kern="1200">
                <a:solidFill>
                  <a:schemeClr val="tx1">
                    <a:lumMod val="85000"/>
                    <a:lumOff val="15000"/>
                  </a:schemeClr>
                </a:solidFill>
                <a:latin typeface="+mn-lt"/>
                <a:ea typeface="+mn-ea"/>
                <a:cs typeface="+mn-cs"/>
              </a:defRPr>
            </a:lvl3pPr>
            <a:lvl4pPr marL="1371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4pPr>
            <a:lvl5pPr marL="18288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5pPr>
            <a:lvl6pPr marL="22860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8pPr>
            <a:lvl9pPr marL="3657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9pPr>
          </a:lstStyle>
          <a:p>
            <a:r>
              <a:rPr lang="en-US" dirty="0"/>
              <a:t>Chemical Composition:</a:t>
            </a:r>
            <a:endParaRPr lang="ru-RU" dirty="0"/>
          </a:p>
        </p:txBody>
      </p:sp>
      <p:pic>
        <p:nvPicPr>
          <p:cNvPr id="14" name="Picture 13">
            <a:extLst>
              <a:ext uri="{FF2B5EF4-FFF2-40B4-BE49-F238E27FC236}">
                <a16:creationId xmlns:a16="http://schemas.microsoft.com/office/drawing/2014/main" id="{CB2E58BF-44D6-4400-AC66-A46D0712A05F}"/>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1224" y="2272215"/>
            <a:ext cx="3760956" cy="2716346"/>
          </a:xfrm>
          <a:prstGeom prst="rect">
            <a:avLst/>
          </a:prstGeom>
          <a:noFill/>
        </p:spPr>
      </p:pic>
      <p:pic>
        <p:nvPicPr>
          <p:cNvPr id="17" name="Picture 16">
            <a:extLst>
              <a:ext uri="{FF2B5EF4-FFF2-40B4-BE49-F238E27FC236}">
                <a16:creationId xmlns:a16="http://schemas.microsoft.com/office/drawing/2014/main" id="{3ED20CAC-45D6-4C7A-849F-BF1BE731C2B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15522" y="2547644"/>
            <a:ext cx="3760956" cy="2165488"/>
          </a:xfrm>
          <a:prstGeom prst="rect">
            <a:avLst/>
          </a:prstGeom>
          <a:noFill/>
        </p:spPr>
      </p:pic>
      <p:pic>
        <p:nvPicPr>
          <p:cNvPr id="20" name="Picture 19">
            <a:extLst>
              <a:ext uri="{FF2B5EF4-FFF2-40B4-BE49-F238E27FC236}">
                <a16:creationId xmlns:a16="http://schemas.microsoft.com/office/drawing/2014/main" id="{CC885E87-C671-40F0-A3BF-F74C9708A37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39820" y="2547644"/>
            <a:ext cx="3760956" cy="2165488"/>
          </a:xfrm>
          <a:prstGeom prst="rect">
            <a:avLst/>
          </a:prstGeom>
          <a:noFill/>
        </p:spPr>
      </p:pic>
      <p:sp>
        <p:nvSpPr>
          <p:cNvPr id="21" name="Text Placeholder 1">
            <a:extLst>
              <a:ext uri="{FF2B5EF4-FFF2-40B4-BE49-F238E27FC236}">
                <a16:creationId xmlns:a16="http://schemas.microsoft.com/office/drawing/2014/main" id="{C2503EFA-BE77-4409-ACDB-CEC6AF7FA520}"/>
              </a:ext>
            </a:extLst>
          </p:cNvPr>
          <p:cNvSpPr txBox="1">
            <a:spLocks/>
          </p:cNvSpPr>
          <p:nvPr/>
        </p:nvSpPr>
        <p:spPr>
          <a:xfrm>
            <a:off x="4328625" y="1864578"/>
            <a:ext cx="3760957" cy="407637"/>
          </a:xfrm>
          <a:prstGeom prst="rect">
            <a:avLst/>
          </a:prstGeom>
        </p:spPr>
        <p:txBody>
          <a:bodyPr vert="horz" lIns="91440" tIns="45720" rIns="91440" bIns="45720" rtlCol="0" anchor="b" anchorCtr="1">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1900" b="0" kern="1200" cap="all" spc="100" baseline="0">
                <a:solidFill>
                  <a:schemeClr val="accent2">
                    <a:lumMod val="75000"/>
                  </a:schemeClr>
                </a:solidFill>
                <a:latin typeface="+mn-lt"/>
                <a:ea typeface="+mn-ea"/>
                <a:cs typeface="+mn-cs"/>
              </a:defRPr>
            </a:lvl1pPr>
            <a:lvl2pPr marL="457200" indent="0" algn="l" defTabSz="914400" rtl="0" eaLnBrk="1" latinLnBrk="0" hangingPunct="1">
              <a:lnSpc>
                <a:spcPct val="100000"/>
              </a:lnSpc>
              <a:spcBef>
                <a:spcPts val="1000"/>
              </a:spcBef>
              <a:buClr>
                <a:schemeClr val="accent2"/>
              </a:buClr>
              <a:buFont typeface="Arial" panose="020B0604020202020204" pitchFamily="34" charset="0"/>
              <a:buNone/>
              <a:defRPr sz="1900" b="1" kern="1200">
                <a:solidFill>
                  <a:schemeClr val="tx1">
                    <a:lumMod val="85000"/>
                    <a:lumOff val="15000"/>
                  </a:schemeClr>
                </a:solidFill>
                <a:latin typeface="+mn-lt"/>
                <a:ea typeface="+mn-ea"/>
                <a:cs typeface="+mn-cs"/>
              </a:defRPr>
            </a:lvl2pPr>
            <a:lvl3pPr marL="914400" indent="0" algn="l" defTabSz="914400" rtl="0" eaLnBrk="1" latinLnBrk="0" hangingPunct="1">
              <a:lnSpc>
                <a:spcPct val="100000"/>
              </a:lnSpc>
              <a:spcBef>
                <a:spcPts val="1000"/>
              </a:spcBef>
              <a:buClr>
                <a:schemeClr val="accent2"/>
              </a:buClr>
              <a:buFont typeface="Arial" panose="020B0604020202020204" pitchFamily="34" charset="0"/>
              <a:buNone/>
              <a:defRPr sz="1800" b="1" kern="1200">
                <a:solidFill>
                  <a:schemeClr val="tx1">
                    <a:lumMod val="85000"/>
                    <a:lumOff val="15000"/>
                  </a:schemeClr>
                </a:solidFill>
                <a:latin typeface="+mn-lt"/>
                <a:ea typeface="+mn-ea"/>
                <a:cs typeface="+mn-cs"/>
              </a:defRPr>
            </a:lvl3pPr>
            <a:lvl4pPr marL="1371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4pPr>
            <a:lvl5pPr marL="18288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5pPr>
            <a:lvl6pPr marL="22860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8pPr>
            <a:lvl9pPr marL="3657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9pPr>
          </a:lstStyle>
          <a:p>
            <a:r>
              <a:rPr lang="en-US" dirty="0"/>
              <a:t>OPC Mineralogy:</a:t>
            </a:r>
            <a:endParaRPr lang="ru-RU" dirty="0"/>
          </a:p>
        </p:txBody>
      </p:sp>
      <p:sp>
        <p:nvSpPr>
          <p:cNvPr id="22" name="Text Placeholder 1">
            <a:extLst>
              <a:ext uri="{FF2B5EF4-FFF2-40B4-BE49-F238E27FC236}">
                <a16:creationId xmlns:a16="http://schemas.microsoft.com/office/drawing/2014/main" id="{56D4F335-0F4B-403F-A596-96EE9163A910}"/>
              </a:ext>
            </a:extLst>
          </p:cNvPr>
          <p:cNvSpPr txBox="1">
            <a:spLocks/>
          </p:cNvSpPr>
          <p:nvPr/>
        </p:nvSpPr>
        <p:spPr>
          <a:xfrm>
            <a:off x="8239819" y="1864578"/>
            <a:ext cx="3760956" cy="407637"/>
          </a:xfrm>
          <a:prstGeom prst="rect">
            <a:avLst/>
          </a:prstGeom>
        </p:spPr>
        <p:txBody>
          <a:bodyPr vert="horz" lIns="91440" tIns="45720" rIns="91440" bIns="45720" rtlCol="0" anchor="b" anchorCtr="1">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1900" b="0" kern="1200" cap="all" spc="100" baseline="0">
                <a:solidFill>
                  <a:schemeClr val="accent2">
                    <a:lumMod val="75000"/>
                  </a:schemeClr>
                </a:solidFill>
                <a:latin typeface="+mn-lt"/>
                <a:ea typeface="+mn-ea"/>
                <a:cs typeface="+mn-cs"/>
              </a:defRPr>
            </a:lvl1pPr>
            <a:lvl2pPr marL="457200" indent="0" algn="l" defTabSz="914400" rtl="0" eaLnBrk="1" latinLnBrk="0" hangingPunct="1">
              <a:lnSpc>
                <a:spcPct val="100000"/>
              </a:lnSpc>
              <a:spcBef>
                <a:spcPts val="1000"/>
              </a:spcBef>
              <a:buClr>
                <a:schemeClr val="accent2"/>
              </a:buClr>
              <a:buFont typeface="Arial" panose="020B0604020202020204" pitchFamily="34" charset="0"/>
              <a:buNone/>
              <a:defRPr sz="1900" b="1" kern="1200">
                <a:solidFill>
                  <a:schemeClr val="tx1">
                    <a:lumMod val="85000"/>
                    <a:lumOff val="15000"/>
                  </a:schemeClr>
                </a:solidFill>
                <a:latin typeface="+mn-lt"/>
                <a:ea typeface="+mn-ea"/>
                <a:cs typeface="+mn-cs"/>
              </a:defRPr>
            </a:lvl2pPr>
            <a:lvl3pPr marL="914400" indent="0" algn="l" defTabSz="914400" rtl="0" eaLnBrk="1" latinLnBrk="0" hangingPunct="1">
              <a:lnSpc>
                <a:spcPct val="100000"/>
              </a:lnSpc>
              <a:spcBef>
                <a:spcPts val="1000"/>
              </a:spcBef>
              <a:buClr>
                <a:schemeClr val="accent2"/>
              </a:buClr>
              <a:buFont typeface="Arial" panose="020B0604020202020204" pitchFamily="34" charset="0"/>
              <a:buNone/>
              <a:defRPr sz="1800" b="1" kern="1200">
                <a:solidFill>
                  <a:schemeClr val="tx1">
                    <a:lumMod val="85000"/>
                    <a:lumOff val="15000"/>
                  </a:schemeClr>
                </a:solidFill>
                <a:latin typeface="+mn-lt"/>
                <a:ea typeface="+mn-ea"/>
                <a:cs typeface="+mn-cs"/>
              </a:defRPr>
            </a:lvl3pPr>
            <a:lvl4pPr marL="1371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4pPr>
            <a:lvl5pPr marL="18288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5pPr>
            <a:lvl6pPr marL="22860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8pPr>
            <a:lvl9pPr marL="3657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9pPr>
          </a:lstStyle>
          <a:p>
            <a:r>
              <a:rPr lang="en-US" dirty="0"/>
              <a:t>LSP Mineralogy:</a:t>
            </a:r>
            <a:endParaRPr lang="ru-RU" dirty="0"/>
          </a:p>
        </p:txBody>
      </p:sp>
      <p:graphicFrame>
        <p:nvGraphicFramePr>
          <p:cNvPr id="26" name="Table 26">
            <a:extLst>
              <a:ext uri="{FF2B5EF4-FFF2-40B4-BE49-F238E27FC236}">
                <a16:creationId xmlns:a16="http://schemas.microsoft.com/office/drawing/2014/main" id="{7226EAA1-5702-420A-890A-AFB4EE978520}"/>
              </a:ext>
            </a:extLst>
          </p:cNvPr>
          <p:cNvGraphicFramePr>
            <a:graphicFrameLocks noGrp="1"/>
          </p:cNvGraphicFramePr>
          <p:nvPr>
            <p:extLst>
              <p:ext uri="{D42A27DB-BD31-4B8C-83A1-F6EECF244321}">
                <p14:modId xmlns:p14="http://schemas.microsoft.com/office/powerpoint/2010/main" val="1027977979"/>
              </p:ext>
            </p:extLst>
          </p:nvPr>
        </p:nvGraphicFramePr>
        <p:xfrm>
          <a:off x="1468119" y="5364050"/>
          <a:ext cx="9255762" cy="879120"/>
        </p:xfrm>
        <a:graphic>
          <a:graphicData uri="http://schemas.openxmlformats.org/drawingml/2006/table">
            <a:tbl>
              <a:tblPr firstRow="1" bandRow="1">
                <a:tableStyleId>{5FD0F851-EC5A-4D38-B0AD-8093EC10F338}</a:tableStyleId>
              </a:tblPr>
              <a:tblGrid>
                <a:gridCol w="1028418">
                  <a:extLst>
                    <a:ext uri="{9D8B030D-6E8A-4147-A177-3AD203B41FA5}">
                      <a16:colId xmlns:a16="http://schemas.microsoft.com/office/drawing/2014/main" val="3920539399"/>
                    </a:ext>
                  </a:extLst>
                </a:gridCol>
                <a:gridCol w="1028418">
                  <a:extLst>
                    <a:ext uri="{9D8B030D-6E8A-4147-A177-3AD203B41FA5}">
                      <a16:colId xmlns:a16="http://schemas.microsoft.com/office/drawing/2014/main" val="2121278648"/>
                    </a:ext>
                  </a:extLst>
                </a:gridCol>
                <a:gridCol w="1028418">
                  <a:extLst>
                    <a:ext uri="{9D8B030D-6E8A-4147-A177-3AD203B41FA5}">
                      <a16:colId xmlns:a16="http://schemas.microsoft.com/office/drawing/2014/main" val="2314458285"/>
                    </a:ext>
                  </a:extLst>
                </a:gridCol>
                <a:gridCol w="1028418">
                  <a:extLst>
                    <a:ext uri="{9D8B030D-6E8A-4147-A177-3AD203B41FA5}">
                      <a16:colId xmlns:a16="http://schemas.microsoft.com/office/drawing/2014/main" val="339056340"/>
                    </a:ext>
                  </a:extLst>
                </a:gridCol>
                <a:gridCol w="1028418">
                  <a:extLst>
                    <a:ext uri="{9D8B030D-6E8A-4147-A177-3AD203B41FA5}">
                      <a16:colId xmlns:a16="http://schemas.microsoft.com/office/drawing/2014/main" val="2276268237"/>
                    </a:ext>
                  </a:extLst>
                </a:gridCol>
                <a:gridCol w="1028418">
                  <a:extLst>
                    <a:ext uri="{9D8B030D-6E8A-4147-A177-3AD203B41FA5}">
                      <a16:colId xmlns:a16="http://schemas.microsoft.com/office/drawing/2014/main" val="1407838762"/>
                    </a:ext>
                  </a:extLst>
                </a:gridCol>
                <a:gridCol w="1028418">
                  <a:extLst>
                    <a:ext uri="{9D8B030D-6E8A-4147-A177-3AD203B41FA5}">
                      <a16:colId xmlns:a16="http://schemas.microsoft.com/office/drawing/2014/main" val="358709203"/>
                    </a:ext>
                  </a:extLst>
                </a:gridCol>
                <a:gridCol w="1028418">
                  <a:extLst>
                    <a:ext uri="{9D8B030D-6E8A-4147-A177-3AD203B41FA5}">
                      <a16:colId xmlns:a16="http://schemas.microsoft.com/office/drawing/2014/main" val="1931954196"/>
                    </a:ext>
                  </a:extLst>
                </a:gridCol>
                <a:gridCol w="1028418">
                  <a:extLst>
                    <a:ext uri="{9D8B030D-6E8A-4147-A177-3AD203B41FA5}">
                      <a16:colId xmlns:a16="http://schemas.microsoft.com/office/drawing/2014/main" val="579375919"/>
                    </a:ext>
                  </a:extLst>
                </a:gridCol>
              </a:tblGrid>
              <a:tr h="201600">
                <a:tc>
                  <a:txBody>
                    <a:bodyPr/>
                    <a:lstStyle/>
                    <a:p>
                      <a:r>
                        <a:rPr lang="en-US" sz="1200" dirty="0"/>
                        <a:t>Compound</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OPC (%)</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LSP (%)</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Compound</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OPC (%)</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LSP (%)</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Compound</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OPC (%)</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LSP (%)</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8231012"/>
                  </a:ext>
                </a:extLst>
              </a:tr>
              <a:tr h="201600">
                <a:tc>
                  <a:txBody>
                    <a:bodyPr/>
                    <a:lstStyle/>
                    <a:p>
                      <a:pPr algn="ctr">
                        <a:lnSpc>
                          <a:spcPct val="106000"/>
                        </a:lnSpc>
                        <a:spcAft>
                          <a:spcPts val="800"/>
                        </a:spcAft>
                      </a:pPr>
                      <a:r>
                        <a:rPr lang="en-US" sz="1200" b="1" dirty="0">
                          <a:effectLst/>
                        </a:rPr>
                        <a:t>SiO</a:t>
                      </a:r>
                      <a:r>
                        <a:rPr lang="en-US" sz="1200" b="1" baseline="-25000" dirty="0">
                          <a:effectLst/>
                        </a:rPr>
                        <a:t>2</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dirty="0">
                          <a:effectLst/>
                        </a:rPr>
                        <a:t>21.05</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dirty="0">
                          <a:effectLst/>
                        </a:rPr>
                        <a:t>11.16</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b="1" dirty="0">
                          <a:effectLst/>
                        </a:rPr>
                        <a:t>Na</a:t>
                      </a:r>
                      <a:r>
                        <a:rPr lang="en-US" sz="1200" b="1" baseline="-25000" dirty="0">
                          <a:effectLst/>
                        </a:rPr>
                        <a:t>2</a:t>
                      </a:r>
                      <a:r>
                        <a:rPr lang="en-US" sz="1200" b="1" dirty="0">
                          <a:effectLst/>
                        </a:rPr>
                        <a:t>O</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06000"/>
                        </a:lnSpc>
                        <a:spcAft>
                          <a:spcPts val="800"/>
                        </a:spcAft>
                      </a:pPr>
                      <a:r>
                        <a:rPr lang="en-US" sz="1200" dirty="0">
                          <a:effectLst/>
                        </a:rPr>
                        <a:t>0.43</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dirty="0">
                          <a:effectLst/>
                        </a:rPr>
                        <a:t>0.60</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b="1" dirty="0">
                          <a:effectLst/>
                        </a:rPr>
                        <a:t>CaO</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dirty="0">
                          <a:effectLst/>
                        </a:rPr>
                        <a:t>64.48</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a:effectLst/>
                        </a:rPr>
                        <a:t>68.54</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5314564"/>
                  </a:ext>
                </a:extLst>
              </a:tr>
              <a:tr h="201600">
                <a:tc>
                  <a:txBody>
                    <a:bodyPr/>
                    <a:lstStyle/>
                    <a:p>
                      <a:pPr algn="ctr">
                        <a:lnSpc>
                          <a:spcPct val="106000"/>
                        </a:lnSpc>
                        <a:spcAft>
                          <a:spcPts val="800"/>
                        </a:spcAft>
                      </a:pPr>
                      <a:r>
                        <a:rPr lang="en-US" sz="1200" b="1" dirty="0">
                          <a:effectLst/>
                        </a:rPr>
                        <a:t>Al</a:t>
                      </a:r>
                      <a:r>
                        <a:rPr lang="en-US" sz="1200" b="1" baseline="-25000" dirty="0">
                          <a:effectLst/>
                        </a:rPr>
                        <a:t>2</a:t>
                      </a:r>
                      <a:r>
                        <a:rPr lang="en-US" sz="1200" b="1" dirty="0">
                          <a:effectLst/>
                        </a:rPr>
                        <a:t>O</a:t>
                      </a:r>
                      <a:r>
                        <a:rPr lang="en-US" sz="1200" b="1" baseline="-25000" dirty="0">
                          <a:effectLst/>
                        </a:rPr>
                        <a:t>3</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dirty="0">
                          <a:effectLst/>
                        </a:rPr>
                        <a:t>3.79</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dirty="0">
                          <a:effectLst/>
                        </a:rPr>
                        <a:t>3.62</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b="1" dirty="0">
                          <a:effectLst/>
                        </a:rPr>
                        <a:t>K</a:t>
                      </a:r>
                      <a:r>
                        <a:rPr lang="en-US" sz="1200" b="1" baseline="-25000" dirty="0">
                          <a:effectLst/>
                        </a:rPr>
                        <a:t>2</a:t>
                      </a:r>
                      <a:r>
                        <a:rPr lang="en-US" sz="1200" b="1" dirty="0">
                          <a:effectLst/>
                        </a:rPr>
                        <a:t>O</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c>
                  <a:txBody>
                    <a:bodyPr/>
                    <a:lstStyle/>
                    <a:p>
                      <a:pPr algn="ctr">
                        <a:lnSpc>
                          <a:spcPct val="106000"/>
                        </a:lnSpc>
                        <a:spcAft>
                          <a:spcPts val="800"/>
                        </a:spcAft>
                      </a:pPr>
                      <a:r>
                        <a:rPr lang="en-US" sz="1200" dirty="0">
                          <a:effectLst/>
                        </a:rPr>
                        <a:t>2.58</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b="1" dirty="0">
                          <a:effectLst/>
                        </a:rPr>
                        <a:t>TiO</a:t>
                      </a:r>
                      <a:r>
                        <a:rPr lang="en-US" sz="1200" b="1" baseline="-25000" dirty="0">
                          <a:effectLst/>
                        </a:rPr>
                        <a:t>2</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dirty="0">
                          <a:effectLst/>
                        </a:rPr>
                        <a:t>-</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a:effectLst/>
                        </a:rPr>
                        <a:t>1.23</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5840394"/>
                  </a:ext>
                </a:extLst>
              </a:tr>
              <a:tr h="201600">
                <a:tc>
                  <a:txBody>
                    <a:bodyPr/>
                    <a:lstStyle/>
                    <a:p>
                      <a:pPr algn="ctr">
                        <a:lnSpc>
                          <a:spcPct val="106000"/>
                        </a:lnSpc>
                        <a:spcAft>
                          <a:spcPts val="800"/>
                        </a:spcAft>
                      </a:pPr>
                      <a:r>
                        <a:rPr lang="en-US" sz="1200" b="1" dirty="0">
                          <a:effectLst/>
                        </a:rPr>
                        <a:t>Fe</a:t>
                      </a:r>
                      <a:r>
                        <a:rPr lang="ru-RU" sz="800" b="1" dirty="0">
                          <a:effectLst/>
                        </a:rPr>
                        <a:t>   </a:t>
                      </a:r>
                      <a:r>
                        <a:rPr lang="en-US" sz="1200" b="1" baseline="-25000" dirty="0">
                          <a:effectLst/>
                        </a:rPr>
                        <a:t>2</a:t>
                      </a:r>
                      <a:r>
                        <a:rPr lang="en-US" sz="1200" b="1" dirty="0">
                          <a:effectLst/>
                        </a:rPr>
                        <a:t>O</a:t>
                      </a:r>
                      <a:r>
                        <a:rPr lang="en-US" sz="1200" b="1" baseline="-25000" dirty="0">
                          <a:effectLst/>
                        </a:rPr>
                        <a:t>3</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a:effectLst/>
                        </a:rPr>
                        <a:t>4.47</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dirty="0">
                          <a:effectLst/>
                        </a:rPr>
                        <a:t>9.44</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b="1" dirty="0">
                          <a:effectLst/>
                        </a:rPr>
                        <a:t>MgO</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a:effectLst/>
                        </a:rPr>
                        <a:t>1.77</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dirty="0">
                          <a:effectLst/>
                        </a:rPr>
                        <a:t>1.00 </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b="1" dirty="0">
                          <a:effectLst/>
                        </a:rPr>
                        <a:t>SO</a:t>
                      </a:r>
                      <a:r>
                        <a:rPr lang="en-US" sz="1200" b="1" baseline="-25000" dirty="0">
                          <a:effectLst/>
                        </a:rPr>
                        <a:t>3</a:t>
                      </a:r>
                      <a:endParaRPr lang="ru-RU" sz="1200" b="1"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a:effectLst/>
                        </a:rPr>
                        <a:t>2.88</a:t>
                      </a:r>
                      <a:endParaRPr lang="ru-RU" sz="12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200" dirty="0">
                          <a:effectLst/>
                        </a:rPr>
                        <a:t>0.70</a:t>
                      </a:r>
                      <a:endParaRPr lang="ru-RU" sz="12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9331663"/>
                  </a:ext>
                </a:extLst>
              </a:tr>
            </a:tbl>
          </a:graphicData>
        </a:graphic>
      </p:graphicFrame>
    </p:spTree>
    <p:extLst>
      <p:ext uri="{BB962C8B-B14F-4D97-AF65-F5344CB8AC3E}">
        <p14:creationId xmlns:p14="http://schemas.microsoft.com/office/powerpoint/2010/main" val="686471027"/>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C73AE90F-64D5-4831-B70C-C9D9B9628F42}"/>
              </a:ext>
            </a:extLst>
          </p:cNvPr>
          <p:cNvSpPr>
            <a:spLocks noGrp="1"/>
          </p:cNvSpPr>
          <p:nvPr>
            <p:ph type="body" idx="1"/>
          </p:nvPr>
        </p:nvSpPr>
        <p:spPr>
          <a:xfrm>
            <a:off x="353785" y="1840135"/>
            <a:ext cx="5121730" cy="365760"/>
          </a:xfrm>
        </p:spPr>
        <p:txBody>
          <a:bodyPr>
            <a:normAutofit lnSpcReduction="10000"/>
          </a:bodyPr>
          <a:lstStyle/>
          <a:p>
            <a:r>
              <a:rPr lang="en-US" dirty="0"/>
              <a:t>Stabilized Soil pH</a:t>
            </a:r>
            <a:endParaRPr lang="ru-RU" dirty="0"/>
          </a:p>
        </p:txBody>
      </p:sp>
      <p:sp>
        <p:nvSpPr>
          <p:cNvPr id="11" name="Text Placeholder 10">
            <a:extLst>
              <a:ext uri="{FF2B5EF4-FFF2-40B4-BE49-F238E27FC236}">
                <a16:creationId xmlns:a16="http://schemas.microsoft.com/office/drawing/2014/main" id="{2E15AA35-0375-42CC-96A3-91A44DFDDC36}"/>
              </a:ext>
            </a:extLst>
          </p:cNvPr>
          <p:cNvSpPr>
            <a:spLocks noGrp="1"/>
          </p:cNvSpPr>
          <p:nvPr>
            <p:ph type="body" sz="quarter" idx="13"/>
          </p:nvPr>
        </p:nvSpPr>
        <p:spPr>
          <a:xfrm>
            <a:off x="6716484" y="1840135"/>
            <a:ext cx="5121730" cy="365760"/>
          </a:xfrm>
        </p:spPr>
        <p:txBody>
          <a:bodyPr>
            <a:normAutofit lnSpcReduction="10000"/>
          </a:bodyPr>
          <a:lstStyle/>
          <a:p>
            <a:r>
              <a:rPr lang="en-US" dirty="0"/>
              <a:t>Stabilized soil Mineralogy</a:t>
            </a:r>
            <a:endParaRPr lang="ru-RU" dirty="0"/>
          </a:p>
        </p:txBody>
      </p:sp>
      <p:sp>
        <p:nvSpPr>
          <p:cNvPr id="4" name="Date Placeholder 3">
            <a:extLst>
              <a:ext uri="{FF2B5EF4-FFF2-40B4-BE49-F238E27FC236}">
                <a16:creationId xmlns:a16="http://schemas.microsoft.com/office/drawing/2014/main" id="{56DD4629-2E86-4A18-8C12-256111403DB9}"/>
              </a:ext>
            </a:extLst>
          </p:cNvPr>
          <p:cNvSpPr>
            <a:spLocks noGrp="1"/>
          </p:cNvSpPr>
          <p:nvPr>
            <p:ph type="dt" sz="half" idx="10"/>
          </p:nvPr>
        </p:nvSpPr>
        <p:spPr/>
        <p:txBody>
          <a:bodyPr/>
          <a:lstStyle/>
          <a:p>
            <a:fld id="{0DB3FA78-99F6-4CF8-87D1-1B3E97789736}" type="datetime4">
              <a:rPr lang="en-US" smtClean="0"/>
              <a:t>April 29, 2021</a:t>
            </a:fld>
            <a:endParaRPr lang="ru-RU"/>
          </a:p>
        </p:txBody>
      </p:sp>
      <p:sp>
        <p:nvSpPr>
          <p:cNvPr id="5" name="Footer Placeholder 4">
            <a:extLst>
              <a:ext uri="{FF2B5EF4-FFF2-40B4-BE49-F238E27FC236}">
                <a16:creationId xmlns:a16="http://schemas.microsoft.com/office/drawing/2014/main" id="{0A1E02B1-B7EE-4F36-A7A7-96E834C8AFEB}"/>
              </a:ext>
            </a:extLst>
          </p:cNvPr>
          <p:cNvSpPr>
            <a:spLocks noGrp="1"/>
          </p:cNvSpPr>
          <p:nvPr>
            <p:ph type="ftr" sz="quarter" idx="11"/>
          </p:nvPr>
        </p:nvSpPr>
        <p:spPr/>
        <p:txBody>
          <a:bodyPr/>
          <a:lstStyle/>
          <a:p>
            <a:r>
              <a:rPr lang="en-US"/>
              <a:t>Ayazhan Bazarbekova</a:t>
            </a:r>
            <a:endParaRPr lang="ru-RU"/>
          </a:p>
        </p:txBody>
      </p:sp>
      <p:sp>
        <p:nvSpPr>
          <p:cNvPr id="6" name="Slide Number Placeholder 5">
            <a:extLst>
              <a:ext uri="{FF2B5EF4-FFF2-40B4-BE49-F238E27FC236}">
                <a16:creationId xmlns:a16="http://schemas.microsoft.com/office/drawing/2014/main" id="{0422A653-176E-443A-A12F-2021A7153146}"/>
              </a:ext>
            </a:extLst>
          </p:cNvPr>
          <p:cNvSpPr>
            <a:spLocks noGrp="1"/>
          </p:cNvSpPr>
          <p:nvPr>
            <p:ph type="sldNum" sz="quarter" idx="12"/>
          </p:nvPr>
        </p:nvSpPr>
        <p:spPr/>
        <p:txBody>
          <a:bodyPr/>
          <a:lstStyle/>
          <a:p>
            <a:fld id="{7F27EFF6-A82B-4B6F-88D3-A085167AFFB2}" type="slidenum">
              <a:rPr lang="ru-RU" smtClean="0"/>
              <a:t>14</a:t>
            </a:fld>
            <a:endParaRPr lang="ru-RU"/>
          </a:p>
        </p:txBody>
      </p:sp>
      <p:sp>
        <p:nvSpPr>
          <p:cNvPr id="7" name="Title 6">
            <a:extLst>
              <a:ext uri="{FF2B5EF4-FFF2-40B4-BE49-F238E27FC236}">
                <a16:creationId xmlns:a16="http://schemas.microsoft.com/office/drawing/2014/main" id="{22BDF92C-ECCE-43A0-8B5C-EA25F3E2FE69}"/>
              </a:ext>
            </a:extLst>
          </p:cNvPr>
          <p:cNvSpPr>
            <a:spLocks noGrp="1"/>
          </p:cNvSpPr>
          <p:nvPr>
            <p:ph type="title"/>
          </p:nvPr>
        </p:nvSpPr>
        <p:spPr/>
        <p:txBody>
          <a:bodyPr/>
          <a:lstStyle/>
          <a:p>
            <a:r>
              <a:rPr lang="en-US" dirty="0"/>
              <a:t>Test results: material characterization</a:t>
            </a:r>
            <a:endParaRPr lang="ru-RU" dirty="0"/>
          </a:p>
        </p:txBody>
      </p:sp>
      <p:pic>
        <p:nvPicPr>
          <p:cNvPr id="12" name="Content Placeholder 11" descr="Chart, line chart&#10;&#10;Description automatically generated">
            <a:extLst>
              <a:ext uri="{FF2B5EF4-FFF2-40B4-BE49-F238E27FC236}">
                <a16:creationId xmlns:a16="http://schemas.microsoft.com/office/drawing/2014/main" id="{12D3C743-78CC-4E13-8982-F62A76DDDF5B}"/>
              </a:ext>
            </a:extLst>
          </p:cNvPr>
          <p:cNvPicPr>
            <a:picLocks noGrp="1"/>
          </p:cNvPicPr>
          <p:nvPr>
            <p:ph sz="quarter" idx="4"/>
          </p:nvPr>
        </p:nvPicPr>
        <p:blipFill>
          <a:blip r:embed="rId2">
            <a:extLst>
              <a:ext uri="{28A0092B-C50C-407E-A947-70E740481C1C}">
                <a14:useLocalDpi xmlns:a14="http://schemas.microsoft.com/office/drawing/2010/main" val="0"/>
              </a:ext>
            </a:extLst>
          </a:blip>
          <a:stretch>
            <a:fillRect/>
          </a:stretch>
        </p:blipFill>
        <p:spPr bwMode="auto">
          <a:xfrm>
            <a:off x="6420103" y="2201029"/>
            <a:ext cx="5714491" cy="4656971"/>
          </a:xfrm>
          <a:prstGeom prst="rect">
            <a:avLst/>
          </a:prstGeom>
          <a:noFill/>
        </p:spPr>
      </p:pic>
      <p:pic>
        <p:nvPicPr>
          <p:cNvPr id="13" name="Content Placeholder 12">
            <a:extLst>
              <a:ext uri="{FF2B5EF4-FFF2-40B4-BE49-F238E27FC236}">
                <a16:creationId xmlns:a16="http://schemas.microsoft.com/office/drawing/2014/main" id="{8E5EF130-A581-4CB6-A9CE-A45EF96444B0}"/>
              </a:ext>
            </a:extLst>
          </p:cNvPr>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353785" y="2347468"/>
            <a:ext cx="5400026" cy="3247313"/>
          </a:xfrm>
          <a:prstGeom prst="rect">
            <a:avLst/>
          </a:prstGeom>
          <a:noFill/>
        </p:spPr>
      </p:pic>
    </p:spTree>
    <p:extLst>
      <p:ext uri="{BB962C8B-B14F-4D97-AF65-F5344CB8AC3E}">
        <p14:creationId xmlns:p14="http://schemas.microsoft.com/office/powerpoint/2010/main" val="2193799825"/>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BB8DFCEA-5AEC-4256-ACFA-99D8AB21EE1B}"/>
              </a:ext>
            </a:extLst>
          </p:cNvPr>
          <p:cNvSpPr>
            <a:spLocks noGrp="1"/>
          </p:cNvSpPr>
          <p:nvPr>
            <p:ph type="body" idx="1"/>
          </p:nvPr>
        </p:nvSpPr>
        <p:spPr/>
        <p:txBody>
          <a:bodyPr/>
          <a:lstStyle/>
          <a:p>
            <a:r>
              <a:rPr lang="en-US" dirty="0"/>
              <a:t>Atterberg Limits</a:t>
            </a:r>
            <a:endParaRPr lang="ru-RU" dirty="0"/>
          </a:p>
        </p:txBody>
      </p:sp>
      <p:sp>
        <p:nvSpPr>
          <p:cNvPr id="12" name="Text Placeholder 11">
            <a:extLst>
              <a:ext uri="{FF2B5EF4-FFF2-40B4-BE49-F238E27FC236}">
                <a16:creationId xmlns:a16="http://schemas.microsoft.com/office/drawing/2014/main" id="{E5C0F3F7-665F-48BD-899B-2831EA00748A}"/>
              </a:ext>
            </a:extLst>
          </p:cNvPr>
          <p:cNvSpPr>
            <a:spLocks noGrp="1"/>
          </p:cNvSpPr>
          <p:nvPr>
            <p:ph type="body" sz="quarter" idx="13"/>
          </p:nvPr>
        </p:nvSpPr>
        <p:spPr/>
        <p:txBody>
          <a:bodyPr/>
          <a:lstStyle/>
          <a:p>
            <a:r>
              <a:rPr lang="en-US" dirty="0"/>
              <a:t>Effect of LSP on PI</a:t>
            </a:r>
            <a:endParaRPr lang="ru-RU" dirty="0"/>
          </a:p>
        </p:txBody>
      </p:sp>
      <p:sp>
        <p:nvSpPr>
          <p:cNvPr id="5" name="Date Placeholder 4">
            <a:extLst>
              <a:ext uri="{FF2B5EF4-FFF2-40B4-BE49-F238E27FC236}">
                <a16:creationId xmlns:a16="http://schemas.microsoft.com/office/drawing/2014/main" id="{492444C6-1600-43DB-AB2A-2CC7D40E937B}"/>
              </a:ext>
            </a:extLst>
          </p:cNvPr>
          <p:cNvSpPr>
            <a:spLocks noGrp="1"/>
          </p:cNvSpPr>
          <p:nvPr>
            <p:ph type="dt" sz="half" idx="10"/>
          </p:nvPr>
        </p:nvSpPr>
        <p:spPr/>
        <p:txBody>
          <a:bodyPr/>
          <a:lstStyle/>
          <a:p>
            <a:fld id="{700CA444-436F-4E7E-AC2D-E39B50E2C357}" type="datetime4">
              <a:rPr lang="en-US" smtClean="0"/>
              <a:t>April 29, 2021</a:t>
            </a:fld>
            <a:endParaRPr lang="ru-RU"/>
          </a:p>
        </p:txBody>
      </p:sp>
      <p:sp>
        <p:nvSpPr>
          <p:cNvPr id="6" name="Footer Placeholder 5">
            <a:extLst>
              <a:ext uri="{FF2B5EF4-FFF2-40B4-BE49-F238E27FC236}">
                <a16:creationId xmlns:a16="http://schemas.microsoft.com/office/drawing/2014/main" id="{AA3B401E-3210-4937-96FD-6FF88D228091}"/>
              </a:ext>
            </a:extLst>
          </p:cNvPr>
          <p:cNvSpPr>
            <a:spLocks noGrp="1"/>
          </p:cNvSpPr>
          <p:nvPr>
            <p:ph type="ftr" sz="quarter" idx="11"/>
          </p:nvPr>
        </p:nvSpPr>
        <p:spPr/>
        <p:txBody>
          <a:bodyPr/>
          <a:lstStyle/>
          <a:p>
            <a:r>
              <a:rPr lang="en-US"/>
              <a:t>Ayazhan Bazarbekova</a:t>
            </a:r>
            <a:endParaRPr lang="ru-RU"/>
          </a:p>
        </p:txBody>
      </p:sp>
      <p:sp>
        <p:nvSpPr>
          <p:cNvPr id="7" name="Slide Number Placeholder 6">
            <a:extLst>
              <a:ext uri="{FF2B5EF4-FFF2-40B4-BE49-F238E27FC236}">
                <a16:creationId xmlns:a16="http://schemas.microsoft.com/office/drawing/2014/main" id="{1F44ED23-AB28-49E9-A99D-95E3D7A385ED}"/>
              </a:ext>
            </a:extLst>
          </p:cNvPr>
          <p:cNvSpPr>
            <a:spLocks noGrp="1"/>
          </p:cNvSpPr>
          <p:nvPr>
            <p:ph type="sldNum" sz="quarter" idx="12"/>
          </p:nvPr>
        </p:nvSpPr>
        <p:spPr/>
        <p:txBody>
          <a:bodyPr/>
          <a:lstStyle/>
          <a:p>
            <a:fld id="{7F27EFF6-A82B-4B6F-88D3-A085167AFFB2}" type="slidenum">
              <a:rPr lang="ru-RU" smtClean="0"/>
              <a:t>15</a:t>
            </a:fld>
            <a:endParaRPr lang="ru-RU"/>
          </a:p>
        </p:txBody>
      </p:sp>
      <p:sp>
        <p:nvSpPr>
          <p:cNvPr id="8" name="Title 7">
            <a:extLst>
              <a:ext uri="{FF2B5EF4-FFF2-40B4-BE49-F238E27FC236}">
                <a16:creationId xmlns:a16="http://schemas.microsoft.com/office/drawing/2014/main" id="{D941F635-A229-4D52-9F53-A1C5E718F445}"/>
              </a:ext>
            </a:extLst>
          </p:cNvPr>
          <p:cNvSpPr>
            <a:spLocks noGrp="1"/>
          </p:cNvSpPr>
          <p:nvPr>
            <p:ph type="title"/>
          </p:nvPr>
        </p:nvSpPr>
        <p:spPr/>
        <p:txBody>
          <a:bodyPr/>
          <a:lstStyle/>
          <a:p>
            <a:r>
              <a:rPr lang="en-US" dirty="0"/>
              <a:t>Test Results: Atterberg Limits</a:t>
            </a:r>
            <a:endParaRPr lang="ru-RU" dirty="0"/>
          </a:p>
        </p:txBody>
      </p:sp>
      <p:pic>
        <p:nvPicPr>
          <p:cNvPr id="13" name="Content Placeholder 12">
            <a:extLst>
              <a:ext uri="{FF2B5EF4-FFF2-40B4-BE49-F238E27FC236}">
                <a16:creationId xmlns:a16="http://schemas.microsoft.com/office/drawing/2014/main" id="{988C4B0D-749D-4500-AEFB-255E7B78B446}"/>
              </a:ext>
            </a:extLst>
          </p:cNvPr>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7018586" y="3070139"/>
            <a:ext cx="4517528" cy="2706859"/>
          </a:xfrm>
          <a:prstGeom prst="rect">
            <a:avLst/>
          </a:prstGeom>
          <a:noFill/>
        </p:spPr>
      </p:pic>
      <p:pic>
        <p:nvPicPr>
          <p:cNvPr id="14" name="Content Placeholder 9">
            <a:extLst>
              <a:ext uri="{FF2B5EF4-FFF2-40B4-BE49-F238E27FC236}">
                <a16:creationId xmlns:a16="http://schemas.microsoft.com/office/drawing/2014/main" id="{402F34EB-649C-40FA-AB78-90251705A467}"/>
              </a:ext>
            </a:extLst>
          </p:cNvPr>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58935" y="3067091"/>
            <a:ext cx="4511431" cy="2712955"/>
          </a:xfrm>
          <a:prstGeom prst="rect">
            <a:avLst/>
          </a:prstGeom>
          <a:noFill/>
        </p:spPr>
      </p:pic>
    </p:spTree>
    <p:extLst>
      <p:ext uri="{BB962C8B-B14F-4D97-AF65-F5344CB8AC3E}">
        <p14:creationId xmlns:p14="http://schemas.microsoft.com/office/powerpoint/2010/main" val="3465964854"/>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2D51CFEF-9723-4F99-A8B0-596CBAE7F863}"/>
              </a:ext>
            </a:extLst>
          </p:cNvPr>
          <p:cNvSpPr>
            <a:spLocks noGrp="1"/>
          </p:cNvSpPr>
          <p:nvPr>
            <p:ph type="body" idx="1"/>
          </p:nvPr>
        </p:nvSpPr>
        <p:spPr>
          <a:xfrm>
            <a:off x="353784" y="1916660"/>
            <a:ext cx="5121730" cy="496367"/>
          </a:xfrm>
        </p:spPr>
        <p:txBody>
          <a:bodyPr/>
          <a:lstStyle/>
          <a:p>
            <a:r>
              <a:rPr lang="en-US" dirty="0"/>
              <a:t>OMC-MDD</a:t>
            </a:r>
            <a:endParaRPr lang="ru-RU" dirty="0"/>
          </a:p>
        </p:txBody>
      </p:sp>
      <p:pic>
        <p:nvPicPr>
          <p:cNvPr id="12" name="Content Placeholder 11">
            <a:extLst>
              <a:ext uri="{FF2B5EF4-FFF2-40B4-BE49-F238E27FC236}">
                <a16:creationId xmlns:a16="http://schemas.microsoft.com/office/drawing/2014/main" id="{9586F7DB-197E-4777-973E-067063DA793C}"/>
              </a:ext>
            </a:extLst>
          </p:cNvPr>
          <p:cNvPicPr>
            <a:picLocks noGrp="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655886" y="2413027"/>
            <a:ext cx="4511431" cy="2700762"/>
          </a:xfrm>
          <a:prstGeom prst="rect">
            <a:avLst/>
          </a:prstGeom>
          <a:noFill/>
        </p:spPr>
      </p:pic>
      <p:pic>
        <p:nvPicPr>
          <p:cNvPr id="10" name="Content Placeholder 9">
            <a:extLst>
              <a:ext uri="{FF2B5EF4-FFF2-40B4-BE49-F238E27FC236}">
                <a16:creationId xmlns:a16="http://schemas.microsoft.com/office/drawing/2014/main" id="{520CDD94-0343-4CB6-9253-EA78E2066488}"/>
              </a:ext>
            </a:extLst>
          </p:cNvPr>
          <p:cNvPicPr>
            <a:picLocks noGrp="1"/>
          </p:cNvPicPr>
          <p:nvPr>
            <p:ph sz="quarter" idx="4"/>
          </p:nvPr>
        </p:nvPicPr>
        <p:blipFill>
          <a:blip r:embed="rId3">
            <a:extLst>
              <a:ext uri="{28A0092B-C50C-407E-A947-70E740481C1C}">
                <a14:useLocalDpi xmlns:a14="http://schemas.microsoft.com/office/drawing/2010/main" val="0"/>
              </a:ext>
            </a:extLst>
          </a:blip>
          <a:stretch>
            <a:fillRect/>
          </a:stretch>
        </p:blipFill>
        <p:spPr bwMode="auto">
          <a:xfrm>
            <a:off x="7018586" y="2413026"/>
            <a:ext cx="4517528" cy="2712955"/>
          </a:xfrm>
          <a:prstGeom prst="rect">
            <a:avLst/>
          </a:prstGeom>
          <a:noFill/>
        </p:spPr>
      </p:pic>
      <p:sp>
        <p:nvSpPr>
          <p:cNvPr id="14" name="Text Placeholder 13">
            <a:extLst>
              <a:ext uri="{FF2B5EF4-FFF2-40B4-BE49-F238E27FC236}">
                <a16:creationId xmlns:a16="http://schemas.microsoft.com/office/drawing/2014/main" id="{360AC6EB-A718-497A-B62C-F3DFA1CD78D9}"/>
              </a:ext>
            </a:extLst>
          </p:cNvPr>
          <p:cNvSpPr>
            <a:spLocks noGrp="1"/>
          </p:cNvSpPr>
          <p:nvPr>
            <p:ph type="body" sz="quarter" idx="13"/>
          </p:nvPr>
        </p:nvSpPr>
        <p:spPr>
          <a:xfrm>
            <a:off x="6716488" y="1916659"/>
            <a:ext cx="5121730" cy="496367"/>
          </a:xfrm>
        </p:spPr>
        <p:txBody>
          <a:bodyPr/>
          <a:lstStyle/>
          <a:p>
            <a:r>
              <a:rPr lang="en-US" dirty="0"/>
              <a:t>Effect of LSP on MDD</a:t>
            </a:r>
            <a:endParaRPr lang="ru-RU" dirty="0"/>
          </a:p>
        </p:txBody>
      </p:sp>
      <p:sp>
        <p:nvSpPr>
          <p:cNvPr id="5" name="Date Placeholder 4">
            <a:extLst>
              <a:ext uri="{FF2B5EF4-FFF2-40B4-BE49-F238E27FC236}">
                <a16:creationId xmlns:a16="http://schemas.microsoft.com/office/drawing/2014/main" id="{5C9C9FDC-6D87-4DD9-BBB4-CE9EB9E206D5}"/>
              </a:ext>
            </a:extLst>
          </p:cNvPr>
          <p:cNvSpPr>
            <a:spLocks noGrp="1"/>
          </p:cNvSpPr>
          <p:nvPr>
            <p:ph type="dt" sz="half" idx="10"/>
          </p:nvPr>
        </p:nvSpPr>
        <p:spPr/>
        <p:txBody>
          <a:bodyPr/>
          <a:lstStyle/>
          <a:p>
            <a:fld id="{700CA444-436F-4E7E-AC2D-E39B50E2C357}" type="datetime4">
              <a:rPr lang="en-US" smtClean="0"/>
              <a:t>April 29, 2021</a:t>
            </a:fld>
            <a:endParaRPr lang="ru-RU"/>
          </a:p>
        </p:txBody>
      </p:sp>
      <p:sp>
        <p:nvSpPr>
          <p:cNvPr id="6" name="Footer Placeholder 5">
            <a:extLst>
              <a:ext uri="{FF2B5EF4-FFF2-40B4-BE49-F238E27FC236}">
                <a16:creationId xmlns:a16="http://schemas.microsoft.com/office/drawing/2014/main" id="{7202442F-E724-4B8A-B993-EF749080A7D3}"/>
              </a:ext>
            </a:extLst>
          </p:cNvPr>
          <p:cNvSpPr>
            <a:spLocks noGrp="1"/>
          </p:cNvSpPr>
          <p:nvPr>
            <p:ph type="ftr" sz="quarter" idx="11"/>
          </p:nvPr>
        </p:nvSpPr>
        <p:spPr/>
        <p:txBody>
          <a:bodyPr/>
          <a:lstStyle/>
          <a:p>
            <a:r>
              <a:rPr lang="en-US"/>
              <a:t>Ayazhan Bazarbekova</a:t>
            </a:r>
            <a:endParaRPr lang="ru-RU"/>
          </a:p>
        </p:txBody>
      </p:sp>
      <p:sp>
        <p:nvSpPr>
          <p:cNvPr id="7" name="Slide Number Placeholder 6">
            <a:extLst>
              <a:ext uri="{FF2B5EF4-FFF2-40B4-BE49-F238E27FC236}">
                <a16:creationId xmlns:a16="http://schemas.microsoft.com/office/drawing/2014/main" id="{4E2B35B3-B174-48D0-8C4A-B1B6F196CA05}"/>
              </a:ext>
            </a:extLst>
          </p:cNvPr>
          <p:cNvSpPr>
            <a:spLocks noGrp="1"/>
          </p:cNvSpPr>
          <p:nvPr>
            <p:ph type="sldNum" sz="quarter" idx="12"/>
          </p:nvPr>
        </p:nvSpPr>
        <p:spPr/>
        <p:txBody>
          <a:bodyPr/>
          <a:lstStyle/>
          <a:p>
            <a:fld id="{7F27EFF6-A82B-4B6F-88D3-A085167AFFB2}" type="slidenum">
              <a:rPr lang="ru-RU" smtClean="0"/>
              <a:t>16</a:t>
            </a:fld>
            <a:endParaRPr lang="ru-RU"/>
          </a:p>
        </p:txBody>
      </p:sp>
      <p:sp>
        <p:nvSpPr>
          <p:cNvPr id="2" name="Title 1">
            <a:extLst>
              <a:ext uri="{FF2B5EF4-FFF2-40B4-BE49-F238E27FC236}">
                <a16:creationId xmlns:a16="http://schemas.microsoft.com/office/drawing/2014/main" id="{9E43F0A3-DD93-422E-B9A7-814090FE4594}"/>
              </a:ext>
            </a:extLst>
          </p:cNvPr>
          <p:cNvSpPr>
            <a:spLocks noGrp="1"/>
          </p:cNvSpPr>
          <p:nvPr>
            <p:ph type="title"/>
          </p:nvPr>
        </p:nvSpPr>
        <p:spPr/>
        <p:txBody>
          <a:bodyPr/>
          <a:lstStyle/>
          <a:p>
            <a:r>
              <a:rPr lang="en-US" dirty="0"/>
              <a:t>Test Results: OMC-MDD</a:t>
            </a:r>
            <a:endParaRPr lang="ru-RU" dirty="0"/>
          </a:p>
        </p:txBody>
      </p:sp>
      <p:graphicFrame>
        <p:nvGraphicFramePr>
          <p:cNvPr id="17" name="Object 16">
            <a:extLst>
              <a:ext uri="{FF2B5EF4-FFF2-40B4-BE49-F238E27FC236}">
                <a16:creationId xmlns:a16="http://schemas.microsoft.com/office/drawing/2014/main" id="{1EBAF01D-9919-4EAA-BB77-69474FA44508}"/>
              </a:ext>
            </a:extLst>
          </p:cNvPr>
          <p:cNvGraphicFramePr>
            <a:graphicFrameLocks noChangeAspect="1"/>
          </p:cNvGraphicFramePr>
          <p:nvPr>
            <p:extLst>
              <p:ext uri="{D42A27DB-BD31-4B8C-83A1-F6EECF244321}">
                <p14:modId xmlns:p14="http://schemas.microsoft.com/office/powerpoint/2010/main" val="2776214464"/>
              </p:ext>
            </p:extLst>
          </p:nvPr>
        </p:nvGraphicFramePr>
        <p:xfrm>
          <a:off x="655886" y="5311793"/>
          <a:ext cx="6984434" cy="268632"/>
        </p:xfrm>
        <a:graphic>
          <a:graphicData uri="http://schemas.openxmlformats.org/presentationml/2006/ole">
            <mc:AlternateContent xmlns:mc="http://schemas.openxmlformats.org/markup-compatibility/2006">
              <mc:Choice xmlns:v="urn:schemas-microsoft-com:vml" Requires="v">
                <p:oleObj name="Equation" r:id="rId4" imgW="4952880" imgH="190440" progId="Equation.DSMT4">
                  <p:embed/>
                </p:oleObj>
              </mc:Choice>
              <mc:Fallback>
                <p:oleObj name="Equation" r:id="rId4" imgW="4952880" imgH="190440" progId="Equation.DSMT4">
                  <p:embed/>
                  <p:pic>
                    <p:nvPicPr>
                      <p:cNvPr id="0" name=""/>
                      <p:cNvPicPr/>
                      <p:nvPr/>
                    </p:nvPicPr>
                    <p:blipFill>
                      <a:blip r:embed="rId5"/>
                      <a:stretch>
                        <a:fillRect/>
                      </a:stretch>
                    </p:blipFill>
                    <p:spPr>
                      <a:xfrm>
                        <a:off x="655886" y="5311793"/>
                        <a:ext cx="6984434" cy="268632"/>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C56C6F7D-5238-4E89-A4C3-C1D2123FC61C}"/>
              </a:ext>
            </a:extLst>
          </p:cNvPr>
          <p:cNvGraphicFramePr>
            <a:graphicFrameLocks noChangeAspect="1"/>
          </p:cNvGraphicFramePr>
          <p:nvPr>
            <p:extLst>
              <p:ext uri="{D42A27DB-BD31-4B8C-83A1-F6EECF244321}">
                <p14:modId xmlns:p14="http://schemas.microsoft.com/office/powerpoint/2010/main" val="1289584256"/>
              </p:ext>
            </p:extLst>
          </p:nvPr>
        </p:nvGraphicFramePr>
        <p:xfrm>
          <a:off x="655886" y="5591367"/>
          <a:ext cx="2077154" cy="506197"/>
        </p:xfrm>
        <a:graphic>
          <a:graphicData uri="http://schemas.openxmlformats.org/presentationml/2006/ole">
            <mc:AlternateContent xmlns:mc="http://schemas.openxmlformats.org/markup-compatibility/2006">
              <mc:Choice xmlns:v="urn:schemas-microsoft-com:vml" Requires="v">
                <p:oleObj name="Equation" r:id="rId6" imgW="1511280" imgH="368280" progId="Equation.DSMT4">
                  <p:embed/>
                </p:oleObj>
              </mc:Choice>
              <mc:Fallback>
                <p:oleObj name="Equation" r:id="rId6" imgW="1511280" imgH="368280" progId="Equation.DSMT4">
                  <p:embed/>
                  <p:pic>
                    <p:nvPicPr>
                      <p:cNvPr id="0" name=""/>
                      <p:cNvPicPr/>
                      <p:nvPr/>
                    </p:nvPicPr>
                    <p:blipFill>
                      <a:blip r:embed="rId7"/>
                      <a:stretch>
                        <a:fillRect/>
                      </a:stretch>
                    </p:blipFill>
                    <p:spPr>
                      <a:xfrm>
                        <a:off x="655886" y="5591367"/>
                        <a:ext cx="2077154" cy="506197"/>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FBC6A7EB-B668-4476-B951-928AFDA8C7AC}"/>
              </a:ext>
            </a:extLst>
          </p:cNvPr>
          <p:cNvGraphicFramePr>
            <a:graphicFrameLocks noChangeAspect="1"/>
          </p:cNvGraphicFramePr>
          <p:nvPr>
            <p:extLst>
              <p:ext uri="{D42A27DB-BD31-4B8C-83A1-F6EECF244321}">
                <p14:modId xmlns:p14="http://schemas.microsoft.com/office/powerpoint/2010/main" val="2994688178"/>
              </p:ext>
            </p:extLst>
          </p:nvPr>
        </p:nvGraphicFramePr>
        <p:xfrm>
          <a:off x="3021980" y="5582235"/>
          <a:ext cx="2145337" cy="709611"/>
        </p:xfrm>
        <a:graphic>
          <a:graphicData uri="http://schemas.openxmlformats.org/presentationml/2006/ole">
            <mc:AlternateContent xmlns:mc="http://schemas.openxmlformats.org/markup-compatibility/2006">
              <mc:Choice xmlns:v="urn:schemas-microsoft-com:vml" Requires="v">
                <p:oleObj name="Equation" r:id="rId8" imgW="1650960" imgH="545760" progId="Equation.DSMT4">
                  <p:embed/>
                </p:oleObj>
              </mc:Choice>
              <mc:Fallback>
                <p:oleObj name="Equation" r:id="rId8" imgW="1650960" imgH="545760" progId="Equation.DSMT4">
                  <p:embed/>
                  <p:pic>
                    <p:nvPicPr>
                      <p:cNvPr id="0" name=""/>
                      <p:cNvPicPr/>
                      <p:nvPr/>
                    </p:nvPicPr>
                    <p:blipFill>
                      <a:blip r:embed="rId9"/>
                      <a:stretch>
                        <a:fillRect/>
                      </a:stretch>
                    </p:blipFill>
                    <p:spPr>
                      <a:xfrm>
                        <a:off x="3021980" y="5582235"/>
                        <a:ext cx="2145337" cy="709611"/>
                      </a:xfrm>
                      <a:prstGeom prst="rect">
                        <a:avLst/>
                      </a:prstGeom>
                    </p:spPr>
                  </p:pic>
                </p:oleObj>
              </mc:Fallback>
            </mc:AlternateContent>
          </a:graphicData>
        </a:graphic>
      </p:graphicFrame>
    </p:spTree>
    <p:extLst>
      <p:ext uri="{BB962C8B-B14F-4D97-AF65-F5344CB8AC3E}">
        <p14:creationId xmlns:p14="http://schemas.microsoft.com/office/powerpoint/2010/main" val="40162815"/>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D8C59512-2FDC-4BBE-A1E9-5B772F703F91}"/>
              </a:ext>
            </a:extLst>
          </p:cNvPr>
          <p:cNvSpPr>
            <a:spLocks noGrp="1"/>
          </p:cNvSpPr>
          <p:nvPr>
            <p:ph type="title"/>
          </p:nvPr>
        </p:nvSpPr>
        <p:spPr/>
        <p:txBody>
          <a:bodyPr/>
          <a:lstStyle/>
          <a:p>
            <a:r>
              <a:rPr lang="en-US" dirty="0"/>
              <a:t>Test Results: UCS</a:t>
            </a:r>
            <a:endParaRPr lang="ru-RU" dirty="0"/>
          </a:p>
        </p:txBody>
      </p:sp>
      <p:sp>
        <p:nvSpPr>
          <p:cNvPr id="6" name="Date Placeholder 5">
            <a:extLst>
              <a:ext uri="{FF2B5EF4-FFF2-40B4-BE49-F238E27FC236}">
                <a16:creationId xmlns:a16="http://schemas.microsoft.com/office/drawing/2014/main" id="{28E3516E-56AB-4C72-8BAA-810A5AEADDD4}"/>
              </a:ext>
            </a:extLst>
          </p:cNvPr>
          <p:cNvSpPr>
            <a:spLocks noGrp="1"/>
          </p:cNvSpPr>
          <p:nvPr>
            <p:ph type="dt" sz="half" idx="10"/>
          </p:nvPr>
        </p:nvSpPr>
        <p:spPr/>
        <p:txBody>
          <a:bodyPr/>
          <a:lstStyle/>
          <a:p>
            <a:fld id="{FFA414A8-E2BB-40F3-9C33-8C81A9D83457}" type="datetime4">
              <a:rPr lang="en-US" smtClean="0"/>
              <a:t>April 29, 2021</a:t>
            </a:fld>
            <a:endParaRPr lang="ru-RU"/>
          </a:p>
        </p:txBody>
      </p:sp>
      <p:sp>
        <p:nvSpPr>
          <p:cNvPr id="7" name="Footer Placeholder 6">
            <a:extLst>
              <a:ext uri="{FF2B5EF4-FFF2-40B4-BE49-F238E27FC236}">
                <a16:creationId xmlns:a16="http://schemas.microsoft.com/office/drawing/2014/main" id="{3E47E6DC-BB46-4BAD-9DD7-4628A0673F0F}"/>
              </a:ext>
            </a:extLst>
          </p:cNvPr>
          <p:cNvSpPr>
            <a:spLocks noGrp="1"/>
          </p:cNvSpPr>
          <p:nvPr>
            <p:ph type="ftr" sz="quarter" idx="11"/>
          </p:nvPr>
        </p:nvSpPr>
        <p:spPr/>
        <p:txBody>
          <a:bodyPr/>
          <a:lstStyle/>
          <a:p>
            <a:r>
              <a:rPr lang="en-US"/>
              <a:t>Ayazhan Bazarbekova</a:t>
            </a:r>
            <a:endParaRPr lang="ru-RU"/>
          </a:p>
        </p:txBody>
      </p:sp>
      <p:sp>
        <p:nvSpPr>
          <p:cNvPr id="8" name="Slide Number Placeholder 7">
            <a:extLst>
              <a:ext uri="{FF2B5EF4-FFF2-40B4-BE49-F238E27FC236}">
                <a16:creationId xmlns:a16="http://schemas.microsoft.com/office/drawing/2014/main" id="{E1370AC4-483B-48F4-B0EB-F560BE04F8C4}"/>
              </a:ext>
            </a:extLst>
          </p:cNvPr>
          <p:cNvSpPr>
            <a:spLocks noGrp="1"/>
          </p:cNvSpPr>
          <p:nvPr>
            <p:ph type="sldNum" sz="quarter" idx="12"/>
          </p:nvPr>
        </p:nvSpPr>
        <p:spPr/>
        <p:txBody>
          <a:bodyPr/>
          <a:lstStyle/>
          <a:p>
            <a:fld id="{7F27EFF6-A82B-4B6F-88D3-A085167AFFB2}" type="slidenum">
              <a:rPr lang="ru-RU" smtClean="0"/>
              <a:t>17</a:t>
            </a:fld>
            <a:endParaRPr lang="ru-RU"/>
          </a:p>
        </p:txBody>
      </p:sp>
      <p:grpSp>
        <p:nvGrpSpPr>
          <p:cNvPr id="12" name="Canvas 74">
            <a:extLst>
              <a:ext uri="{FF2B5EF4-FFF2-40B4-BE49-F238E27FC236}">
                <a16:creationId xmlns:a16="http://schemas.microsoft.com/office/drawing/2014/main" id="{AF956138-D98A-40D2-991D-94A9F75EFA76}"/>
              </a:ext>
            </a:extLst>
          </p:cNvPr>
          <p:cNvGrpSpPr/>
          <p:nvPr/>
        </p:nvGrpSpPr>
        <p:grpSpPr>
          <a:xfrm>
            <a:off x="2808551" y="2205672"/>
            <a:ext cx="6574898" cy="3565208"/>
            <a:chOff x="0" y="0"/>
            <a:chExt cx="5486400" cy="2974975"/>
          </a:xfrm>
        </p:grpSpPr>
        <p:sp>
          <p:nvSpPr>
            <p:cNvPr id="13" name="Rectangle 12">
              <a:extLst>
                <a:ext uri="{FF2B5EF4-FFF2-40B4-BE49-F238E27FC236}">
                  <a16:creationId xmlns:a16="http://schemas.microsoft.com/office/drawing/2014/main" id="{13992E3B-F82C-4A45-A079-EB51D5D6EC4E}"/>
                </a:ext>
              </a:extLst>
            </p:cNvPr>
            <p:cNvSpPr/>
            <p:nvPr/>
          </p:nvSpPr>
          <p:spPr>
            <a:xfrm>
              <a:off x="0" y="0"/>
              <a:ext cx="5486400" cy="2974975"/>
            </a:xfrm>
            <a:prstGeom prst="rect">
              <a:avLst/>
            </a:prstGeom>
            <a:solidFill>
              <a:prstClr val="white"/>
            </a:solidFill>
          </p:spPr>
        </p:sp>
        <p:pic>
          <p:nvPicPr>
            <p:cNvPr id="14" name="Picture 13">
              <a:extLst>
                <a:ext uri="{FF2B5EF4-FFF2-40B4-BE49-F238E27FC236}">
                  <a16:creationId xmlns:a16="http://schemas.microsoft.com/office/drawing/2014/main" id="{9CF11DB0-857B-440F-8A5E-DA6673048B93}"/>
                </a:ext>
              </a:extLst>
            </p:cNvPr>
            <p:cNvPicPr/>
            <p:nvPr/>
          </p:nvPicPr>
          <p:blipFill>
            <a:blip r:embed="rId2"/>
            <a:stretch>
              <a:fillRect/>
            </a:stretch>
          </p:blipFill>
          <p:spPr>
            <a:xfrm>
              <a:off x="166353" y="36035"/>
              <a:ext cx="2160000" cy="2880000"/>
            </a:xfrm>
            <a:prstGeom prst="rect">
              <a:avLst/>
            </a:prstGeom>
          </p:spPr>
        </p:pic>
        <p:pic>
          <p:nvPicPr>
            <p:cNvPr id="15" name="Picture 14">
              <a:extLst>
                <a:ext uri="{FF2B5EF4-FFF2-40B4-BE49-F238E27FC236}">
                  <a16:creationId xmlns:a16="http://schemas.microsoft.com/office/drawing/2014/main" id="{BA8A7969-E96D-4C93-B6BD-D3058B7A2698}"/>
                </a:ext>
              </a:extLst>
            </p:cNvPr>
            <p:cNvPicPr/>
            <p:nvPr/>
          </p:nvPicPr>
          <p:blipFill>
            <a:blip r:embed="rId3"/>
            <a:stretch>
              <a:fillRect/>
            </a:stretch>
          </p:blipFill>
          <p:spPr>
            <a:xfrm>
              <a:off x="3091218" y="36040"/>
              <a:ext cx="2160000" cy="2880000"/>
            </a:xfrm>
            <a:prstGeom prst="rect">
              <a:avLst/>
            </a:prstGeom>
          </p:spPr>
        </p:pic>
        <p:sp>
          <p:nvSpPr>
            <p:cNvPr id="16" name="Arrow: Right 15">
              <a:extLst>
                <a:ext uri="{FF2B5EF4-FFF2-40B4-BE49-F238E27FC236}">
                  <a16:creationId xmlns:a16="http://schemas.microsoft.com/office/drawing/2014/main" id="{312193FB-0AF9-479B-82F7-C9D7212DBF28}"/>
                </a:ext>
              </a:extLst>
            </p:cNvPr>
            <p:cNvSpPr/>
            <p:nvPr/>
          </p:nvSpPr>
          <p:spPr>
            <a:xfrm>
              <a:off x="2463421" y="1213975"/>
              <a:ext cx="573206" cy="225188"/>
            </a:xfrm>
            <a:prstGeom prst="rightArrow">
              <a:avLst/>
            </a:prstGeom>
          </p:spPr>
          <p:style>
            <a:lnRef idx="1">
              <a:schemeClr val="accent2"/>
            </a:lnRef>
            <a:fillRef idx="3">
              <a:schemeClr val="accent2"/>
            </a:fillRef>
            <a:effectRef idx="2">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grpSp>
    </p:spTree>
    <p:extLst>
      <p:ext uri="{BB962C8B-B14F-4D97-AF65-F5344CB8AC3E}">
        <p14:creationId xmlns:p14="http://schemas.microsoft.com/office/powerpoint/2010/main" val="299521995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4A7198E7-6495-4DC2-A89F-F336E96BD6CC}"/>
              </a:ext>
            </a:extLst>
          </p:cNvPr>
          <p:cNvSpPr>
            <a:spLocks noGrp="1"/>
          </p:cNvSpPr>
          <p:nvPr>
            <p:ph type="body" idx="1"/>
          </p:nvPr>
        </p:nvSpPr>
        <p:spPr>
          <a:xfrm>
            <a:off x="353784" y="2524983"/>
            <a:ext cx="4350244" cy="401097"/>
          </a:xfrm>
        </p:spPr>
        <p:txBody>
          <a:bodyPr/>
          <a:lstStyle/>
          <a:p>
            <a:r>
              <a:rPr lang="en-US" dirty="0"/>
              <a:t>UCS:</a:t>
            </a:r>
            <a:endParaRPr lang="ru-RU" dirty="0"/>
          </a:p>
        </p:txBody>
      </p:sp>
      <p:sp>
        <p:nvSpPr>
          <p:cNvPr id="6" name="Date Placeholder 5">
            <a:extLst>
              <a:ext uri="{FF2B5EF4-FFF2-40B4-BE49-F238E27FC236}">
                <a16:creationId xmlns:a16="http://schemas.microsoft.com/office/drawing/2014/main" id="{E0FD3F7A-47EA-4B95-9074-76A6D1688CB7}"/>
              </a:ext>
            </a:extLst>
          </p:cNvPr>
          <p:cNvSpPr>
            <a:spLocks noGrp="1"/>
          </p:cNvSpPr>
          <p:nvPr>
            <p:ph type="dt" sz="half" idx="10"/>
          </p:nvPr>
        </p:nvSpPr>
        <p:spPr/>
        <p:txBody>
          <a:bodyPr/>
          <a:lstStyle/>
          <a:p>
            <a:fld id="{FFA414A8-E2BB-40F3-9C33-8C81A9D83457}" type="datetime4">
              <a:rPr lang="en-US" smtClean="0"/>
              <a:t>April 29, 2021</a:t>
            </a:fld>
            <a:endParaRPr lang="ru-RU"/>
          </a:p>
        </p:txBody>
      </p:sp>
      <p:sp>
        <p:nvSpPr>
          <p:cNvPr id="7" name="Footer Placeholder 6">
            <a:extLst>
              <a:ext uri="{FF2B5EF4-FFF2-40B4-BE49-F238E27FC236}">
                <a16:creationId xmlns:a16="http://schemas.microsoft.com/office/drawing/2014/main" id="{BDCE1700-CE41-4F13-A94C-E62FEECB25E1}"/>
              </a:ext>
            </a:extLst>
          </p:cNvPr>
          <p:cNvSpPr>
            <a:spLocks noGrp="1"/>
          </p:cNvSpPr>
          <p:nvPr>
            <p:ph type="ftr" sz="quarter" idx="11"/>
          </p:nvPr>
        </p:nvSpPr>
        <p:spPr/>
        <p:txBody>
          <a:bodyPr/>
          <a:lstStyle/>
          <a:p>
            <a:r>
              <a:rPr lang="en-US"/>
              <a:t>Ayazhan Bazarbekova</a:t>
            </a:r>
            <a:endParaRPr lang="ru-RU"/>
          </a:p>
        </p:txBody>
      </p:sp>
      <p:sp>
        <p:nvSpPr>
          <p:cNvPr id="8" name="Slide Number Placeholder 7">
            <a:extLst>
              <a:ext uri="{FF2B5EF4-FFF2-40B4-BE49-F238E27FC236}">
                <a16:creationId xmlns:a16="http://schemas.microsoft.com/office/drawing/2014/main" id="{24F5E7C5-74B4-4CA3-BC7E-B2A0E4365409}"/>
              </a:ext>
            </a:extLst>
          </p:cNvPr>
          <p:cNvSpPr>
            <a:spLocks noGrp="1"/>
          </p:cNvSpPr>
          <p:nvPr>
            <p:ph type="sldNum" sz="quarter" idx="12"/>
          </p:nvPr>
        </p:nvSpPr>
        <p:spPr/>
        <p:txBody>
          <a:bodyPr/>
          <a:lstStyle/>
          <a:p>
            <a:fld id="{7F27EFF6-A82B-4B6F-88D3-A085167AFFB2}" type="slidenum">
              <a:rPr lang="ru-RU" smtClean="0"/>
              <a:t>18</a:t>
            </a:fld>
            <a:endParaRPr lang="ru-RU"/>
          </a:p>
        </p:txBody>
      </p:sp>
      <p:sp>
        <p:nvSpPr>
          <p:cNvPr id="19" name="Title 18">
            <a:extLst>
              <a:ext uri="{FF2B5EF4-FFF2-40B4-BE49-F238E27FC236}">
                <a16:creationId xmlns:a16="http://schemas.microsoft.com/office/drawing/2014/main" id="{88B2439D-1C9E-42A7-AD5A-C5ACC026125F}"/>
              </a:ext>
            </a:extLst>
          </p:cNvPr>
          <p:cNvSpPr>
            <a:spLocks noGrp="1"/>
          </p:cNvSpPr>
          <p:nvPr>
            <p:ph type="title"/>
          </p:nvPr>
        </p:nvSpPr>
        <p:spPr/>
        <p:txBody>
          <a:bodyPr/>
          <a:lstStyle/>
          <a:p>
            <a:r>
              <a:rPr lang="en-US" dirty="0"/>
              <a:t>Test Results: UCS</a:t>
            </a:r>
            <a:endParaRPr lang="ru-RU" dirty="0"/>
          </a:p>
        </p:txBody>
      </p:sp>
      <p:pic>
        <p:nvPicPr>
          <p:cNvPr id="12" name="Picture 11">
            <a:extLst>
              <a:ext uri="{FF2B5EF4-FFF2-40B4-BE49-F238E27FC236}">
                <a16:creationId xmlns:a16="http://schemas.microsoft.com/office/drawing/2014/main" id="{30BCF778-0484-4E9D-A276-3C34174A49A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53785" y="2982740"/>
            <a:ext cx="4350245" cy="2615420"/>
          </a:xfrm>
          <a:prstGeom prst="rect">
            <a:avLst/>
          </a:prstGeom>
          <a:noFill/>
        </p:spPr>
      </p:pic>
      <p:pic>
        <p:nvPicPr>
          <p:cNvPr id="13" name="Picture 12">
            <a:extLst>
              <a:ext uri="{FF2B5EF4-FFF2-40B4-BE49-F238E27FC236}">
                <a16:creationId xmlns:a16="http://schemas.microsoft.com/office/drawing/2014/main" id="{D8E82E85-F205-41C2-9B90-75CD6D8FEA2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244079" y="1790775"/>
            <a:ext cx="4107498" cy="2469103"/>
          </a:xfrm>
          <a:prstGeom prst="rect">
            <a:avLst/>
          </a:prstGeom>
          <a:noFill/>
        </p:spPr>
      </p:pic>
      <p:pic>
        <p:nvPicPr>
          <p:cNvPr id="14" name="Picture 13">
            <a:extLst>
              <a:ext uri="{FF2B5EF4-FFF2-40B4-BE49-F238E27FC236}">
                <a16:creationId xmlns:a16="http://schemas.microsoft.com/office/drawing/2014/main" id="{43A6F628-D221-4908-9F37-F26ED78B9E0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244079" y="4338320"/>
            <a:ext cx="4107498" cy="2469103"/>
          </a:xfrm>
          <a:prstGeom prst="rect">
            <a:avLst/>
          </a:prstGeom>
          <a:noFill/>
        </p:spPr>
      </p:pic>
      <p:sp>
        <p:nvSpPr>
          <p:cNvPr id="24" name="Text Placeholder 19">
            <a:extLst>
              <a:ext uri="{FF2B5EF4-FFF2-40B4-BE49-F238E27FC236}">
                <a16:creationId xmlns:a16="http://schemas.microsoft.com/office/drawing/2014/main" id="{399950AB-89E2-4DD4-B7FA-7AFAB97B703D}"/>
              </a:ext>
            </a:extLst>
          </p:cNvPr>
          <p:cNvSpPr txBox="1">
            <a:spLocks/>
          </p:cNvSpPr>
          <p:nvPr/>
        </p:nvSpPr>
        <p:spPr>
          <a:xfrm>
            <a:off x="3593780" y="1790775"/>
            <a:ext cx="3650299" cy="401097"/>
          </a:xfrm>
          <a:prstGeom prst="rect">
            <a:avLst/>
          </a:prstGeom>
        </p:spPr>
        <p:txBody>
          <a:bodyPr vert="horz" lIns="91440" tIns="45720" rIns="91440" bIns="45720" rtlCol="0" anchor="b" anchorCtr="1">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1900" b="0" kern="1200" cap="all" spc="100" baseline="0">
                <a:solidFill>
                  <a:schemeClr val="accent2">
                    <a:lumMod val="75000"/>
                  </a:schemeClr>
                </a:solidFill>
                <a:latin typeface="+mn-lt"/>
                <a:ea typeface="+mn-ea"/>
                <a:cs typeface="+mn-cs"/>
              </a:defRPr>
            </a:lvl1pPr>
            <a:lvl2pPr marL="457200" indent="0" algn="l" defTabSz="914400" rtl="0" eaLnBrk="1" latinLnBrk="0" hangingPunct="1">
              <a:lnSpc>
                <a:spcPct val="100000"/>
              </a:lnSpc>
              <a:spcBef>
                <a:spcPts val="1000"/>
              </a:spcBef>
              <a:buClr>
                <a:schemeClr val="accent2"/>
              </a:buClr>
              <a:buFont typeface="Arial" panose="020B0604020202020204" pitchFamily="34" charset="0"/>
              <a:buNone/>
              <a:defRPr sz="1900" b="1" kern="1200">
                <a:solidFill>
                  <a:schemeClr val="tx1">
                    <a:lumMod val="85000"/>
                    <a:lumOff val="15000"/>
                  </a:schemeClr>
                </a:solidFill>
                <a:latin typeface="+mn-lt"/>
                <a:ea typeface="+mn-ea"/>
                <a:cs typeface="+mn-cs"/>
              </a:defRPr>
            </a:lvl2pPr>
            <a:lvl3pPr marL="914400" indent="0" algn="l" defTabSz="914400" rtl="0" eaLnBrk="1" latinLnBrk="0" hangingPunct="1">
              <a:lnSpc>
                <a:spcPct val="100000"/>
              </a:lnSpc>
              <a:spcBef>
                <a:spcPts val="1000"/>
              </a:spcBef>
              <a:buClr>
                <a:schemeClr val="accent2"/>
              </a:buClr>
              <a:buFont typeface="Arial" panose="020B0604020202020204" pitchFamily="34" charset="0"/>
              <a:buNone/>
              <a:defRPr sz="1800" b="1" kern="1200">
                <a:solidFill>
                  <a:schemeClr val="tx1">
                    <a:lumMod val="85000"/>
                    <a:lumOff val="15000"/>
                  </a:schemeClr>
                </a:solidFill>
                <a:latin typeface="+mn-lt"/>
                <a:ea typeface="+mn-ea"/>
                <a:cs typeface="+mn-cs"/>
              </a:defRPr>
            </a:lvl3pPr>
            <a:lvl4pPr marL="1371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4pPr>
            <a:lvl5pPr marL="18288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5pPr>
            <a:lvl6pPr marL="22860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8pPr>
            <a:lvl9pPr marL="3657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9pPr>
          </a:lstStyle>
          <a:p>
            <a:r>
              <a:rPr lang="en-US" dirty="0"/>
              <a:t>Effect of LSP on 7-d UCS:</a:t>
            </a:r>
            <a:endParaRPr lang="ru-RU" dirty="0"/>
          </a:p>
        </p:txBody>
      </p:sp>
      <p:sp>
        <p:nvSpPr>
          <p:cNvPr id="25" name="Text Placeholder 19">
            <a:extLst>
              <a:ext uri="{FF2B5EF4-FFF2-40B4-BE49-F238E27FC236}">
                <a16:creationId xmlns:a16="http://schemas.microsoft.com/office/drawing/2014/main" id="{11BD4D66-2E39-418F-940B-2401D50DD65C}"/>
              </a:ext>
            </a:extLst>
          </p:cNvPr>
          <p:cNvSpPr txBox="1">
            <a:spLocks/>
          </p:cNvSpPr>
          <p:nvPr/>
        </p:nvSpPr>
        <p:spPr>
          <a:xfrm>
            <a:off x="3593780" y="6042621"/>
            <a:ext cx="3650299" cy="401097"/>
          </a:xfrm>
          <a:prstGeom prst="rect">
            <a:avLst/>
          </a:prstGeom>
        </p:spPr>
        <p:txBody>
          <a:bodyPr vert="horz" lIns="91440" tIns="45720" rIns="91440" bIns="45720" rtlCol="0" anchor="b" anchorCtr="1">
            <a:normAutofit fontScale="92500"/>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1900" b="0" kern="1200" cap="all" spc="100" baseline="0">
                <a:solidFill>
                  <a:schemeClr val="accent2">
                    <a:lumMod val="75000"/>
                  </a:schemeClr>
                </a:solidFill>
                <a:latin typeface="+mn-lt"/>
                <a:ea typeface="+mn-ea"/>
                <a:cs typeface="+mn-cs"/>
              </a:defRPr>
            </a:lvl1pPr>
            <a:lvl2pPr marL="457200" indent="0" algn="l" defTabSz="914400" rtl="0" eaLnBrk="1" latinLnBrk="0" hangingPunct="1">
              <a:lnSpc>
                <a:spcPct val="100000"/>
              </a:lnSpc>
              <a:spcBef>
                <a:spcPts val="1000"/>
              </a:spcBef>
              <a:buClr>
                <a:schemeClr val="accent2"/>
              </a:buClr>
              <a:buFont typeface="Arial" panose="020B0604020202020204" pitchFamily="34" charset="0"/>
              <a:buNone/>
              <a:defRPr sz="1900" b="1" kern="1200">
                <a:solidFill>
                  <a:schemeClr val="tx1">
                    <a:lumMod val="85000"/>
                    <a:lumOff val="15000"/>
                  </a:schemeClr>
                </a:solidFill>
                <a:latin typeface="+mn-lt"/>
                <a:ea typeface="+mn-ea"/>
                <a:cs typeface="+mn-cs"/>
              </a:defRPr>
            </a:lvl2pPr>
            <a:lvl3pPr marL="914400" indent="0" algn="l" defTabSz="914400" rtl="0" eaLnBrk="1" latinLnBrk="0" hangingPunct="1">
              <a:lnSpc>
                <a:spcPct val="100000"/>
              </a:lnSpc>
              <a:spcBef>
                <a:spcPts val="1000"/>
              </a:spcBef>
              <a:buClr>
                <a:schemeClr val="accent2"/>
              </a:buClr>
              <a:buFont typeface="Arial" panose="020B0604020202020204" pitchFamily="34" charset="0"/>
              <a:buNone/>
              <a:defRPr sz="1800" b="1" kern="1200">
                <a:solidFill>
                  <a:schemeClr val="tx1">
                    <a:lumMod val="85000"/>
                    <a:lumOff val="15000"/>
                  </a:schemeClr>
                </a:solidFill>
                <a:latin typeface="+mn-lt"/>
                <a:ea typeface="+mn-ea"/>
                <a:cs typeface="+mn-cs"/>
              </a:defRPr>
            </a:lvl3pPr>
            <a:lvl4pPr marL="1371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4pPr>
            <a:lvl5pPr marL="18288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5pPr>
            <a:lvl6pPr marL="22860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8pPr>
            <a:lvl9pPr marL="3657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9pPr>
          </a:lstStyle>
          <a:p>
            <a:r>
              <a:rPr lang="en-US" dirty="0"/>
              <a:t>Effect of LSP on 28-d UCS:</a:t>
            </a:r>
            <a:endParaRPr lang="ru-RU" dirty="0"/>
          </a:p>
        </p:txBody>
      </p:sp>
    </p:spTree>
    <p:extLst>
      <p:ext uri="{BB962C8B-B14F-4D97-AF65-F5344CB8AC3E}">
        <p14:creationId xmlns:p14="http://schemas.microsoft.com/office/powerpoint/2010/main" val="2967351686"/>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13814ED2-5A51-498A-95CB-D9C00FDA2E97}"/>
              </a:ext>
            </a:extLst>
          </p:cNvPr>
          <p:cNvSpPr>
            <a:spLocks noGrp="1"/>
          </p:cNvSpPr>
          <p:nvPr>
            <p:ph type="title"/>
          </p:nvPr>
        </p:nvSpPr>
        <p:spPr/>
        <p:txBody>
          <a:bodyPr/>
          <a:lstStyle/>
          <a:p>
            <a:r>
              <a:rPr lang="en-US" dirty="0"/>
              <a:t>Test Results: Shear Strength</a:t>
            </a:r>
            <a:endParaRPr lang="ru-RU" dirty="0"/>
          </a:p>
        </p:txBody>
      </p:sp>
      <p:sp>
        <p:nvSpPr>
          <p:cNvPr id="6" name="Date Placeholder 5">
            <a:extLst>
              <a:ext uri="{FF2B5EF4-FFF2-40B4-BE49-F238E27FC236}">
                <a16:creationId xmlns:a16="http://schemas.microsoft.com/office/drawing/2014/main" id="{7DAEFD29-CD45-4AD7-9C42-7C8BB8FB6F02}"/>
              </a:ext>
            </a:extLst>
          </p:cNvPr>
          <p:cNvSpPr>
            <a:spLocks noGrp="1"/>
          </p:cNvSpPr>
          <p:nvPr>
            <p:ph type="dt" sz="half" idx="10"/>
          </p:nvPr>
        </p:nvSpPr>
        <p:spPr/>
        <p:txBody>
          <a:bodyPr/>
          <a:lstStyle/>
          <a:p>
            <a:fld id="{FFA414A8-E2BB-40F3-9C33-8C81A9D83457}" type="datetime4">
              <a:rPr lang="en-US" smtClean="0"/>
              <a:t>April 29, 2021</a:t>
            </a:fld>
            <a:endParaRPr lang="ru-RU"/>
          </a:p>
        </p:txBody>
      </p:sp>
      <p:sp>
        <p:nvSpPr>
          <p:cNvPr id="7" name="Footer Placeholder 6">
            <a:extLst>
              <a:ext uri="{FF2B5EF4-FFF2-40B4-BE49-F238E27FC236}">
                <a16:creationId xmlns:a16="http://schemas.microsoft.com/office/drawing/2014/main" id="{18C28B82-8D27-4E31-A53F-CA2FB2F4543A}"/>
              </a:ext>
            </a:extLst>
          </p:cNvPr>
          <p:cNvSpPr>
            <a:spLocks noGrp="1"/>
          </p:cNvSpPr>
          <p:nvPr>
            <p:ph type="ftr" sz="quarter" idx="11"/>
          </p:nvPr>
        </p:nvSpPr>
        <p:spPr/>
        <p:txBody>
          <a:bodyPr/>
          <a:lstStyle/>
          <a:p>
            <a:r>
              <a:rPr lang="en-US"/>
              <a:t>Ayazhan Bazarbekova</a:t>
            </a:r>
            <a:endParaRPr lang="ru-RU"/>
          </a:p>
        </p:txBody>
      </p:sp>
      <p:sp>
        <p:nvSpPr>
          <p:cNvPr id="8" name="Slide Number Placeholder 7">
            <a:extLst>
              <a:ext uri="{FF2B5EF4-FFF2-40B4-BE49-F238E27FC236}">
                <a16:creationId xmlns:a16="http://schemas.microsoft.com/office/drawing/2014/main" id="{722CA878-8890-431A-BA38-85EB94D5FF7B}"/>
              </a:ext>
            </a:extLst>
          </p:cNvPr>
          <p:cNvSpPr>
            <a:spLocks noGrp="1"/>
          </p:cNvSpPr>
          <p:nvPr>
            <p:ph type="sldNum" sz="quarter" idx="12"/>
          </p:nvPr>
        </p:nvSpPr>
        <p:spPr/>
        <p:txBody>
          <a:bodyPr/>
          <a:lstStyle/>
          <a:p>
            <a:fld id="{7F27EFF6-A82B-4B6F-88D3-A085167AFFB2}" type="slidenum">
              <a:rPr lang="ru-RU" smtClean="0"/>
              <a:t>19</a:t>
            </a:fld>
            <a:endParaRPr lang="ru-RU"/>
          </a:p>
        </p:txBody>
      </p:sp>
      <p:grpSp>
        <p:nvGrpSpPr>
          <p:cNvPr id="12" name="Canvas 88">
            <a:extLst>
              <a:ext uri="{FF2B5EF4-FFF2-40B4-BE49-F238E27FC236}">
                <a16:creationId xmlns:a16="http://schemas.microsoft.com/office/drawing/2014/main" id="{852FCE1C-7824-4219-88C7-269F9D3B9FFF}"/>
              </a:ext>
            </a:extLst>
          </p:cNvPr>
          <p:cNvGrpSpPr/>
          <p:nvPr/>
        </p:nvGrpSpPr>
        <p:grpSpPr>
          <a:xfrm>
            <a:off x="2714798" y="2080577"/>
            <a:ext cx="6762404" cy="3649663"/>
            <a:chOff x="0" y="0"/>
            <a:chExt cx="5486400" cy="2961005"/>
          </a:xfrm>
        </p:grpSpPr>
        <p:sp>
          <p:nvSpPr>
            <p:cNvPr id="13" name="Rectangle 12">
              <a:extLst>
                <a:ext uri="{FF2B5EF4-FFF2-40B4-BE49-F238E27FC236}">
                  <a16:creationId xmlns:a16="http://schemas.microsoft.com/office/drawing/2014/main" id="{2C46C357-860F-4966-93C9-A8060697C155}"/>
                </a:ext>
              </a:extLst>
            </p:cNvPr>
            <p:cNvSpPr/>
            <p:nvPr/>
          </p:nvSpPr>
          <p:spPr>
            <a:xfrm>
              <a:off x="0" y="0"/>
              <a:ext cx="5486400" cy="2961005"/>
            </a:xfrm>
            <a:prstGeom prst="rect">
              <a:avLst/>
            </a:prstGeom>
            <a:solidFill>
              <a:prstClr val="white"/>
            </a:solidFill>
          </p:spPr>
        </p:sp>
        <p:pic>
          <p:nvPicPr>
            <p:cNvPr id="14" name="Picture 13">
              <a:extLst>
                <a:ext uri="{FF2B5EF4-FFF2-40B4-BE49-F238E27FC236}">
                  <a16:creationId xmlns:a16="http://schemas.microsoft.com/office/drawing/2014/main" id="{5155ED49-4DC2-41DB-954B-017324859AF0}"/>
                </a:ext>
              </a:extLst>
            </p:cNvPr>
            <p:cNvPicPr>
              <a:picLocks noChangeAspect="1"/>
            </p:cNvPicPr>
            <p:nvPr/>
          </p:nvPicPr>
          <p:blipFill>
            <a:blip r:embed="rId2"/>
            <a:stretch>
              <a:fillRect/>
            </a:stretch>
          </p:blipFill>
          <p:spPr>
            <a:xfrm>
              <a:off x="220944" y="36005"/>
              <a:ext cx="2159166" cy="2880000"/>
            </a:xfrm>
            <a:prstGeom prst="rect">
              <a:avLst/>
            </a:prstGeom>
          </p:spPr>
        </p:pic>
        <p:pic>
          <p:nvPicPr>
            <p:cNvPr id="15" name="Picture 14">
              <a:extLst>
                <a:ext uri="{FF2B5EF4-FFF2-40B4-BE49-F238E27FC236}">
                  <a16:creationId xmlns:a16="http://schemas.microsoft.com/office/drawing/2014/main" id="{5F1CF2A4-1496-4F1D-B31F-C44DB25F462A}"/>
                </a:ext>
              </a:extLst>
            </p:cNvPr>
            <p:cNvPicPr>
              <a:picLocks noChangeAspect="1"/>
            </p:cNvPicPr>
            <p:nvPr/>
          </p:nvPicPr>
          <p:blipFill>
            <a:blip r:embed="rId3"/>
            <a:stretch>
              <a:fillRect/>
            </a:stretch>
          </p:blipFill>
          <p:spPr>
            <a:xfrm>
              <a:off x="3104700" y="36005"/>
              <a:ext cx="2159166" cy="2880000"/>
            </a:xfrm>
            <a:prstGeom prst="rect">
              <a:avLst/>
            </a:prstGeom>
          </p:spPr>
        </p:pic>
        <p:sp>
          <p:nvSpPr>
            <p:cNvPr id="16" name="Arrow: Right 15">
              <a:extLst>
                <a:ext uri="{FF2B5EF4-FFF2-40B4-BE49-F238E27FC236}">
                  <a16:creationId xmlns:a16="http://schemas.microsoft.com/office/drawing/2014/main" id="{07301E35-EBB9-4A37-9904-1E241315EE37}"/>
                </a:ext>
              </a:extLst>
            </p:cNvPr>
            <p:cNvSpPr/>
            <p:nvPr/>
          </p:nvSpPr>
          <p:spPr>
            <a:xfrm>
              <a:off x="2450209" y="1351965"/>
              <a:ext cx="572770" cy="224790"/>
            </a:xfrm>
            <a:prstGeom prst="rightArrow">
              <a:avLst/>
            </a:prstGeom>
          </p:spPr>
          <p:style>
            <a:lnRef idx="1">
              <a:schemeClr val="accent2"/>
            </a:lnRef>
            <a:fillRef idx="3">
              <a:schemeClr val="accent2"/>
            </a:fillRef>
            <a:effectRef idx="2">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grpSp>
    </p:spTree>
    <p:extLst>
      <p:ext uri="{BB962C8B-B14F-4D97-AF65-F5344CB8AC3E}">
        <p14:creationId xmlns:p14="http://schemas.microsoft.com/office/powerpoint/2010/main" val="843820642"/>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F28EA-3C53-4A6F-B8B2-CEA76B0699D1}"/>
              </a:ext>
            </a:extLst>
          </p:cNvPr>
          <p:cNvSpPr>
            <a:spLocks noGrp="1"/>
          </p:cNvSpPr>
          <p:nvPr>
            <p:ph type="title"/>
          </p:nvPr>
        </p:nvSpPr>
        <p:spPr/>
        <p:txBody>
          <a:bodyPr/>
          <a:lstStyle/>
          <a:p>
            <a:r>
              <a:rPr lang="en-US" dirty="0"/>
              <a:t>Content</a:t>
            </a:r>
            <a:endParaRPr lang="ru-RU" dirty="0"/>
          </a:p>
        </p:txBody>
      </p:sp>
      <p:graphicFrame>
        <p:nvGraphicFramePr>
          <p:cNvPr id="11" name="Content Placeholder 2">
            <a:extLst>
              <a:ext uri="{FF2B5EF4-FFF2-40B4-BE49-F238E27FC236}">
                <a16:creationId xmlns:a16="http://schemas.microsoft.com/office/drawing/2014/main" id="{654196B0-A80F-4A77-BAB0-504A312BA6F1}"/>
              </a:ext>
            </a:extLst>
          </p:cNvPr>
          <p:cNvGraphicFramePr>
            <a:graphicFrameLocks noGrp="1"/>
          </p:cNvGraphicFramePr>
          <p:nvPr>
            <p:ph idx="1"/>
            <p:extLst>
              <p:ext uri="{D42A27DB-BD31-4B8C-83A1-F6EECF244321}">
                <p14:modId xmlns:p14="http://schemas.microsoft.com/office/powerpoint/2010/main" val="131388502"/>
              </p:ext>
            </p:extLst>
          </p:nvPr>
        </p:nvGraphicFramePr>
        <p:xfrm>
          <a:off x="353787" y="2006672"/>
          <a:ext cx="11484427" cy="3860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Date Placeholder 4">
            <a:extLst>
              <a:ext uri="{FF2B5EF4-FFF2-40B4-BE49-F238E27FC236}">
                <a16:creationId xmlns:a16="http://schemas.microsoft.com/office/drawing/2014/main" id="{8E2F1F60-0431-4EC6-AEAF-AD6246863AA6}"/>
              </a:ext>
            </a:extLst>
          </p:cNvPr>
          <p:cNvSpPr>
            <a:spLocks noGrp="1"/>
          </p:cNvSpPr>
          <p:nvPr>
            <p:ph type="dt" sz="half" idx="10"/>
          </p:nvPr>
        </p:nvSpPr>
        <p:spPr/>
        <p:txBody>
          <a:bodyPr/>
          <a:lstStyle/>
          <a:p>
            <a:fld id="{9FE04733-625F-49B5-9EFC-AC2784D4E0BE}" type="datetime4">
              <a:rPr lang="en-US" smtClean="0"/>
              <a:t>April 29, 2021</a:t>
            </a:fld>
            <a:endParaRPr lang="ru-RU"/>
          </a:p>
        </p:txBody>
      </p:sp>
      <p:sp>
        <p:nvSpPr>
          <p:cNvPr id="6" name="Footer Placeholder 5">
            <a:extLst>
              <a:ext uri="{FF2B5EF4-FFF2-40B4-BE49-F238E27FC236}">
                <a16:creationId xmlns:a16="http://schemas.microsoft.com/office/drawing/2014/main" id="{D014D8A9-AAB6-4170-888F-D0F3482B17AC}"/>
              </a:ext>
            </a:extLst>
          </p:cNvPr>
          <p:cNvSpPr>
            <a:spLocks noGrp="1"/>
          </p:cNvSpPr>
          <p:nvPr>
            <p:ph type="ftr" sz="quarter" idx="11"/>
          </p:nvPr>
        </p:nvSpPr>
        <p:spPr/>
        <p:txBody>
          <a:bodyPr/>
          <a:lstStyle/>
          <a:p>
            <a:r>
              <a:rPr lang="en-US" dirty="0"/>
              <a:t>Ayazhan Bazarbekova</a:t>
            </a:r>
            <a:endParaRPr lang="ru-RU" dirty="0"/>
          </a:p>
        </p:txBody>
      </p:sp>
      <p:sp>
        <p:nvSpPr>
          <p:cNvPr id="7" name="Slide Number Placeholder 6">
            <a:extLst>
              <a:ext uri="{FF2B5EF4-FFF2-40B4-BE49-F238E27FC236}">
                <a16:creationId xmlns:a16="http://schemas.microsoft.com/office/drawing/2014/main" id="{4BCD48E7-416F-417D-BFD5-3A9C68504770}"/>
              </a:ext>
            </a:extLst>
          </p:cNvPr>
          <p:cNvSpPr>
            <a:spLocks noGrp="1"/>
          </p:cNvSpPr>
          <p:nvPr>
            <p:ph type="sldNum" sz="quarter" idx="12"/>
          </p:nvPr>
        </p:nvSpPr>
        <p:spPr/>
        <p:txBody>
          <a:bodyPr/>
          <a:lstStyle/>
          <a:p>
            <a:fld id="{7F27EFF6-A82B-4B6F-88D3-A085167AFFB2}" type="slidenum">
              <a:rPr lang="ru-RU" smtClean="0"/>
              <a:t>2</a:t>
            </a:fld>
            <a:endParaRPr lang="ru-RU"/>
          </a:p>
        </p:txBody>
      </p:sp>
    </p:spTree>
    <p:extLst>
      <p:ext uri="{BB962C8B-B14F-4D97-AF65-F5344CB8AC3E}">
        <p14:creationId xmlns:p14="http://schemas.microsoft.com/office/powerpoint/2010/main" val="3405910182"/>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D25808-5FEB-4012-B7C6-B40FCF460A31}"/>
              </a:ext>
            </a:extLst>
          </p:cNvPr>
          <p:cNvSpPr>
            <a:spLocks noGrp="1"/>
          </p:cNvSpPr>
          <p:nvPr>
            <p:ph type="body" idx="1"/>
          </p:nvPr>
        </p:nvSpPr>
        <p:spPr>
          <a:xfrm>
            <a:off x="353786" y="2561817"/>
            <a:ext cx="4809036" cy="441737"/>
          </a:xfrm>
        </p:spPr>
        <p:txBody>
          <a:bodyPr/>
          <a:lstStyle/>
          <a:p>
            <a:r>
              <a:rPr lang="en-US" dirty="0"/>
              <a:t>Cohesion:</a:t>
            </a:r>
            <a:endParaRPr lang="ru-RU" dirty="0"/>
          </a:p>
        </p:txBody>
      </p:sp>
      <p:sp>
        <p:nvSpPr>
          <p:cNvPr id="6" name="Date Placeholder 5">
            <a:extLst>
              <a:ext uri="{FF2B5EF4-FFF2-40B4-BE49-F238E27FC236}">
                <a16:creationId xmlns:a16="http://schemas.microsoft.com/office/drawing/2014/main" id="{41FE80EA-2D72-4957-9D10-C5FD4E43DD64}"/>
              </a:ext>
            </a:extLst>
          </p:cNvPr>
          <p:cNvSpPr>
            <a:spLocks noGrp="1"/>
          </p:cNvSpPr>
          <p:nvPr>
            <p:ph type="dt" sz="half" idx="10"/>
          </p:nvPr>
        </p:nvSpPr>
        <p:spPr/>
        <p:txBody>
          <a:bodyPr/>
          <a:lstStyle/>
          <a:p>
            <a:fld id="{FFA414A8-E2BB-40F3-9C33-8C81A9D83457}" type="datetime4">
              <a:rPr lang="en-US" smtClean="0"/>
              <a:t>April 29, 2021</a:t>
            </a:fld>
            <a:endParaRPr lang="ru-RU"/>
          </a:p>
        </p:txBody>
      </p:sp>
      <p:sp>
        <p:nvSpPr>
          <p:cNvPr id="7" name="Footer Placeholder 6">
            <a:extLst>
              <a:ext uri="{FF2B5EF4-FFF2-40B4-BE49-F238E27FC236}">
                <a16:creationId xmlns:a16="http://schemas.microsoft.com/office/drawing/2014/main" id="{8BF5CAA3-1C1E-4685-A767-09E6E66DE307}"/>
              </a:ext>
            </a:extLst>
          </p:cNvPr>
          <p:cNvSpPr>
            <a:spLocks noGrp="1"/>
          </p:cNvSpPr>
          <p:nvPr>
            <p:ph type="ftr" sz="quarter" idx="11"/>
          </p:nvPr>
        </p:nvSpPr>
        <p:spPr/>
        <p:txBody>
          <a:bodyPr/>
          <a:lstStyle/>
          <a:p>
            <a:r>
              <a:rPr lang="en-US"/>
              <a:t>Ayazhan Bazarbekova</a:t>
            </a:r>
            <a:endParaRPr lang="ru-RU"/>
          </a:p>
        </p:txBody>
      </p:sp>
      <p:sp>
        <p:nvSpPr>
          <p:cNvPr id="8" name="Slide Number Placeholder 7">
            <a:extLst>
              <a:ext uri="{FF2B5EF4-FFF2-40B4-BE49-F238E27FC236}">
                <a16:creationId xmlns:a16="http://schemas.microsoft.com/office/drawing/2014/main" id="{C306D9C1-321D-4C7B-9766-0E231CADCD59}"/>
              </a:ext>
            </a:extLst>
          </p:cNvPr>
          <p:cNvSpPr>
            <a:spLocks noGrp="1"/>
          </p:cNvSpPr>
          <p:nvPr>
            <p:ph type="sldNum" sz="quarter" idx="12"/>
          </p:nvPr>
        </p:nvSpPr>
        <p:spPr/>
        <p:txBody>
          <a:bodyPr/>
          <a:lstStyle/>
          <a:p>
            <a:fld id="{7F27EFF6-A82B-4B6F-88D3-A085167AFFB2}" type="slidenum">
              <a:rPr lang="ru-RU" smtClean="0"/>
              <a:t>20</a:t>
            </a:fld>
            <a:endParaRPr lang="ru-RU"/>
          </a:p>
        </p:txBody>
      </p:sp>
      <p:sp>
        <p:nvSpPr>
          <p:cNvPr id="9" name="Title 8">
            <a:extLst>
              <a:ext uri="{FF2B5EF4-FFF2-40B4-BE49-F238E27FC236}">
                <a16:creationId xmlns:a16="http://schemas.microsoft.com/office/drawing/2014/main" id="{B0217B07-DA0B-40F2-8610-B2E12929CCEA}"/>
              </a:ext>
            </a:extLst>
          </p:cNvPr>
          <p:cNvSpPr>
            <a:spLocks noGrp="1"/>
          </p:cNvSpPr>
          <p:nvPr>
            <p:ph type="title"/>
          </p:nvPr>
        </p:nvSpPr>
        <p:spPr/>
        <p:txBody>
          <a:bodyPr/>
          <a:lstStyle/>
          <a:p>
            <a:r>
              <a:rPr lang="en-US" dirty="0"/>
              <a:t>Test Results: Shear Strength</a:t>
            </a:r>
            <a:endParaRPr lang="ru-RU" dirty="0"/>
          </a:p>
        </p:txBody>
      </p:sp>
      <p:pic>
        <p:nvPicPr>
          <p:cNvPr id="11" name="Picture 10">
            <a:extLst>
              <a:ext uri="{FF2B5EF4-FFF2-40B4-BE49-F238E27FC236}">
                <a16:creationId xmlns:a16="http://schemas.microsoft.com/office/drawing/2014/main" id="{836FF9F4-6825-4449-ABBC-D63481226EE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187353" y="1805579"/>
            <a:ext cx="3966845" cy="2379771"/>
          </a:xfrm>
          <a:prstGeom prst="rect">
            <a:avLst/>
          </a:prstGeom>
          <a:noFill/>
        </p:spPr>
      </p:pic>
      <p:pic>
        <p:nvPicPr>
          <p:cNvPr id="12" name="Picture 11">
            <a:extLst>
              <a:ext uri="{FF2B5EF4-FFF2-40B4-BE49-F238E27FC236}">
                <a16:creationId xmlns:a16="http://schemas.microsoft.com/office/drawing/2014/main" id="{6E4C8347-8A31-46C1-8DEB-62F333BF1F8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187352" y="4278596"/>
            <a:ext cx="3966845" cy="2381788"/>
          </a:xfrm>
          <a:prstGeom prst="rect">
            <a:avLst/>
          </a:prstGeom>
          <a:noFill/>
        </p:spPr>
      </p:pic>
      <p:pic>
        <p:nvPicPr>
          <p:cNvPr id="13" name="Picture 12">
            <a:extLst>
              <a:ext uri="{FF2B5EF4-FFF2-40B4-BE49-F238E27FC236}">
                <a16:creationId xmlns:a16="http://schemas.microsoft.com/office/drawing/2014/main" id="{1C8323D5-C547-4045-8E7B-AEAA28D6654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53786" y="3003554"/>
            <a:ext cx="4809036" cy="2885014"/>
          </a:xfrm>
          <a:prstGeom prst="rect">
            <a:avLst/>
          </a:prstGeom>
          <a:noFill/>
        </p:spPr>
      </p:pic>
      <p:sp>
        <p:nvSpPr>
          <p:cNvPr id="15" name="Text Placeholder 1">
            <a:extLst>
              <a:ext uri="{FF2B5EF4-FFF2-40B4-BE49-F238E27FC236}">
                <a16:creationId xmlns:a16="http://schemas.microsoft.com/office/drawing/2014/main" id="{687DF7B3-D14A-4C94-AB1F-799D93657F36}"/>
              </a:ext>
            </a:extLst>
          </p:cNvPr>
          <p:cNvSpPr txBox="1">
            <a:spLocks/>
          </p:cNvSpPr>
          <p:nvPr/>
        </p:nvSpPr>
        <p:spPr>
          <a:xfrm>
            <a:off x="2668751" y="1805579"/>
            <a:ext cx="4518601" cy="441737"/>
          </a:xfrm>
          <a:prstGeom prst="rect">
            <a:avLst/>
          </a:prstGeom>
        </p:spPr>
        <p:txBody>
          <a:bodyPr vert="horz" lIns="91440" tIns="45720" rIns="91440" bIns="45720" rtlCol="0" anchor="b" anchorCtr="1">
            <a:no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1900" b="0" kern="1200" cap="all" spc="100" baseline="0">
                <a:solidFill>
                  <a:schemeClr val="accent2">
                    <a:lumMod val="75000"/>
                  </a:schemeClr>
                </a:solidFill>
                <a:latin typeface="+mn-lt"/>
                <a:ea typeface="+mn-ea"/>
                <a:cs typeface="+mn-cs"/>
              </a:defRPr>
            </a:lvl1pPr>
            <a:lvl2pPr marL="457200" indent="0" algn="l" defTabSz="914400" rtl="0" eaLnBrk="1" latinLnBrk="0" hangingPunct="1">
              <a:lnSpc>
                <a:spcPct val="100000"/>
              </a:lnSpc>
              <a:spcBef>
                <a:spcPts val="1000"/>
              </a:spcBef>
              <a:buClr>
                <a:schemeClr val="accent2"/>
              </a:buClr>
              <a:buFont typeface="Arial" panose="020B0604020202020204" pitchFamily="34" charset="0"/>
              <a:buNone/>
              <a:defRPr sz="1900" b="1" kern="1200">
                <a:solidFill>
                  <a:schemeClr val="tx1">
                    <a:lumMod val="85000"/>
                    <a:lumOff val="15000"/>
                  </a:schemeClr>
                </a:solidFill>
                <a:latin typeface="+mn-lt"/>
                <a:ea typeface="+mn-ea"/>
                <a:cs typeface="+mn-cs"/>
              </a:defRPr>
            </a:lvl2pPr>
            <a:lvl3pPr marL="914400" indent="0" algn="l" defTabSz="914400" rtl="0" eaLnBrk="1" latinLnBrk="0" hangingPunct="1">
              <a:lnSpc>
                <a:spcPct val="100000"/>
              </a:lnSpc>
              <a:spcBef>
                <a:spcPts val="1000"/>
              </a:spcBef>
              <a:buClr>
                <a:schemeClr val="accent2"/>
              </a:buClr>
              <a:buFont typeface="Arial" panose="020B0604020202020204" pitchFamily="34" charset="0"/>
              <a:buNone/>
              <a:defRPr sz="1800" b="1" kern="1200">
                <a:solidFill>
                  <a:schemeClr val="tx1">
                    <a:lumMod val="85000"/>
                    <a:lumOff val="15000"/>
                  </a:schemeClr>
                </a:solidFill>
                <a:latin typeface="+mn-lt"/>
                <a:ea typeface="+mn-ea"/>
                <a:cs typeface="+mn-cs"/>
              </a:defRPr>
            </a:lvl3pPr>
            <a:lvl4pPr marL="1371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4pPr>
            <a:lvl5pPr marL="18288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5pPr>
            <a:lvl6pPr marL="22860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8pPr>
            <a:lvl9pPr marL="3657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9pPr>
          </a:lstStyle>
          <a:p>
            <a:r>
              <a:rPr lang="en-US" dirty="0"/>
              <a:t>Effect of LSP on 7-d cohesion:</a:t>
            </a:r>
            <a:endParaRPr lang="ru-RU" dirty="0"/>
          </a:p>
        </p:txBody>
      </p:sp>
      <p:sp>
        <p:nvSpPr>
          <p:cNvPr id="16" name="Text Placeholder 1">
            <a:extLst>
              <a:ext uri="{FF2B5EF4-FFF2-40B4-BE49-F238E27FC236}">
                <a16:creationId xmlns:a16="http://schemas.microsoft.com/office/drawing/2014/main" id="{65193553-2192-4F29-ADFB-FBE05C08EB99}"/>
              </a:ext>
            </a:extLst>
          </p:cNvPr>
          <p:cNvSpPr txBox="1">
            <a:spLocks/>
          </p:cNvSpPr>
          <p:nvPr/>
        </p:nvSpPr>
        <p:spPr>
          <a:xfrm>
            <a:off x="2516351" y="6022301"/>
            <a:ext cx="4671001" cy="441737"/>
          </a:xfrm>
          <a:prstGeom prst="rect">
            <a:avLst/>
          </a:prstGeom>
        </p:spPr>
        <p:txBody>
          <a:bodyPr vert="horz" lIns="91440" tIns="45720" rIns="91440" bIns="45720" rtlCol="0" anchor="b" anchorCtr="1">
            <a:no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1900" b="0" kern="1200" cap="all" spc="100" baseline="0">
                <a:solidFill>
                  <a:schemeClr val="accent2">
                    <a:lumMod val="75000"/>
                  </a:schemeClr>
                </a:solidFill>
                <a:latin typeface="+mn-lt"/>
                <a:ea typeface="+mn-ea"/>
                <a:cs typeface="+mn-cs"/>
              </a:defRPr>
            </a:lvl1pPr>
            <a:lvl2pPr marL="457200" indent="0" algn="l" defTabSz="914400" rtl="0" eaLnBrk="1" latinLnBrk="0" hangingPunct="1">
              <a:lnSpc>
                <a:spcPct val="100000"/>
              </a:lnSpc>
              <a:spcBef>
                <a:spcPts val="1000"/>
              </a:spcBef>
              <a:buClr>
                <a:schemeClr val="accent2"/>
              </a:buClr>
              <a:buFont typeface="Arial" panose="020B0604020202020204" pitchFamily="34" charset="0"/>
              <a:buNone/>
              <a:defRPr sz="1900" b="1" kern="1200">
                <a:solidFill>
                  <a:schemeClr val="tx1">
                    <a:lumMod val="85000"/>
                    <a:lumOff val="15000"/>
                  </a:schemeClr>
                </a:solidFill>
                <a:latin typeface="+mn-lt"/>
                <a:ea typeface="+mn-ea"/>
                <a:cs typeface="+mn-cs"/>
              </a:defRPr>
            </a:lvl2pPr>
            <a:lvl3pPr marL="914400" indent="0" algn="l" defTabSz="914400" rtl="0" eaLnBrk="1" latinLnBrk="0" hangingPunct="1">
              <a:lnSpc>
                <a:spcPct val="100000"/>
              </a:lnSpc>
              <a:spcBef>
                <a:spcPts val="1000"/>
              </a:spcBef>
              <a:buClr>
                <a:schemeClr val="accent2"/>
              </a:buClr>
              <a:buFont typeface="Arial" panose="020B0604020202020204" pitchFamily="34" charset="0"/>
              <a:buNone/>
              <a:defRPr sz="1800" b="1" kern="1200">
                <a:solidFill>
                  <a:schemeClr val="tx1">
                    <a:lumMod val="85000"/>
                    <a:lumOff val="15000"/>
                  </a:schemeClr>
                </a:solidFill>
                <a:latin typeface="+mn-lt"/>
                <a:ea typeface="+mn-ea"/>
                <a:cs typeface="+mn-cs"/>
              </a:defRPr>
            </a:lvl3pPr>
            <a:lvl4pPr marL="1371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4pPr>
            <a:lvl5pPr marL="18288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5pPr>
            <a:lvl6pPr marL="22860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8pPr>
            <a:lvl9pPr marL="3657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9pPr>
          </a:lstStyle>
          <a:p>
            <a:r>
              <a:rPr lang="en-US" dirty="0"/>
              <a:t>Effect of LSP on 58-d cohesion:</a:t>
            </a:r>
            <a:endParaRPr lang="ru-RU" dirty="0"/>
          </a:p>
        </p:txBody>
      </p:sp>
    </p:spTree>
    <p:extLst>
      <p:ext uri="{BB962C8B-B14F-4D97-AF65-F5344CB8AC3E}">
        <p14:creationId xmlns:p14="http://schemas.microsoft.com/office/powerpoint/2010/main" val="2374562607"/>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5112B285-A69A-4A0B-B57F-08E4D0007D54}"/>
              </a:ext>
            </a:extLst>
          </p:cNvPr>
          <p:cNvSpPr>
            <a:spLocks noGrp="1"/>
          </p:cNvSpPr>
          <p:nvPr>
            <p:ph type="body" idx="1"/>
          </p:nvPr>
        </p:nvSpPr>
        <p:spPr/>
        <p:txBody>
          <a:bodyPr/>
          <a:lstStyle/>
          <a:p>
            <a:r>
              <a:rPr lang="en-US" dirty="0"/>
              <a:t>M</a:t>
            </a:r>
            <a:r>
              <a:rPr lang="en-US" baseline="-25000" dirty="0"/>
              <a:t>R</a:t>
            </a:r>
            <a:r>
              <a:rPr lang="en-US" dirty="0"/>
              <a:t> and CBR</a:t>
            </a:r>
            <a:endParaRPr lang="ru-RU" baseline="-25000" dirty="0"/>
          </a:p>
        </p:txBody>
      </p:sp>
      <p:pic>
        <p:nvPicPr>
          <p:cNvPr id="12" name="Content Placeholder 11">
            <a:extLst>
              <a:ext uri="{FF2B5EF4-FFF2-40B4-BE49-F238E27FC236}">
                <a16:creationId xmlns:a16="http://schemas.microsoft.com/office/drawing/2014/main" id="{B30F3B16-2E39-44AA-82EF-375B3C1B8073}"/>
              </a:ext>
            </a:extLst>
          </p:cNvPr>
          <p:cNvPicPr>
            <a:picLocks noGrp="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655886" y="3067091"/>
            <a:ext cx="4517528" cy="2712955"/>
          </a:xfrm>
          <a:prstGeom prst="rect">
            <a:avLst/>
          </a:prstGeom>
          <a:noFill/>
        </p:spPr>
      </p:pic>
      <p:sp>
        <p:nvSpPr>
          <p:cNvPr id="6" name="Date Placeholder 5">
            <a:extLst>
              <a:ext uri="{FF2B5EF4-FFF2-40B4-BE49-F238E27FC236}">
                <a16:creationId xmlns:a16="http://schemas.microsoft.com/office/drawing/2014/main" id="{E7F280DE-A518-4905-A09B-D1B3F4E00B5B}"/>
              </a:ext>
            </a:extLst>
          </p:cNvPr>
          <p:cNvSpPr>
            <a:spLocks noGrp="1"/>
          </p:cNvSpPr>
          <p:nvPr>
            <p:ph type="dt" sz="half" idx="10"/>
          </p:nvPr>
        </p:nvSpPr>
        <p:spPr/>
        <p:txBody>
          <a:bodyPr/>
          <a:lstStyle/>
          <a:p>
            <a:fld id="{FFA414A8-E2BB-40F3-9C33-8C81A9D83457}" type="datetime4">
              <a:rPr lang="en-US" smtClean="0"/>
              <a:t>April 29, 2021</a:t>
            </a:fld>
            <a:endParaRPr lang="ru-RU"/>
          </a:p>
        </p:txBody>
      </p:sp>
      <p:sp>
        <p:nvSpPr>
          <p:cNvPr id="7" name="Footer Placeholder 6">
            <a:extLst>
              <a:ext uri="{FF2B5EF4-FFF2-40B4-BE49-F238E27FC236}">
                <a16:creationId xmlns:a16="http://schemas.microsoft.com/office/drawing/2014/main" id="{D26C2EC1-05AC-4E25-B26B-3E13AB99E045}"/>
              </a:ext>
            </a:extLst>
          </p:cNvPr>
          <p:cNvSpPr>
            <a:spLocks noGrp="1"/>
          </p:cNvSpPr>
          <p:nvPr>
            <p:ph type="ftr" sz="quarter" idx="11"/>
          </p:nvPr>
        </p:nvSpPr>
        <p:spPr/>
        <p:txBody>
          <a:bodyPr/>
          <a:lstStyle/>
          <a:p>
            <a:r>
              <a:rPr lang="en-US"/>
              <a:t>Ayazhan Bazarbekova</a:t>
            </a:r>
            <a:endParaRPr lang="ru-RU"/>
          </a:p>
        </p:txBody>
      </p:sp>
      <p:sp>
        <p:nvSpPr>
          <p:cNvPr id="8" name="Slide Number Placeholder 7">
            <a:extLst>
              <a:ext uri="{FF2B5EF4-FFF2-40B4-BE49-F238E27FC236}">
                <a16:creationId xmlns:a16="http://schemas.microsoft.com/office/drawing/2014/main" id="{B43A2745-815E-4F16-A98F-E24C7F749652}"/>
              </a:ext>
            </a:extLst>
          </p:cNvPr>
          <p:cNvSpPr>
            <a:spLocks noGrp="1"/>
          </p:cNvSpPr>
          <p:nvPr>
            <p:ph type="sldNum" sz="quarter" idx="12"/>
          </p:nvPr>
        </p:nvSpPr>
        <p:spPr/>
        <p:txBody>
          <a:bodyPr/>
          <a:lstStyle/>
          <a:p>
            <a:fld id="{7F27EFF6-A82B-4B6F-88D3-A085167AFFB2}" type="slidenum">
              <a:rPr lang="ru-RU" smtClean="0"/>
              <a:t>21</a:t>
            </a:fld>
            <a:endParaRPr lang="ru-RU"/>
          </a:p>
        </p:txBody>
      </p:sp>
      <p:sp>
        <p:nvSpPr>
          <p:cNvPr id="9" name="Title 8">
            <a:extLst>
              <a:ext uri="{FF2B5EF4-FFF2-40B4-BE49-F238E27FC236}">
                <a16:creationId xmlns:a16="http://schemas.microsoft.com/office/drawing/2014/main" id="{CDE47E1D-9883-4233-8D09-690684C41DE2}"/>
              </a:ext>
            </a:extLst>
          </p:cNvPr>
          <p:cNvSpPr>
            <a:spLocks noGrp="1"/>
          </p:cNvSpPr>
          <p:nvPr>
            <p:ph type="title"/>
          </p:nvPr>
        </p:nvSpPr>
        <p:spPr/>
        <p:txBody>
          <a:bodyPr/>
          <a:lstStyle/>
          <a:p>
            <a:r>
              <a:rPr lang="en-US" dirty="0"/>
              <a:t>Test Results: M</a:t>
            </a:r>
            <a:r>
              <a:rPr lang="en-US" baseline="-25000" dirty="0"/>
              <a:t>R</a:t>
            </a:r>
            <a:r>
              <a:rPr lang="en-US" dirty="0"/>
              <a:t> And CBR</a:t>
            </a:r>
            <a:endParaRPr lang="ru-RU" baseline="-25000" dirty="0"/>
          </a:p>
        </p:txBody>
      </p:sp>
      <p:graphicFrame>
        <p:nvGraphicFramePr>
          <p:cNvPr id="13" name="Object 12">
            <a:extLst>
              <a:ext uri="{FF2B5EF4-FFF2-40B4-BE49-F238E27FC236}">
                <a16:creationId xmlns:a16="http://schemas.microsoft.com/office/drawing/2014/main" id="{0CA98DCD-E161-4A4D-9D9A-03035D2AEE6B}"/>
              </a:ext>
            </a:extLst>
          </p:cNvPr>
          <p:cNvGraphicFramePr>
            <a:graphicFrameLocks noChangeAspect="1"/>
          </p:cNvGraphicFramePr>
          <p:nvPr>
            <p:extLst>
              <p:ext uri="{D42A27DB-BD31-4B8C-83A1-F6EECF244321}">
                <p14:modId xmlns:p14="http://schemas.microsoft.com/office/powerpoint/2010/main" val="2686388429"/>
              </p:ext>
            </p:extLst>
          </p:nvPr>
        </p:nvGraphicFramePr>
        <p:xfrm>
          <a:off x="6974840" y="2436378"/>
          <a:ext cx="2183802" cy="320040"/>
        </p:xfrm>
        <a:graphic>
          <a:graphicData uri="http://schemas.openxmlformats.org/presentationml/2006/ole">
            <mc:AlternateContent xmlns:mc="http://schemas.openxmlformats.org/markup-compatibility/2006">
              <mc:Choice xmlns:v="urn:schemas-microsoft-com:vml" Requires="v">
                <p:oleObj name="Equation" r:id="rId3" imgW="1473120" imgH="215640" progId="Equation.DSMT4">
                  <p:embed/>
                </p:oleObj>
              </mc:Choice>
              <mc:Fallback>
                <p:oleObj name="Equation" r:id="rId3" imgW="1473120" imgH="215640" progId="Equation.DSMT4">
                  <p:embed/>
                  <p:pic>
                    <p:nvPicPr>
                      <p:cNvPr id="0" name=""/>
                      <p:cNvPicPr/>
                      <p:nvPr/>
                    </p:nvPicPr>
                    <p:blipFill>
                      <a:blip r:embed="rId4"/>
                      <a:stretch>
                        <a:fillRect/>
                      </a:stretch>
                    </p:blipFill>
                    <p:spPr>
                      <a:xfrm>
                        <a:off x="6974840" y="2436378"/>
                        <a:ext cx="2183802" cy="320040"/>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E234DF24-744E-49E6-B209-33480077F775}"/>
              </a:ext>
            </a:extLst>
          </p:cNvPr>
          <p:cNvGraphicFramePr>
            <a:graphicFrameLocks noChangeAspect="1"/>
          </p:cNvGraphicFramePr>
          <p:nvPr>
            <p:extLst>
              <p:ext uri="{D42A27DB-BD31-4B8C-83A1-F6EECF244321}">
                <p14:modId xmlns:p14="http://schemas.microsoft.com/office/powerpoint/2010/main" val="2444532062"/>
              </p:ext>
            </p:extLst>
          </p:nvPr>
        </p:nvGraphicFramePr>
        <p:xfrm>
          <a:off x="6974840" y="2975649"/>
          <a:ext cx="3660458" cy="320040"/>
        </p:xfrm>
        <a:graphic>
          <a:graphicData uri="http://schemas.openxmlformats.org/presentationml/2006/ole">
            <mc:AlternateContent xmlns:mc="http://schemas.openxmlformats.org/markup-compatibility/2006">
              <mc:Choice xmlns:v="urn:schemas-microsoft-com:vml" Requires="v">
                <p:oleObj name="Equation" r:id="rId5" imgW="2323800" imgH="203040" progId="Equation.DSMT4">
                  <p:embed/>
                </p:oleObj>
              </mc:Choice>
              <mc:Fallback>
                <p:oleObj name="Equation" r:id="rId5" imgW="2323800" imgH="203040" progId="Equation.DSMT4">
                  <p:embed/>
                  <p:pic>
                    <p:nvPicPr>
                      <p:cNvPr id="0" name=""/>
                      <p:cNvPicPr/>
                      <p:nvPr/>
                    </p:nvPicPr>
                    <p:blipFill>
                      <a:blip r:embed="rId6"/>
                      <a:stretch>
                        <a:fillRect/>
                      </a:stretch>
                    </p:blipFill>
                    <p:spPr>
                      <a:xfrm>
                        <a:off x="6974840" y="2975649"/>
                        <a:ext cx="3660458" cy="320040"/>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9E1B9F67-3034-4500-925E-D401848AF2AE}"/>
              </a:ext>
            </a:extLst>
          </p:cNvPr>
          <p:cNvGraphicFramePr>
            <a:graphicFrameLocks noChangeAspect="1"/>
          </p:cNvGraphicFramePr>
          <p:nvPr>
            <p:extLst>
              <p:ext uri="{D42A27DB-BD31-4B8C-83A1-F6EECF244321}">
                <p14:modId xmlns:p14="http://schemas.microsoft.com/office/powerpoint/2010/main" val="3017486652"/>
              </p:ext>
            </p:extLst>
          </p:nvPr>
        </p:nvGraphicFramePr>
        <p:xfrm>
          <a:off x="6974840" y="4019733"/>
          <a:ext cx="2753746" cy="546977"/>
        </p:xfrm>
        <a:graphic>
          <a:graphicData uri="http://schemas.openxmlformats.org/presentationml/2006/ole">
            <mc:AlternateContent xmlns:mc="http://schemas.openxmlformats.org/markup-compatibility/2006">
              <mc:Choice xmlns:v="urn:schemas-microsoft-com:vml" Requires="v">
                <p:oleObj name="Equation" r:id="rId7" imgW="1854000" imgH="368280" progId="Equation.DSMT4">
                  <p:embed/>
                </p:oleObj>
              </mc:Choice>
              <mc:Fallback>
                <p:oleObj name="Equation" r:id="rId7" imgW="1854000" imgH="368280" progId="Equation.DSMT4">
                  <p:embed/>
                  <p:pic>
                    <p:nvPicPr>
                      <p:cNvPr id="0" name=""/>
                      <p:cNvPicPr/>
                      <p:nvPr/>
                    </p:nvPicPr>
                    <p:blipFill>
                      <a:blip r:embed="rId8"/>
                      <a:stretch>
                        <a:fillRect/>
                      </a:stretch>
                    </p:blipFill>
                    <p:spPr>
                      <a:xfrm>
                        <a:off x="6974840" y="4019733"/>
                        <a:ext cx="2753746" cy="546977"/>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ED6A7010-85FB-47EE-8BAE-4523001F507D}"/>
              </a:ext>
            </a:extLst>
          </p:cNvPr>
          <p:cNvGraphicFramePr>
            <a:graphicFrameLocks noChangeAspect="1"/>
          </p:cNvGraphicFramePr>
          <p:nvPr>
            <p:extLst>
              <p:ext uri="{D42A27DB-BD31-4B8C-83A1-F6EECF244321}">
                <p14:modId xmlns:p14="http://schemas.microsoft.com/office/powerpoint/2010/main" val="4037316202"/>
              </p:ext>
            </p:extLst>
          </p:nvPr>
        </p:nvGraphicFramePr>
        <p:xfrm>
          <a:off x="6974840" y="3497691"/>
          <a:ext cx="2060258" cy="320040"/>
        </p:xfrm>
        <a:graphic>
          <a:graphicData uri="http://schemas.openxmlformats.org/presentationml/2006/ole">
            <mc:AlternateContent xmlns:mc="http://schemas.openxmlformats.org/markup-compatibility/2006">
              <mc:Choice xmlns:v="urn:schemas-microsoft-com:vml" Requires="v">
                <p:oleObj name="Equation" r:id="rId9" imgW="1307880" imgH="203040" progId="Equation.DSMT4">
                  <p:embed/>
                </p:oleObj>
              </mc:Choice>
              <mc:Fallback>
                <p:oleObj name="Equation" r:id="rId9" imgW="1307880" imgH="203040" progId="Equation.DSMT4">
                  <p:embed/>
                  <p:pic>
                    <p:nvPicPr>
                      <p:cNvPr id="0" name=""/>
                      <p:cNvPicPr/>
                      <p:nvPr/>
                    </p:nvPicPr>
                    <p:blipFill>
                      <a:blip r:embed="rId10"/>
                      <a:stretch>
                        <a:fillRect/>
                      </a:stretch>
                    </p:blipFill>
                    <p:spPr>
                      <a:xfrm>
                        <a:off x="6974840" y="3497691"/>
                        <a:ext cx="2060258" cy="320040"/>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B1B877D6-8026-4971-9A7B-4DEEA084099E}"/>
              </a:ext>
            </a:extLst>
          </p:cNvPr>
          <p:cNvGraphicFramePr>
            <a:graphicFrameLocks noChangeAspect="1"/>
          </p:cNvGraphicFramePr>
          <p:nvPr>
            <p:extLst>
              <p:ext uri="{D42A27DB-BD31-4B8C-83A1-F6EECF244321}">
                <p14:modId xmlns:p14="http://schemas.microsoft.com/office/powerpoint/2010/main" val="2146017160"/>
              </p:ext>
            </p:extLst>
          </p:nvPr>
        </p:nvGraphicFramePr>
        <p:xfrm>
          <a:off x="6974840" y="4769704"/>
          <a:ext cx="2870200" cy="600303"/>
        </p:xfrm>
        <a:graphic>
          <a:graphicData uri="http://schemas.openxmlformats.org/presentationml/2006/ole">
            <mc:AlternateContent xmlns:mc="http://schemas.openxmlformats.org/markup-compatibility/2006">
              <mc:Choice xmlns:v="urn:schemas-microsoft-com:vml" Requires="v">
                <p:oleObj name="Equation" r:id="rId11" imgW="1942920" imgH="406080" progId="Equation.DSMT4">
                  <p:embed/>
                </p:oleObj>
              </mc:Choice>
              <mc:Fallback>
                <p:oleObj name="Equation" r:id="rId11" imgW="1942920" imgH="406080" progId="Equation.DSMT4">
                  <p:embed/>
                  <p:pic>
                    <p:nvPicPr>
                      <p:cNvPr id="0" name=""/>
                      <p:cNvPicPr/>
                      <p:nvPr/>
                    </p:nvPicPr>
                    <p:blipFill>
                      <a:blip r:embed="rId12"/>
                      <a:stretch>
                        <a:fillRect/>
                      </a:stretch>
                    </p:blipFill>
                    <p:spPr>
                      <a:xfrm>
                        <a:off x="6974840" y="4769704"/>
                        <a:ext cx="2870200" cy="600303"/>
                      </a:xfrm>
                      <a:prstGeom prst="rect">
                        <a:avLst/>
                      </a:prstGeom>
                    </p:spPr>
                  </p:pic>
                </p:oleObj>
              </mc:Fallback>
            </mc:AlternateContent>
          </a:graphicData>
        </a:graphic>
      </p:graphicFrame>
    </p:spTree>
    <p:extLst>
      <p:ext uri="{BB962C8B-B14F-4D97-AF65-F5344CB8AC3E}">
        <p14:creationId xmlns:p14="http://schemas.microsoft.com/office/powerpoint/2010/main" val="195043089"/>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CD283C74-AE65-461F-9A02-9B23486DF4EC}"/>
              </a:ext>
            </a:extLst>
          </p:cNvPr>
          <p:cNvSpPr>
            <a:spLocks noGrp="1"/>
          </p:cNvSpPr>
          <p:nvPr>
            <p:ph type="title"/>
          </p:nvPr>
        </p:nvSpPr>
        <p:spPr/>
        <p:txBody>
          <a:bodyPr/>
          <a:lstStyle/>
          <a:p>
            <a:r>
              <a:rPr lang="en-US" dirty="0"/>
              <a:t>Test Results: 3-D Swelling</a:t>
            </a:r>
            <a:endParaRPr lang="ru-RU" dirty="0"/>
          </a:p>
        </p:txBody>
      </p:sp>
      <p:sp>
        <p:nvSpPr>
          <p:cNvPr id="6" name="Date Placeholder 5">
            <a:extLst>
              <a:ext uri="{FF2B5EF4-FFF2-40B4-BE49-F238E27FC236}">
                <a16:creationId xmlns:a16="http://schemas.microsoft.com/office/drawing/2014/main" id="{555FAFD6-19A5-45F9-8F45-41399B65F3F4}"/>
              </a:ext>
            </a:extLst>
          </p:cNvPr>
          <p:cNvSpPr>
            <a:spLocks noGrp="1"/>
          </p:cNvSpPr>
          <p:nvPr>
            <p:ph type="dt" sz="half" idx="10"/>
          </p:nvPr>
        </p:nvSpPr>
        <p:spPr/>
        <p:txBody>
          <a:bodyPr/>
          <a:lstStyle/>
          <a:p>
            <a:fld id="{FFA414A8-E2BB-40F3-9C33-8C81A9D83457}" type="datetime4">
              <a:rPr lang="en-US" smtClean="0"/>
              <a:t>April 29, 2021</a:t>
            </a:fld>
            <a:endParaRPr lang="ru-RU"/>
          </a:p>
        </p:txBody>
      </p:sp>
      <p:sp>
        <p:nvSpPr>
          <p:cNvPr id="7" name="Footer Placeholder 6">
            <a:extLst>
              <a:ext uri="{FF2B5EF4-FFF2-40B4-BE49-F238E27FC236}">
                <a16:creationId xmlns:a16="http://schemas.microsoft.com/office/drawing/2014/main" id="{5A55AF4F-D51E-4EEE-B9F4-D1E0DCA82C0A}"/>
              </a:ext>
            </a:extLst>
          </p:cNvPr>
          <p:cNvSpPr>
            <a:spLocks noGrp="1"/>
          </p:cNvSpPr>
          <p:nvPr>
            <p:ph type="ftr" sz="quarter" idx="11"/>
          </p:nvPr>
        </p:nvSpPr>
        <p:spPr/>
        <p:txBody>
          <a:bodyPr/>
          <a:lstStyle/>
          <a:p>
            <a:r>
              <a:rPr lang="en-US"/>
              <a:t>Ayazhan Bazarbekova</a:t>
            </a:r>
            <a:endParaRPr lang="ru-RU"/>
          </a:p>
        </p:txBody>
      </p:sp>
      <p:sp>
        <p:nvSpPr>
          <p:cNvPr id="8" name="Slide Number Placeholder 7">
            <a:extLst>
              <a:ext uri="{FF2B5EF4-FFF2-40B4-BE49-F238E27FC236}">
                <a16:creationId xmlns:a16="http://schemas.microsoft.com/office/drawing/2014/main" id="{A6B87220-EA9B-4906-B23F-DA22EE8A18D1}"/>
              </a:ext>
            </a:extLst>
          </p:cNvPr>
          <p:cNvSpPr>
            <a:spLocks noGrp="1"/>
          </p:cNvSpPr>
          <p:nvPr>
            <p:ph type="sldNum" sz="quarter" idx="12"/>
          </p:nvPr>
        </p:nvSpPr>
        <p:spPr/>
        <p:txBody>
          <a:bodyPr/>
          <a:lstStyle/>
          <a:p>
            <a:fld id="{7F27EFF6-A82B-4B6F-88D3-A085167AFFB2}" type="slidenum">
              <a:rPr lang="ru-RU" smtClean="0"/>
              <a:t>22</a:t>
            </a:fld>
            <a:endParaRPr lang="ru-RU"/>
          </a:p>
        </p:txBody>
      </p:sp>
      <p:grpSp>
        <p:nvGrpSpPr>
          <p:cNvPr id="12" name="Canvas 290">
            <a:extLst>
              <a:ext uri="{FF2B5EF4-FFF2-40B4-BE49-F238E27FC236}">
                <a16:creationId xmlns:a16="http://schemas.microsoft.com/office/drawing/2014/main" id="{41EE2EAF-1B47-413B-8101-0D16C88FD32E}"/>
              </a:ext>
            </a:extLst>
          </p:cNvPr>
          <p:cNvGrpSpPr/>
          <p:nvPr/>
        </p:nvGrpSpPr>
        <p:grpSpPr>
          <a:xfrm>
            <a:off x="3352800" y="2051367"/>
            <a:ext cx="5486400" cy="1657985"/>
            <a:chOff x="0" y="0"/>
            <a:chExt cx="5486400" cy="1657985"/>
          </a:xfrm>
        </p:grpSpPr>
        <p:sp>
          <p:nvSpPr>
            <p:cNvPr id="13" name="Rectangle 12">
              <a:extLst>
                <a:ext uri="{FF2B5EF4-FFF2-40B4-BE49-F238E27FC236}">
                  <a16:creationId xmlns:a16="http://schemas.microsoft.com/office/drawing/2014/main" id="{484418DC-98F6-4D1E-9D79-6496C619BF69}"/>
                </a:ext>
              </a:extLst>
            </p:cNvPr>
            <p:cNvSpPr/>
            <p:nvPr/>
          </p:nvSpPr>
          <p:spPr>
            <a:xfrm>
              <a:off x="0" y="0"/>
              <a:ext cx="5486400" cy="1657985"/>
            </a:xfrm>
            <a:prstGeom prst="rect">
              <a:avLst/>
            </a:prstGeom>
            <a:solidFill>
              <a:prstClr val="white"/>
            </a:solidFill>
          </p:spPr>
        </p:sp>
        <p:pic>
          <p:nvPicPr>
            <p:cNvPr id="14" name="Picture 13">
              <a:extLst>
                <a:ext uri="{FF2B5EF4-FFF2-40B4-BE49-F238E27FC236}">
                  <a16:creationId xmlns:a16="http://schemas.microsoft.com/office/drawing/2014/main" id="{2AA71B5C-3073-4697-BA42-6197D9BFF876}"/>
                </a:ext>
              </a:extLst>
            </p:cNvPr>
            <p:cNvPicPr>
              <a:picLocks noChangeAspect="1"/>
            </p:cNvPicPr>
            <p:nvPr/>
          </p:nvPicPr>
          <p:blipFill rotWithShape="1">
            <a:blip r:embed="rId2"/>
            <a:srcRect l="1" t="29695" r="1079" b="14683"/>
            <a:stretch/>
          </p:blipFill>
          <p:spPr>
            <a:xfrm>
              <a:off x="450377" y="22"/>
              <a:ext cx="2159998" cy="1620000"/>
            </a:xfrm>
            <a:prstGeom prst="rect">
              <a:avLst/>
            </a:prstGeom>
          </p:spPr>
        </p:pic>
        <p:pic>
          <p:nvPicPr>
            <p:cNvPr id="15" name="Picture 14">
              <a:extLst>
                <a:ext uri="{FF2B5EF4-FFF2-40B4-BE49-F238E27FC236}">
                  <a16:creationId xmlns:a16="http://schemas.microsoft.com/office/drawing/2014/main" id="{3D9F84DE-3588-4D18-86C1-BDEC8A625DEF}"/>
                </a:ext>
              </a:extLst>
            </p:cNvPr>
            <p:cNvPicPr>
              <a:picLocks noChangeAspect="1"/>
            </p:cNvPicPr>
            <p:nvPr/>
          </p:nvPicPr>
          <p:blipFill>
            <a:blip r:embed="rId3"/>
            <a:stretch>
              <a:fillRect/>
            </a:stretch>
          </p:blipFill>
          <p:spPr>
            <a:xfrm>
              <a:off x="2975214" y="44"/>
              <a:ext cx="2160000" cy="1620000"/>
            </a:xfrm>
            <a:prstGeom prst="rect">
              <a:avLst/>
            </a:prstGeom>
          </p:spPr>
        </p:pic>
      </p:grpSp>
      <p:grpSp>
        <p:nvGrpSpPr>
          <p:cNvPr id="16" name="Canvas 294">
            <a:extLst>
              <a:ext uri="{FF2B5EF4-FFF2-40B4-BE49-F238E27FC236}">
                <a16:creationId xmlns:a16="http://schemas.microsoft.com/office/drawing/2014/main" id="{AF35F9CB-6AC2-4CC5-941F-DCEA6832C171}"/>
              </a:ext>
            </a:extLst>
          </p:cNvPr>
          <p:cNvGrpSpPr/>
          <p:nvPr/>
        </p:nvGrpSpPr>
        <p:grpSpPr>
          <a:xfrm>
            <a:off x="3352800" y="3878346"/>
            <a:ext cx="5486400" cy="2195830"/>
            <a:chOff x="0" y="0"/>
            <a:chExt cx="5486400" cy="2195830"/>
          </a:xfrm>
        </p:grpSpPr>
        <p:sp>
          <p:nvSpPr>
            <p:cNvPr id="17" name="Rectangle 16">
              <a:extLst>
                <a:ext uri="{FF2B5EF4-FFF2-40B4-BE49-F238E27FC236}">
                  <a16:creationId xmlns:a16="http://schemas.microsoft.com/office/drawing/2014/main" id="{4D2E99FE-0C47-4253-86D0-DF89066AE7AB}"/>
                </a:ext>
              </a:extLst>
            </p:cNvPr>
            <p:cNvSpPr/>
            <p:nvPr/>
          </p:nvSpPr>
          <p:spPr>
            <a:xfrm>
              <a:off x="0" y="0"/>
              <a:ext cx="5486400" cy="2195830"/>
            </a:xfrm>
            <a:prstGeom prst="rect">
              <a:avLst/>
            </a:prstGeom>
            <a:solidFill>
              <a:prstClr val="white"/>
            </a:solidFill>
          </p:spPr>
        </p:sp>
        <p:pic>
          <p:nvPicPr>
            <p:cNvPr id="18" name="Picture 17">
              <a:extLst>
                <a:ext uri="{FF2B5EF4-FFF2-40B4-BE49-F238E27FC236}">
                  <a16:creationId xmlns:a16="http://schemas.microsoft.com/office/drawing/2014/main" id="{3950925C-F91B-4CAF-8889-C953F5609429}"/>
                </a:ext>
              </a:extLst>
            </p:cNvPr>
            <p:cNvPicPr>
              <a:picLocks noChangeAspect="1"/>
            </p:cNvPicPr>
            <p:nvPr/>
          </p:nvPicPr>
          <p:blipFill>
            <a:blip r:embed="rId4"/>
            <a:stretch>
              <a:fillRect/>
            </a:stretch>
          </p:blipFill>
          <p:spPr>
            <a:xfrm>
              <a:off x="2" y="0"/>
              <a:ext cx="1619370" cy="2160000"/>
            </a:xfrm>
            <a:prstGeom prst="rect">
              <a:avLst/>
            </a:prstGeom>
          </p:spPr>
        </p:pic>
        <p:pic>
          <p:nvPicPr>
            <p:cNvPr id="19" name="Picture 18">
              <a:extLst>
                <a:ext uri="{FF2B5EF4-FFF2-40B4-BE49-F238E27FC236}">
                  <a16:creationId xmlns:a16="http://schemas.microsoft.com/office/drawing/2014/main" id="{D35BADA5-AB74-4AD7-BBF2-B356E547146F}"/>
                </a:ext>
              </a:extLst>
            </p:cNvPr>
            <p:cNvPicPr>
              <a:picLocks noChangeAspect="1"/>
            </p:cNvPicPr>
            <p:nvPr/>
          </p:nvPicPr>
          <p:blipFill>
            <a:blip r:embed="rId5"/>
            <a:stretch>
              <a:fillRect/>
            </a:stretch>
          </p:blipFill>
          <p:spPr>
            <a:xfrm>
              <a:off x="1924335" y="0"/>
              <a:ext cx="1619377" cy="2160000"/>
            </a:xfrm>
            <a:prstGeom prst="rect">
              <a:avLst/>
            </a:prstGeom>
          </p:spPr>
        </p:pic>
        <p:pic>
          <p:nvPicPr>
            <p:cNvPr id="20" name="Picture 19">
              <a:extLst>
                <a:ext uri="{FF2B5EF4-FFF2-40B4-BE49-F238E27FC236}">
                  <a16:creationId xmlns:a16="http://schemas.microsoft.com/office/drawing/2014/main" id="{8784B6DB-D1A4-4C9B-B718-FA67A0EDD5CA}"/>
                </a:ext>
              </a:extLst>
            </p:cNvPr>
            <p:cNvPicPr>
              <a:picLocks noChangeAspect="1"/>
            </p:cNvPicPr>
            <p:nvPr/>
          </p:nvPicPr>
          <p:blipFill>
            <a:blip r:embed="rId6"/>
            <a:stretch>
              <a:fillRect/>
            </a:stretch>
          </p:blipFill>
          <p:spPr>
            <a:xfrm>
              <a:off x="3867023" y="0"/>
              <a:ext cx="1619377" cy="2160000"/>
            </a:xfrm>
            <a:prstGeom prst="rect">
              <a:avLst/>
            </a:prstGeom>
          </p:spPr>
        </p:pic>
      </p:grpSp>
    </p:spTree>
    <p:extLst>
      <p:ext uri="{BB962C8B-B14F-4D97-AF65-F5344CB8AC3E}">
        <p14:creationId xmlns:p14="http://schemas.microsoft.com/office/powerpoint/2010/main" val="1369145100"/>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F2F7A7CA-8058-4380-9226-A59582350684}"/>
              </a:ext>
            </a:extLst>
          </p:cNvPr>
          <p:cNvSpPr>
            <a:spLocks noGrp="1"/>
          </p:cNvSpPr>
          <p:nvPr>
            <p:ph type="body" idx="1"/>
          </p:nvPr>
        </p:nvSpPr>
        <p:spPr/>
        <p:txBody>
          <a:bodyPr/>
          <a:lstStyle/>
          <a:p>
            <a:r>
              <a:rPr lang="en-US" dirty="0"/>
              <a:t>3-d swelling</a:t>
            </a:r>
            <a:endParaRPr lang="ru-RU" dirty="0"/>
          </a:p>
        </p:txBody>
      </p:sp>
      <p:pic>
        <p:nvPicPr>
          <p:cNvPr id="8" name="Content Placeholder 7">
            <a:extLst>
              <a:ext uri="{FF2B5EF4-FFF2-40B4-BE49-F238E27FC236}">
                <a16:creationId xmlns:a16="http://schemas.microsoft.com/office/drawing/2014/main" id="{6B1955CD-84E2-4F19-92B8-16B610C4915C}"/>
              </a:ext>
            </a:extLst>
          </p:cNvPr>
          <p:cNvPicPr>
            <a:picLocks noGrp="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354013" y="2967704"/>
            <a:ext cx="5121275" cy="2911730"/>
          </a:xfrm>
          <a:prstGeom prst="rect">
            <a:avLst/>
          </a:prstGeom>
          <a:noFill/>
        </p:spPr>
      </p:pic>
      <p:pic>
        <p:nvPicPr>
          <p:cNvPr id="15" name="Content Placeholder 14">
            <a:extLst>
              <a:ext uri="{FF2B5EF4-FFF2-40B4-BE49-F238E27FC236}">
                <a16:creationId xmlns:a16="http://schemas.microsoft.com/office/drawing/2014/main" id="{49431207-AF93-4C87-8434-8C2C2633DD21}"/>
              </a:ext>
            </a:extLst>
          </p:cNvPr>
          <p:cNvPicPr>
            <a:picLocks noGrp="1"/>
          </p:cNvPicPr>
          <p:nvPr>
            <p:ph sz="quarter" idx="4"/>
          </p:nvPr>
        </p:nvPicPr>
        <p:blipFill>
          <a:blip r:embed="rId3">
            <a:extLst>
              <a:ext uri="{28A0092B-C50C-407E-A947-70E740481C1C}">
                <a14:useLocalDpi xmlns:a14="http://schemas.microsoft.com/office/drawing/2010/main" val="0"/>
              </a:ext>
            </a:extLst>
          </a:blip>
          <a:stretch>
            <a:fillRect/>
          </a:stretch>
        </p:blipFill>
        <p:spPr bwMode="auto">
          <a:xfrm>
            <a:off x="6716713" y="2969033"/>
            <a:ext cx="5121275" cy="2909071"/>
          </a:xfrm>
          <a:prstGeom prst="rect">
            <a:avLst/>
          </a:prstGeom>
          <a:noFill/>
        </p:spPr>
      </p:pic>
      <p:sp>
        <p:nvSpPr>
          <p:cNvPr id="11" name="Text Placeholder 10">
            <a:extLst>
              <a:ext uri="{FF2B5EF4-FFF2-40B4-BE49-F238E27FC236}">
                <a16:creationId xmlns:a16="http://schemas.microsoft.com/office/drawing/2014/main" id="{A9F16152-70B9-49A2-9584-A3D4AB461F26}"/>
              </a:ext>
            </a:extLst>
          </p:cNvPr>
          <p:cNvSpPr>
            <a:spLocks noGrp="1"/>
          </p:cNvSpPr>
          <p:nvPr>
            <p:ph type="body" sz="quarter" idx="13"/>
          </p:nvPr>
        </p:nvSpPr>
        <p:spPr/>
        <p:txBody>
          <a:bodyPr/>
          <a:lstStyle/>
          <a:p>
            <a:r>
              <a:rPr lang="en-US" dirty="0"/>
              <a:t>Moisture Content change</a:t>
            </a:r>
            <a:endParaRPr lang="ru-RU" dirty="0"/>
          </a:p>
        </p:txBody>
      </p:sp>
      <p:sp>
        <p:nvSpPr>
          <p:cNvPr id="5" name="Date Placeholder 4">
            <a:extLst>
              <a:ext uri="{FF2B5EF4-FFF2-40B4-BE49-F238E27FC236}">
                <a16:creationId xmlns:a16="http://schemas.microsoft.com/office/drawing/2014/main" id="{FD3A69FA-60F4-40EA-A58F-7C0385A9912F}"/>
              </a:ext>
            </a:extLst>
          </p:cNvPr>
          <p:cNvSpPr>
            <a:spLocks noGrp="1"/>
          </p:cNvSpPr>
          <p:nvPr>
            <p:ph type="dt" sz="half" idx="10"/>
          </p:nvPr>
        </p:nvSpPr>
        <p:spPr/>
        <p:txBody>
          <a:bodyPr/>
          <a:lstStyle/>
          <a:p>
            <a:fld id="{700CA444-436F-4E7E-AC2D-E39B50E2C357}" type="datetime4">
              <a:rPr lang="en-US" smtClean="0"/>
              <a:t>April 29, 2021</a:t>
            </a:fld>
            <a:endParaRPr lang="ru-RU"/>
          </a:p>
        </p:txBody>
      </p:sp>
      <p:sp>
        <p:nvSpPr>
          <p:cNvPr id="6" name="Footer Placeholder 5">
            <a:extLst>
              <a:ext uri="{FF2B5EF4-FFF2-40B4-BE49-F238E27FC236}">
                <a16:creationId xmlns:a16="http://schemas.microsoft.com/office/drawing/2014/main" id="{B7C3AE63-442B-4B21-BB6E-A6A85ECC5299}"/>
              </a:ext>
            </a:extLst>
          </p:cNvPr>
          <p:cNvSpPr>
            <a:spLocks noGrp="1"/>
          </p:cNvSpPr>
          <p:nvPr>
            <p:ph type="ftr" sz="quarter" idx="11"/>
          </p:nvPr>
        </p:nvSpPr>
        <p:spPr/>
        <p:txBody>
          <a:bodyPr/>
          <a:lstStyle/>
          <a:p>
            <a:r>
              <a:rPr lang="en-US"/>
              <a:t>Ayazhan Bazarbekova</a:t>
            </a:r>
            <a:endParaRPr lang="ru-RU"/>
          </a:p>
        </p:txBody>
      </p:sp>
      <p:sp>
        <p:nvSpPr>
          <p:cNvPr id="7" name="Slide Number Placeholder 6">
            <a:extLst>
              <a:ext uri="{FF2B5EF4-FFF2-40B4-BE49-F238E27FC236}">
                <a16:creationId xmlns:a16="http://schemas.microsoft.com/office/drawing/2014/main" id="{A56EA068-76B1-4BB2-9FE5-BCCBDCFE047E}"/>
              </a:ext>
            </a:extLst>
          </p:cNvPr>
          <p:cNvSpPr>
            <a:spLocks noGrp="1"/>
          </p:cNvSpPr>
          <p:nvPr>
            <p:ph type="sldNum" sz="quarter" idx="12"/>
          </p:nvPr>
        </p:nvSpPr>
        <p:spPr/>
        <p:txBody>
          <a:bodyPr/>
          <a:lstStyle/>
          <a:p>
            <a:fld id="{7F27EFF6-A82B-4B6F-88D3-A085167AFFB2}" type="slidenum">
              <a:rPr lang="ru-RU" smtClean="0"/>
              <a:t>23</a:t>
            </a:fld>
            <a:endParaRPr lang="ru-RU"/>
          </a:p>
        </p:txBody>
      </p:sp>
      <p:sp>
        <p:nvSpPr>
          <p:cNvPr id="2" name="Title 1">
            <a:extLst>
              <a:ext uri="{FF2B5EF4-FFF2-40B4-BE49-F238E27FC236}">
                <a16:creationId xmlns:a16="http://schemas.microsoft.com/office/drawing/2014/main" id="{1A431620-BB8B-4555-9FA2-AD9CDA213E7E}"/>
              </a:ext>
            </a:extLst>
          </p:cNvPr>
          <p:cNvSpPr>
            <a:spLocks noGrp="1"/>
          </p:cNvSpPr>
          <p:nvPr>
            <p:ph type="title"/>
          </p:nvPr>
        </p:nvSpPr>
        <p:spPr/>
        <p:txBody>
          <a:bodyPr/>
          <a:lstStyle/>
          <a:p>
            <a:r>
              <a:rPr lang="en-US" dirty="0"/>
              <a:t>Test Results: 3-D Swelling</a:t>
            </a:r>
            <a:endParaRPr lang="ru-RU" dirty="0"/>
          </a:p>
        </p:txBody>
      </p:sp>
    </p:spTree>
    <p:extLst>
      <p:ext uri="{BB962C8B-B14F-4D97-AF65-F5344CB8AC3E}">
        <p14:creationId xmlns:p14="http://schemas.microsoft.com/office/powerpoint/2010/main" val="527427438"/>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F1B936D-DD31-4DAB-ACC3-E7B3F919BA95}"/>
              </a:ext>
            </a:extLst>
          </p:cNvPr>
          <p:cNvSpPr>
            <a:spLocks noGrp="1"/>
          </p:cNvSpPr>
          <p:nvPr>
            <p:ph type="body" idx="1"/>
          </p:nvPr>
        </p:nvSpPr>
        <p:spPr/>
        <p:txBody>
          <a:bodyPr/>
          <a:lstStyle/>
          <a:p>
            <a:r>
              <a:rPr lang="en-US" dirty="0"/>
              <a:t>28-d and 58-d 3-d swelling</a:t>
            </a:r>
            <a:endParaRPr lang="ru-RU" dirty="0"/>
          </a:p>
        </p:txBody>
      </p:sp>
      <p:sp>
        <p:nvSpPr>
          <p:cNvPr id="5" name="Text Placeholder 4">
            <a:extLst>
              <a:ext uri="{FF2B5EF4-FFF2-40B4-BE49-F238E27FC236}">
                <a16:creationId xmlns:a16="http://schemas.microsoft.com/office/drawing/2014/main" id="{3E3A6069-6582-497E-AEBA-7BA22CC522CA}"/>
              </a:ext>
            </a:extLst>
          </p:cNvPr>
          <p:cNvSpPr>
            <a:spLocks noGrp="1"/>
          </p:cNvSpPr>
          <p:nvPr>
            <p:ph type="body" sz="quarter" idx="13"/>
          </p:nvPr>
        </p:nvSpPr>
        <p:spPr/>
        <p:txBody>
          <a:bodyPr/>
          <a:lstStyle/>
          <a:p>
            <a:r>
              <a:rPr lang="en-US" dirty="0"/>
              <a:t>Residual strength</a:t>
            </a:r>
            <a:endParaRPr lang="ru-RU" dirty="0"/>
          </a:p>
        </p:txBody>
      </p:sp>
      <p:sp>
        <p:nvSpPr>
          <p:cNvPr id="6" name="Date Placeholder 5">
            <a:extLst>
              <a:ext uri="{FF2B5EF4-FFF2-40B4-BE49-F238E27FC236}">
                <a16:creationId xmlns:a16="http://schemas.microsoft.com/office/drawing/2014/main" id="{F475E39C-78B2-4362-9FD8-BD02DBBA01B8}"/>
              </a:ext>
            </a:extLst>
          </p:cNvPr>
          <p:cNvSpPr>
            <a:spLocks noGrp="1"/>
          </p:cNvSpPr>
          <p:nvPr>
            <p:ph type="dt" sz="half" idx="10"/>
          </p:nvPr>
        </p:nvSpPr>
        <p:spPr/>
        <p:txBody>
          <a:bodyPr/>
          <a:lstStyle/>
          <a:p>
            <a:fld id="{FFA414A8-E2BB-40F3-9C33-8C81A9D83457}" type="datetime4">
              <a:rPr lang="en-US" smtClean="0"/>
              <a:t>April 29, 2021</a:t>
            </a:fld>
            <a:endParaRPr lang="ru-RU"/>
          </a:p>
        </p:txBody>
      </p:sp>
      <p:sp>
        <p:nvSpPr>
          <p:cNvPr id="7" name="Footer Placeholder 6">
            <a:extLst>
              <a:ext uri="{FF2B5EF4-FFF2-40B4-BE49-F238E27FC236}">
                <a16:creationId xmlns:a16="http://schemas.microsoft.com/office/drawing/2014/main" id="{DB72D9C8-63AD-4A71-ADCC-06B8E3A0AE7F}"/>
              </a:ext>
            </a:extLst>
          </p:cNvPr>
          <p:cNvSpPr>
            <a:spLocks noGrp="1"/>
          </p:cNvSpPr>
          <p:nvPr>
            <p:ph type="ftr" sz="quarter" idx="11"/>
          </p:nvPr>
        </p:nvSpPr>
        <p:spPr/>
        <p:txBody>
          <a:bodyPr/>
          <a:lstStyle/>
          <a:p>
            <a:r>
              <a:rPr lang="en-US"/>
              <a:t>Ayazhan Bazarbekova</a:t>
            </a:r>
            <a:endParaRPr lang="ru-RU"/>
          </a:p>
        </p:txBody>
      </p:sp>
      <p:sp>
        <p:nvSpPr>
          <p:cNvPr id="8" name="Slide Number Placeholder 7">
            <a:extLst>
              <a:ext uri="{FF2B5EF4-FFF2-40B4-BE49-F238E27FC236}">
                <a16:creationId xmlns:a16="http://schemas.microsoft.com/office/drawing/2014/main" id="{667E2D23-409A-40FF-BCC5-D6BB208DD83A}"/>
              </a:ext>
            </a:extLst>
          </p:cNvPr>
          <p:cNvSpPr>
            <a:spLocks noGrp="1"/>
          </p:cNvSpPr>
          <p:nvPr>
            <p:ph type="sldNum" sz="quarter" idx="12"/>
          </p:nvPr>
        </p:nvSpPr>
        <p:spPr/>
        <p:txBody>
          <a:bodyPr/>
          <a:lstStyle/>
          <a:p>
            <a:fld id="{7F27EFF6-A82B-4B6F-88D3-A085167AFFB2}" type="slidenum">
              <a:rPr lang="ru-RU" smtClean="0"/>
              <a:t>24</a:t>
            </a:fld>
            <a:endParaRPr lang="ru-RU"/>
          </a:p>
        </p:txBody>
      </p:sp>
      <p:sp>
        <p:nvSpPr>
          <p:cNvPr id="9" name="Title 8">
            <a:extLst>
              <a:ext uri="{FF2B5EF4-FFF2-40B4-BE49-F238E27FC236}">
                <a16:creationId xmlns:a16="http://schemas.microsoft.com/office/drawing/2014/main" id="{2E87BEB4-0BFF-4F86-984C-818DF1C11776}"/>
              </a:ext>
            </a:extLst>
          </p:cNvPr>
          <p:cNvSpPr>
            <a:spLocks noGrp="1"/>
          </p:cNvSpPr>
          <p:nvPr>
            <p:ph type="title"/>
          </p:nvPr>
        </p:nvSpPr>
        <p:spPr/>
        <p:txBody>
          <a:bodyPr/>
          <a:lstStyle/>
          <a:p>
            <a:r>
              <a:rPr lang="en-US" dirty="0"/>
              <a:t>Test Results: 3-D Swelling [cont’d]</a:t>
            </a:r>
            <a:endParaRPr lang="ru-RU" dirty="0"/>
          </a:p>
        </p:txBody>
      </p:sp>
      <p:graphicFrame>
        <p:nvGraphicFramePr>
          <p:cNvPr id="10" name="Content Placeholder 9">
            <a:extLst>
              <a:ext uri="{FF2B5EF4-FFF2-40B4-BE49-F238E27FC236}">
                <a16:creationId xmlns:a16="http://schemas.microsoft.com/office/drawing/2014/main" id="{C3EC4B61-ECB6-48BB-BA9B-97E6DB7CE779}"/>
              </a:ext>
            </a:extLst>
          </p:cNvPr>
          <p:cNvGraphicFramePr>
            <a:graphicFrameLocks noGrp="1"/>
          </p:cNvGraphicFramePr>
          <p:nvPr>
            <p:ph sz="quarter" idx="4"/>
            <p:extLst>
              <p:ext uri="{D42A27DB-BD31-4B8C-83A1-F6EECF244321}">
                <p14:modId xmlns:p14="http://schemas.microsoft.com/office/powerpoint/2010/main" val="230191801"/>
              </p:ext>
            </p:extLst>
          </p:nvPr>
        </p:nvGraphicFramePr>
        <p:xfrm>
          <a:off x="6400802" y="2919001"/>
          <a:ext cx="5753100" cy="2592647"/>
        </p:xfrm>
        <a:graphic>
          <a:graphicData uri="http://schemas.openxmlformats.org/drawingml/2006/table">
            <a:tbl>
              <a:tblPr firstRow="1" firstCol="1" bandRow="1">
                <a:tableStyleId>{5FD0F851-EC5A-4D38-B0AD-8093EC10F338}</a:tableStyleId>
              </a:tblPr>
              <a:tblGrid>
                <a:gridCol w="1438275">
                  <a:extLst>
                    <a:ext uri="{9D8B030D-6E8A-4147-A177-3AD203B41FA5}">
                      <a16:colId xmlns:a16="http://schemas.microsoft.com/office/drawing/2014/main" val="3898552770"/>
                    </a:ext>
                  </a:extLst>
                </a:gridCol>
                <a:gridCol w="1438275">
                  <a:extLst>
                    <a:ext uri="{9D8B030D-6E8A-4147-A177-3AD203B41FA5}">
                      <a16:colId xmlns:a16="http://schemas.microsoft.com/office/drawing/2014/main" val="2491603259"/>
                    </a:ext>
                  </a:extLst>
                </a:gridCol>
                <a:gridCol w="1438275">
                  <a:extLst>
                    <a:ext uri="{9D8B030D-6E8A-4147-A177-3AD203B41FA5}">
                      <a16:colId xmlns:a16="http://schemas.microsoft.com/office/drawing/2014/main" val="1799210098"/>
                    </a:ext>
                  </a:extLst>
                </a:gridCol>
                <a:gridCol w="1438275">
                  <a:extLst>
                    <a:ext uri="{9D8B030D-6E8A-4147-A177-3AD203B41FA5}">
                      <a16:colId xmlns:a16="http://schemas.microsoft.com/office/drawing/2014/main" val="3748384053"/>
                    </a:ext>
                  </a:extLst>
                </a:gridCol>
              </a:tblGrid>
              <a:tr h="201295">
                <a:tc rowSpan="2">
                  <a:txBody>
                    <a:bodyPr/>
                    <a:lstStyle/>
                    <a:p>
                      <a:pPr algn="ctr">
                        <a:lnSpc>
                          <a:spcPct val="106000"/>
                        </a:lnSpc>
                        <a:spcAft>
                          <a:spcPts val="800"/>
                        </a:spcAft>
                      </a:pPr>
                      <a:r>
                        <a:rPr lang="en-US" sz="1400">
                          <a:effectLst/>
                        </a:rPr>
                        <a:t>Sample</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ct val="106000"/>
                        </a:lnSpc>
                        <a:spcAft>
                          <a:spcPts val="800"/>
                        </a:spcAft>
                      </a:pPr>
                      <a:r>
                        <a:rPr lang="en-US" sz="1400">
                          <a:effectLst/>
                        </a:rPr>
                        <a:t>UCS (kPa)</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rowSpan="2">
                  <a:txBody>
                    <a:bodyPr/>
                    <a:lstStyle/>
                    <a:p>
                      <a:pPr algn="ctr">
                        <a:lnSpc>
                          <a:spcPct val="106000"/>
                        </a:lnSpc>
                        <a:spcAft>
                          <a:spcPts val="800"/>
                        </a:spcAft>
                      </a:pPr>
                      <a:r>
                        <a:rPr lang="en-US" sz="1400">
                          <a:effectLst/>
                        </a:rPr>
                        <a:t>Residual strength (%)</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7634425"/>
                  </a:ext>
                </a:extLst>
              </a:tr>
              <a:tr h="201295">
                <a:tc vMerge="1">
                  <a:txBody>
                    <a:bodyPr/>
                    <a:lstStyle/>
                    <a:p>
                      <a:endParaRPr lang="ru-RU"/>
                    </a:p>
                  </a:txBody>
                  <a:tcPr/>
                </a:tc>
                <a:tc>
                  <a:txBody>
                    <a:bodyPr/>
                    <a:lstStyle/>
                    <a:p>
                      <a:pPr algn="ctr">
                        <a:lnSpc>
                          <a:spcPct val="106000"/>
                        </a:lnSpc>
                        <a:spcAft>
                          <a:spcPts val="800"/>
                        </a:spcAft>
                      </a:pPr>
                      <a:r>
                        <a:rPr lang="en-US" sz="1400">
                          <a:effectLst/>
                        </a:rPr>
                        <a:t>7-days</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en-US" sz="1400">
                          <a:effectLst/>
                        </a:rPr>
                        <a:t>58-days</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extLst>
                  <a:ext uri="{0D108BD9-81ED-4DB2-BD59-A6C34878D82A}">
                    <a16:rowId xmlns:a16="http://schemas.microsoft.com/office/drawing/2014/main" val="2498456436"/>
                  </a:ext>
                </a:extLst>
              </a:tr>
              <a:tr h="201295">
                <a:tc>
                  <a:txBody>
                    <a:bodyPr/>
                    <a:lstStyle/>
                    <a:p>
                      <a:pPr algn="ctr">
                        <a:lnSpc>
                          <a:spcPct val="106000"/>
                        </a:lnSpc>
                        <a:spcAft>
                          <a:spcPts val="800"/>
                        </a:spcAft>
                      </a:pPr>
                      <a:r>
                        <a:rPr lang="en-US" sz="1400">
                          <a:effectLst/>
                        </a:rPr>
                        <a:t>Control</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102.0</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97.0</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95.0</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9580242"/>
                  </a:ext>
                </a:extLst>
              </a:tr>
              <a:tr h="201295">
                <a:tc>
                  <a:txBody>
                    <a:bodyPr/>
                    <a:lstStyle/>
                    <a:p>
                      <a:pPr algn="ctr">
                        <a:lnSpc>
                          <a:spcPct val="106000"/>
                        </a:lnSpc>
                        <a:spcAft>
                          <a:spcPts val="800"/>
                        </a:spcAft>
                      </a:pPr>
                      <a:r>
                        <a:rPr lang="ru-RU" sz="1400">
                          <a:effectLst/>
                        </a:rPr>
                        <a:t>2%OPC+2%LSP</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440.5</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768.4</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174.4</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2740493"/>
                  </a:ext>
                </a:extLst>
              </a:tr>
              <a:tr h="201295">
                <a:tc>
                  <a:txBody>
                    <a:bodyPr/>
                    <a:lstStyle/>
                    <a:p>
                      <a:pPr algn="ctr">
                        <a:lnSpc>
                          <a:spcPct val="106000"/>
                        </a:lnSpc>
                        <a:spcAft>
                          <a:spcPts val="800"/>
                        </a:spcAft>
                      </a:pPr>
                      <a:r>
                        <a:rPr lang="ru-RU" sz="1400">
                          <a:effectLst/>
                        </a:rPr>
                        <a:t>2%OPC+4%LSP</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429.2</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534.2</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124.5</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7805659"/>
                  </a:ext>
                </a:extLst>
              </a:tr>
              <a:tr h="201295">
                <a:tc>
                  <a:txBody>
                    <a:bodyPr/>
                    <a:lstStyle/>
                    <a:p>
                      <a:pPr algn="ctr">
                        <a:lnSpc>
                          <a:spcPct val="106000"/>
                        </a:lnSpc>
                        <a:spcAft>
                          <a:spcPts val="800"/>
                        </a:spcAft>
                      </a:pPr>
                      <a:r>
                        <a:rPr lang="ru-RU" sz="1400">
                          <a:effectLst/>
                        </a:rPr>
                        <a:t>2%OPC+6%LSP</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449.3</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503.2</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112.0</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4617023"/>
                  </a:ext>
                </a:extLst>
              </a:tr>
              <a:tr h="201295">
                <a:tc>
                  <a:txBody>
                    <a:bodyPr/>
                    <a:lstStyle/>
                    <a:p>
                      <a:pPr algn="ctr">
                        <a:lnSpc>
                          <a:spcPct val="106000"/>
                        </a:lnSpc>
                        <a:spcAft>
                          <a:spcPts val="800"/>
                        </a:spcAft>
                      </a:pPr>
                      <a:r>
                        <a:rPr lang="ru-RU" sz="1400">
                          <a:effectLst/>
                        </a:rPr>
                        <a:t>4%OPC</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835.4</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1237.2</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148.1</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5980914"/>
                  </a:ext>
                </a:extLst>
              </a:tr>
              <a:tr h="201295">
                <a:tc>
                  <a:txBody>
                    <a:bodyPr/>
                    <a:lstStyle/>
                    <a:p>
                      <a:pPr algn="ctr">
                        <a:lnSpc>
                          <a:spcPct val="106000"/>
                        </a:lnSpc>
                        <a:spcAft>
                          <a:spcPts val="800"/>
                        </a:spcAft>
                      </a:pPr>
                      <a:r>
                        <a:rPr lang="ru-RU" sz="1400">
                          <a:effectLst/>
                        </a:rPr>
                        <a:t>4%OPC+2%LSP</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790.9</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1128.7</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142.7</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7158506"/>
                  </a:ext>
                </a:extLst>
              </a:tr>
              <a:tr h="201295">
                <a:tc>
                  <a:txBody>
                    <a:bodyPr/>
                    <a:lstStyle/>
                    <a:p>
                      <a:pPr algn="ctr">
                        <a:lnSpc>
                          <a:spcPct val="106000"/>
                        </a:lnSpc>
                        <a:spcAft>
                          <a:spcPts val="800"/>
                        </a:spcAft>
                      </a:pPr>
                      <a:r>
                        <a:rPr lang="ru-RU" sz="1400">
                          <a:effectLst/>
                        </a:rPr>
                        <a:t>4%OPC+4%LSP</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635.6</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935.2</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147.1</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15296916"/>
                  </a:ext>
                </a:extLst>
              </a:tr>
              <a:tr h="201295">
                <a:tc>
                  <a:txBody>
                    <a:bodyPr/>
                    <a:lstStyle/>
                    <a:p>
                      <a:pPr algn="ctr">
                        <a:lnSpc>
                          <a:spcPct val="106000"/>
                        </a:lnSpc>
                        <a:spcAft>
                          <a:spcPts val="800"/>
                        </a:spcAft>
                      </a:pPr>
                      <a:r>
                        <a:rPr lang="ru-RU" sz="1400">
                          <a:effectLst/>
                        </a:rPr>
                        <a:t>6%OPC</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913.9</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1450.0</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158.7</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94691466"/>
                  </a:ext>
                </a:extLst>
              </a:tr>
              <a:tr h="201295">
                <a:tc>
                  <a:txBody>
                    <a:bodyPr/>
                    <a:lstStyle/>
                    <a:p>
                      <a:pPr algn="ctr">
                        <a:lnSpc>
                          <a:spcPct val="106000"/>
                        </a:lnSpc>
                        <a:spcAft>
                          <a:spcPts val="800"/>
                        </a:spcAft>
                      </a:pPr>
                      <a:r>
                        <a:rPr lang="ru-RU" sz="1400">
                          <a:effectLst/>
                        </a:rPr>
                        <a:t>6%OPC+2%LSP</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971.2</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1325.5</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136.5</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6350751"/>
                  </a:ext>
                </a:extLst>
              </a:tr>
              <a:tr h="201295">
                <a:tc>
                  <a:txBody>
                    <a:bodyPr/>
                    <a:lstStyle/>
                    <a:p>
                      <a:pPr algn="ctr">
                        <a:lnSpc>
                          <a:spcPct val="106000"/>
                        </a:lnSpc>
                        <a:spcAft>
                          <a:spcPts val="800"/>
                        </a:spcAft>
                      </a:pPr>
                      <a:r>
                        <a:rPr lang="ru-RU" sz="1400">
                          <a:effectLst/>
                        </a:rPr>
                        <a:t>8%OPC</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1281.8</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a:effectLst/>
                        </a:rPr>
                        <a:t>2408.1</a:t>
                      </a:r>
                      <a:endParaRPr lang="ru-RU" sz="14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6000"/>
                        </a:lnSpc>
                        <a:spcAft>
                          <a:spcPts val="800"/>
                        </a:spcAft>
                      </a:pPr>
                      <a:r>
                        <a:rPr lang="ru-RU" sz="1400" dirty="0">
                          <a:effectLst/>
                        </a:rPr>
                        <a:t>187.9</a:t>
                      </a:r>
                      <a:endParaRPr lang="ru-RU" sz="14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5814212"/>
                  </a:ext>
                </a:extLst>
              </a:tr>
            </a:tbl>
          </a:graphicData>
        </a:graphic>
      </p:graphicFrame>
      <p:pic>
        <p:nvPicPr>
          <p:cNvPr id="11" name="Content Placeholder 10">
            <a:extLst>
              <a:ext uri="{FF2B5EF4-FFF2-40B4-BE49-F238E27FC236}">
                <a16:creationId xmlns:a16="http://schemas.microsoft.com/office/drawing/2014/main" id="{ABCC0F42-00C6-472F-8705-047041977ACE}"/>
              </a:ext>
            </a:extLst>
          </p:cNvPr>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58933" y="2919001"/>
            <a:ext cx="4511431" cy="2712955"/>
          </a:xfrm>
          <a:prstGeom prst="rect">
            <a:avLst/>
          </a:prstGeom>
          <a:noFill/>
        </p:spPr>
      </p:pic>
    </p:spTree>
    <p:extLst>
      <p:ext uri="{BB962C8B-B14F-4D97-AF65-F5344CB8AC3E}">
        <p14:creationId xmlns:p14="http://schemas.microsoft.com/office/powerpoint/2010/main" val="3093513521"/>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1FDE37DA-58A4-4883-A28B-C61CF9B3F0E4}"/>
              </a:ext>
            </a:extLst>
          </p:cNvPr>
          <p:cNvSpPr>
            <a:spLocks noGrp="1"/>
          </p:cNvSpPr>
          <p:nvPr>
            <p:ph type="title"/>
          </p:nvPr>
        </p:nvSpPr>
        <p:spPr/>
        <p:txBody>
          <a:bodyPr/>
          <a:lstStyle/>
          <a:p>
            <a:r>
              <a:rPr lang="en-US" dirty="0"/>
              <a:t>Test Results: Dielectric Constant</a:t>
            </a:r>
            <a:endParaRPr lang="ru-RU" dirty="0"/>
          </a:p>
        </p:txBody>
      </p:sp>
      <p:sp>
        <p:nvSpPr>
          <p:cNvPr id="6" name="Date Placeholder 5">
            <a:extLst>
              <a:ext uri="{FF2B5EF4-FFF2-40B4-BE49-F238E27FC236}">
                <a16:creationId xmlns:a16="http://schemas.microsoft.com/office/drawing/2014/main" id="{348772E9-75F3-4825-8940-21F9574D493C}"/>
              </a:ext>
            </a:extLst>
          </p:cNvPr>
          <p:cNvSpPr>
            <a:spLocks noGrp="1"/>
          </p:cNvSpPr>
          <p:nvPr>
            <p:ph type="dt" sz="half" idx="10"/>
          </p:nvPr>
        </p:nvSpPr>
        <p:spPr/>
        <p:txBody>
          <a:bodyPr/>
          <a:lstStyle/>
          <a:p>
            <a:fld id="{FFA414A8-E2BB-40F3-9C33-8C81A9D83457}" type="datetime4">
              <a:rPr lang="en-US" smtClean="0"/>
              <a:t>April 29, 2021</a:t>
            </a:fld>
            <a:endParaRPr lang="ru-RU"/>
          </a:p>
        </p:txBody>
      </p:sp>
      <p:sp>
        <p:nvSpPr>
          <p:cNvPr id="7" name="Footer Placeholder 6">
            <a:extLst>
              <a:ext uri="{FF2B5EF4-FFF2-40B4-BE49-F238E27FC236}">
                <a16:creationId xmlns:a16="http://schemas.microsoft.com/office/drawing/2014/main" id="{A1583DAC-9BED-4A2D-BD63-CD97AF1A779C}"/>
              </a:ext>
            </a:extLst>
          </p:cNvPr>
          <p:cNvSpPr>
            <a:spLocks noGrp="1"/>
          </p:cNvSpPr>
          <p:nvPr>
            <p:ph type="ftr" sz="quarter" idx="11"/>
          </p:nvPr>
        </p:nvSpPr>
        <p:spPr/>
        <p:txBody>
          <a:bodyPr/>
          <a:lstStyle/>
          <a:p>
            <a:r>
              <a:rPr lang="en-US"/>
              <a:t>Ayazhan Bazarbekova</a:t>
            </a:r>
            <a:endParaRPr lang="ru-RU"/>
          </a:p>
        </p:txBody>
      </p:sp>
      <p:sp>
        <p:nvSpPr>
          <p:cNvPr id="8" name="Slide Number Placeholder 7">
            <a:extLst>
              <a:ext uri="{FF2B5EF4-FFF2-40B4-BE49-F238E27FC236}">
                <a16:creationId xmlns:a16="http://schemas.microsoft.com/office/drawing/2014/main" id="{8099234F-FECD-45DA-8D6D-76FAEA08B014}"/>
              </a:ext>
            </a:extLst>
          </p:cNvPr>
          <p:cNvSpPr>
            <a:spLocks noGrp="1"/>
          </p:cNvSpPr>
          <p:nvPr>
            <p:ph type="sldNum" sz="quarter" idx="12"/>
          </p:nvPr>
        </p:nvSpPr>
        <p:spPr/>
        <p:txBody>
          <a:bodyPr/>
          <a:lstStyle/>
          <a:p>
            <a:fld id="{7F27EFF6-A82B-4B6F-88D3-A085167AFFB2}" type="slidenum">
              <a:rPr lang="ru-RU" smtClean="0"/>
              <a:t>25</a:t>
            </a:fld>
            <a:endParaRPr lang="ru-RU"/>
          </a:p>
        </p:txBody>
      </p:sp>
      <p:pic>
        <p:nvPicPr>
          <p:cNvPr id="12" name="Content Placeholder 11">
            <a:extLst>
              <a:ext uri="{FF2B5EF4-FFF2-40B4-BE49-F238E27FC236}">
                <a16:creationId xmlns:a16="http://schemas.microsoft.com/office/drawing/2014/main" id="{8172AC7B-139F-4BBA-805D-EA4C19514FEE}"/>
              </a:ext>
            </a:extLst>
          </p:cNvPr>
          <p:cNvPicPr>
            <a:picLocks noGrp="1"/>
          </p:cNvPicPr>
          <p:nvPr>
            <p:ph idx="1"/>
          </p:nvPr>
        </p:nvPicPr>
        <p:blipFill>
          <a:blip r:embed="rId2"/>
          <a:stretch>
            <a:fillRect/>
          </a:stretch>
        </p:blipFill>
        <p:spPr>
          <a:xfrm>
            <a:off x="1167721" y="2047351"/>
            <a:ext cx="2894486" cy="3860800"/>
          </a:xfrm>
          <a:prstGeom prst="rect">
            <a:avLst/>
          </a:prstGeom>
        </p:spPr>
      </p:pic>
      <p:grpSp>
        <p:nvGrpSpPr>
          <p:cNvPr id="13" name="Canvas 299">
            <a:extLst>
              <a:ext uri="{FF2B5EF4-FFF2-40B4-BE49-F238E27FC236}">
                <a16:creationId xmlns:a16="http://schemas.microsoft.com/office/drawing/2014/main" id="{C0C5A110-C7B0-4E90-B5C6-26256B5AFB5B}"/>
              </a:ext>
            </a:extLst>
          </p:cNvPr>
          <p:cNvGrpSpPr/>
          <p:nvPr/>
        </p:nvGrpSpPr>
        <p:grpSpPr>
          <a:xfrm>
            <a:off x="4521522" y="2546937"/>
            <a:ext cx="6950932" cy="2861628"/>
            <a:chOff x="0" y="0"/>
            <a:chExt cx="5486400" cy="2258695"/>
          </a:xfrm>
        </p:grpSpPr>
        <p:sp>
          <p:nvSpPr>
            <p:cNvPr id="14" name="Rectangle 13">
              <a:extLst>
                <a:ext uri="{FF2B5EF4-FFF2-40B4-BE49-F238E27FC236}">
                  <a16:creationId xmlns:a16="http://schemas.microsoft.com/office/drawing/2014/main" id="{1FD953C5-002B-46AB-A285-1DCC8BEDF364}"/>
                </a:ext>
              </a:extLst>
            </p:cNvPr>
            <p:cNvSpPr/>
            <p:nvPr/>
          </p:nvSpPr>
          <p:spPr>
            <a:xfrm>
              <a:off x="0" y="0"/>
              <a:ext cx="5486400" cy="2258695"/>
            </a:xfrm>
            <a:prstGeom prst="rect">
              <a:avLst/>
            </a:prstGeom>
            <a:solidFill>
              <a:prstClr val="white"/>
            </a:solidFill>
          </p:spPr>
        </p:sp>
        <p:pic>
          <p:nvPicPr>
            <p:cNvPr id="15" name="Picture 14">
              <a:extLst>
                <a:ext uri="{FF2B5EF4-FFF2-40B4-BE49-F238E27FC236}">
                  <a16:creationId xmlns:a16="http://schemas.microsoft.com/office/drawing/2014/main" id="{ECBD0938-F719-426B-8F9E-6AFD84FACC2D}"/>
                </a:ext>
              </a:extLst>
            </p:cNvPr>
            <p:cNvPicPr>
              <a:picLocks noChangeAspect="1"/>
            </p:cNvPicPr>
            <p:nvPr/>
          </p:nvPicPr>
          <p:blipFill>
            <a:blip r:embed="rId3"/>
            <a:stretch>
              <a:fillRect/>
            </a:stretch>
          </p:blipFill>
          <p:spPr>
            <a:xfrm>
              <a:off x="170597" y="35999"/>
              <a:ext cx="2880000" cy="2160000"/>
            </a:xfrm>
            <a:prstGeom prst="rect">
              <a:avLst/>
            </a:prstGeom>
          </p:spPr>
        </p:pic>
        <p:pic>
          <p:nvPicPr>
            <p:cNvPr id="16" name="Picture 15">
              <a:extLst>
                <a:ext uri="{FF2B5EF4-FFF2-40B4-BE49-F238E27FC236}">
                  <a16:creationId xmlns:a16="http://schemas.microsoft.com/office/drawing/2014/main" id="{F370DAF4-493C-432D-BA2F-76C2BD6448F7}"/>
                </a:ext>
              </a:extLst>
            </p:cNvPr>
            <p:cNvPicPr>
              <a:picLocks noChangeAspect="1"/>
            </p:cNvPicPr>
            <p:nvPr/>
          </p:nvPicPr>
          <p:blipFill>
            <a:blip r:embed="rId4"/>
            <a:stretch>
              <a:fillRect/>
            </a:stretch>
          </p:blipFill>
          <p:spPr>
            <a:xfrm>
              <a:off x="3575714" y="35999"/>
              <a:ext cx="1619377" cy="2160000"/>
            </a:xfrm>
            <a:prstGeom prst="rect">
              <a:avLst/>
            </a:prstGeom>
          </p:spPr>
        </p:pic>
      </p:grpSp>
    </p:spTree>
    <p:extLst>
      <p:ext uri="{BB962C8B-B14F-4D97-AF65-F5344CB8AC3E}">
        <p14:creationId xmlns:p14="http://schemas.microsoft.com/office/powerpoint/2010/main" val="622716848"/>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4C74ABF-B892-4A81-9FA7-013E48BE9152}"/>
              </a:ext>
            </a:extLst>
          </p:cNvPr>
          <p:cNvSpPr>
            <a:spLocks noGrp="1"/>
          </p:cNvSpPr>
          <p:nvPr>
            <p:ph type="body" idx="1"/>
          </p:nvPr>
        </p:nvSpPr>
        <p:spPr/>
        <p:txBody>
          <a:bodyPr/>
          <a:lstStyle/>
          <a:p>
            <a:r>
              <a:rPr lang="en-US" dirty="0"/>
              <a:t>DC</a:t>
            </a:r>
            <a:endParaRPr lang="ru-RU" dirty="0"/>
          </a:p>
        </p:txBody>
      </p:sp>
      <p:sp>
        <p:nvSpPr>
          <p:cNvPr id="5" name="Text Placeholder 4">
            <a:extLst>
              <a:ext uri="{FF2B5EF4-FFF2-40B4-BE49-F238E27FC236}">
                <a16:creationId xmlns:a16="http://schemas.microsoft.com/office/drawing/2014/main" id="{C19AAF59-3C8F-4939-AC2C-994F82CC6F83}"/>
              </a:ext>
            </a:extLst>
          </p:cNvPr>
          <p:cNvSpPr>
            <a:spLocks noGrp="1"/>
          </p:cNvSpPr>
          <p:nvPr>
            <p:ph type="body" sz="quarter" idx="13"/>
          </p:nvPr>
        </p:nvSpPr>
        <p:spPr/>
        <p:txBody>
          <a:bodyPr/>
          <a:lstStyle/>
          <a:p>
            <a:r>
              <a:rPr lang="en-US" dirty="0"/>
              <a:t>28-d and 58-d DC</a:t>
            </a:r>
            <a:endParaRPr lang="ru-RU" dirty="0"/>
          </a:p>
        </p:txBody>
      </p:sp>
      <p:sp>
        <p:nvSpPr>
          <p:cNvPr id="6" name="Date Placeholder 5">
            <a:extLst>
              <a:ext uri="{FF2B5EF4-FFF2-40B4-BE49-F238E27FC236}">
                <a16:creationId xmlns:a16="http://schemas.microsoft.com/office/drawing/2014/main" id="{18B8CBAF-23A0-4579-841A-174BA5D70274}"/>
              </a:ext>
            </a:extLst>
          </p:cNvPr>
          <p:cNvSpPr>
            <a:spLocks noGrp="1"/>
          </p:cNvSpPr>
          <p:nvPr>
            <p:ph type="dt" sz="half" idx="10"/>
          </p:nvPr>
        </p:nvSpPr>
        <p:spPr/>
        <p:txBody>
          <a:bodyPr/>
          <a:lstStyle/>
          <a:p>
            <a:fld id="{FFA414A8-E2BB-40F3-9C33-8C81A9D83457}" type="datetime4">
              <a:rPr lang="en-US" smtClean="0"/>
              <a:t>April 29, 2021</a:t>
            </a:fld>
            <a:endParaRPr lang="ru-RU"/>
          </a:p>
        </p:txBody>
      </p:sp>
      <p:sp>
        <p:nvSpPr>
          <p:cNvPr id="7" name="Footer Placeholder 6">
            <a:extLst>
              <a:ext uri="{FF2B5EF4-FFF2-40B4-BE49-F238E27FC236}">
                <a16:creationId xmlns:a16="http://schemas.microsoft.com/office/drawing/2014/main" id="{0C7294FF-F68D-4FCE-A4F3-450F75DAB6D6}"/>
              </a:ext>
            </a:extLst>
          </p:cNvPr>
          <p:cNvSpPr>
            <a:spLocks noGrp="1"/>
          </p:cNvSpPr>
          <p:nvPr>
            <p:ph type="ftr" sz="quarter" idx="11"/>
          </p:nvPr>
        </p:nvSpPr>
        <p:spPr/>
        <p:txBody>
          <a:bodyPr/>
          <a:lstStyle/>
          <a:p>
            <a:r>
              <a:rPr lang="en-US"/>
              <a:t>Ayazhan Bazarbekova</a:t>
            </a:r>
            <a:endParaRPr lang="ru-RU"/>
          </a:p>
        </p:txBody>
      </p:sp>
      <p:sp>
        <p:nvSpPr>
          <p:cNvPr id="8" name="Slide Number Placeholder 7">
            <a:extLst>
              <a:ext uri="{FF2B5EF4-FFF2-40B4-BE49-F238E27FC236}">
                <a16:creationId xmlns:a16="http://schemas.microsoft.com/office/drawing/2014/main" id="{8EA7F300-2CE6-4E08-A289-F32A72BFB164}"/>
              </a:ext>
            </a:extLst>
          </p:cNvPr>
          <p:cNvSpPr>
            <a:spLocks noGrp="1"/>
          </p:cNvSpPr>
          <p:nvPr>
            <p:ph type="sldNum" sz="quarter" idx="12"/>
          </p:nvPr>
        </p:nvSpPr>
        <p:spPr/>
        <p:txBody>
          <a:bodyPr/>
          <a:lstStyle/>
          <a:p>
            <a:fld id="{7F27EFF6-A82B-4B6F-88D3-A085167AFFB2}" type="slidenum">
              <a:rPr lang="ru-RU" smtClean="0"/>
              <a:t>26</a:t>
            </a:fld>
            <a:endParaRPr lang="ru-RU"/>
          </a:p>
        </p:txBody>
      </p:sp>
      <p:sp>
        <p:nvSpPr>
          <p:cNvPr id="9" name="Title 8">
            <a:extLst>
              <a:ext uri="{FF2B5EF4-FFF2-40B4-BE49-F238E27FC236}">
                <a16:creationId xmlns:a16="http://schemas.microsoft.com/office/drawing/2014/main" id="{01C7B979-CFCB-4EBC-944B-C4DD35CD247E}"/>
              </a:ext>
            </a:extLst>
          </p:cNvPr>
          <p:cNvSpPr>
            <a:spLocks noGrp="1"/>
          </p:cNvSpPr>
          <p:nvPr>
            <p:ph type="title"/>
          </p:nvPr>
        </p:nvSpPr>
        <p:spPr/>
        <p:txBody>
          <a:bodyPr/>
          <a:lstStyle/>
          <a:p>
            <a:r>
              <a:rPr lang="en-US" dirty="0"/>
              <a:t>Test Results: Dielectric Constant</a:t>
            </a:r>
            <a:endParaRPr lang="ru-RU" dirty="0"/>
          </a:p>
        </p:txBody>
      </p:sp>
      <p:pic>
        <p:nvPicPr>
          <p:cNvPr id="10" name="Content Placeholder 9">
            <a:extLst>
              <a:ext uri="{FF2B5EF4-FFF2-40B4-BE49-F238E27FC236}">
                <a16:creationId xmlns:a16="http://schemas.microsoft.com/office/drawing/2014/main" id="{D4CA36AA-764B-450D-A013-26677133BC05}"/>
              </a:ext>
            </a:extLst>
          </p:cNvPr>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354013" y="2969033"/>
            <a:ext cx="5121275" cy="2909071"/>
          </a:xfrm>
          <a:prstGeom prst="rect">
            <a:avLst/>
          </a:prstGeom>
          <a:noFill/>
        </p:spPr>
      </p:pic>
      <p:pic>
        <p:nvPicPr>
          <p:cNvPr id="11" name="Content Placeholder 10">
            <a:extLst>
              <a:ext uri="{FF2B5EF4-FFF2-40B4-BE49-F238E27FC236}">
                <a16:creationId xmlns:a16="http://schemas.microsoft.com/office/drawing/2014/main" id="{31F19E2D-2083-4D4E-903C-6B17A40A5ACC}"/>
              </a:ext>
            </a:extLst>
          </p:cNvPr>
          <p:cNvPicPr>
            <a:picLocks noGrp="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7018586" y="3054898"/>
            <a:ext cx="4517528" cy="2737341"/>
          </a:xfrm>
          <a:prstGeom prst="rect">
            <a:avLst/>
          </a:prstGeom>
          <a:noFill/>
        </p:spPr>
      </p:pic>
    </p:spTree>
    <p:extLst>
      <p:ext uri="{BB962C8B-B14F-4D97-AF65-F5344CB8AC3E}">
        <p14:creationId xmlns:p14="http://schemas.microsoft.com/office/powerpoint/2010/main" val="575944587"/>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AD270-C39B-4DD0-B7C0-1141427C88EC}"/>
              </a:ext>
            </a:extLst>
          </p:cNvPr>
          <p:cNvSpPr>
            <a:spLocks noGrp="1"/>
          </p:cNvSpPr>
          <p:nvPr>
            <p:ph type="title"/>
          </p:nvPr>
        </p:nvSpPr>
        <p:spPr/>
        <p:txBody>
          <a:bodyPr/>
          <a:lstStyle/>
          <a:p>
            <a:r>
              <a:rPr lang="en-US" dirty="0"/>
              <a:t>Research Schedule</a:t>
            </a:r>
            <a:endParaRPr lang="ru-RU" dirty="0"/>
          </a:p>
        </p:txBody>
      </p:sp>
      <p:sp>
        <p:nvSpPr>
          <p:cNvPr id="4" name="Date Placeholder 3">
            <a:extLst>
              <a:ext uri="{FF2B5EF4-FFF2-40B4-BE49-F238E27FC236}">
                <a16:creationId xmlns:a16="http://schemas.microsoft.com/office/drawing/2014/main" id="{6D82CC2C-BBB3-436B-93E9-2C3B3BECDAFC}"/>
              </a:ext>
            </a:extLst>
          </p:cNvPr>
          <p:cNvSpPr>
            <a:spLocks noGrp="1"/>
          </p:cNvSpPr>
          <p:nvPr>
            <p:ph type="dt" sz="half" idx="10"/>
          </p:nvPr>
        </p:nvSpPr>
        <p:spPr/>
        <p:txBody>
          <a:bodyPr/>
          <a:lstStyle/>
          <a:p>
            <a:fld id="{0DB3FA78-99F6-4CF8-87D1-1B3E97789736}" type="datetime4">
              <a:rPr lang="en-US" smtClean="0"/>
              <a:t>April 29, 2021</a:t>
            </a:fld>
            <a:endParaRPr lang="ru-RU"/>
          </a:p>
        </p:txBody>
      </p:sp>
      <p:sp>
        <p:nvSpPr>
          <p:cNvPr id="5" name="Footer Placeholder 4">
            <a:extLst>
              <a:ext uri="{FF2B5EF4-FFF2-40B4-BE49-F238E27FC236}">
                <a16:creationId xmlns:a16="http://schemas.microsoft.com/office/drawing/2014/main" id="{72FA859A-1299-434D-8200-1CF32B84F60E}"/>
              </a:ext>
            </a:extLst>
          </p:cNvPr>
          <p:cNvSpPr>
            <a:spLocks noGrp="1"/>
          </p:cNvSpPr>
          <p:nvPr>
            <p:ph type="ftr" sz="quarter" idx="11"/>
          </p:nvPr>
        </p:nvSpPr>
        <p:spPr/>
        <p:txBody>
          <a:bodyPr/>
          <a:lstStyle/>
          <a:p>
            <a:r>
              <a:rPr lang="en-US"/>
              <a:t>Ayazhan Bazarbekova</a:t>
            </a:r>
            <a:endParaRPr lang="ru-RU"/>
          </a:p>
        </p:txBody>
      </p:sp>
      <p:sp>
        <p:nvSpPr>
          <p:cNvPr id="6" name="Slide Number Placeholder 5">
            <a:extLst>
              <a:ext uri="{FF2B5EF4-FFF2-40B4-BE49-F238E27FC236}">
                <a16:creationId xmlns:a16="http://schemas.microsoft.com/office/drawing/2014/main" id="{08A16CCF-4BD3-40C3-8912-3A800FD08DF1}"/>
              </a:ext>
            </a:extLst>
          </p:cNvPr>
          <p:cNvSpPr>
            <a:spLocks noGrp="1"/>
          </p:cNvSpPr>
          <p:nvPr>
            <p:ph type="sldNum" sz="quarter" idx="12"/>
          </p:nvPr>
        </p:nvSpPr>
        <p:spPr/>
        <p:txBody>
          <a:bodyPr/>
          <a:lstStyle/>
          <a:p>
            <a:fld id="{7F27EFF6-A82B-4B6F-88D3-A085167AFFB2}" type="slidenum">
              <a:rPr lang="ru-RU" smtClean="0"/>
              <a:t>27</a:t>
            </a:fld>
            <a:endParaRPr lang="ru-RU"/>
          </a:p>
        </p:txBody>
      </p:sp>
      <p:graphicFrame>
        <p:nvGraphicFramePr>
          <p:cNvPr id="7" name="Table 7">
            <a:extLst>
              <a:ext uri="{FF2B5EF4-FFF2-40B4-BE49-F238E27FC236}">
                <a16:creationId xmlns:a16="http://schemas.microsoft.com/office/drawing/2014/main" id="{D371362D-C9B9-42B5-A030-B0C3DAE7BBB7}"/>
              </a:ext>
            </a:extLst>
          </p:cNvPr>
          <p:cNvGraphicFramePr>
            <a:graphicFrameLocks/>
          </p:cNvGraphicFramePr>
          <p:nvPr>
            <p:extLst>
              <p:ext uri="{D42A27DB-BD31-4B8C-83A1-F6EECF244321}">
                <p14:modId xmlns:p14="http://schemas.microsoft.com/office/powerpoint/2010/main" val="422575536"/>
              </p:ext>
            </p:extLst>
          </p:nvPr>
        </p:nvGraphicFramePr>
        <p:xfrm>
          <a:off x="353786" y="1938131"/>
          <a:ext cx="11484435" cy="4079240"/>
        </p:xfrm>
        <a:graphic>
          <a:graphicData uri="http://schemas.openxmlformats.org/drawingml/2006/table">
            <a:tbl>
              <a:tblPr firstCol="1">
                <a:tableStyleId>{BC89EF96-8CEA-46FF-86C4-4CE0E7609802}</a:tableStyleId>
              </a:tblPr>
              <a:tblGrid>
                <a:gridCol w="2518455">
                  <a:extLst>
                    <a:ext uri="{9D8B030D-6E8A-4147-A177-3AD203B41FA5}">
                      <a16:colId xmlns:a16="http://schemas.microsoft.com/office/drawing/2014/main" val="2033899285"/>
                    </a:ext>
                  </a:extLst>
                </a:gridCol>
                <a:gridCol w="448299">
                  <a:extLst>
                    <a:ext uri="{9D8B030D-6E8A-4147-A177-3AD203B41FA5}">
                      <a16:colId xmlns:a16="http://schemas.microsoft.com/office/drawing/2014/main" val="67834112"/>
                    </a:ext>
                  </a:extLst>
                </a:gridCol>
                <a:gridCol w="448299">
                  <a:extLst>
                    <a:ext uri="{9D8B030D-6E8A-4147-A177-3AD203B41FA5}">
                      <a16:colId xmlns:a16="http://schemas.microsoft.com/office/drawing/2014/main" val="1954644029"/>
                    </a:ext>
                  </a:extLst>
                </a:gridCol>
                <a:gridCol w="448299">
                  <a:extLst>
                    <a:ext uri="{9D8B030D-6E8A-4147-A177-3AD203B41FA5}">
                      <a16:colId xmlns:a16="http://schemas.microsoft.com/office/drawing/2014/main" val="433056329"/>
                    </a:ext>
                  </a:extLst>
                </a:gridCol>
                <a:gridCol w="448299">
                  <a:extLst>
                    <a:ext uri="{9D8B030D-6E8A-4147-A177-3AD203B41FA5}">
                      <a16:colId xmlns:a16="http://schemas.microsoft.com/office/drawing/2014/main" val="4084992048"/>
                    </a:ext>
                  </a:extLst>
                </a:gridCol>
                <a:gridCol w="448299">
                  <a:extLst>
                    <a:ext uri="{9D8B030D-6E8A-4147-A177-3AD203B41FA5}">
                      <a16:colId xmlns:a16="http://schemas.microsoft.com/office/drawing/2014/main" val="3211979224"/>
                    </a:ext>
                  </a:extLst>
                </a:gridCol>
                <a:gridCol w="448299">
                  <a:extLst>
                    <a:ext uri="{9D8B030D-6E8A-4147-A177-3AD203B41FA5}">
                      <a16:colId xmlns:a16="http://schemas.microsoft.com/office/drawing/2014/main" val="361733528"/>
                    </a:ext>
                  </a:extLst>
                </a:gridCol>
                <a:gridCol w="448299">
                  <a:extLst>
                    <a:ext uri="{9D8B030D-6E8A-4147-A177-3AD203B41FA5}">
                      <a16:colId xmlns:a16="http://schemas.microsoft.com/office/drawing/2014/main" val="2946712809"/>
                    </a:ext>
                  </a:extLst>
                </a:gridCol>
                <a:gridCol w="448299">
                  <a:extLst>
                    <a:ext uri="{9D8B030D-6E8A-4147-A177-3AD203B41FA5}">
                      <a16:colId xmlns:a16="http://schemas.microsoft.com/office/drawing/2014/main" val="1107689418"/>
                    </a:ext>
                  </a:extLst>
                </a:gridCol>
                <a:gridCol w="448299">
                  <a:extLst>
                    <a:ext uri="{9D8B030D-6E8A-4147-A177-3AD203B41FA5}">
                      <a16:colId xmlns:a16="http://schemas.microsoft.com/office/drawing/2014/main" val="2761347704"/>
                    </a:ext>
                  </a:extLst>
                </a:gridCol>
                <a:gridCol w="448299">
                  <a:extLst>
                    <a:ext uri="{9D8B030D-6E8A-4147-A177-3AD203B41FA5}">
                      <a16:colId xmlns:a16="http://schemas.microsoft.com/office/drawing/2014/main" val="298762664"/>
                    </a:ext>
                  </a:extLst>
                </a:gridCol>
                <a:gridCol w="448299">
                  <a:extLst>
                    <a:ext uri="{9D8B030D-6E8A-4147-A177-3AD203B41FA5}">
                      <a16:colId xmlns:a16="http://schemas.microsoft.com/office/drawing/2014/main" val="1446854638"/>
                    </a:ext>
                  </a:extLst>
                </a:gridCol>
                <a:gridCol w="448299">
                  <a:extLst>
                    <a:ext uri="{9D8B030D-6E8A-4147-A177-3AD203B41FA5}">
                      <a16:colId xmlns:a16="http://schemas.microsoft.com/office/drawing/2014/main" val="1628304847"/>
                    </a:ext>
                  </a:extLst>
                </a:gridCol>
                <a:gridCol w="448299">
                  <a:extLst>
                    <a:ext uri="{9D8B030D-6E8A-4147-A177-3AD203B41FA5}">
                      <a16:colId xmlns:a16="http://schemas.microsoft.com/office/drawing/2014/main" val="2089148435"/>
                    </a:ext>
                  </a:extLst>
                </a:gridCol>
                <a:gridCol w="448299">
                  <a:extLst>
                    <a:ext uri="{9D8B030D-6E8A-4147-A177-3AD203B41FA5}">
                      <a16:colId xmlns:a16="http://schemas.microsoft.com/office/drawing/2014/main" val="2147456915"/>
                    </a:ext>
                  </a:extLst>
                </a:gridCol>
                <a:gridCol w="448299">
                  <a:extLst>
                    <a:ext uri="{9D8B030D-6E8A-4147-A177-3AD203B41FA5}">
                      <a16:colId xmlns:a16="http://schemas.microsoft.com/office/drawing/2014/main" val="3023567135"/>
                    </a:ext>
                  </a:extLst>
                </a:gridCol>
                <a:gridCol w="448299">
                  <a:extLst>
                    <a:ext uri="{9D8B030D-6E8A-4147-A177-3AD203B41FA5}">
                      <a16:colId xmlns:a16="http://schemas.microsoft.com/office/drawing/2014/main" val="3960441720"/>
                    </a:ext>
                  </a:extLst>
                </a:gridCol>
                <a:gridCol w="448299">
                  <a:extLst>
                    <a:ext uri="{9D8B030D-6E8A-4147-A177-3AD203B41FA5}">
                      <a16:colId xmlns:a16="http://schemas.microsoft.com/office/drawing/2014/main" val="3401386183"/>
                    </a:ext>
                  </a:extLst>
                </a:gridCol>
                <a:gridCol w="448299">
                  <a:extLst>
                    <a:ext uri="{9D8B030D-6E8A-4147-A177-3AD203B41FA5}">
                      <a16:colId xmlns:a16="http://schemas.microsoft.com/office/drawing/2014/main" val="974094846"/>
                    </a:ext>
                  </a:extLst>
                </a:gridCol>
                <a:gridCol w="448299">
                  <a:extLst>
                    <a:ext uri="{9D8B030D-6E8A-4147-A177-3AD203B41FA5}">
                      <a16:colId xmlns:a16="http://schemas.microsoft.com/office/drawing/2014/main" val="3635370919"/>
                    </a:ext>
                  </a:extLst>
                </a:gridCol>
                <a:gridCol w="448299">
                  <a:extLst>
                    <a:ext uri="{9D8B030D-6E8A-4147-A177-3AD203B41FA5}">
                      <a16:colId xmlns:a16="http://schemas.microsoft.com/office/drawing/2014/main" val="725385000"/>
                    </a:ext>
                  </a:extLst>
                </a:gridCol>
              </a:tblGrid>
              <a:tr h="370840">
                <a:tc rowSpan="2">
                  <a:txBody>
                    <a:bodyPr/>
                    <a:lstStyle/>
                    <a:p>
                      <a:endParaRPr lang="ru-RU" sz="1400" dirty="0"/>
                    </a:p>
                  </a:txBody>
                  <a:tcPr>
                    <a:lnR w="38100" cap="flat" cmpd="sng" algn="ctr">
                      <a:solidFill>
                        <a:srgbClr val="425C9B"/>
                      </a:solidFill>
                      <a:prstDash val="solid"/>
                      <a:round/>
                      <a:headEnd type="none" w="med" len="med"/>
                      <a:tailEnd type="none" w="med" len="med"/>
                    </a:lnR>
                  </a:tcPr>
                </a:tc>
                <a:tc gridSpan="4">
                  <a:txBody>
                    <a:bodyPr/>
                    <a:lstStyle/>
                    <a:p>
                      <a:pPr algn="ctr"/>
                      <a:r>
                        <a:rPr lang="en-US" sz="1400" b="1" dirty="0"/>
                        <a:t>2019</a:t>
                      </a:r>
                      <a:endParaRPr lang="ru-RU" sz="1400" b="1" dirty="0"/>
                    </a:p>
                  </a:txBody>
                  <a:tcPr>
                    <a:lnL w="38100" cap="flat" cmpd="sng" algn="ctr">
                      <a:solidFill>
                        <a:srgbClr val="425C9B"/>
                      </a:solidFill>
                      <a:prstDash val="solid"/>
                      <a:round/>
                      <a:headEnd type="none" w="med" len="med"/>
                      <a:tailEnd type="none" w="med" len="med"/>
                    </a:lnL>
                    <a:lnR w="38100" cap="flat" cmpd="sng" algn="ctr">
                      <a:solidFill>
                        <a:srgbClr val="425C9B"/>
                      </a:solidFill>
                      <a:prstDash val="solid"/>
                      <a:round/>
                      <a:headEnd type="none" w="med" len="med"/>
                      <a:tailEnd type="none" w="med" len="med"/>
                    </a:lnR>
                  </a:tcPr>
                </a:tc>
                <a:tc hMerge="1">
                  <a:txBody>
                    <a:bodyPr/>
                    <a:lstStyle/>
                    <a:p>
                      <a:endParaRPr lang="ru-RU" sz="1200" dirty="0"/>
                    </a:p>
                  </a:txBody>
                  <a:tcPr/>
                </a:tc>
                <a:tc hMerge="1">
                  <a:txBody>
                    <a:bodyPr/>
                    <a:lstStyle/>
                    <a:p>
                      <a:endParaRPr lang="ru-RU" sz="1200" dirty="0"/>
                    </a:p>
                  </a:txBody>
                  <a:tcPr/>
                </a:tc>
                <a:tc hMerge="1">
                  <a:txBody>
                    <a:bodyPr/>
                    <a:lstStyle/>
                    <a:p>
                      <a:endParaRPr lang="ru-RU" sz="1200" dirty="0"/>
                    </a:p>
                  </a:txBody>
                  <a:tcPr/>
                </a:tc>
                <a:tc gridSpan="12">
                  <a:txBody>
                    <a:bodyPr/>
                    <a:lstStyle/>
                    <a:p>
                      <a:pPr algn="ctr"/>
                      <a:r>
                        <a:rPr lang="en-US" sz="1400" b="1" dirty="0"/>
                        <a:t>2020</a:t>
                      </a:r>
                      <a:endParaRPr lang="ru-RU" sz="1400" b="1" dirty="0"/>
                    </a:p>
                  </a:txBody>
                  <a:tcPr>
                    <a:lnL w="38100" cap="flat" cmpd="sng" algn="ctr">
                      <a:solidFill>
                        <a:srgbClr val="425C9B"/>
                      </a:solidFill>
                      <a:prstDash val="solid"/>
                      <a:round/>
                      <a:headEnd type="none" w="med" len="med"/>
                      <a:tailEnd type="none" w="med" len="med"/>
                    </a:lnL>
                    <a:lnR w="38100" cap="flat" cmpd="sng" algn="ctr">
                      <a:solidFill>
                        <a:srgbClr val="425C9B"/>
                      </a:solidFill>
                      <a:prstDash val="solid"/>
                      <a:round/>
                      <a:headEnd type="none" w="med" len="med"/>
                      <a:tailEnd type="none" w="med" len="med"/>
                    </a:lnR>
                  </a:tcPr>
                </a:tc>
                <a:tc hMerge="1">
                  <a:txBody>
                    <a:bodyPr/>
                    <a:lstStyle/>
                    <a:p>
                      <a:endParaRPr lang="ru-RU" sz="1200" dirty="0"/>
                    </a:p>
                  </a:txBody>
                  <a:tcPr/>
                </a:tc>
                <a:tc hMerge="1">
                  <a:txBody>
                    <a:bodyPr/>
                    <a:lstStyle/>
                    <a:p>
                      <a:endParaRPr lang="ru-RU" sz="1200" dirty="0"/>
                    </a:p>
                  </a:txBody>
                  <a:tcPr/>
                </a:tc>
                <a:tc hMerge="1">
                  <a:txBody>
                    <a:bodyPr/>
                    <a:lstStyle/>
                    <a:p>
                      <a:endParaRPr lang="ru-RU" sz="1200" dirty="0"/>
                    </a:p>
                  </a:txBody>
                  <a:tcPr/>
                </a:tc>
                <a:tc hMerge="1">
                  <a:txBody>
                    <a:bodyPr/>
                    <a:lstStyle/>
                    <a:p>
                      <a:endParaRPr lang="ru-RU" sz="1200" dirty="0"/>
                    </a:p>
                  </a:txBody>
                  <a:tcPr/>
                </a:tc>
                <a:tc hMerge="1">
                  <a:txBody>
                    <a:bodyPr/>
                    <a:lstStyle/>
                    <a:p>
                      <a:endParaRPr lang="ru-RU" sz="1200" dirty="0"/>
                    </a:p>
                  </a:txBody>
                  <a:tcPr/>
                </a:tc>
                <a:tc hMerge="1">
                  <a:txBody>
                    <a:bodyPr/>
                    <a:lstStyle/>
                    <a:p>
                      <a:endParaRPr lang="ru-RU" sz="1200" dirty="0"/>
                    </a:p>
                  </a:txBody>
                  <a:tcPr/>
                </a:tc>
                <a:tc hMerge="1">
                  <a:txBody>
                    <a:bodyPr/>
                    <a:lstStyle/>
                    <a:p>
                      <a:endParaRPr lang="ru-RU" sz="1200" dirty="0"/>
                    </a:p>
                  </a:txBody>
                  <a:tcPr/>
                </a:tc>
                <a:tc hMerge="1">
                  <a:txBody>
                    <a:bodyPr/>
                    <a:lstStyle/>
                    <a:p>
                      <a:endParaRPr lang="ru-RU" sz="1200" dirty="0"/>
                    </a:p>
                  </a:txBody>
                  <a:tcPr/>
                </a:tc>
                <a:tc hMerge="1">
                  <a:txBody>
                    <a:bodyPr/>
                    <a:lstStyle/>
                    <a:p>
                      <a:endParaRPr lang="ru-RU" sz="1200" dirty="0"/>
                    </a:p>
                  </a:txBody>
                  <a:tcPr/>
                </a:tc>
                <a:tc hMerge="1">
                  <a:txBody>
                    <a:bodyPr/>
                    <a:lstStyle/>
                    <a:p>
                      <a:endParaRPr lang="ru-RU" sz="1200" dirty="0"/>
                    </a:p>
                  </a:txBody>
                  <a:tcPr/>
                </a:tc>
                <a:tc hMerge="1">
                  <a:txBody>
                    <a:bodyPr/>
                    <a:lstStyle/>
                    <a:p>
                      <a:endParaRPr lang="ru-RU" sz="1200" dirty="0"/>
                    </a:p>
                  </a:txBody>
                  <a:tcPr/>
                </a:tc>
                <a:tc gridSpan="4">
                  <a:txBody>
                    <a:bodyPr/>
                    <a:lstStyle/>
                    <a:p>
                      <a:pPr algn="ctr"/>
                      <a:r>
                        <a:rPr lang="en-US" sz="1400" b="1" dirty="0"/>
                        <a:t>2021</a:t>
                      </a:r>
                      <a:endParaRPr lang="ru-RU" sz="1400" b="1" dirty="0"/>
                    </a:p>
                  </a:txBody>
                  <a:tcPr>
                    <a:lnL w="38100" cap="flat" cmpd="sng" algn="ctr">
                      <a:solidFill>
                        <a:srgbClr val="425C9B"/>
                      </a:solidFill>
                      <a:prstDash val="solid"/>
                      <a:round/>
                      <a:headEnd type="none" w="med" len="med"/>
                      <a:tailEnd type="none" w="med" len="med"/>
                    </a:lnL>
                  </a:tcPr>
                </a:tc>
                <a:tc hMerge="1">
                  <a:txBody>
                    <a:bodyPr/>
                    <a:lstStyle/>
                    <a:p>
                      <a:endParaRPr lang="ru-RU" sz="1200" dirty="0"/>
                    </a:p>
                  </a:txBody>
                  <a:tcPr/>
                </a:tc>
                <a:tc hMerge="1">
                  <a:txBody>
                    <a:bodyPr/>
                    <a:lstStyle/>
                    <a:p>
                      <a:endParaRPr lang="ru-RU" sz="1200" dirty="0"/>
                    </a:p>
                  </a:txBody>
                  <a:tcPr/>
                </a:tc>
                <a:tc hMerge="1">
                  <a:txBody>
                    <a:bodyPr/>
                    <a:lstStyle/>
                    <a:p>
                      <a:endParaRPr lang="ru-RU" sz="1200" dirty="0"/>
                    </a:p>
                  </a:txBody>
                  <a:tcPr/>
                </a:tc>
                <a:extLst>
                  <a:ext uri="{0D108BD9-81ED-4DB2-BD59-A6C34878D82A}">
                    <a16:rowId xmlns:a16="http://schemas.microsoft.com/office/drawing/2014/main" val="4070379735"/>
                  </a:ext>
                </a:extLst>
              </a:tr>
              <a:tr h="370840">
                <a:tc vMerge="1">
                  <a:txBody>
                    <a:bodyPr/>
                    <a:lstStyle/>
                    <a:p>
                      <a:endParaRPr lang="ru-RU" sz="1200" dirty="0"/>
                    </a:p>
                  </a:txBody>
                  <a:tcPr/>
                </a:tc>
                <a:tc>
                  <a:txBody>
                    <a:bodyPr/>
                    <a:lstStyle/>
                    <a:p>
                      <a:pPr algn="ctr"/>
                      <a:r>
                        <a:rPr lang="en-US" sz="1400" b="1" dirty="0"/>
                        <a:t>9</a:t>
                      </a:r>
                      <a:endParaRPr lang="ru-RU" sz="1400" b="1" dirty="0"/>
                    </a:p>
                  </a:txBody>
                  <a:tcPr>
                    <a:lnL w="38100" cap="flat" cmpd="sng" algn="ctr">
                      <a:solidFill>
                        <a:srgbClr val="425C9B"/>
                      </a:solidFill>
                      <a:prstDash val="solid"/>
                      <a:round/>
                      <a:headEnd type="none" w="med" len="med"/>
                      <a:tailEnd type="none" w="med" len="med"/>
                    </a:lnL>
                  </a:tcPr>
                </a:tc>
                <a:tc>
                  <a:txBody>
                    <a:bodyPr/>
                    <a:lstStyle/>
                    <a:p>
                      <a:pPr algn="ctr"/>
                      <a:r>
                        <a:rPr lang="en-US" sz="1400" b="1" dirty="0"/>
                        <a:t>10</a:t>
                      </a:r>
                      <a:endParaRPr lang="ru-RU" sz="1400" b="1" dirty="0"/>
                    </a:p>
                  </a:txBody>
                  <a:tcPr/>
                </a:tc>
                <a:tc>
                  <a:txBody>
                    <a:bodyPr/>
                    <a:lstStyle/>
                    <a:p>
                      <a:pPr algn="ctr"/>
                      <a:r>
                        <a:rPr lang="en-US" sz="1400" b="1" dirty="0"/>
                        <a:t>11</a:t>
                      </a:r>
                      <a:endParaRPr lang="ru-RU" sz="1400" b="1" dirty="0"/>
                    </a:p>
                  </a:txBody>
                  <a:tcPr/>
                </a:tc>
                <a:tc>
                  <a:txBody>
                    <a:bodyPr/>
                    <a:lstStyle/>
                    <a:p>
                      <a:pPr algn="ctr"/>
                      <a:r>
                        <a:rPr lang="en-US" sz="1400" b="1" dirty="0"/>
                        <a:t>12</a:t>
                      </a:r>
                      <a:endParaRPr lang="ru-RU" sz="1400" b="1" dirty="0"/>
                    </a:p>
                  </a:txBody>
                  <a:tcPr>
                    <a:lnR w="38100" cap="flat" cmpd="sng" algn="ctr">
                      <a:solidFill>
                        <a:srgbClr val="425C9B"/>
                      </a:solidFill>
                      <a:prstDash val="solid"/>
                      <a:round/>
                      <a:headEnd type="none" w="med" len="med"/>
                      <a:tailEnd type="none" w="med" len="med"/>
                    </a:lnR>
                  </a:tcPr>
                </a:tc>
                <a:tc>
                  <a:txBody>
                    <a:bodyPr/>
                    <a:lstStyle/>
                    <a:p>
                      <a:pPr algn="ctr"/>
                      <a:r>
                        <a:rPr lang="en-US" sz="1400" b="1" dirty="0"/>
                        <a:t>1</a:t>
                      </a:r>
                      <a:endParaRPr lang="ru-RU" sz="1400" b="1" dirty="0"/>
                    </a:p>
                  </a:txBody>
                  <a:tcPr>
                    <a:lnL w="38100" cap="flat" cmpd="sng" algn="ctr">
                      <a:solidFill>
                        <a:srgbClr val="425C9B"/>
                      </a:solidFill>
                      <a:prstDash val="solid"/>
                      <a:round/>
                      <a:headEnd type="none" w="med" len="med"/>
                      <a:tailEnd type="none" w="med" len="med"/>
                    </a:lnL>
                  </a:tcPr>
                </a:tc>
                <a:tc>
                  <a:txBody>
                    <a:bodyPr/>
                    <a:lstStyle/>
                    <a:p>
                      <a:pPr algn="ctr"/>
                      <a:r>
                        <a:rPr lang="en-US" sz="1400" b="1" dirty="0"/>
                        <a:t>2</a:t>
                      </a:r>
                      <a:endParaRPr lang="ru-RU" sz="1400" b="1" dirty="0"/>
                    </a:p>
                  </a:txBody>
                  <a:tcPr/>
                </a:tc>
                <a:tc>
                  <a:txBody>
                    <a:bodyPr/>
                    <a:lstStyle/>
                    <a:p>
                      <a:pPr algn="ctr"/>
                      <a:r>
                        <a:rPr lang="en-US" sz="1400" b="1" dirty="0"/>
                        <a:t>3</a:t>
                      </a:r>
                      <a:endParaRPr lang="ru-RU" sz="1400" b="1" dirty="0"/>
                    </a:p>
                  </a:txBody>
                  <a:tcPr/>
                </a:tc>
                <a:tc>
                  <a:txBody>
                    <a:bodyPr/>
                    <a:lstStyle/>
                    <a:p>
                      <a:pPr algn="ctr"/>
                      <a:r>
                        <a:rPr lang="en-US" sz="1400" b="1" dirty="0"/>
                        <a:t>4</a:t>
                      </a:r>
                      <a:endParaRPr lang="ru-RU" sz="1400" b="1" dirty="0"/>
                    </a:p>
                  </a:txBody>
                  <a:tcPr/>
                </a:tc>
                <a:tc>
                  <a:txBody>
                    <a:bodyPr/>
                    <a:lstStyle/>
                    <a:p>
                      <a:pPr algn="ctr"/>
                      <a:r>
                        <a:rPr lang="en-US" sz="1400" b="1" dirty="0"/>
                        <a:t>5</a:t>
                      </a:r>
                      <a:endParaRPr lang="ru-RU" sz="1400" b="1" dirty="0"/>
                    </a:p>
                  </a:txBody>
                  <a:tcPr/>
                </a:tc>
                <a:tc>
                  <a:txBody>
                    <a:bodyPr/>
                    <a:lstStyle/>
                    <a:p>
                      <a:pPr algn="ctr"/>
                      <a:r>
                        <a:rPr lang="en-US" sz="1400" b="1" dirty="0"/>
                        <a:t>6</a:t>
                      </a:r>
                      <a:endParaRPr lang="ru-RU" sz="1400" b="1" dirty="0"/>
                    </a:p>
                  </a:txBody>
                  <a:tcPr/>
                </a:tc>
                <a:tc>
                  <a:txBody>
                    <a:bodyPr/>
                    <a:lstStyle/>
                    <a:p>
                      <a:pPr algn="ctr"/>
                      <a:r>
                        <a:rPr lang="en-US" sz="1400" b="1" dirty="0"/>
                        <a:t>7</a:t>
                      </a:r>
                      <a:endParaRPr lang="ru-RU" sz="1400" b="1" dirty="0"/>
                    </a:p>
                  </a:txBody>
                  <a:tcPr/>
                </a:tc>
                <a:tc>
                  <a:txBody>
                    <a:bodyPr/>
                    <a:lstStyle/>
                    <a:p>
                      <a:pPr algn="ctr"/>
                      <a:r>
                        <a:rPr lang="en-US" sz="1400" b="1" dirty="0"/>
                        <a:t>8</a:t>
                      </a:r>
                      <a:endParaRPr lang="ru-RU" sz="1400" b="1" dirty="0"/>
                    </a:p>
                  </a:txBody>
                  <a:tcPr/>
                </a:tc>
                <a:tc>
                  <a:txBody>
                    <a:bodyPr/>
                    <a:lstStyle/>
                    <a:p>
                      <a:pPr algn="ctr"/>
                      <a:r>
                        <a:rPr lang="en-US" sz="1400" b="1" dirty="0"/>
                        <a:t>9</a:t>
                      </a:r>
                      <a:endParaRPr lang="ru-RU" sz="1400" b="1" dirty="0"/>
                    </a:p>
                  </a:txBody>
                  <a:tcPr/>
                </a:tc>
                <a:tc>
                  <a:txBody>
                    <a:bodyPr/>
                    <a:lstStyle/>
                    <a:p>
                      <a:pPr algn="ctr"/>
                      <a:r>
                        <a:rPr lang="en-US" sz="1400" b="1" dirty="0"/>
                        <a:t>10</a:t>
                      </a:r>
                      <a:endParaRPr lang="ru-RU" sz="1400" b="1" dirty="0"/>
                    </a:p>
                  </a:txBody>
                  <a:tcPr/>
                </a:tc>
                <a:tc>
                  <a:txBody>
                    <a:bodyPr/>
                    <a:lstStyle/>
                    <a:p>
                      <a:pPr algn="ctr"/>
                      <a:r>
                        <a:rPr lang="en-US" sz="1400" b="1" dirty="0"/>
                        <a:t>11</a:t>
                      </a:r>
                      <a:endParaRPr lang="ru-RU" sz="1400" b="1" dirty="0"/>
                    </a:p>
                  </a:txBody>
                  <a:tcPr/>
                </a:tc>
                <a:tc>
                  <a:txBody>
                    <a:bodyPr/>
                    <a:lstStyle/>
                    <a:p>
                      <a:pPr algn="ctr"/>
                      <a:r>
                        <a:rPr lang="en-US" sz="1400" b="1" dirty="0"/>
                        <a:t>12</a:t>
                      </a:r>
                      <a:endParaRPr lang="ru-RU" sz="1400" b="1" dirty="0"/>
                    </a:p>
                  </a:txBody>
                  <a:tcPr>
                    <a:lnR w="38100" cap="flat" cmpd="sng" algn="ctr">
                      <a:solidFill>
                        <a:srgbClr val="425C9B"/>
                      </a:solidFill>
                      <a:prstDash val="solid"/>
                      <a:round/>
                      <a:headEnd type="none" w="med" len="med"/>
                      <a:tailEnd type="none" w="med" len="med"/>
                    </a:lnR>
                  </a:tcPr>
                </a:tc>
                <a:tc>
                  <a:txBody>
                    <a:bodyPr/>
                    <a:lstStyle/>
                    <a:p>
                      <a:pPr algn="ctr"/>
                      <a:r>
                        <a:rPr lang="en-US" sz="1400" b="1" dirty="0"/>
                        <a:t>1</a:t>
                      </a:r>
                      <a:endParaRPr lang="ru-RU" sz="1400" b="1" dirty="0"/>
                    </a:p>
                  </a:txBody>
                  <a:tcPr>
                    <a:lnL w="38100" cap="flat" cmpd="sng" algn="ctr">
                      <a:solidFill>
                        <a:srgbClr val="425C9B"/>
                      </a:solidFill>
                      <a:prstDash val="solid"/>
                      <a:round/>
                      <a:headEnd type="none" w="med" len="med"/>
                      <a:tailEnd type="none" w="med" len="med"/>
                    </a:lnL>
                  </a:tcPr>
                </a:tc>
                <a:tc>
                  <a:txBody>
                    <a:bodyPr/>
                    <a:lstStyle/>
                    <a:p>
                      <a:pPr algn="ctr"/>
                      <a:r>
                        <a:rPr lang="en-US" sz="1400" b="1" dirty="0"/>
                        <a:t>2</a:t>
                      </a:r>
                      <a:endParaRPr lang="ru-RU" sz="1400" b="1" dirty="0"/>
                    </a:p>
                  </a:txBody>
                  <a:tcPr/>
                </a:tc>
                <a:tc>
                  <a:txBody>
                    <a:bodyPr/>
                    <a:lstStyle/>
                    <a:p>
                      <a:pPr algn="ctr"/>
                      <a:r>
                        <a:rPr lang="en-US" sz="1400" b="1" dirty="0"/>
                        <a:t>3</a:t>
                      </a:r>
                      <a:endParaRPr lang="ru-RU" sz="1400" b="1" dirty="0"/>
                    </a:p>
                  </a:txBody>
                  <a:tcPr/>
                </a:tc>
                <a:tc>
                  <a:txBody>
                    <a:bodyPr/>
                    <a:lstStyle/>
                    <a:p>
                      <a:pPr algn="ctr"/>
                      <a:r>
                        <a:rPr lang="en-US" sz="1400" b="1" dirty="0"/>
                        <a:t>4</a:t>
                      </a:r>
                      <a:endParaRPr lang="ru-RU" sz="1400" b="1" dirty="0"/>
                    </a:p>
                  </a:txBody>
                  <a:tcPr/>
                </a:tc>
                <a:extLst>
                  <a:ext uri="{0D108BD9-81ED-4DB2-BD59-A6C34878D82A}">
                    <a16:rowId xmlns:a16="http://schemas.microsoft.com/office/drawing/2014/main" val="435598602"/>
                  </a:ext>
                </a:extLst>
              </a:tr>
              <a:tr h="370840">
                <a:tc>
                  <a:txBody>
                    <a:bodyPr/>
                    <a:lstStyle/>
                    <a:p>
                      <a:r>
                        <a:rPr lang="en-US" sz="1400" dirty="0">
                          <a:solidFill>
                            <a:schemeClr val="tx2"/>
                          </a:solidFill>
                        </a:rPr>
                        <a:t>Literature Review</a:t>
                      </a:r>
                      <a:endParaRPr lang="ru-RU" sz="1400" dirty="0">
                        <a:solidFill>
                          <a:schemeClr val="tx2"/>
                        </a:solidFill>
                      </a:endParaRPr>
                    </a:p>
                  </a:txBody>
                  <a:tcPr>
                    <a:lnR w="38100" cap="flat" cmpd="sng" algn="ctr">
                      <a:solidFill>
                        <a:srgbClr val="425C9B"/>
                      </a:solidFill>
                      <a:prstDash val="solid"/>
                      <a:round/>
                      <a:headEnd type="none" w="med" len="med"/>
                      <a:tailEnd type="none" w="med" len="med"/>
                    </a:lnR>
                  </a:tcPr>
                </a:tc>
                <a:tc>
                  <a:txBody>
                    <a:bodyPr/>
                    <a:lstStyle/>
                    <a:p>
                      <a:endParaRPr lang="ru-RU" sz="1400" dirty="0">
                        <a:highlight>
                          <a:srgbClr val="425C9B"/>
                        </a:highlight>
                      </a:endParaRPr>
                    </a:p>
                  </a:txBody>
                  <a:tcPr>
                    <a:lnL w="38100" cap="flat" cmpd="sng" algn="ctr">
                      <a:solidFill>
                        <a:srgbClr val="425C9B"/>
                      </a:solidFill>
                      <a:prstDash val="solid"/>
                      <a:round/>
                      <a:headEnd type="none" w="med" len="med"/>
                      <a:tailEnd type="none" w="med" len="med"/>
                    </a:lnL>
                    <a:solidFill>
                      <a:schemeClr val="tx2"/>
                    </a:solidFill>
                  </a:tcPr>
                </a:tc>
                <a:tc>
                  <a:txBody>
                    <a:bodyPr/>
                    <a:lstStyle/>
                    <a:p>
                      <a:endParaRPr lang="ru-RU" sz="1400" dirty="0">
                        <a:highlight>
                          <a:srgbClr val="425C9B"/>
                        </a:highlight>
                      </a:endParaRPr>
                    </a:p>
                  </a:txBody>
                  <a:tcPr>
                    <a:solidFill>
                      <a:schemeClr val="tx2"/>
                    </a:solidFill>
                  </a:tcPr>
                </a:tc>
                <a:tc>
                  <a:txBody>
                    <a:bodyPr/>
                    <a:lstStyle/>
                    <a:p>
                      <a:endParaRPr lang="ru-RU" sz="1400" dirty="0">
                        <a:highlight>
                          <a:srgbClr val="425C9B"/>
                        </a:highlight>
                      </a:endParaRPr>
                    </a:p>
                  </a:txBody>
                  <a:tcPr>
                    <a:solidFill>
                      <a:schemeClr val="tx2"/>
                    </a:solidFill>
                  </a:tcPr>
                </a:tc>
                <a:tc>
                  <a:txBody>
                    <a:bodyPr/>
                    <a:lstStyle/>
                    <a:p>
                      <a:endParaRPr lang="ru-RU" sz="1400" dirty="0">
                        <a:highlight>
                          <a:srgbClr val="425C9B"/>
                        </a:highlight>
                      </a:endParaRPr>
                    </a:p>
                  </a:txBody>
                  <a:tcPr>
                    <a:lnR w="38100" cap="flat" cmpd="sng" algn="ctr">
                      <a:solidFill>
                        <a:srgbClr val="425C9B"/>
                      </a:solidFill>
                      <a:prstDash val="solid"/>
                      <a:round/>
                      <a:headEnd type="none" w="med" len="med"/>
                      <a:tailEnd type="none" w="med" len="med"/>
                    </a:lnR>
                    <a:solidFill>
                      <a:schemeClr val="tx2"/>
                    </a:solidFill>
                  </a:tcPr>
                </a:tc>
                <a:tc>
                  <a:txBody>
                    <a:bodyPr/>
                    <a:lstStyle/>
                    <a:p>
                      <a:endParaRPr lang="ru-RU" sz="1400" dirty="0">
                        <a:highlight>
                          <a:srgbClr val="425C9B"/>
                        </a:highlight>
                      </a:endParaRPr>
                    </a:p>
                  </a:txBody>
                  <a:tcPr>
                    <a:lnL w="38100" cap="flat" cmpd="sng" algn="ctr">
                      <a:solidFill>
                        <a:srgbClr val="425C9B"/>
                      </a:solidFill>
                      <a:prstDash val="solid"/>
                      <a:round/>
                      <a:headEnd type="none" w="med" len="med"/>
                      <a:tailEnd type="none" w="med" len="med"/>
                    </a:lnL>
                    <a:solidFill>
                      <a:schemeClr val="tx2"/>
                    </a:solidFill>
                  </a:tcPr>
                </a:tc>
                <a:tc>
                  <a:txBody>
                    <a:bodyPr/>
                    <a:lstStyle/>
                    <a:p>
                      <a:endParaRPr lang="ru-RU" sz="1400" dirty="0">
                        <a:highlight>
                          <a:srgbClr val="425C9B"/>
                        </a:highlight>
                      </a:endParaRPr>
                    </a:p>
                  </a:txBody>
                  <a:tcPr>
                    <a:solidFill>
                      <a:schemeClr val="tx2"/>
                    </a:solidFill>
                  </a:tcPr>
                </a:tc>
                <a:tc>
                  <a:txBody>
                    <a:bodyPr/>
                    <a:lstStyle/>
                    <a:p>
                      <a:endParaRPr lang="ru-RU" sz="1400" dirty="0">
                        <a:highlight>
                          <a:srgbClr val="425C9B"/>
                        </a:highlight>
                      </a:endParaRPr>
                    </a:p>
                  </a:txBody>
                  <a:tcPr>
                    <a:solidFill>
                      <a:schemeClr val="tx2"/>
                    </a:solidFill>
                  </a:tcPr>
                </a:tc>
                <a:tc>
                  <a:txBody>
                    <a:bodyPr/>
                    <a:lstStyle/>
                    <a:p>
                      <a:endParaRPr lang="ru-RU" sz="1400" dirty="0">
                        <a:highlight>
                          <a:srgbClr val="425C9B"/>
                        </a:highlight>
                      </a:endParaRPr>
                    </a:p>
                  </a:txBody>
                  <a:tcPr>
                    <a:solidFill>
                      <a:schemeClr val="tx2"/>
                    </a:solidFill>
                  </a:tcPr>
                </a:tc>
                <a:tc>
                  <a:txBody>
                    <a:bodyPr/>
                    <a:lstStyle/>
                    <a:p>
                      <a:endParaRPr lang="ru-RU" sz="1400" dirty="0">
                        <a:highlight>
                          <a:srgbClr val="425C9B"/>
                        </a:highlight>
                      </a:endParaRPr>
                    </a:p>
                  </a:txBody>
                  <a:tcPr>
                    <a:solidFill>
                      <a:schemeClr val="tx2"/>
                    </a:solidFill>
                  </a:tcPr>
                </a:tc>
                <a:tc>
                  <a:txBody>
                    <a:bodyPr/>
                    <a:lstStyle/>
                    <a:p>
                      <a:endParaRPr lang="ru-RU" sz="1400" dirty="0">
                        <a:highlight>
                          <a:srgbClr val="425C9B"/>
                        </a:highlight>
                      </a:endParaRPr>
                    </a:p>
                  </a:txBody>
                  <a:tcPr>
                    <a:solidFill>
                      <a:schemeClr val="tx2"/>
                    </a:solidFill>
                  </a:tcPr>
                </a:tc>
                <a:tc>
                  <a:txBody>
                    <a:bodyPr/>
                    <a:lstStyle/>
                    <a:p>
                      <a:endParaRPr lang="ru-RU" sz="1400" dirty="0">
                        <a:highlight>
                          <a:srgbClr val="425C9B"/>
                        </a:highlight>
                      </a:endParaRPr>
                    </a:p>
                  </a:txBody>
                  <a:tcPr>
                    <a:solidFill>
                      <a:schemeClr val="tx2"/>
                    </a:solidFill>
                  </a:tcPr>
                </a:tc>
                <a:tc>
                  <a:txBody>
                    <a:bodyPr/>
                    <a:lstStyle/>
                    <a:p>
                      <a:endParaRPr lang="ru-RU" sz="1400" dirty="0">
                        <a:highlight>
                          <a:srgbClr val="425C9B"/>
                        </a:highlight>
                      </a:endParaRPr>
                    </a:p>
                  </a:txBody>
                  <a:tcPr>
                    <a:solidFill>
                      <a:schemeClr val="tx2"/>
                    </a:solidFill>
                  </a:tcPr>
                </a:tc>
                <a:tc>
                  <a:txBody>
                    <a:bodyPr/>
                    <a:lstStyle/>
                    <a:p>
                      <a:endParaRPr lang="ru-RU" sz="1400" dirty="0"/>
                    </a:p>
                  </a:txBody>
                  <a:tcPr/>
                </a:tc>
                <a:tc>
                  <a:txBody>
                    <a:bodyPr/>
                    <a:lstStyle/>
                    <a:p>
                      <a:endParaRPr lang="ru-RU" sz="1400"/>
                    </a:p>
                  </a:txBody>
                  <a:tcPr/>
                </a:tc>
                <a:tc>
                  <a:txBody>
                    <a:bodyPr/>
                    <a:lstStyle/>
                    <a:p>
                      <a:endParaRPr lang="ru-RU" sz="1400"/>
                    </a:p>
                  </a:txBody>
                  <a:tcPr/>
                </a:tc>
                <a:tc>
                  <a:txBody>
                    <a:bodyPr/>
                    <a:lstStyle/>
                    <a:p>
                      <a:endParaRPr lang="ru-RU" sz="1400" dirty="0"/>
                    </a:p>
                  </a:txBody>
                  <a:tcPr>
                    <a:lnR w="38100" cap="flat" cmpd="sng" algn="ctr">
                      <a:solidFill>
                        <a:srgbClr val="425C9B"/>
                      </a:solidFill>
                      <a:prstDash val="solid"/>
                      <a:round/>
                      <a:headEnd type="none" w="med" len="med"/>
                      <a:tailEnd type="none" w="med" len="med"/>
                    </a:lnR>
                  </a:tcPr>
                </a:tc>
                <a:tc>
                  <a:txBody>
                    <a:bodyPr/>
                    <a:lstStyle/>
                    <a:p>
                      <a:endParaRPr lang="ru-RU" sz="1400"/>
                    </a:p>
                  </a:txBody>
                  <a:tcPr>
                    <a:lnL w="38100" cap="flat" cmpd="sng" algn="ctr">
                      <a:solidFill>
                        <a:srgbClr val="425C9B"/>
                      </a:solidFill>
                      <a:prstDash val="solid"/>
                      <a:round/>
                      <a:headEnd type="none" w="med" len="med"/>
                      <a:tailEnd type="none" w="med" len="med"/>
                    </a:lnL>
                  </a:tcPr>
                </a:tc>
                <a:tc>
                  <a:txBody>
                    <a:bodyPr/>
                    <a:lstStyle/>
                    <a:p>
                      <a:endParaRPr lang="ru-RU" sz="1400"/>
                    </a:p>
                  </a:txBody>
                  <a:tcPr/>
                </a:tc>
                <a:tc>
                  <a:txBody>
                    <a:bodyPr/>
                    <a:lstStyle/>
                    <a:p>
                      <a:endParaRPr lang="ru-RU" sz="1400"/>
                    </a:p>
                  </a:txBody>
                  <a:tcPr/>
                </a:tc>
                <a:tc>
                  <a:txBody>
                    <a:bodyPr/>
                    <a:lstStyle/>
                    <a:p>
                      <a:endParaRPr lang="ru-RU" sz="1400" dirty="0"/>
                    </a:p>
                  </a:txBody>
                  <a:tcPr/>
                </a:tc>
                <a:extLst>
                  <a:ext uri="{0D108BD9-81ED-4DB2-BD59-A6C34878D82A}">
                    <a16:rowId xmlns:a16="http://schemas.microsoft.com/office/drawing/2014/main" val="444482277"/>
                  </a:ext>
                </a:extLst>
              </a:tr>
              <a:tr h="370840">
                <a:tc>
                  <a:txBody>
                    <a:bodyPr/>
                    <a:lstStyle/>
                    <a:p>
                      <a:r>
                        <a:rPr lang="en-US" sz="1400" dirty="0">
                          <a:solidFill>
                            <a:schemeClr val="tx2"/>
                          </a:solidFill>
                        </a:rPr>
                        <a:t>Material Preparation</a:t>
                      </a:r>
                      <a:endParaRPr lang="ru-RU" sz="1400" dirty="0">
                        <a:solidFill>
                          <a:schemeClr val="tx2"/>
                        </a:solidFill>
                      </a:endParaRPr>
                    </a:p>
                  </a:txBody>
                  <a:tcPr>
                    <a:lnR w="38100" cap="flat" cmpd="sng" algn="ctr">
                      <a:solidFill>
                        <a:srgbClr val="425C9B"/>
                      </a:solidFill>
                      <a:prstDash val="solid"/>
                      <a:round/>
                      <a:headEnd type="none" w="med" len="med"/>
                      <a:tailEnd type="none" w="med" len="med"/>
                    </a:lnR>
                  </a:tcPr>
                </a:tc>
                <a:tc>
                  <a:txBody>
                    <a:bodyPr/>
                    <a:lstStyle/>
                    <a:p>
                      <a:endParaRPr lang="ru-RU" sz="1400"/>
                    </a:p>
                  </a:txBody>
                  <a:tcPr>
                    <a:lnL w="38100" cap="flat" cmpd="sng" algn="ctr">
                      <a:solidFill>
                        <a:srgbClr val="425C9B"/>
                      </a:solidFill>
                      <a:prstDash val="solid"/>
                      <a:round/>
                      <a:headEnd type="none" w="med" len="med"/>
                      <a:tailEnd type="none" w="med" len="med"/>
                    </a:lnL>
                  </a:tcPr>
                </a:tc>
                <a:tc>
                  <a:txBody>
                    <a:bodyPr/>
                    <a:lstStyle/>
                    <a:p>
                      <a:endParaRPr lang="ru-RU" sz="1400"/>
                    </a:p>
                  </a:txBody>
                  <a:tcPr/>
                </a:tc>
                <a:tc>
                  <a:txBody>
                    <a:bodyPr/>
                    <a:lstStyle/>
                    <a:p>
                      <a:endParaRPr lang="ru-RU" sz="1400" dirty="0"/>
                    </a:p>
                  </a:txBody>
                  <a:tcPr/>
                </a:tc>
                <a:tc>
                  <a:txBody>
                    <a:bodyPr/>
                    <a:lstStyle/>
                    <a:p>
                      <a:endParaRPr lang="ru-RU" sz="1400" dirty="0"/>
                    </a:p>
                  </a:txBody>
                  <a:tcPr>
                    <a:lnR w="38100" cap="flat" cmpd="sng" algn="ctr">
                      <a:solidFill>
                        <a:srgbClr val="425C9B"/>
                      </a:solidFill>
                      <a:prstDash val="solid"/>
                      <a:round/>
                      <a:headEnd type="none" w="med" len="med"/>
                      <a:tailEnd type="none" w="med" len="med"/>
                    </a:lnR>
                    <a:solidFill>
                      <a:schemeClr val="tx2"/>
                    </a:solidFill>
                  </a:tcPr>
                </a:tc>
                <a:tc>
                  <a:txBody>
                    <a:bodyPr/>
                    <a:lstStyle/>
                    <a:p>
                      <a:endParaRPr lang="ru-RU" sz="1400"/>
                    </a:p>
                  </a:txBody>
                  <a:tcPr>
                    <a:lnL w="38100" cap="flat" cmpd="sng" algn="ctr">
                      <a:solidFill>
                        <a:srgbClr val="425C9B"/>
                      </a:solidFill>
                      <a:prstDash val="solid"/>
                      <a:round/>
                      <a:headEnd type="none" w="med" len="med"/>
                      <a:tailEnd type="none" w="med" len="med"/>
                    </a:lnL>
                  </a:tcPr>
                </a:tc>
                <a:tc>
                  <a:txBody>
                    <a:bodyPr/>
                    <a:lstStyle/>
                    <a:p>
                      <a:endParaRPr lang="ru-RU" sz="1400" dirty="0"/>
                    </a:p>
                  </a:txBody>
                  <a:tcPr/>
                </a:tc>
                <a:tc>
                  <a:txBody>
                    <a:bodyPr/>
                    <a:lstStyle/>
                    <a:p>
                      <a:endParaRPr lang="ru-RU" sz="1400"/>
                    </a:p>
                  </a:txBody>
                  <a:tcPr/>
                </a:tc>
                <a:tc>
                  <a:txBody>
                    <a:bodyPr/>
                    <a:lstStyle/>
                    <a:p>
                      <a:endParaRPr lang="ru-RU" sz="1400" dirty="0"/>
                    </a:p>
                  </a:txBody>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dirty="0"/>
                    </a:p>
                  </a:txBody>
                  <a:tcPr/>
                </a:tc>
                <a:tc>
                  <a:txBody>
                    <a:bodyPr/>
                    <a:lstStyle/>
                    <a:p>
                      <a:endParaRPr lang="ru-RU" sz="1400" dirty="0"/>
                    </a:p>
                  </a:txBody>
                  <a:tcPr/>
                </a:tc>
                <a:tc>
                  <a:txBody>
                    <a:bodyPr/>
                    <a:lstStyle/>
                    <a:p>
                      <a:endParaRPr lang="ru-RU" sz="1400" dirty="0"/>
                    </a:p>
                  </a:txBody>
                  <a:tcPr>
                    <a:lnR w="38100" cap="flat" cmpd="sng" algn="ctr">
                      <a:solidFill>
                        <a:srgbClr val="425C9B"/>
                      </a:solidFill>
                      <a:prstDash val="solid"/>
                      <a:round/>
                      <a:headEnd type="none" w="med" len="med"/>
                      <a:tailEnd type="none" w="med" len="med"/>
                    </a:lnR>
                  </a:tcPr>
                </a:tc>
                <a:tc>
                  <a:txBody>
                    <a:bodyPr/>
                    <a:lstStyle/>
                    <a:p>
                      <a:endParaRPr lang="ru-RU" sz="1400" dirty="0"/>
                    </a:p>
                  </a:txBody>
                  <a:tcPr>
                    <a:lnL w="38100" cap="flat" cmpd="sng" algn="ctr">
                      <a:solidFill>
                        <a:srgbClr val="425C9B"/>
                      </a:solidFill>
                      <a:prstDash val="solid"/>
                      <a:round/>
                      <a:headEnd type="none" w="med" len="med"/>
                      <a:tailEnd type="none" w="med" len="med"/>
                    </a:lnL>
                  </a:tcPr>
                </a:tc>
                <a:tc>
                  <a:txBody>
                    <a:bodyPr/>
                    <a:lstStyle/>
                    <a:p>
                      <a:endParaRPr lang="ru-RU" sz="1400" dirty="0"/>
                    </a:p>
                  </a:txBody>
                  <a:tcPr/>
                </a:tc>
                <a:tc>
                  <a:txBody>
                    <a:bodyPr/>
                    <a:lstStyle/>
                    <a:p>
                      <a:endParaRPr lang="ru-RU" sz="1400"/>
                    </a:p>
                  </a:txBody>
                  <a:tcPr/>
                </a:tc>
                <a:tc>
                  <a:txBody>
                    <a:bodyPr/>
                    <a:lstStyle/>
                    <a:p>
                      <a:endParaRPr lang="ru-RU" sz="1400"/>
                    </a:p>
                  </a:txBody>
                  <a:tcPr/>
                </a:tc>
                <a:extLst>
                  <a:ext uri="{0D108BD9-81ED-4DB2-BD59-A6C34878D82A}">
                    <a16:rowId xmlns:a16="http://schemas.microsoft.com/office/drawing/2014/main" val="4200697211"/>
                  </a:ext>
                </a:extLst>
              </a:tr>
              <a:tr h="370840">
                <a:tc>
                  <a:txBody>
                    <a:bodyPr/>
                    <a:lstStyle/>
                    <a:p>
                      <a:r>
                        <a:rPr lang="en-US" sz="1400" dirty="0">
                          <a:solidFill>
                            <a:schemeClr val="tx2"/>
                          </a:solidFill>
                        </a:rPr>
                        <a:t>Material Characterization</a:t>
                      </a:r>
                      <a:endParaRPr lang="ru-RU" sz="1400" dirty="0">
                        <a:solidFill>
                          <a:schemeClr val="tx2"/>
                        </a:solidFill>
                      </a:endParaRPr>
                    </a:p>
                  </a:txBody>
                  <a:tcPr>
                    <a:lnR w="38100" cap="flat" cmpd="sng" algn="ctr">
                      <a:solidFill>
                        <a:srgbClr val="425C9B"/>
                      </a:solidFill>
                      <a:prstDash val="solid"/>
                      <a:round/>
                      <a:headEnd type="none" w="med" len="med"/>
                      <a:tailEnd type="none" w="med" len="med"/>
                    </a:lnR>
                  </a:tcPr>
                </a:tc>
                <a:tc>
                  <a:txBody>
                    <a:bodyPr/>
                    <a:lstStyle/>
                    <a:p>
                      <a:endParaRPr lang="ru-RU" sz="1400"/>
                    </a:p>
                  </a:txBody>
                  <a:tcPr>
                    <a:lnL w="38100" cap="flat" cmpd="sng" algn="ctr">
                      <a:solidFill>
                        <a:srgbClr val="425C9B"/>
                      </a:solidFill>
                      <a:prstDash val="solid"/>
                      <a:round/>
                      <a:headEnd type="none" w="med" len="med"/>
                      <a:tailEnd type="none" w="med" len="med"/>
                    </a:lnL>
                  </a:tcPr>
                </a:tc>
                <a:tc>
                  <a:txBody>
                    <a:bodyPr/>
                    <a:lstStyle/>
                    <a:p>
                      <a:endParaRPr lang="ru-RU" sz="1400"/>
                    </a:p>
                  </a:txBody>
                  <a:tcPr/>
                </a:tc>
                <a:tc>
                  <a:txBody>
                    <a:bodyPr/>
                    <a:lstStyle/>
                    <a:p>
                      <a:endParaRPr lang="ru-RU" sz="1400"/>
                    </a:p>
                  </a:txBody>
                  <a:tcPr/>
                </a:tc>
                <a:tc>
                  <a:txBody>
                    <a:bodyPr/>
                    <a:lstStyle/>
                    <a:p>
                      <a:endParaRPr lang="ru-RU" sz="1400"/>
                    </a:p>
                  </a:txBody>
                  <a:tcPr>
                    <a:lnR w="38100" cap="flat" cmpd="sng" algn="ctr">
                      <a:solidFill>
                        <a:srgbClr val="425C9B"/>
                      </a:solidFill>
                      <a:prstDash val="solid"/>
                      <a:round/>
                      <a:headEnd type="none" w="med" len="med"/>
                      <a:tailEnd type="none" w="med" len="med"/>
                    </a:lnR>
                  </a:tcPr>
                </a:tc>
                <a:tc>
                  <a:txBody>
                    <a:bodyPr/>
                    <a:lstStyle/>
                    <a:p>
                      <a:endParaRPr lang="ru-RU" sz="1400" dirty="0"/>
                    </a:p>
                  </a:txBody>
                  <a:tcPr>
                    <a:lnL w="38100" cap="flat" cmpd="sng" algn="ctr">
                      <a:solidFill>
                        <a:srgbClr val="425C9B"/>
                      </a:solidFill>
                      <a:prstDash val="solid"/>
                      <a:round/>
                      <a:headEnd type="none" w="med" len="med"/>
                      <a:tailEnd type="none" w="med" len="med"/>
                    </a:lnL>
                    <a:solidFill>
                      <a:schemeClr val="tx2"/>
                    </a:solidFill>
                  </a:tcPr>
                </a:tc>
                <a:tc>
                  <a:txBody>
                    <a:bodyPr/>
                    <a:lstStyle/>
                    <a:p>
                      <a:endParaRPr lang="ru-RU" sz="1400" dirty="0"/>
                    </a:p>
                  </a:txBody>
                  <a:tcPr>
                    <a:solidFill>
                      <a:schemeClr val="tx2"/>
                    </a:solidFill>
                  </a:tcPr>
                </a:tc>
                <a:tc>
                  <a:txBody>
                    <a:bodyPr/>
                    <a:lstStyle/>
                    <a:p>
                      <a:endParaRPr lang="ru-RU" sz="1400" dirty="0"/>
                    </a:p>
                  </a:txBody>
                  <a:tcPr>
                    <a:solidFill>
                      <a:schemeClr val="tx2"/>
                    </a:solidFill>
                  </a:tcPr>
                </a:tc>
                <a:tc>
                  <a:txBody>
                    <a:bodyPr/>
                    <a:lstStyle/>
                    <a:p>
                      <a:endParaRPr lang="ru-RU" sz="1400" dirty="0"/>
                    </a:p>
                  </a:txBody>
                  <a:tcPr/>
                </a:tc>
                <a:tc>
                  <a:txBody>
                    <a:bodyPr/>
                    <a:lstStyle/>
                    <a:p>
                      <a:endParaRPr lang="ru-RU" sz="1400"/>
                    </a:p>
                  </a:txBody>
                  <a:tcPr/>
                </a:tc>
                <a:tc>
                  <a:txBody>
                    <a:bodyPr/>
                    <a:lstStyle/>
                    <a:p>
                      <a:endParaRPr lang="ru-RU" sz="1400"/>
                    </a:p>
                  </a:txBody>
                  <a:tcPr/>
                </a:tc>
                <a:tc>
                  <a:txBody>
                    <a:bodyPr/>
                    <a:lstStyle/>
                    <a:p>
                      <a:endParaRPr lang="ru-RU" sz="1400" dirty="0"/>
                    </a:p>
                  </a:txBody>
                  <a:tcPr/>
                </a:tc>
                <a:tc>
                  <a:txBody>
                    <a:bodyPr/>
                    <a:lstStyle/>
                    <a:p>
                      <a:endParaRPr lang="ru-RU" sz="1400"/>
                    </a:p>
                  </a:txBody>
                  <a:tcPr/>
                </a:tc>
                <a:tc>
                  <a:txBody>
                    <a:bodyPr/>
                    <a:lstStyle/>
                    <a:p>
                      <a:endParaRPr lang="ru-RU" sz="1400" dirty="0"/>
                    </a:p>
                  </a:txBody>
                  <a:tcPr/>
                </a:tc>
                <a:tc>
                  <a:txBody>
                    <a:bodyPr/>
                    <a:lstStyle/>
                    <a:p>
                      <a:endParaRPr lang="ru-RU" sz="1400" dirty="0"/>
                    </a:p>
                  </a:txBody>
                  <a:tcPr/>
                </a:tc>
                <a:tc>
                  <a:txBody>
                    <a:bodyPr/>
                    <a:lstStyle/>
                    <a:p>
                      <a:endParaRPr lang="ru-RU" sz="1400"/>
                    </a:p>
                  </a:txBody>
                  <a:tcPr/>
                </a:tc>
                <a:tc>
                  <a:txBody>
                    <a:bodyPr/>
                    <a:lstStyle/>
                    <a:p>
                      <a:endParaRPr lang="ru-RU" sz="1400"/>
                    </a:p>
                  </a:txBody>
                  <a:tcPr>
                    <a:lnR w="38100" cap="flat" cmpd="sng" algn="ctr">
                      <a:solidFill>
                        <a:srgbClr val="425C9B"/>
                      </a:solidFill>
                      <a:prstDash val="solid"/>
                      <a:round/>
                      <a:headEnd type="none" w="med" len="med"/>
                      <a:tailEnd type="none" w="med" len="med"/>
                    </a:lnR>
                  </a:tcPr>
                </a:tc>
                <a:tc>
                  <a:txBody>
                    <a:bodyPr/>
                    <a:lstStyle/>
                    <a:p>
                      <a:endParaRPr lang="ru-RU" sz="1400"/>
                    </a:p>
                  </a:txBody>
                  <a:tcPr>
                    <a:lnL w="38100" cap="flat" cmpd="sng" algn="ctr">
                      <a:solidFill>
                        <a:srgbClr val="425C9B"/>
                      </a:solidFill>
                      <a:prstDash val="solid"/>
                      <a:round/>
                      <a:headEnd type="none" w="med" len="med"/>
                      <a:tailEnd type="none" w="med" len="med"/>
                    </a:lnL>
                  </a:tcPr>
                </a:tc>
                <a:tc>
                  <a:txBody>
                    <a:bodyPr/>
                    <a:lstStyle/>
                    <a:p>
                      <a:endParaRPr lang="ru-RU" sz="1400" dirty="0"/>
                    </a:p>
                  </a:txBody>
                  <a:tcPr/>
                </a:tc>
                <a:tc>
                  <a:txBody>
                    <a:bodyPr/>
                    <a:lstStyle/>
                    <a:p>
                      <a:endParaRPr lang="ru-RU" sz="1400"/>
                    </a:p>
                  </a:txBody>
                  <a:tcPr/>
                </a:tc>
                <a:tc>
                  <a:txBody>
                    <a:bodyPr/>
                    <a:lstStyle/>
                    <a:p>
                      <a:endParaRPr lang="ru-RU" sz="1400"/>
                    </a:p>
                  </a:txBody>
                  <a:tcPr/>
                </a:tc>
                <a:extLst>
                  <a:ext uri="{0D108BD9-81ED-4DB2-BD59-A6C34878D82A}">
                    <a16:rowId xmlns:a16="http://schemas.microsoft.com/office/drawing/2014/main" val="666099427"/>
                  </a:ext>
                </a:extLst>
              </a:tr>
              <a:tr h="370840">
                <a:tc>
                  <a:txBody>
                    <a:bodyPr/>
                    <a:lstStyle/>
                    <a:p>
                      <a:r>
                        <a:rPr lang="en-US" sz="1400" dirty="0">
                          <a:solidFill>
                            <a:schemeClr val="tx2"/>
                          </a:solidFill>
                        </a:rPr>
                        <a:t>Sample Preparation</a:t>
                      </a:r>
                      <a:endParaRPr lang="ru-RU" sz="1400" dirty="0">
                        <a:solidFill>
                          <a:schemeClr val="tx2"/>
                        </a:solidFill>
                      </a:endParaRPr>
                    </a:p>
                  </a:txBody>
                  <a:tcPr>
                    <a:lnR w="38100" cap="flat" cmpd="sng" algn="ctr">
                      <a:solidFill>
                        <a:srgbClr val="425C9B"/>
                      </a:solidFill>
                      <a:prstDash val="solid"/>
                      <a:round/>
                      <a:headEnd type="none" w="med" len="med"/>
                      <a:tailEnd type="none" w="med" len="med"/>
                    </a:lnR>
                  </a:tcPr>
                </a:tc>
                <a:tc>
                  <a:txBody>
                    <a:bodyPr/>
                    <a:lstStyle/>
                    <a:p>
                      <a:endParaRPr lang="ru-RU" sz="1400"/>
                    </a:p>
                  </a:txBody>
                  <a:tcPr>
                    <a:lnL w="38100" cap="flat" cmpd="sng" algn="ctr">
                      <a:solidFill>
                        <a:srgbClr val="425C9B"/>
                      </a:solidFill>
                      <a:prstDash val="solid"/>
                      <a:round/>
                      <a:headEnd type="none" w="med" len="med"/>
                      <a:tailEnd type="none" w="med" len="med"/>
                    </a:lnL>
                  </a:tcPr>
                </a:tc>
                <a:tc>
                  <a:txBody>
                    <a:bodyPr/>
                    <a:lstStyle/>
                    <a:p>
                      <a:endParaRPr lang="ru-RU" sz="1400"/>
                    </a:p>
                  </a:txBody>
                  <a:tcPr/>
                </a:tc>
                <a:tc>
                  <a:txBody>
                    <a:bodyPr/>
                    <a:lstStyle/>
                    <a:p>
                      <a:endParaRPr lang="ru-RU" sz="1400"/>
                    </a:p>
                  </a:txBody>
                  <a:tcPr/>
                </a:tc>
                <a:tc>
                  <a:txBody>
                    <a:bodyPr/>
                    <a:lstStyle/>
                    <a:p>
                      <a:endParaRPr lang="ru-RU" sz="1400"/>
                    </a:p>
                  </a:txBody>
                  <a:tcPr>
                    <a:lnR w="38100" cap="flat" cmpd="sng" algn="ctr">
                      <a:solidFill>
                        <a:srgbClr val="425C9B"/>
                      </a:solidFill>
                      <a:prstDash val="solid"/>
                      <a:round/>
                      <a:headEnd type="none" w="med" len="med"/>
                      <a:tailEnd type="none" w="med" len="med"/>
                    </a:lnR>
                  </a:tcPr>
                </a:tc>
                <a:tc>
                  <a:txBody>
                    <a:bodyPr/>
                    <a:lstStyle/>
                    <a:p>
                      <a:endParaRPr lang="ru-RU" sz="1400" dirty="0"/>
                    </a:p>
                  </a:txBody>
                  <a:tcPr>
                    <a:lnL w="38100" cap="flat" cmpd="sng" algn="ctr">
                      <a:solidFill>
                        <a:srgbClr val="425C9B"/>
                      </a:solidFill>
                      <a:prstDash val="solid"/>
                      <a:round/>
                      <a:headEnd type="none" w="med" len="med"/>
                      <a:tailEnd type="none" w="med" len="med"/>
                    </a:lnL>
                  </a:tcPr>
                </a:tc>
                <a:tc>
                  <a:txBody>
                    <a:bodyPr/>
                    <a:lstStyle/>
                    <a:p>
                      <a:endParaRPr lang="ru-RU" sz="1400" dirty="0"/>
                    </a:p>
                  </a:txBody>
                  <a:tcPr/>
                </a:tc>
                <a:tc>
                  <a:txBody>
                    <a:bodyPr/>
                    <a:lstStyle/>
                    <a:p>
                      <a:endParaRPr lang="ru-RU" sz="1400" dirty="0"/>
                    </a:p>
                  </a:txBody>
                  <a:tcPr/>
                </a:tc>
                <a:tc>
                  <a:txBody>
                    <a:bodyPr/>
                    <a:lstStyle/>
                    <a:p>
                      <a:endParaRPr lang="ru-RU" sz="1400" dirty="0"/>
                    </a:p>
                  </a:txBody>
                  <a:tcPr/>
                </a:tc>
                <a:tc>
                  <a:txBody>
                    <a:bodyPr/>
                    <a:lstStyle/>
                    <a:p>
                      <a:endParaRPr lang="ru-RU" sz="1400" dirty="0"/>
                    </a:p>
                  </a:txBody>
                  <a:tcPr/>
                </a:tc>
                <a:tc>
                  <a:txBody>
                    <a:bodyPr/>
                    <a:lstStyle/>
                    <a:p>
                      <a:endParaRPr lang="ru-RU" sz="1400" dirty="0"/>
                    </a:p>
                  </a:txBody>
                  <a:tcPr>
                    <a:solidFill>
                      <a:schemeClr val="tx2"/>
                    </a:solidFill>
                  </a:tcPr>
                </a:tc>
                <a:tc>
                  <a:txBody>
                    <a:bodyPr/>
                    <a:lstStyle/>
                    <a:p>
                      <a:endParaRPr lang="ru-RU" sz="1400" dirty="0"/>
                    </a:p>
                  </a:txBody>
                  <a:tcPr>
                    <a:solidFill>
                      <a:schemeClr val="tx2"/>
                    </a:solidFill>
                  </a:tcPr>
                </a:tc>
                <a:tc>
                  <a:txBody>
                    <a:bodyPr/>
                    <a:lstStyle/>
                    <a:p>
                      <a:endParaRPr lang="ru-RU" sz="1400" dirty="0"/>
                    </a:p>
                  </a:txBody>
                  <a:tcPr>
                    <a:solidFill>
                      <a:schemeClr val="tx2"/>
                    </a:solidFill>
                  </a:tcPr>
                </a:tc>
                <a:tc>
                  <a:txBody>
                    <a:bodyPr/>
                    <a:lstStyle/>
                    <a:p>
                      <a:endParaRPr lang="ru-RU" sz="1400" dirty="0"/>
                    </a:p>
                  </a:txBody>
                  <a:tcPr>
                    <a:solidFill>
                      <a:schemeClr val="tx2"/>
                    </a:solidFill>
                  </a:tcPr>
                </a:tc>
                <a:tc>
                  <a:txBody>
                    <a:bodyPr/>
                    <a:lstStyle/>
                    <a:p>
                      <a:endParaRPr lang="ru-RU" sz="1400" dirty="0"/>
                    </a:p>
                  </a:txBody>
                  <a:tcPr/>
                </a:tc>
                <a:tc>
                  <a:txBody>
                    <a:bodyPr/>
                    <a:lstStyle/>
                    <a:p>
                      <a:endParaRPr lang="ru-RU" sz="1400"/>
                    </a:p>
                  </a:txBody>
                  <a:tcPr/>
                </a:tc>
                <a:tc>
                  <a:txBody>
                    <a:bodyPr/>
                    <a:lstStyle/>
                    <a:p>
                      <a:endParaRPr lang="ru-RU" sz="1400"/>
                    </a:p>
                  </a:txBody>
                  <a:tcPr>
                    <a:lnR w="38100" cap="flat" cmpd="sng" algn="ctr">
                      <a:solidFill>
                        <a:srgbClr val="425C9B"/>
                      </a:solidFill>
                      <a:prstDash val="solid"/>
                      <a:round/>
                      <a:headEnd type="none" w="med" len="med"/>
                      <a:tailEnd type="none" w="med" len="med"/>
                    </a:lnR>
                  </a:tcPr>
                </a:tc>
                <a:tc>
                  <a:txBody>
                    <a:bodyPr/>
                    <a:lstStyle/>
                    <a:p>
                      <a:endParaRPr lang="ru-RU" sz="1400"/>
                    </a:p>
                  </a:txBody>
                  <a:tcPr>
                    <a:lnL w="38100" cap="flat" cmpd="sng" algn="ctr">
                      <a:solidFill>
                        <a:srgbClr val="425C9B"/>
                      </a:solidFill>
                      <a:prstDash val="solid"/>
                      <a:round/>
                      <a:headEnd type="none" w="med" len="med"/>
                      <a:tailEnd type="none" w="med" len="med"/>
                    </a:lnL>
                  </a:tcPr>
                </a:tc>
                <a:tc>
                  <a:txBody>
                    <a:bodyPr/>
                    <a:lstStyle/>
                    <a:p>
                      <a:endParaRPr lang="ru-RU" sz="1400"/>
                    </a:p>
                  </a:txBody>
                  <a:tcPr/>
                </a:tc>
                <a:tc>
                  <a:txBody>
                    <a:bodyPr/>
                    <a:lstStyle/>
                    <a:p>
                      <a:endParaRPr lang="ru-RU" sz="1400"/>
                    </a:p>
                  </a:txBody>
                  <a:tcPr/>
                </a:tc>
                <a:tc>
                  <a:txBody>
                    <a:bodyPr/>
                    <a:lstStyle/>
                    <a:p>
                      <a:endParaRPr lang="ru-RU" sz="1400"/>
                    </a:p>
                  </a:txBody>
                  <a:tcPr/>
                </a:tc>
                <a:extLst>
                  <a:ext uri="{0D108BD9-81ED-4DB2-BD59-A6C34878D82A}">
                    <a16:rowId xmlns:a16="http://schemas.microsoft.com/office/drawing/2014/main" val="1268767475"/>
                  </a:ext>
                </a:extLst>
              </a:tr>
              <a:tr h="370840">
                <a:tc>
                  <a:txBody>
                    <a:bodyPr/>
                    <a:lstStyle/>
                    <a:p>
                      <a:r>
                        <a:rPr lang="en-US" sz="1400" dirty="0">
                          <a:solidFill>
                            <a:schemeClr val="tx2"/>
                          </a:solidFill>
                        </a:rPr>
                        <a:t>Testing of Samples</a:t>
                      </a:r>
                      <a:endParaRPr lang="ru-RU" sz="1400" dirty="0">
                        <a:solidFill>
                          <a:schemeClr val="tx2"/>
                        </a:solidFill>
                      </a:endParaRPr>
                    </a:p>
                  </a:txBody>
                  <a:tcPr>
                    <a:lnR w="38100" cap="flat" cmpd="sng" algn="ctr">
                      <a:solidFill>
                        <a:srgbClr val="425C9B"/>
                      </a:solidFill>
                      <a:prstDash val="solid"/>
                      <a:round/>
                      <a:headEnd type="none" w="med" len="med"/>
                      <a:tailEnd type="none" w="med" len="med"/>
                    </a:lnR>
                  </a:tcPr>
                </a:tc>
                <a:tc>
                  <a:txBody>
                    <a:bodyPr/>
                    <a:lstStyle/>
                    <a:p>
                      <a:endParaRPr lang="ru-RU" sz="1400"/>
                    </a:p>
                  </a:txBody>
                  <a:tcPr>
                    <a:lnL w="38100" cap="flat" cmpd="sng" algn="ctr">
                      <a:solidFill>
                        <a:srgbClr val="425C9B"/>
                      </a:solidFill>
                      <a:prstDash val="solid"/>
                      <a:round/>
                      <a:headEnd type="none" w="med" len="med"/>
                      <a:tailEnd type="none" w="med" len="med"/>
                    </a:lnL>
                  </a:tcPr>
                </a:tc>
                <a:tc>
                  <a:txBody>
                    <a:bodyPr/>
                    <a:lstStyle/>
                    <a:p>
                      <a:endParaRPr lang="ru-RU" sz="1400"/>
                    </a:p>
                  </a:txBody>
                  <a:tcPr/>
                </a:tc>
                <a:tc>
                  <a:txBody>
                    <a:bodyPr/>
                    <a:lstStyle/>
                    <a:p>
                      <a:endParaRPr lang="ru-RU" sz="1400" dirty="0"/>
                    </a:p>
                  </a:txBody>
                  <a:tcPr/>
                </a:tc>
                <a:tc>
                  <a:txBody>
                    <a:bodyPr/>
                    <a:lstStyle/>
                    <a:p>
                      <a:endParaRPr lang="ru-RU" sz="1400"/>
                    </a:p>
                  </a:txBody>
                  <a:tcPr>
                    <a:lnR w="38100" cap="flat" cmpd="sng" algn="ctr">
                      <a:solidFill>
                        <a:srgbClr val="425C9B"/>
                      </a:solidFill>
                      <a:prstDash val="solid"/>
                      <a:round/>
                      <a:headEnd type="none" w="med" len="med"/>
                      <a:tailEnd type="none" w="med" len="med"/>
                    </a:lnR>
                  </a:tcPr>
                </a:tc>
                <a:tc>
                  <a:txBody>
                    <a:bodyPr/>
                    <a:lstStyle/>
                    <a:p>
                      <a:endParaRPr lang="ru-RU" sz="1400"/>
                    </a:p>
                  </a:txBody>
                  <a:tcPr>
                    <a:lnL w="38100" cap="flat" cmpd="sng" algn="ctr">
                      <a:solidFill>
                        <a:srgbClr val="425C9B"/>
                      </a:solidFill>
                      <a:prstDash val="solid"/>
                      <a:round/>
                      <a:headEnd type="none" w="med" len="med"/>
                      <a:tailEnd type="none" w="med" len="med"/>
                    </a:lnL>
                  </a:tcPr>
                </a:tc>
                <a:tc>
                  <a:txBody>
                    <a:bodyPr/>
                    <a:lstStyle/>
                    <a:p>
                      <a:endParaRPr lang="ru-RU" sz="1400"/>
                    </a:p>
                  </a:txBody>
                  <a:tcPr/>
                </a:tc>
                <a:tc>
                  <a:txBody>
                    <a:bodyPr/>
                    <a:lstStyle/>
                    <a:p>
                      <a:endParaRPr lang="ru-RU" sz="1400" dirty="0"/>
                    </a:p>
                  </a:txBody>
                  <a:tcPr/>
                </a:tc>
                <a:tc>
                  <a:txBody>
                    <a:bodyPr/>
                    <a:lstStyle/>
                    <a:p>
                      <a:endParaRPr lang="ru-RU" sz="1400"/>
                    </a:p>
                  </a:txBody>
                  <a:tcPr/>
                </a:tc>
                <a:tc>
                  <a:txBody>
                    <a:bodyPr/>
                    <a:lstStyle/>
                    <a:p>
                      <a:endParaRPr lang="ru-RU" sz="1400" dirty="0"/>
                    </a:p>
                  </a:txBody>
                  <a:tcPr/>
                </a:tc>
                <a:tc>
                  <a:txBody>
                    <a:bodyPr/>
                    <a:lstStyle/>
                    <a:p>
                      <a:endParaRPr lang="ru-RU" sz="1400" dirty="0"/>
                    </a:p>
                  </a:txBody>
                  <a:tcPr/>
                </a:tc>
                <a:tc>
                  <a:txBody>
                    <a:bodyPr/>
                    <a:lstStyle/>
                    <a:p>
                      <a:endParaRPr lang="ru-RU" sz="1400" dirty="0"/>
                    </a:p>
                  </a:txBody>
                  <a:tcPr/>
                </a:tc>
                <a:tc>
                  <a:txBody>
                    <a:bodyPr/>
                    <a:lstStyle/>
                    <a:p>
                      <a:endParaRPr lang="ru-RU" sz="1400" dirty="0"/>
                    </a:p>
                  </a:txBody>
                  <a:tcPr>
                    <a:solidFill>
                      <a:schemeClr val="tx2"/>
                    </a:solidFill>
                  </a:tcPr>
                </a:tc>
                <a:tc>
                  <a:txBody>
                    <a:bodyPr/>
                    <a:lstStyle/>
                    <a:p>
                      <a:endParaRPr lang="ru-RU" sz="1400" dirty="0"/>
                    </a:p>
                  </a:txBody>
                  <a:tcPr>
                    <a:solidFill>
                      <a:schemeClr val="tx2"/>
                    </a:solidFill>
                  </a:tcPr>
                </a:tc>
                <a:tc>
                  <a:txBody>
                    <a:bodyPr/>
                    <a:lstStyle/>
                    <a:p>
                      <a:endParaRPr lang="ru-RU" sz="1400" dirty="0"/>
                    </a:p>
                  </a:txBody>
                  <a:tcPr>
                    <a:solidFill>
                      <a:schemeClr val="tx2"/>
                    </a:solidFill>
                  </a:tcPr>
                </a:tc>
                <a:tc>
                  <a:txBody>
                    <a:bodyPr/>
                    <a:lstStyle/>
                    <a:p>
                      <a:endParaRPr lang="ru-RU" sz="1400" dirty="0"/>
                    </a:p>
                  </a:txBody>
                  <a:tcPr>
                    <a:solidFill>
                      <a:schemeClr val="tx2"/>
                    </a:solidFill>
                  </a:tcPr>
                </a:tc>
                <a:tc>
                  <a:txBody>
                    <a:bodyPr/>
                    <a:lstStyle/>
                    <a:p>
                      <a:endParaRPr lang="ru-RU" sz="1400" dirty="0"/>
                    </a:p>
                  </a:txBody>
                  <a:tcPr>
                    <a:lnR w="38100" cap="flat" cmpd="sng" algn="ctr">
                      <a:solidFill>
                        <a:srgbClr val="425C9B"/>
                      </a:solidFill>
                      <a:prstDash val="solid"/>
                      <a:round/>
                      <a:headEnd type="none" w="med" len="med"/>
                      <a:tailEnd type="none" w="med" len="med"/>
                    </a:lnR>
                    <a:solidFill>
                      <a:schemeClr val="tx2"/>
                    </a:solidFill>
                  </a:tcPr>
                </a:tc>
                <a:tc>
                  <a:txBody>
                    <a:bodyPr/>
                    <a:lstStyle/>
                    <a:p>
                      <a:endParaRPr lang="ru-RU" sz="1400" dirty="0"/>
                    </a:p>
                  </a:txBody>
                  <a:tcPr>
                    <a:lnL w="38100" cap="flat" cmpd="sng" algn="ctr">
                      <a:solidFill>
                        <a:srgbClr val="425C9B"/>
                      </a:solidFill>
                      <a:prstDash val="solid"/>
                      <a:round/>
                      <a:headEnd type="none" w="med" len="med"/>
                      <a:tailEnd type="none" w="med" len="med"/>
                    </a:lnL>
                    <a:solidFill>
                      <a:schemeClr val="tx2"/>
                    </a:solidFill>
                  </a:tcPr>
                </a:tc>
                <a:tc>
                  <a:txBody>
                    <a:bodyPr/>
                    <a:lstStyle/>
                    <a:p>
                      <a:endParaRPr lang="ru-RU" sz="1400" dirty="0"/>
                    </a:p>
                  </a:txBody>
                  <a:tcPr>
                    <a:solidFill>
                      <a:schemeClr val="tx2"/>
                    </a:solidFill>
                  </a:tcPr>
                </a:tc>
                <a:tc>
                  <a:txBody>
                    <a:bodyPr/>
                    <a:lstStyle/>
                    <a:p>
                      <a:endParaRPr lang="ru-RU" sz="1400" dirty="0"/>
                    </a:p>
                  </a:txBody>
                  <a:tcPr/>
                </a:tc>
                <a:tc>
                  <a:txBody>
                    <a:bodyPr/>
                    <a:lstStyle/>
                    <a:p>
                      <a:endParaRPr lang="ru-RU" sz="1400"/>
                    </a:p>
                  </a:txBody>
                  <a:tcPr/>
                </a:tc>
                <a:extLst>
                  <a:ext uri="{0D108BD9-81ED-4DB2-BD59-A6C34878D82A}">
                    <a16:rowId xmlns:a16="http://schemas.microsoft.com/office/drawing/2014/main" val="1283338721"/>
                  </a:ext>
                </a:extLst>
              </a:tr>
              <a:tr h="370840">
                <a:tc>
                  <a:txBody>
                    <a:bodyPr/>
                    <a:lstStyle/>
                    <a:p>
                      <a:r>
                        <a:rPr lang="en-US" sz="1400" dirty="0">
                          <a:solidFill>
                            <a:schemeClr val="tx2"/>
                          </a:solidFill>
                        </a:rPr>
                        <a:t>Analysis of Test Results</a:t>
                      </a:r>
                      <a:endParaRPr lang="ru-RU" sz="1400" dirty="0">
                        <a:solidFill>
                          <a:schemeClr val="tx2"/>
                        </a:solidFill>
                      </a:endParaRPr>
                    </a:p>
                  </a:txBody>
                  <a:tcPr>
                    <a:lnR w="38100" cap="flat" cmpd="sng" algn="ctr">
                      <a:solidFill>
                        <a:srgbClr val="425C9B"/>
                      </a:solidFill>
                      <a:prstDash val="solid"/>
                      <a:round/>
                      <a:headEnd type="none" w="med" len="med"/>
                      <a:tailEnd type="none" w="med" len="med"/>
                    </a:lnR>
                  </a:tcPr>
                </a:tc>
                <a:tc>
                  <a:txBody>
                    <a:bodyPr/>
                    <a:lstStyle/>
                    <a:p>
                      <a:endParaRPr lang="ru-RU" sz="1400"/>
                    </a:p>
                  </a:txBody>
                  <a:tcPr>
                    <a:lnL w="38100" cap="flat" cmpd="sng" algn="ctr">
                      <a:solidFill>
                        <a:srgbClr val="425C9B"/>
                      </a:solidFill>
                      <a:prstDash val="solid"/>
                      <a:round/>
                      <a:headEnd type="none" w="med" len="med"/>
                      <a:tailEnd type="none" w="med" len="med"/>
                    </a:lnL>
                  </a:tcPr>
                </a:tc>
                <a:tc>
                  <a:txBody>
                    <a:bodyPr/>
                    <a:lstStyle/>
                    <a:p>
                      <a:endParaRPr lang="ru-RU" sz="1400"/>
                    </a:p>
                  </a:txBody>
                  <a:tcPr/>
                </a:tc>
                <a:tc>
                  <a:txBody>
                    <a:bodyPr/>
                    <a:lstStyle/>
                    <a:p>
                      <a:endParaRPr lang="ru-RU" sz="1400"/>
                    </a:p>
                  </a:txBody>
                  <a:tcPr/>
                </a:tc>
                <a:tc>
                  <a:txBody>
                    <a:bodyPr/>
                    <a:lstStyle/>
                    <a:p>
                      <a:endParaRPr lang="ru-RU" sz="1400"/>
                    </a:p>
                  </a:txBody>
                  <a:tcPr>
                    <a:lnR w="38100" cap="flat" cmpd="sng" algn="ctr">
                      <a:solidFill>
                        <a:srgbClr val="425C9B"/>
                      </a:solidFill>
                      <a:prstDash val="solid"/>
                      <a:round/>
                      <a:headEnd type="none" w="med" len="med"/>
                      <a:tailEnd type="none" w="med" len="med"/>
                    </a:lnR>
                  </a:tcPr>
                </a:tc>
                <a:tc>
                  <a:txBody>
                    <a:bodyPr/>
                    <a:lstStyle/>
                    <a:p>
                      <a:endParaRPr lang="ru-RU" sz="1400"/>
                    </a:p>
                  </a:txBody>
                  <a:tcPr>
                    <a:lnL w="38100" cap="flat" cmpd="sng" algn="ctr">
                      <a:solidFill>
                        <a:srgbClr val="425C9B"/>
                      </a:solidFill>
                      <a:prstDash val="solid"/>
                      <a:round/>
                      <a:headEnd type="none" w="med" len="med"/>
                      <a:tailEnd type="none" w="med" len="med"/>
                    </a:lnL>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dirty="0"/>
                    </a:p>
                  </a:txBody>
                  <a:tcPr/>
                </a:tc>
                <a:tc>
                  <a:txBody>
                    <a:bodyPr/>
                    <a:lstStyle/>
                    <a:p>
                      <a:endParaRPr lang="ru-RU" sz="1400" dirty="0"/>
                    </a:p>
                  </a:txBody>
                  <a:tcPr/>
                </a:tc>
                <a:tc>
                  <a:txBody>
                    <a:bodyPr/>
                    <a:lstStyle/>
                    <a:p>
                      <a:endParaRPr lang="ru-RU" sz="1400" dirty="0"/>
                    </a:p>
                  </a:txBody>
                  <a:tcPr/>
                </a:tc>
                <a:tc>
                  <a:txBody>
                    <a:bodyPr/>
                    <a:lstStyle/>
                    <a:p>
                      <a:endParaRPr lang="ru-RU" sz="1400"/>
                    </a:p>
                  </a:txBody>
                  <a:tcPr/>
                </a:tc>
                <a:tc>
                  <a:txBody>
                    <a:bodyPr/>
                    <a:lstStyle/>
                    <a:p>
                      <a:endParaRPr lang="ru-RU" sz="1400" dirty="0">
                        <a:solidFill>
                          <a:sysClr val="windowText" lastClr="000000"/>
                        </a:solidFill>
                      </a:endParaRPr>
                    </a:p>
                  </a:txBody>
                  <a:tcPr>
                    <a:solidFill>
                      <a:schemeClr val="tx2"/>
                    </a:solidFill>
                  </a:tcPr>
                </a:tc>
                <a:tc>
                  <a:txBody>
                    <a:bodyPr/>
                    <a:lstStyle/>
                    <a:p>
                      <a:endParaRPr lang="ru-RU" sz="1400" dirty="0">
                        <a:solidFill>
                          <a:sysClr val="windowText" lastClr="000000"/>
                        </a:solidFill>
                      </a:endParaRPr>
                    </a:p>
                  </a:txBody>
                  <a:tcPr>
                    <a:solidFill>
                      <a:schemeClr val="tx2"/>
                    </a:solidFill>
                  </a:tcPr>
                </a:tc>
                <a:tc>
                  <a:txBody>
                    <a:bodyPr/>
                    <a:lstStyle/>
                    <a:p>
                      <a:endParaRPr lang="ru-RU" sz="1400" dirty="0">
                        <a:solidFill>
                          <a:sysClr val="windowText" lastClr="000000"/>
                        </a:solidFill>
                      </a:endParaRPr>
                    </a:p>
                  </a:txBody>
                  <a:tcPr>
                    <a:solidFill>
                      <a:schemeClr val="tx2"/>
                    </a:solidFill>
                  </a:tcPr>
                </a:tc>
                <a:tc>
                  <a:txBody>
                    <a:bodyPr/>
                    <a:lstStyle/>
                    <a:p>
                      <a:endParaRPr lang="ru-RU" sz="1400" dirty="0">
                        <a:solidFill>
                          <a:sysClr val="windowText" lastClr="000000"/>
                        </a:solidFill>
                      </a:endParaRPr>
                    </a:p>
                  </a:txBody>
                  <a:tcPr>
                    <a:lnR w="38100" cap="flat" cmpd="sng" algn="ctr">
                      <a:solidFill>
                        <a:srgbClr val="425C9B"/>
                      </a:solidFill>
                      <a:prstDash val="solid"/>
                      <a:round/>
                      <a:headEnd type="none" w="med" len="med"/>
                      <a:tailEnd type="none" w="med" len="med"/>
                    </a:lnR>
                    <a:solidFill>
                      <a:schemeClr val="tx2"/>
                    </a:solidFill>
                  </a:tcPr>
                </a:tc>
                <a:tc>
                  <a:txBody>
                    <a:bodyPr/>
                    <a:lstStyle/>
                    <a:p>
                      <a:endParaRPr lang="ru-RU" sz="1400" dirty="0">
                        <a:solidFill>
                          <a:sysClr val="windowText" lastClr="000000"/>
                        </a:solidFill>
                      </a:endParaRPr>
                    </a:p>
                  </a:txBody>
                  <a:tcPr>
                    <a:lnL w="38100" cap="flat" cmpd="sng" algn="ctr">
                      <a:solidFill>
                        <a:srgbClr val="425C9B"/>
                      </a:solidFill>
                      <a:prstDash val="solid"/>
                      <a:round/>
                      <a:headEnd type="none" w="med" len="med"/>
                      <a:tailEnd type="none" w="med" len="med"/>
                    </a:lnL>
                    <a:solidFill>
                      <a:schemeClr val="tx2"/>
                    </a:solidFill>
                  </a:tcPr>
                </a:tc>
                <a:tc>
                  <a:txBody>
                    <a:bodyPr/>
                    <a:lstStyle/>
                    <a:p>
                      <a:endParaRPr lang="ru-RU" sz="1400" dirty="0">
                        <a:solidFill>
                          <a:sysClr val="windowText" lastClr="000000"/>
                        </a:solidFill>
                      </a:endParaRPr>
                    </a:p>
                  </a:txBody>
                  <a:tcPr>
                    <a:solidFill>
                      <a:schemeClr val="tx2"/>
                    </a:solidFill>
                  </a:tcPr>
                </a:tc>
                <a:tc>
                  <a:txBody>
                    <a:bodyPr/>
                    <a:lstStyle/>
                    <a:p>
                      <a:endParaRPr lang="ru-RU" sz="1400"/>
                    </a:p>
                  </a:txBody>
                  <a:tcPr/>
                </a:tc>
                <a:tc>
                  <a:txBody>
                    <a:bodyPr/>
                    <a:lstStyle/>
                    <a:p>
                      <a:endParaRPr lang="ru-RU" sz="1400"/>
                    </a:p>
                  </a:txBody>
                  <a:tcPr/>
                </a:tc>
                <a:extLst>
                  <a:ext uri="{0D108BD9-81ED-4DB2-BD59-A6C34878D82A}">
                    <a16:rowId xmlns:a16="http://schemas.microsoft.com/office/drawing/2014/main" val="2201173233"/>
                  </a:ext>
                </a:extLst>
              </a:tr>
              <a:tr h="370840">
                <a:tc>
                  <a:txBody>
                    <a:bodyPr/>
                    <a:lstStyle/>
                    <a:p>
                      <a:r>
                        <a:rPr lang="en-US" sz="1400" dirty="0">
                          <a:solidFill>
                            <a:schemeClr val="tx2"/>
                          </a:solidFill>
                        </a:rPr>
                        <a:t>Documentation / First Draft</a:t>
                      </a:r>
                      <a:endParaRPr lang="ru-RU" sz="1400" dirty="0">
                        <a:solidFill>
                          <a:schemeClr val="tx2"/>
                        </a:solidFill>
                      </a:endParaRPr>
                    </a:p>
                  </a:txBody>
                  <a:tcPr>
                    <a:lnR w="38100" cap="flat" cmpd="sng" algn="ctr">
                      <a:solidFill>
                        <a:srgbClr val="425C9B"/>
                      </a:solidFill>
                      <a:prstDash val="solid"/>
                      <a:round/>
                      <a:headEnd type="none" w="med" len="med"/>
                      <a:tailEnd type="none" w="med" len="med"/>
                    </a:lnR>
                  </a:tcPr>
                </a:tc>
                <a:tc>
                  <a:txBody>
                    <a:bodyPr/>
                    <a:lstStyle/>
                    <a:p>
                      <a:endParaRPr lang="ru-RU" sz="1400"/>
                    </a:p>
                  </a:txBody>
                  <a:tcPr>
                    <a:lnL w="38100" cap="flat" cmpd="sng" algn="ctr">
                      <a:solidFill>
                        <a:srgbClr val="425C9B"/>
                      </a:solidFill>
                      <a:prstDash val="solid"/>
                      <a:round/>
                      <a:headEnd type="none" w="med" len="med"/>
                      <a:tailEnd type="none" w="med" len="med"/>
                    </a:lnL>
                  </a:tcPr>
                </a:tc>
                <a:tc>
                  <a:txBody>
                    <a:bodyPr/>
                    <a:lstStyle/>
                    <a:p>
                      <a:endParaRPr lang="ru-RU" sz="1400"/>
                    </a:p>
                  </a:txBody>
                  <a:tcPr/>
                </a:tc>
                <a:tc>
                  <a:txBody>
                    <a:bodyPr/>
                    <a:lstStyle/>
                    <a:p>
                      <a:endParaRPr lang="ru-RU" sz="1400"/>
                    </a:p>
                  </a:txBody>
                  <a:tcPr/>
                </a:tc>
                <a:tc>
                  <a:txBody>
                    <a:bodyPr/>
                    <a:lstStyle/>
                    <a:p>
                      <a:endParaRPr lang="ru-RU" sz="1400"/>
                    </a:p>
                  </a:txBody>
                  <a:tcPr>
                    <a:lnR w="38100" cap="flat" cmpd="sng" algn="ctr">
                      <a:solidFill>
                        <a:srgbClr val="425C9B"/>
                      </a:solidFill>
                      <a:prstDash val="solid"/>
                      <a:round/>
                      <a:headEnd type="none" w="med" len="med"/>
                      <a:tailEnd type="none" w="med" len="med"/>
                    </a:lnR>
                  </a:tcPr>
                </a:tc>
                <a:tc>
                  <a:txBody>
                    <a:bodyPr/>
                    <a:lstStyle/>
                    <a:p>
                      <a:endParaRPr lang="ru-RU" sz="1400"/>
                    </a:p>
                  </a:txBody>
                  <a:tcPr>
                    <a:lnL w="38100" cap="flat" cmpd="sng" algn="ctr">
                      <a:solidFill>
                        <a:srgbClr val="425C9B"/>
                      </a:solidFill>
                      <a:prstDash val="solid"/>
                      <a:round/>
                      <a:headEnd type="none" w="med" len="med"/>
                      <a:tailEnd type="none" w="med" len="med"/>
                    </a:lnL>
                  </a:tcPr>
                </a:tc>
                <a:tc>
                  <a:txBody>
                    <a:bodyPr/>
                    <a:lstStyle/>
                    <a:p>
                      <a:endParaRPr lang="ru-RU" sz="1400"/>
                    </a:p>
                  </a:txBody>
                  <a:tcPr/>
                </a:tc>
                <a:tc>
                  <a:txBody>
                    <a:bodyPr/>
                    <a:lstStyle/>
                    <a:p>
                      <a:endParaRPr lang="ru-RU" sz="1400" dirty="0"/>
                    </a:p>
                  </a:txBody>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dirty="0"/>
                    </a:p>
                  </a:txBody>
                  <a:tcPr/>
                </a:tc>
                <a:tc>
                  <a:txBody>
                    <a:bodyPr/>
                    <a:lstStyle/>
                    <a:p>
                      <a:endParaRPr lang="ru-RU" sz="1400" dirty="0"/>
                    </a:p>
                  </a:txBody>
                  <a:tcPr/>
                </a:tc>
                <a:tc>
                  <a:txBody>
                    <a:bodyPr/>
                    <a:lstStyle/>
                    <a:p>
                      <a:endParaRPr lang="ru-RU" sz="1400" dirty="0"/>
                    </a:p>
                  </a:txBody>
                  <a:tcPr/>
                </a:tc>
                <a:tc>
                  <a:txBody>
                    <a:bodyPr/>
                    <a:lstStyle/>
                    <a:p>
                      <a:endParaRPr lang="ru-RU" sz="1400" dirty="0"/>
                    </a:p>
                  </a:txBody>
                  <a:tcPr/>
                </a:tc>
                <a:tc>
                  <a:txBody>
                    <a:bodyPr/>
                    <a:lstStyle/>
                    <a:p>
                      <a:endParaRPr lang="ru-RU" sz="1400" dirty="0"/>
                    </a:p>
                  </a:txBody>
                  <a:tcPr/>
                </a:tc>
                <a:tc>
                  <a:txBody>
                    <a:bodyPr/>
                    <a:lstStyle/>
                    <a:p>
                      <a:endParaRPr lang="ru-RU" sz="1400" dirty="0"/>
                    </a:p>
                  </a:txBody>
                  <a:tcPr>
                    <a:lnR w="38100" cap="flat" cmpd="sng" algn="ctr">
                      <a:solidFill>
                        <a:srgbClr val="425C9B"/>
                      </a:solidFill>
                      <a:prstDash val="solid"/>
                      <a:round/>
                      <a:headEnd type="none" w="med" len="med"/>
                      <a:tailEnd type="none" w="med" len="med"/>
                    </a:lnR>
                  </a:tcPr>
                </a:tc>
                <a:tc>
                  <a:txBody>
                    <a:bodyPr/>
                    <a:lstStyle/>
                    <a:p>
                      <a:endParaRPr lang="ru-RU" sz="1400" dirty="0"/>
                    </a:p>
                  </a:txBody>
                  <a:tcPr>
                    <a:lnL w="38100" cap="flat" cmpd="sng" algn="ctr">
                      <a:solidFill>
                        <a:srgbClr val="425C9B"/>
                      </a:solidFill>
                      <a:prstDash val="solid"/>
                      <a:round/>
                      <a:headEnd type="none" w="med" len="med"/>
                      <a:tailEnd type="none" w="med" len="med"/>
                    </a:lnL>
                    <a:solidFill>
                      <a:schemeClr val="tx2"/>
                    </a:solidFill>
                  </a:tcPr>
                </a:tc>
                <a:tc>
                  <a:txBody>
                    <a:bodyPr/>
                    <a:lstStyle/>
                    <a:p>
                      <a:endParaRPr lang="ru-RU" sz="1400" dirty="0"/>
                    </a:p>
                  </a:txBody>
                  <a:tcPr>
                    <a:solidFill>
                      <a:schemeClr val="tx2"/>
                    </a:solidFill>
                  </a:tcPr>
                </a:tc>
                <a:tc>
                  <a:txBody>
                    <a:bodyPr/>
                    <a:lstStyle/>
                    <a:p>
                      <a:endParaRPr lang="ru-RU" sz="1400" dirty="0"/>
                    </a:p>
                  </a:txBody>
                  <a:tcPr>
                    <a:solidFill>
                      <a:schemeClr val="tx2"/>
                    </a:solidFill>
                  </a:tcPr>
                </a:tc>
                <a:tc>
                  <a:txBody>
                    <a:bodyPr/>
                    <a:lstStyle/>
                    <a:p>
                      <a:endParaRPr lang="ru-RU" sz="1400" dirty="0"/>
                    </a:p>
                  </a:txBody>
                  <a:tcPr/>
                </a:tc>
                <a:extLst>
                  <a:ext uri="{0D108BD9-81ED-4DB2-BD59-A6C34878D82A}">
                    <a16:rowId xmlns:a16="http://schemas.microsoft.com/office/drawing/2014/main" val="1688136557"/>
                  </a:ext>
                </a:extLst>
              </a:tr>
              <a:tr h="370840">
                <a:tc>
                  <a:txBody>
                    <a:bodyPr/>
                    <a:lstStyle/>
                    <a:p>
                      <a:r>
                        <a:rPr lang="en-US" sz="1400" dirty="0">
                          <a:solidFill>
                            <a:schemeClr val="tx2"/>
                          </a:solidFill>
                        </a:rPr>
                        <a:t>Revision / Final Version</a:t>
                      </a:r>
                      <a:endParaRPr lang="ru-RU" sz="1400" dirty="0">
                        <a:solidFill>
                          <a:schemeClr val="tx2"/>
                        </a:solidFill>
                      </a:endParaRPr>
                    </a:p>
                  </a:txBody>
                  <a:tcPr>
                    <a:lnR w="38100" cap="flat" cmpd="sng" algn="ctr">
                      <a:solidFill>
                        <a:srgbClr val="425C9B"/>
                      </a:solidFill>
                      <a:prstDash val="solid"/>
                      <a:round/>
                      <a:headEnd type="none" w="med" len="med"/>
                      <a:tailEnd type="none" w="med" len="med"/>
                    </a:lnR>
                  </a:tcPr>
                </a:tc>
                <a:tc>
                  <a:txBody>
                    <a:bodyPr/>
                    <a:lstStyle/>
                    <a:p>
                      <a:endParaRPr lang="ru-RU" sz="1400"/>
                    </a:p>
                  </a:txBody>
                  <a:tcPr>
                    <a:lnL w="38100" cap="flat" cmpd="sng" algn="ctr">
                      <a:solidFill>
                        <a:srgbClr val="425C9B"/>
                      </a:solidFill>
                      <a:prstDash val="solid"/>
                      <a:round/>
                      <a:headEnd type="none" w="med" len="med"/>
                      <a:tailEnd type="none" w="med" len="med"/>
                    </a:lnL>
                  </a:tcPr>
                </a:tc>
                <a:tc>
                  <a:txBody>
                    <a:bodyPr/>
                    <a:lstStyle/>
                    <a:p>
                      <a:endParaRPr lang="ru-RU" sz="1400"/>
                    </a:p>
                  </a:txBody>
                  <a:tcPr/>
                </a:tc>
                <a:tc>
                  <a:txBody>
                    <a:bodyPr/>
                    <a:lstStyle/>
                    <a:p>
                      <a:endParaRPr lang="ru-RU" sz="1400"/>
                    </a:p>
                  </a:txBody>
                  <a:tcPr/>
                </a:tc>
                <a:tc>
                  <a:txBody>
                    <a:bodyPr/>
                    <a:lstStyle/>
                    <a:p>
                      <a:endParaRPr lang="ru-RU" sz="1400"/>
                    </a:p>
                  </a:txBody>
                  <a:tcPr>
                    <a:lnR w="38100" cap="flat" cmpd="sng" algn="ctr">
                      <a:solidFill>
                        <a:srgbClr val="425C9B"/>
                      </a:solidFill>
                      <a:prstDash val="solid"/>
                      <a:round/>
                      <a:headEnd type="none" w="med" len="med"/>
                      <a:tailEnd type="none" w="med" len="med"/>
                    </a:lnR>
                  </a:tcPr>
                </a:tc>
                <a:tc>
                  <a:txBody>
                    <a:bodyPr/>
                    <a:lstStyle/>
                    <a:p>
                      <a:endParaRPr lang="ru-RU" sz="1400"/>
                    </a:p>
                  </a:txBody>
                  <a:tcPr>
                    <a:lnL w="38100" cap="flat" cmpd="sng" algn="ctr">
                      <a:solidFill>
                        <a:srgbClr val="425C9B"/>
                      </a:solidFill>
                      <a:prstDash val="solid"/>
                      <a:round/>
                      <a:headEnd type="none" w="med" len="med"/>
                      <a:tailEnd type="none" w="med" len="med"/>
                    </a:lnL>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dirty="0"/>
                    </a:p>
                  </a:txBody>
                  <a:tcPr/>
                </a:tc>
                <a:tc>
                  <a:txBody>
                    <a:bodyPr/>
                    <a:lstStyle/>
                    <a:p>
                      <a:endParaRPr lang="ru-RU" sz="1400"/>
                    </a:p>
                  </a:txBody>
                  <a:tcPr/>
                </a:tc>
                <a:tc>
                  <a:txBody>
                    <a:bodyPr/>
                    <a:lstStyle/>
                    <a:p>
                      <a:endParaRPr lang="ru-RU" sz="1400" dirty="0"/>
                    </a:p>
                  </a:txBody>
                  <a:tcPr>
                    <a:lnR w="38100" cap="flat" cmpd="sng" algn="ctr">
                      <a:solidFill>
                        <a:srgbClr val="425C9B"/>
                      </a:solidFill>
                      <a:prstDash val="solid"/>
                      <a:round/>
                      <a:headEnd type="none" w="med" len="med"/>
                      <a:tailEnd type="none" w="med" len="med"/>
                    </a:lnR>
                  </a:tcPr>
                </a:tc>
                <a:tc>
                  <a:txBody>
                    <a:bodyPr/>
                    <a:lstStyle/>
                    <a:p>
                      <a:endParaRPr lang="ru-RU" sz="1400" dirty="0"/>
                    </a:p>
                  </a:txBody>
                  <a:tcPr>
                    <a:lnL w="38100" cap="flat" cmpd="sng" algn="ctr">
                      <a:solidFill>
                        <a:srgbClr val="425C9B"/>
                      </a:solidFill>
                      <a:prstDash val="solid"/>
                      <a:round/>
                      <a:headEnd type="none" w="med" len="med"/>
                      <a:tailEnd type="none" w="med" len="med"/>
                    </a:lnL>
                  </a:tcPr>
                </a:tc>
                <a:tc>
                  <a:txBody>
                    <a:bodyPr/>
                    <a:lstStyle/>
                    <a:p>
                      <a:endParaRPr lang="ru-RU" sz="1400" dirty="0"/>
                    </a:p>
                  </a:txBody>
                  <a:tcPr/>
                </a:tc>
                <a:tc>
                  <a:txBody>
                    <a:bodyPr/>
                    <a:lstStyle/>
                    <a:p>
                      <a:endParaRPr lang="ru-RU" sz="1400" dirty="0"/>
                    </a:p>
                  </a:txBody>
                  <a:tcPr/>
                </a:tc>
                <a:tc>
                  <a:txBody>
                    <a:bodyPr/>
                    <a:lstStyle/>
                    <a:p>
                      <a:endParaRPr lang="ru-RU" sz="1400" dirty="0"/>
                    </a:p>
                  </a:txBody>
                  <a:tcPr>
                    <a:solidFill>
                      <a:schemeClr val="tx2"/>
                    </a:solidFill>
                  </a:tcPr>
                </a:tc>
                <a:extLst>
                  <a:ext uri="{0D108BD9-81ED-4DB2-BD59-A6C34878D82A}">
                    <a16:rowId xmlns:a16="http://schemas.microsoft.com/office/drawing/2014/main" val="2064845249"/>
                  </a:ext>
                </a:extLst>
              </a:tr>
              <a:tr h="370840">
                <a:tc>
                  <a:txBody>
                    <a:bodyPr/>
                    <a:lstStyle/>
                    <a:p>
                      <a:r>
                        <a:rPr lang="en-US" sz="1400" dirty="0">
                          <a:solidFill>
                            <a:schemeClr val="tx2"/>
                          </a:solidFill>
                        </a:rPr>
                        <a:t>Thesis Submission</a:t>
                      </a:r>
                      <a:endParaRPr lang="ru-RU" sz="1400" dirty="0">
                        <a:solidFill>
                          <a:schemeClr val="tx2"/>
                        </a:solidFill>
                      </a:endParaRPr>
                    </a:p>
                  </a:txBody>
                  <a:tcPr>
                    <a:lnR w="38100" cap="flat" cmpd="sng" algn="ctr">
                      <a:solidFill>
                        <a:srgbClr val="425C9B"/>
                      </a:solidFill>
                      <a:prstDash val="solid"/>
                      <a:round/>
                      <a:headEnd type="none" w="med" len="med"/>
                      <a:tailEnd type="none" w="med" len="med"/>
                    </a:lnR>
                  </a:tcPr>
                </a:tc>
                <a:tc>
                  <a:txBody>
                    <a:bodyPr/>
                    <a:lstStyle/>
                    <a:p>
                      <a:endParaRPr lang="ru-RU" sz="1400" dirty="0"/>
                    </a:p>
                  </a:txBody>
                  <a:tcPr>
                    <a:lnL w="38100" cap="flat" cmpd="sng" algn="ctr">
                      <a:solidFill>
                        <a:srgbClr val="425C9B"/>
                      </a:solidFill>
                      <a:prstDash val="solid"/>
                      <a:round/>
                      <a:headEnd type="none" w="med" len="med"/>
                      <a:tailEnd type="none" w="med" len="med"/>
                    </a:lnL>
                  </a:tcPr>
                </a:tc>
                <a:tc>
                  <a:txBody>
                    <a:bodyPr/>
                    <a:lstStyle/>
                    <a:p>
                      <a:endParaRPr lang="ru-RU" sz="1400"/>
                    </a:p>
                  </a:txBody>
                  <a:tcPr/>
                </a:tc>
                <a:tc>
                  <a:txBody>
                    <a:bodyPr/>
                    <a:lstStyle/>
                    <a:p>
                      <a:endParaRPr lang="ru-RU" sz="1400"/>
                    </a:p>
                  </a:txBody>
                  <a:tcPr/>
                </a:tc>
                <a:tc>
                  <a:txBody>
                    <a:bodyPr/>
                    <a:lstStyle/>
                    <a:p>
                      <a:endParaRPr lang="ru-RU" sz="1400"/>
                    </a:p>
                  </a:txBody>
                  <a:tcPr>
                    <a:lnR w="38100" cap="flat" cmpd="sng" algn="ctr">
                      <a:solidFill>
                        <a:srgbClr val="425C9B"/>
                      </a:solidFill>
                      <a:prstDash val="solid"/>
                      <a:round/>
                      <a:headEnd type="none" w="med" len="med"/>
                      <a:tailEnd type="none" w="med" len="med"/>
                    </a:lnR>
                  </a:tcPr>
                </a:tc>
                <a:tc>
                  <a:txBody>
                    <a:bodyPr/>
                    <a:lstStyle/>
                    <a:p>
                      <a:endParaRPr lang="ru-RU" sz="1400"/>
                    </a:p>
                  </a:txBody>
                  <a:tcPr>
                    <a:lnL w="38100" cap="flat" cmpd="sng" algn="ctr">
                      <a:solidFill>
                        <a:srgbClr val="425C9B"/>
                      </a:solidFill>
                      <a:prstDash val="solid"/>
                      <a:round/>
                      <a:headEnd type="none" w="med" len="med"/>
                      <a:tailEnd type="none" w="med" len="med"/>
                    </a:lnL>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a:p>
                  </a:txBody>
                  <a:tcPr/>
                </a:tc>
                <a:tc>
                  <a:txBody>
                    <a:bodyPr/>
                    <a:lstStyle/>
                    <a:p>
                      <a:endParaRPr lang="ru-RU" sz="1400" dirty="0"/>
                    </a:p>
                  </a:txBody>
                  <a:tcPr/>
                </a:tc>
                <a:tc>
                  <a:txBody>
                    <a:bodyPr/>
                    <a:lstStyle/>
                    <a:p>
                      <a:endParaRPr lang="ru-RU" sz="1400"/>
                    </a:p>
                  </a:txBody>
                  <a:tcPr>
                    <a:lnR w="38100" cap="flat" cmpd="sng" algn="ctr">
                      <a:solidFill>
                        <a:srgbClr val="425C9B"/>
                      </a:solidFill>
                      <a:prstDash val="solid"/>
                      <a:round/>
                      <a:headEnd type="none" w="med" len="med"/>
                      <a:tailEnd type="none" w="med" len="med"/>
                    </a:lnR>
                  </a:tcPr>
                </a:tc>
                <a:tc>
                  <a:txBody>
                    <a:bodyPr/>
                    <a:lstStyle/>
                    <a:p>
                      <a:endParaRPr lang="ru-RU" sz="1400" dirty="0"/>
                    </a:p>
                  </a:txBody>
                  <a:tcPr>
                    <a:lnL w="38100" cap="flat" cmpd="sng" algn="ctr">
                      <a:solidFill>
                        <a:srgbClr val="425C9B"/>
                      </a:solidFill>
                      <a:prstDash val="solid"/>
                      <a:round/>
                      <a:headEnd type="none" w="med" len="med"/>
                      <a:tailEnd type="none" w="med" len="med"/>
                    </a:lnL>
                  </a:tcPr>
                </a:tc>
                <a:tc>
                  <a:txBody>
                    <a:bodyPr/>
                    <a:lstStyle/>
                    <a:p>
                      <a:endParaRPr lang="ru-RU" sz="1400" dirty="0"/>
                    </a:p>
                  </a:txBody>
                  <a:tcPr/>
                </a:tc>
                <a:tc>
                  <a:txBody>
                    <a:bodyPr/>
                    <a:lstStyle/>
                    <a:p>
                      <a:endParaRPr lang="ru-RU" sz="1400" dirty="0"/>
                    </a:p>
                  </a:txBody>
                  <a:tcPr/>
                </a:tc>
                <a:tc>
                  <a:txBody>
                    <a:bodyPr/>
                    <a:lstStyle/>
                    <a:p>
                      <a:endParaRPr lang="ru-RU" sz="1400" dirty="0"/>
                    </a:p>
                  </a:txBody>
                  <a:tcPr>
                    <a:solidFill>
                      <a:schemeClr val="tx2"/>
                    </a:solidFill>
                  </a:tcPr>
                </a:tc>
                <a:extLst>
                  <a:ext uri="{0D108BD9-81ED-4DB2-BD59-A6C34878D82A}">
                    <a16:rowId xmlns:a16="http://schemas.microsoft.com/office/drawing/2014/main" val="4130211103"/>
                  </a:ext>
                </a:extLst>
              </a:tr>
            </a:tbl>
          </a:graphicData>
        </a:graphic>
      </p:graphicFrame>
    </p:spTree>
    <p:extLst>
      <p:ext uri="{BB962C8B-B14F-4D97-AF65-F5344CB8AC3E}">
        <p14:creationId xmlns:p14="http://schemas.microsoft.com/office/powerpoint/2010/main" val="3213056287"/>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EB93188F-9D55-46FE-8727-E1729BD61705}"/>
              </a:ext>
            </a:extLst>
          </p:cNvPr>
          <p:cNvSpPr>
            <a:spLocks noGrp="1"/>
          </p:cNvSpPr>
          <p:nvPr>
            <p:ph type="title"/>
          </p:nvPr>
        </p:nvSpPr>
        <p:spPr/>
        <p:txBody>
          <a:bodyPr/>
          <a:lstStyle/>
          <a:p>
            <a:r>
              <a:rPr lang="en-US" dirty="0"/>
              <a:t>Conclusion</a:t>
            </a:r>
            <a:endParaRPr lang="ru-RU" dirty="0"/>
          </a:p>
        </p:txBody>
      </p:sp>
      <p:sp>
        <p:nvSpPr>
          <p:cNvPr id="11" name="Content Placeholder 10">
            <a:extLst>
              <a:ext uri="{FF2B5EF4-FFF2-40B4-BE49-F238E27FC236}">
                <a16:creationId xmlns:a16="http://schemas.microsoft.com/office/drawing/2014/main" id="{1E06AEEE-078C-4CF8-A89B-A66DB5FB8D20}"/>
              </a:ext>
            </a:extLst>
          </p:cNvPr>
          <p:cNvSpPr>
            <a:spLocks noGrp="1"/>
          </p:cNvSpPr>
          <p:nvPr>
            <p:ph idx="1"/>
          </p:nvPr>
        </p:nvSpPr>
        <p:spPr>
          <a:xfrm>
            <a:off x="353787" y="1818640"/>
            <a:ext cx="11484427" cy="4378384"/>
          </a:xfrm>
        </p:spPr>
        <p:txBody>
          <a:bodyPr>
            <a:noAutofit/>
          </a:bodyPr>
          <a:lstStyle/>
          <a:p>
            <a:pPr algn="just">
              <a:buFont typeface="Wingdings" panose="05000000000000000000" pitchFamily="2" charset="2"/>
              <a:buChar char="ü"/>
            </a:pPr>
            <a:r>
              <a:rPr lang="en-US" sz="1400" u="sng" dirty="0">
                <a:solidFill>
                  <a:srgbClr val="000000"/>
                </a:solidFill>
                <a:effectLst/>
                <a:ea typeface="Malgun Gothic" panose="020B0503020000020004" pitchFamily="34" charset="-127"/>
                <a:cs typeface="Times New Roman" panose="02020603050405020304" pitchFamily="18" charset="0"/>
              </a:rPr>
              <a:t>The combined use of OPC and LSP</a:t>
            </a:r>
            <a:r>
              <a:rPr lang="en-US" sz="1400" dirty="0">
                <a:solidFill>
                  <a:srgbClr val="000000"/>
                </a:solidFill>
                <a:effectLst/>
                <a:ea typeface="Malgun Gothic" panose="020B0503020000020004" pitchFamily="34" charset="-127"/>
                <a:cs typeface="Times New Roman" panose="02020603050405020304" pitchFamily="18" charset="0"/>
              </a:rPr>
              <a:t> is as </a:t>
            </a:r>
            <a:r>
              <a:rPr lang="en-US" sz="1400" u="sng" dirty="0">
                <a:solidFill>
                  <a:srgbClr val="000000"/>
                </a:solidFill>
                <a:effectLst/>
                <a:ea typeface="Malgun Gothic" panose="020B0503020000020004" pitchFamily="34" charset="-127"/>
                <a:cs typeface="Times New Roman" panose="02020603050405020304" pitchFamily="18" charset="0"/>
              </a:rPr>
              <a:t>effective in decreasing soil plasticity </a:t>
            </a:r>
            <a:r>
              <a:rPr lang="en-US" sz="1400" dirty="0">
                <a:solidFill>
                  <a:srgbClr val="000000"/>
                </a:solidFill>
                <a:effectLst/>
                <a:ea typeface="Malgun Gothic" panose="020B0503020000020004" pitchFamily="34" charset="-127"/>
                <a:cs typeface="Times New Roman" panose="02020603050405020304" pitchFamily="18" charset="0"/>
              </a:rPr>
              <a:t>as the single OPC use at higher content.</a:t>
            </a:r>
          </a:p>
          <a:p>
            <a:pPr algn="just">
              <a:buFont typeface="Wingdings" panose="05000000000000000000" pitchFamily="2" charset="2"/>
              <a:buChar char="ü"/>
            </a:pPr>
            <a:r>
              <a:rPr lang="en-US" sz="1400" dirty="0">
                <a:solidFill>
                  <a:srgbClr val="000000"/>
                </a:solidFill>
                <a:effectLst/>
                <a:ea typeface="Malgun Gothic" panose="020B0503020000020004" pitchFamily="34" charset="-127"/>
                <a:cs typeface="Times New Roman" panose="02020603050405020304" pitchFamily="18" charset="0"/>
              </a:rPr>
              <a:t>There is an </a:t>
            </a:r>
            <a:r>
              <a:rPr lang="en-US" sz="1400" u="sng" dirty="0">
                <a:solidFill>
                  <a:srgbClr val="000000"/>
                </a:solidFill>
                <a:effectLst/>
                <a:ea typeface="Malgun Gothic" panose="020B0503020000020004" pitchFamily="34" charset="-127"/>
                <a:cs typeface="Times New Roman" panose="02020603050405020304" pitchFamily="18" charset="0"/>
              </a:rPr>
              <a:t>increase in optimum moisture content and corresponding decrease in maximum dry density</a:t>
            </a:r>
            <a:r>
              <a:rPr lang="en-US" sz="1400" dirty="0">
                <a:solidFill>
                  <a:srgbClr val="000000"/>
                </a:solidFill>
                <a:effectLst/>
                <a:ea typeface="Malgun Gothic" panose="020B0503020000020004" pitchFamily="34" charset="-127"/>
                <a:cs typeface="Times New Roman" panose="02020603050405020304" pitchFamily="18" charset="0"/>
              </a:rPr>
              <a:t> with </a:t>
            </a:r>
            <a:r>
              <a:rPr lang="en-US" sz="1400" u="sng" dirty="0">
                <a:solidFill>
                  <a:srgbClr val="000000"/>
                </a:solidFill>
                <a:effectLst/>
                <a:ea typeface="Malgun Gothic" panose="020B0503020000020004" pitchFamily="34" charset="-127"/>
                <a:cs typeface="Times New Roman" panose="02020603050405020304" pitchFamily="18" charset="0"/>
              </a:rPr>
              <a:t>increase in total stabilizer content</a:t>
            </a:r>
            <a:r>
              <a:rPr lang="en-US" sz="1400" dirty="0">
                <a:solidFill>
                  <a:srgbClr val="000000"/>
                </a:solidFill>
                <a:effectLst/>
                <a:ea typeface="Malgun Gothic" panose="020B0503020000020004" pitchFamily="34" charset="-127"/>
                <a:cs typeface="Times New Roman" panose="02020603050405020304" pitchFamily="18" charset="0"/>
              </a:rPr>
              <a:t>. </a:t>
            </a:r>
            <a:endParaRPr lang="ru-RU" sz="1400" dirty="0">
              <a:effectLst/>
              <a:ea typeface="Malgun Gothic" panose="020B0503020000020004" pitchFamily="34" charset="-127"/>
              <a:cs typeface="Times New Roman" panose="02020603050405020304" pitchFamily="18" charset="0"/>
            </a:endParaRPr>
          </a:p>
          <a:p>
            <a:pPr algn="just">
              <a:buFont typeface="Wingdings" panose="05000000000000000000" pitchFamily="2" charset="2"/>
              <a:buChar char="ü"/>
            </a:pPr>
            <a:r>
              <a:rPr lang="en-US" sz="1400" u="sng" dirty="0">
                <a:solidFill>
                  <a:srgbClr val="000000"/>
                </a:solidFill>
                <a:effectLst/>
                <a:ea typeface="Malgun Gothic" panose="020B0503020000020004" pitchFamily="34" charset="-127"/>
                <a:cs typeface="Times New Roman" panose="02020603050405020304" pitchFamily="18" charset="0"/>
              </a:rPr>
              <a:t>The introduction of LSP</a:t>
            </a:r>
            <a:r>
              <a:rPr lang="en-US" sz="1400" dirty="0">
                <a:solidFill>
                  <a:srgbClr val="000000"/>
                </a:solidFill>
                <a:effectLst/>
                <a:ea typeface="Malgun Gothic" panose="020B0503020000020004" pitchFamily="34" charset="-127"/>
                <a:cs typeface="Times New Roman" panose="02020603050405020304" pitchFamily="18" charset="0"/>
              </a:rPr>
              <a:t> to the OPC-stabilized soil system is </a:t>
            </a:r>
            <a:r>
              <a:rPr lang="en-US" sz="1400" u="sng" dirty="0">
                <a:solidFill>
                  <a:srgbClr val="000000"/>
                </a:solidFill>
                <a:effectLst/>
                <a:ea typeface="Malgun Gothic" panose="020B0503020000020004" pitchFamily="34" charset="-127"/>
                <a:cs typeface="Times New Roman" panose="02020603050405020304" pitchFamily="18" charset="0"/>
              </a:rPr>
              <a:t>not effective in promoting both the instant and prolonged strength</a:t>
            </a:r>
            <a:r>
              <a:rPr lang="en-US" sz="1400" dirty="0">
                <a:solidFill>
                  <a:srgbClr val="000000"/>
                </a:solidFill>
                <a:effectLst/>
                <a:ea typeface="Malgun Gothic" panose="020B0503020000020004" pitchFamily="34" charset="-127"/>
                <a:cs typeface="Times New Roman" panose="02020603050405020304" pitchFamily="18" charset="0"/>
              </a:rPr>
              <a:t> of the soil sample.</a:t>
            </a:r>
            <a:endParaRPr lang="ru-RU" sz="1400" dirty="0">
              <a:effectLst/>
              <a:ea typeface="Malgun Gothic" panose="020B0503020000020004" pitchFamily="34" charset="-127"/>
              <a:cs typeface="Times New Roman" panose="02020603050405020304" pitchFamily="18" charset="0"/>
            </a:endParaRPr>
          </a:p>
          <a:p>
            <a:pPr algn="just">
              <a:buFont typeface="Wingdings" panose="05000000000000000000" pitchFamily="2" charset="2"/>
              <a:buChar char="ü"/>
            </a:pPr>
            <a:r>
              <a:rPr lang="en-US" sz="1400" u="sng" dirty="0">
                <a:solidFill>
                  <a:srgbClr val="000000"/>
                </a:solidFill>
                <a:effectLst/>
                <a:ea typeface="Malgun Gothic" panose="020B0503020000020004" pitchFamily="34" charset="-127"/>
                <a:cs typeface="Times New Roman" panose="02020603050405020304" pitchFamily="18" charset="0"/>
              </a:rPr>
              <a:t>The cohesion of the stabilized soil rises significantly</a:t>
            </a:r>
            <a:r>
              <a:rPr lang="en-US" sz="1400" dirty="0">
                <a:solidFill>
                  <a:srgbClr val="000000"/>
                </a:solidFill>
                <a:effectLst/>
                <a:ea typeface="Malgun Gothic" panose="020B0503020000020004" pitchFamily="34" charset="-127"/>
                <a:cs typeface="Times New Roman" panose="02020603050405020304" pitchFamily="18" charset="0"/>
              </a:rPr>
              <a:t>, as </a:t>
            </a:r>
            <a:r>
              <a:rPr lang="en-US" sz="1400" u="sng" dirty="0">
                <a:solidFill>
                  <a:srgbClr val="000000"/>
                </a:solidFill>
                <a:effectLst/>
                <a:ea typeface="Malgun Gothic" panose="020B0503020000020004" pitchFamily="34" charset="-127"/>
                <a:cs typeface="Times New Roman" panose="02020603050405020304" pitchFamily="18" charset="0"/>
              </a:rPr>
              <a:t>the stabilizer content increases</a:t>
            </a:r>
            <a:r>
              <a:rPr lang="en-US" sz="1400" dirty="0">
                <a:solidFill>
                  <a:srgbClr val="000000"/>
                </a:solidFill>
                <a:effectLst/>
                <a:ea typeface="Malgun Gothic" panose="020B0503020000020004" pitchFamily="34" charset="-127"/>
                <a:cs typeface="Times New Roman" panose="02020603050405020304" pitchFamily="18" charset="0"/>
              </a:rPr>
              <a:t>. In the long-term perspective, the combination of lower OPC and higher LSP contents can be more effective in enhancing shear strength parameters, namely cohesion.</a:t>
            </a:r>
            <a:endParaRPr lang="ru-RU" sz="1400" dirty="0">
              <a:effectLst/>
              <a:ea typeface="Malgun Gothic" panose="020B0503020000020004" pitchFamily="34" charset="-127"/>
              <a:cs typeface="Times New Roman" panose="02020603050405020304" pitchFamily="18" charset="0"/>
            </a:endParaRPr>
          </a:p>
          <a:p>
            <a:pPr>
              <a:buFont typeface="Wingdings" panose="05000000000000000000" pitchFamily="2" charset="2"/>
              <a:buChar char="ü"/>
            </a:pPr>
            <a:r>
              <a:rPr lang="en-US" sz="1400" u="sng" dirty="0">
                <a:effectLst/>
                <a:ea typeface="Malgun Gothic" panose="020B0503020000020004" pitchFamily="34" charset="-127"/>
              </a:rPr>
              <a:t>The introduction of LSP</a:t>
            </a:r>
            <a:r>
              <a:rPr lang="en-US" sz="1400" dirty="0">
                <a:effectLst/>
                <a:ea typeface="Malgun Gothic" panose="020B0503020000020004" pitchFamily="34" charset="-127"/>
              </a:rPr>
              <a:t> to the single OPC-treated system </a:t>
            </a:r>
            <a:r>
              <a:rPr lang="en-US" sz="1400" u="sng" dirty="0">
                <a:effectLst/>
                <a:ea typeface="Malgun Gothic" panose="020B0503020000020004" pitchFamily="34" charset="-127"/>
              </a:rPr>
              <a:t>negatively correlates with the resilient modulus and California bearing ratio</a:t>
            </a:r>
            <a:r>
              <a:rPr lang="en-US" sz="1400" dirty="0">
                <a:effectLst/>
                <a:ea typeface="Malgun Gothic" panose="020B0503020000020004" pitchFamily="34" charset="-127"/>
              </a:rPr>
              <a:t> of the system.</a:t>
            </a:r>
          </a:p>
          <a:p>
            <a:pPr algn="just">
              <a:buFont typeface="Wingdings" panose="05000000000000000000" pitchFamily="2" charset="2"/>
              <a:buChar char="ü"/>
            </a:pPr>
            <a:r>
              <a:rPr lang="en-US" sz="1400" u="sng" dirty="0">
                <a:solidFill>
                  <a:srgbClr val="000000"/>
                </a:solidFill>
                <a:effectLst/>
                <a:ea typeface="Malgun Gothic" panose="020B0503020000020004" pitchFamily="34" charset="-127"/>
                <a:cs typeface="Times New Roman" panose="02020603050405020304" pitchFamily="18" charset="0"/>
              </a:rPr>
              <a:t>The use of OPC and LSP</a:t>
            </a:r>
            <a:r>
              <a:rPr lang="en-US" sz="1400" dirty="0">
                <a:solidFill>
                  <a:srgbClr val="000000"/>
                </a:solidFill>
                <a:effectLst/>
                <a:ea typeface="Malgun Gothic" panose="020B0503020000020004" pitchFamily="34" charset="-127"/>
                <a:cs typeface="Times New Roman" panose="02020603050405020304" pitchFamily="18" charset="0"/>
              </a:rPr>
              <a:t> in the sulfate-bearing saline soil </a:t>
            </a:r>
            <a:r>
              <a:rPr lang="en-US" sz="1400" u="sng" dirty="0">
                <a:solidFill>
                  <a:srgbClr val="000000"/>
                </a:solidFill>
                <a:effectLst/>
                <a:ea typeface="Malgun Gothic" panose="020B0503020000020004" pitchFamily="34" charset="-127"/>
                <a:cs typeface="Times New Roman" panose="02020603050405020304" pitchFamily="18" charset="0"/>
              </a:rPr>
              <a:t>inhibits volumetric expansion due to formation of ettringite minerals</a:t>
            </a:r>
            <a:r>
              <a:rPr lang="en-US" sz="1400" dirty="0">
                <a:solidFill>
                  <a:srgbClr val="000000"/>
                </a:solidFill>
                <a:effectLst/>
                <a:ea typeface="Malgun Gothic" panose="020B0503020000020004" pitchFamily="34" charset="-127"/>
                <a:cs typeface="Times New Roman" panose="02020603050405020304" pitchFamily="18" charset="0"/>
              </a:rPr>
              <a:t>.</a:t>
            </a:r>
            <a:endParaRPr lang="ru-RU" sz="1400" dirty="0">
              <a:effectLst/>
              <a:ea typeface="Malgun Gothic" panose="020B0503020000020004" pitchFamily="34" charset="-127"/>
              <a:cs typeface="Times New Roman" panose="02020603050405020304" pitchFamily="18" charset="0"/>
            </a:endParaRPr>
          </a:p>
          <a:p>
            <a:pPr algn="just">
              <a:buFont typeface="Wingdings" panose="05000000000000000000" pitchFamily="2" charset="2"/>
              <a:buChar char="ü"/>
            </a:pPr>
            <a:r>
              <a:rPr lang="en-US" sz="1400" u="sng" dirty="0">
                <a:solidFill>
                  <a:srgbClr val="000000"/>
                </a:solidFill>
                <a:effectLst/>
                <a:ea typeface="Malgun Gothic" panose="020B0503020000020004" pitchFamily="34" charset="-127"/>
                <a:cs typeface="Times New Roman" panose="02020603050405020304" pitchFamily="18" charset="0"/>
              </a:rPr>
              <a:t>The use of OPC as of single additive promotes the lower volumetric expansion</a:t>
            </a:r>
            <a:r>
              <a:rPr lang="en-US" sz="1400" dirty="0">
                <a:solidFill>
                  <a:srgbClr val="000000"/>
                </a:solidFill>
                <a:effectLst/>
                <a:ea typeface="Malgun Gothic" panose="020B0503020000020004" pitchFamily="34" charset="-127"/>
                <a:cs typeface="Times New Roman" panose="02020603050405020304" pitchFamily="18" charset="0"/>
              </a:rPr>
              <a:t> of the soil compared to the use of its combination with LSP.</a:t>
            </a:r>
            <a:endParaRPr lang="ru-RU" sz="1400" dirty="0">
              <a:effectLst/>
              <a:ea typeface="Malgun Gothic" panose="020B0503020000020004" pitchFamily="34" charset="-127"/>
              <a:cs typeface="Times New Roman" panose="02020603050405020304" pitchFamily="18" charset="0"/>
            </a:endParaRPr>
          </a:p>
          <a:p>
            <a:pPr algn="just">
              <a:buFont typeface="Wingdings" panose="05000000000000000000" pitchFamily="2" charset="2"/>
              <a:buChar char="ü"/>
            </a:pPr>
            <a:r>
              <a:rPr lang="en-US" sz="1400" dirty="0">
                <a:solidFill>
                  <a:srgbClr val="000000"/>
                </a:solidFill>
                <a:effectLst/>
                <a:ea typeface="Malgun Gothic" panose="020B0503020000020004" pitchFamily="34" charset="-127"/>
                <a:cs typeface="Times New Roman" panose="02020603050405020304" pitchFamily="18" charset="0"/>
              </a:rPr>
              <a:t>The residual strength values of all designed mixtures exceeded the threshold value of 80% recommended by the TxDOT.</a:t>
            </a:r>
            <a:endParaRPr lang="ru-RU" sz="1400" dirty="0">
              <a:effectLst/>
              <a:ea typeface="Malgun Gothic" panose="020B0503020000020004" pitchFamily="34" charset="-127"/>
              <a:cs typeface="Times New Roman" panose="02020603050405020304" pitchFamily="18" charset="0"/>
            </a:endParaRPr>
          </a:p>
          <a:p>
            <a:pPr>
              <a:buFont typeface="Wingdings" panose="05000000000000000000" pitchFamily="2" charset="2"/>
              <a:buChar char="ü"/>
            </a:pPr>
            <a:r>
              <a:rPr lang="en-US" sz="1400" u="sng" dirty="0">
                <a:effectLst/>
                <a:ea typeface="Malgun Gothic" panose="020B0503020000020004" pitchFamily="34" charset="-127"/>
              </a:rPr>
              <a:t>OPC and LSP stabilization increases the moisture susceptibility resistance</a:t>
            </a:r>
            <a:r>
              <a:rPr lang="en-US" sz="1400" dirty="0">
                <a:effectLst/>
                <a:ea typeface="Malgun Gothic" panose="020B0503020000020004" pitchFamily="34" charset="-127"/>
              </a:rPr>
              <a:t> of sulfate-bearing saline soil. The utilization of the lower OPC content in combination with higher LSP content is as effective in deteriorating moisture susceptibility of soil as the use of higher OPC content combined with lower LSP content or used alone.</a:t>
            </a:r>
          </a:p>
          <a:p>
            <a:pPr>
              <a:buFont typeface="Wingdings" panose="05000000000000000000" pitchFamily="2" charset="2"/>
              <a:buChar char="Ø"/>
            </a:pPr>
            <a:r>
              <a:rPr lang="en-US" sz="1400" u="sng" dirty="0"/>
              <a:t>Overall, based on the combined analysis of the geotechnical properties and the durability parameters of the stabilized soil samples, the soil mixture stabilized with </a:t>
            </a:r>
            <a:r>
              <a:rPr lang="en-US" sz="1400" b="1" u="sng" dirty="0"/>
              <a:t>4% OPC and 4% LSP </a:t>
            </a:r>
            <a:r>
              <a:rPr lang="en-US" sz="1400" u="sng" dirty="0"/>
              <a:t>has the best performance in terms of the mechanical properties and durability parameters.</a:t>
            </a:r>
            <a:endParaRPr lang="ru-RU" sz="1400" u="sng" dirty="0"/>
          </a:p>
        </p:txBody>
      </p:sp>
      <p:sp>
        <p:nvSpPr>
          <p:cNvPr id="6" name="Date Placeholder 5">
            <a:extLst>
              <a:ext uri="{FF2B5EF4-FFF2-40B4-BE49-F238E27FC236}">
                <a16:creationId xmlns:a16="http://schemas.microsoft.com/office/drawing/2014/main" id="{C1EFAAAD-4CEE-4DBC-AB81-B82876FAAC91}"/>
              </a:ext>
            </a:extLst>
          </p:cNvPr>
          <p:cNvSpPr>
            <a:spLocks noGrp="1"/>
          </p:cNvSpPr>
          <p:nvPr>
            <p:ph type="dt" sz="half" idx="10"/>
          </p:nvPr>
        </p:nvSpPr>
        <p:spPr/>
        <p:txBody>
          <a:bodyPr/>
          <a:lstStyle/>
          <a:p>
            <a:fld id="{FFA414A8-E2BB-40F3-9C33-8C81A9D83457}" type="datetime4">
              <a:rPr lang="en-US" smtClean="0"/>
              <a:t>April 29, 2021</a:t>
            </a:fld>
            <a:endParaRPr lang="ru-RU"/>
          </a:p>
        </p:txBody>
      </p:sp>
      <p:sp>
        <p:nvSpPr>
          <p:cNvPr id="7" name="Footer Placeholder 6">
            <a:extLst>
              <a:ext uri="{FF2B5EF4-FFF2-40B4-BE49-F238E27FC236}">
                <a16:creationId xmlns:a16="http://schemas.microsoft.com/office/drawing/2014/main" id="{D7B267F9-CAFA-45AC-9215-821636F86ECB}"/>
              </a:ext>
            </a:extLst>
          </p:cNvPr>
          <p:cNvSpPr>
            <a:spLocks noGrp="1"/>
          </p:cNvSpPr>
          <p:nvPr>
            <p:ph type="ftr" sz="quarter" idx="11"/>
          </p:nvPr>
        </p:nvSpPr>
        <p:spPr/>
        <p:txBody>
          <a:bodyPr/>
          <a:lstStyle/>
          <a:p>
            <a:r>
              <a:rPr lang="en-US"/>
              <a:t>Ayazhan Bazarbekova</a:t>
            </a:r>
            <a:endParaRPr lang="ru-RU"/>
          </a:p>
        </p:txBody>
      </p:sp>
      <p:sp>
        <p:nvSpPr>
          <p:cNvPr id="8" name="Slide Number Placeholder 7">
            <a:extLst>
              <a:ext uri="{FF2B5EF4-FFF2-40B4-BE49-F238E27FC236}">
                <a16:creationId xmlns:a16="http://schemas.microsoft.com/office/drawing/2014/main" id="{994D0F83-2335-4EB2-A40D-86A4B4E200C7}"/>
              </a:ext>
            </a:extLst>
          </p:cNvPr>
          <p:cNvSpPr>
            <a:spLocks noGrp="1"/>
          </p:cNvSpPr>
          <p:nvPr>
            <p:ph type="sldNum" sz="quarter" idx="12"/>
          </p:nvPr>
        </p:nvSpPr>
        <p:spPr/>
        <p:txBody>
          <a:bodyPr/>
          <a:lstStyle/>
          <a:p>
            <a:fld id="{7F27EFF6-A82B-4B6F-88D3-A085167AFFB2}" type="slidenum">
              <a:rPr lang="ru-RU" smtClean="0"/>
              <a:t>28</a:t>
            </a:fld>
            <a:endParaRPr lang="ru-RU"/>
          </a:p>
        </p:txBody>
      </p:sp>
    </p:spTree>
    <p:extLst>
      <p:ext uri="{BB962C8B-B14F-4D97-AF65-F5344CB8AC3E}">
        <p14:creationId xmlns:p14="http://schemas.microsoft.com/office/powerpoint/2010/main" val="2091947170"/>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A8A6E-F9DF-4F9E-8473-36394CCE1F24}"/>
              </a:ext>
            </a:extLst>
          </p:cNvPr>
          <p:cNvSpPr>
            <a:spLocks noGrp="1"/>
          </p:cNvSpPr>
          <p:nvPr>
            <p:ph type="title"/>
          </p:nvPr>
        </p:nvSpPr>
        <p:spPr/>
        <p:txBody>
          <a:bodyPr/>
          <a:lstStyle/>
          <a:p>
            <a:r>
              <a:rPr lang="en-US" dirty="0"/>
              <a:t>Recommendations</a:t>
            </a:r>
            <a:endParaRPr lang="ru-RU" dirty="0"/>
          </a:p>
        </p:txBody>
      </p:sp>
      <p:sp>
        <p:nvSpPr>
          <p:cNvPr id="3" name="Content Placeholder 2">
            <a:extLst>
              <a:ext uri="{FF2B5EF4-FFF2-40B4-BE49-F238E27FC236}">
                <a16:creationId xmlns:a16="http://schemas.microsoft.com/office/drawing/2014/main" id="{C7757C58-1BB3-4478-B43B-A842D449CF18}"/>
              </a:ext>
            </a:extLst>
          </p:cNvPr>
          <p:cNvSpPr>
            <a:spLocks noGrp="1"/>
          </p:cNvSpPr>
          <p:nvPr>
            <p:ph idx="1"/>
          </p:nvPr>
        </p:nvSpPr>
        <p:spPr/>
        <p:txBody>
          <a:bodyPr>
            <a:normAutofit fontScale="92500" lnSpcReduction="10000"/>
          </a:bodyPr>
          <a:lstStyle/>
          <a:p>
            <a:r>
              <a:rPr lang="en-US" dirty="0"/>
              <a:t>To perform the full comparison of OPC and LSP as of stabilizing materials, the mixtures of the same fixed and alternating stabilizers contents can be designed: for example, 2% OPC + 2% LSP, 2% OPC + 4% LSP, 2% OPC + 6% LSP can be better compared with 4% OPC + 2% LSP, 4% OPC + 4% LSP, 4% OPC + 6% LSP.</a:t>
            </a:r>
          </a:p>
          <a:p>
            <a:r>
              <a:rPr lang="en-US" dirty="0"/>
              <a:t>The introduction of the triaxial test into the experimental procedure can allow to obtain more accurate data and perform a more comprehensive analysis of strength parameters of the tested soil mixtures.</a:t>
            </a:r>
          </a:p>
          <a:p>
            <a:r>
              <a:rPr lang="en-US" dirty="0"/>
              <a:t>The relationship between the stabilizer content and the improvement of soil properties can be investigated more deeply to derive the mathematical model.</a:t>
            </a:r>
          </a:p>
          <a:p>
            <a:r>
              <a:rPr lang="en-US" dirty="0"/>
              <a:t>The addition of alternative stabilizers, such as waste glass powder, fly ash, and blast furnace slag, can be proposed and studied.</a:t>
            </a:r>
          </a:p>
          <a:p>
            <a:endParaRPr lang="ru-RU" dirty="0"/>
          </a:p>
        </p:txBody>
      </p:sp>
      <p:sp>
        <p:nvSpPr>
          <p:cNvPr id="4" name="Date Placeholder 3">
            <a:extLst>
              <a:ext uri="{FF2B5EF4-FFF2-40B4-BE49-F238E27FC236}">
                <a16:creationId xmlns:a16="http://schemas.microsoft.com/office/drawing/2014/main" id="{749FFD0D-92C2-45BB-8E34-5CF457592DDE}"/>
              </a:ext>
            </a:extLst>
          </p:cNvPr>
          <p:cNvSpPr>
            <a:spLocks noGrp="1"/>
          </p:cNvSpPr>
          <p:nvPr>
            <p:ph type="dt" sz="half" idx="10"/>
          </p:nvPr>
        </p:nvSpPr>
        <p:spPr/>
        <p:txBody>
          <a:bodyPr/>
          <a:lstStyle/>
          <a:p>
            <a:fld id="{0DB3FA78-99F6-4CF8-87D1-1B3E97789736}" type="datetime4">
              <a:rPr lang="en-US" smtClean="0"/>
              <a:t>April 29, 2021</a:t>
            </a:fld>
            <a:endParaRPr lang="ru-RU"/>
          </a:p>
        </p:txBody>
      </p:sp>
      <p:sp>
        <p:nvSpPr>
          <p:cNvPr id="5" name="Footer Placeholder 4">
            <a:extLst>
              <a:ext uri="{FF2B5EF4-FFF2-40B4-BE49-F238E27FC236}">
                <a16:creationId xmlns:a16="http://schemas.microsoft.com/office/drawing/2014/main" id="{F5FE6561-B6EE-4B05-ADE3-B2EE9B757661}"/>
              </a:ext>
            </a:extLst>
          </p:cNvPr>
          <p:cNvSpPr>
            <a:spLocks noGrp="1"/>
          </p:cNvSpPr>
          <p:nvPr>
            <p:ph type="ftr" sz="quarter" idx="11"/>
          </p:nvPr>
        </p:nvSpPr>
        <p:spPr/>
        <p:txBody>
          <a:bodyPr/>
          <a:lstStyle/>
          <a:p>
            <a:r>
              <a:rPr lang="en-US"/>
              <a:t>Ayazhan Bazarbekova</a:t>
            </a:r>
            <a:endParaRPr lang="ru-RU"/>
          </a:p>
        </p:txBody>
      </p:sp>
      <p:sp>
        <p:nvSpPr>
          <p:cNvPr id="6" name="Slide Number Placeholder 5">
            <a:extLst>
              <a:ext uri="{FF2B5EF4-FFF2-40B4-BE49-F238E27FC236}">
                <a16:creationId xmlns:a16="http://schemas.microsoft.com/office/drawing/2014/main" id="{A6493FA0-215A-474D-AF48-96F6CC2D00C4}"/>
              </a:ext>
            </a:extLst>
          </p:cNvPr>
          <p:cNvSpPr>
            <a:spLocks noGrp="1"/>
          </p:cNvSpPr>
          <p:nvPr>
            <p:ph type="sldNum" sz="quarter" idx="12"/>
          </p:nvPr>
        </p:nvSpPr>
        <p:spPr/>
        <p:txBody>
          <a:bodyPr/>
          <a:lstStyle/>
          <a:p>
            <a:fld id="{7F27EFF6-A82B-4B6F-88D3-A085167AFFB2}" type="slidenum">
              <a:rPr lang="ru-RU" smtClean="0"/>
              <a:t>29</a:t>
            </a:fld>
            <a:endParaRPr lang="ru-RU"/>
          </a:p>
        </p:txBody>
      </p:sp>
    </p:spTree>
    <p:extLst>
      <p:ext uri="{BB962C8B-B14F-4D97-AF65-F5344CB8AC3E}">
        <p14:creationId xmlns:p14="http://schemas.microsoft.com/office/powerpoint/2010/main" val="1809335387"/>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595ED-7216-48AE-A7E5-AD77175DBCC3}"/>
              </a:ext>
            </a:extLst>
          </p:cNvPr>
          <p:cNvSpPr>
            <a:spLocks noGrp="1"/>
          </p:cNvSpPr>
          <p:nvPr>
            <p:ph type="title"/>
          </p:nvPr>
        </p:nvSpPr>
        <p:spPr/>
        <p:txBody>
          <a:bodyPr/>
          <a:lstStyle/>
          <a:p>
            <a:r>
              <a:rPr lang="en-US" dirty="0"/>
              <a:t>Overview and Problem Statement</a:t>
            </a:r>
            <a:endParaRPr lang="ru-RU" dirty="0"/>
          </a:p>
        </p:txBody>
      </p:sp>
      <p:graphicFrame>
        <p:nvGraphicFramePr>
          <p:cNvPr id="7" name="Content Placeholder 6">
            <a:extLst>
              <a:ext uri="{FF2B5EF4-FFF2-40B4-BE49-F238E27FC236}">
                <a16:creationId xmlns:a16="http://schemas.microsoft.com/office/drawing/2014/main" id="{34910E39-91D1-4DD1-9225-67F891FF7DFC}"/>
              </a:ext>
            </a:extLst>
          </p:cNvPr>
          <p:cNvGraphicFramePr>
            <a:graphicFrameLocks noGrp="1"/>
          </p:cNvGraphicFramePr>
          <p:nvPr>
            <p:ph idx="1"/>
            <p:extLst>
              <p:ext uri="{D42A27DB-BD31-4B8C-83A1-F6EECF244321}">
                <p14:modId xmlns:p14="http://schemas.microsoft.com/office/powerpoint/2010/main" val="3557677927"/>
              </p:ext>
            </p:extLst>
          </p:nvPr>
        </p:nvGraphicFramePr>
        <p:xfrm>
          <a:off x="354013" y="2006600"/>
          <a:ext cx="11483975" cy="386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67B31C67-7774-447E-8147-13A28BB9037C}"/>
              </a:ext>
            </a:extLst>
          </p:cNvPr>
          <p:cNvSpPr>
            <a:spLocks noGrp="1"/>
          </p:cNvSpPr>
          <p:nvPr>
            <p:ph type="dt" sz="half" idx="10"/>
          </p:nvPr>
        </p:nvSpPr>
        <p:spPr/>
        <p:txBody>
          <a:bodyPr/>
          <a:lstStyle/>
          <a:p>
            <a:fld id="{0DB3FA78-99F6-4CF8-87D1-1B3E97789736}" type="datetime4">
              <a:rPr lang="en-US" smtClean="0"/>
              <a:t>April 29, 2021</a:t>
            </a:fld>
            <a:endParaRPr lang="ru-RU"/>
          </a:p>
        </p:txBody>
      </p:sp>
      <p:sp>
        <p:nvSpPr>
          <p:cNvPr id="5" name="Footer Placeholder 4">
            <a:extLst>
              <a:ext uri="{FF2B5EF4-FFF2-40B4-BE49-F238E27FC236}">
                <a16:creationId xmlns:a16="http://schemas.microsoft.com/office/drawing/2014/main" id="{7FC6156D-16FD-4AFA-82D8-166068E6CC75}"/>
              </a:ext>
            </a:extLst>
          </p:cNvPr>
          <p:cNvSpPr>
            <a:spLocks noGrp="1"/>
          </p:cNvSpPr>
          <p:nvPr>
            <p:ph type="ftr" sz="quarter" idx="11"/>
          </p:nvPr>
        </p:nvSpPr>
        <p:spPr/>
        <p:txBody>
          <a:bodyPr/>
          <a:lstStyle/>
          <a:p>
            <a:r>
              <a:rPr lang="en-US"/>
              <a:t>Ayazhan Bazarbekova</a:t>
            </a:r>
            <a:endParaRPr lang="ru-RU"/>
          </a:p>
        </p:txBody>
      </p:sp>
      <p:sp>
        <p:nvSpPr>
          <p:cNvPr id="6" name="Slide Number Placeholder 5">
            <a:extLst>
              <a:ext uri="{FF2B5EF4-FFF2-40B4-BE49-F238E27FC236}">
                <a16:creationId xmlns:a16="http://schemas.microsoft.com/office/drawing/2014/main" id="{BF3BE513-CD34-4A8D-9305-59F7CA4E4BE9}"/>
              </a:ext>
            </a:extLst>
          </p:cNvPr>
          <p:cNvSpPr>
            <a:spLocks noGrp="1"/>
          </p:cNvSpPr>
          <p:nvPr>
            <p:ph type="sldNum" sz="quarter" idx="12"/>
          </p:nvPr>
        </p:nvSpPr>
        <p:spPr/>
        <p:txBody>
          <a:bodyPr/>
          <a:lstStyle/>
          <a:p>
            <a:fld id="{7F27EFF6-A82B-4B6F-88D3-A085167AFFB2}" type="slidenum">
              <a:rPr lang="ru-RU" smtClean="0"/>
              <a:t>3</a:t>
            </a:fld>
            <a:endParaRPr lang="ru-RU"/>
          </a:p>
        </p:txBody>
      </p:sp>
    </p:spTree>
    <p:extLst>
      <p:ext uri="{BB962C8B-B14F-4D97-AF65-F5344CB8AC3E}">
        <p14:creationId xmlns:p14="http://schemas.microsoft.com/office/powerpoint/2010/main" val="1045070925"/>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09DE74A-4200-4B8F-9205-93F405C3407C}"/>
              </a:ext>
            </a:extLst>
          </p:cNvPr>
          <p:cNvSpPr>
            <a:spLocks noGrp="1"/>
          </p:cNvSpPr>
          <p:nvPr>
            <p:ph type="ctrTitle"/>
          </p:nvPr>
        </p:nvSpPr>
        <p:spPr/>
        <p:txBody>
          <a:bodyPr>
            <a:normAutofit/>
          </a:bodyPr>
          <a:lstStyle/>
          <a:p>
            <a:r>
              <a:rPr lang="en-US" sz="3600" dirty="0"/>
              <a:t>Thank you for your attention!</a:t>
            </a:r>
            <a:endParaRPr lang="ru-RU" sz="3600" dirty="0"/>
          </a:p>
        </p:txBody>
      </p:sp>
      <p:sp>
        <p:nvSpPr>
          <p:cNvPr id="8" name="Subtitle 7">
            <a:extLst>
              <a:ext uri="{FF2B5EF4-FFF2-40B4-BE49-F238E27FC236}">
                <a16:creationId xmlns:a16="http://schemas.microsoft.com/office/drawing/2014/main" id="{5CC9784C-2F39-40C0-AAB4-5AE8D9206459}"/>
              </a:ext>
            </a:extLst>
          </p:cNvPr>
          <p:cNvSpPr>
            <a:spLocks noGrp="1"/>
          </p:cNvSpPr>
          <p:nvPr>
            <p:ph type="subTitle" idx="1"/>
          </p:nvPr>
        </p:nvSpPr>
        <p:spPr>
          <a:xfrm>
            <a:off x="3199609" y="4352544"/>
            <a:ext cx="6801612" cy="662483"/>
          </a:xfrm>
        </p:spPr>
        <p:txBody>
          <a:bodyPr anchor="ctr">
            <a:normAutofit/>
          </a:bodyPr>
          <a:lstStyle/>
          <a:p>
            <a:r>
              <a:rPr lang="en-US" sz="2400" dirty="0"/>
              <a:t>ayazhan.bazarbekova@nu.edu.kz</a:t>
            </a:r>
            <a:endParaRPr lang="ru-RU" sz="2400" dirty="0"/>
          </a:p>
        </p:txBody>
      </p:sp>
      <p:sp>
        <p:nvSpPr>
          <p:cNvPr id="4" name="Date Placeholder 3">
            <a:extLst>
              <a:ext uri="{FF2B5EF4-FFF2-40B4-BE49-F238E27FC236}">
                <a16:creationId xmlns:a16="http://schemas.microsoft.com/office/drawing/2014/main" id="{9F7D2C78-7C7F-4A35-9F5D-F6E47C5254AA}"/>
              </a:ext>
            </a:extLst>
          </p:cNvPr>
          <p:cNvSpPr>
            <a:spLocks noGrp="1"/>
          </p:cNvSpPr>
          <p:nvPr>
            <p:ph type="dt" sz="half" idx="10"/>
          </p:nvPr>
        </p:nvSpPr>
        <p:spPr/>
        <p:txBody>
          <a:bodyPr/>
          <a:lstStyle/>
          <a:p>
            <a:fld id="{0DB3FA78-99F6-4CF8-87D1-1B3E97789736}" type="datetime4">
              <a:rPr lang="en-US" smtClean="0"/>
              <a:t>April 29, 2021</a:t>
            </a:fld>
            <a:endParaRPr lang="ru-RU"/>
          </a:p>
        </p:txBody>
      </p:sp>
      <p:sp>
        <p:nvSpPr>
          <p:cNvPr id="5" name="Footer Placeholder 4">
            <a:extLst>
              <a:ext uri="{FF2B5EF4-FFF2-40B4-BE49-F238E27FC236}">
                <a16:creationId xmlns:a16="http://schemas.microsoft.com/office/drawing/2014/main" id="{1823100A-1FEA-4B19-93EA-1FEB799E0A4F}"/>
              </a:ext>
            </a:extLst>
          </p:cNvPr>
          <p:cNvSpPr>
            <a:spLocks noGrp="1"/>
          </p:cNvSpPr>
          <p:nvPr>
            <p:ph type="ftr" sz="quarter" idx="11"/>
          </p:nvPr>
        </p:nvSpPr>
        <p:spPr/>
        <p:txBody>
          <a:bodyPr/>
          <a:lstStyle/>
          <a:p>
            <a:r>
              <a:rPr lang="en-US"/>
              <a:t>Ayazhan Bazarbekova</a:t>
            </a:r>
            <a:endParaRPr lang="ru-RU"/>
          </a:p>
        </p:txBody>
      </p:sp>
      <p:sp>
        <p:nvSpPr>
          <p:cNvPr id="6" name="Slide Number Placeholder 5">
            <a:extLst>
              <a:ext uri="{FF2B5EF4-FFF2-40B4-BE49-F238E27FC236}">
                <a16:creationId xmlns:a16="http://schemas.microsoft.com/office/drawing/2014/main" id="{B2F59555-7C07-4C55-B13E-13C354144798}"/>
              </a:ext>
            </a:extLst>
          </p:cNvPr>
          <p:cNvSpPr>
            <a:spLocks noGrp="1"/>
          </p:cNvSpPr>
          <p:nvPr>
            <p:ph type="sldNum" sz="quarter" idx="12"/>
          </p:nvPr>
        </p:nvSpPr>
        <p:spPr/>
        <p:txBody>
          <a:bodyPr/>
          <a:lstStyle/>
          <a:p>
            <a:fld id="{7F27EFF6-A82B-4B6F-88D3-A085167AFFB2}" type="slidenum">
              <a:rPr lang="ru-RU" smtClean="0"/>
              <a:t>30</a:t>
            </a:fld>
            <a:endParaRPr lang="ru-RU"/>
          </a:p>
        </p:txBody>
      </p:sp>
      <p:pic>
        <p:nvPicPr>
          <p:cNvPr id="9" name="Picture 8">
            <a:extLst>
              <a:ext uri="{FF2B5EF4-FFF2-40B4-BE49-F238E27FC236}">
                <a16:creationId xmlns:a16="http://schemas.microsoft.com/office/drawing/2014/main" id="{FCF3ED7D-AC3B-4180-BBD7-D1D0F683213A}"/>
              </a:ext>
            </a:extLst>
          </p:cNvPr>
          <p:cNvPicPr>
            <a:picLocks noChangeAspect="1"/>
          </p:cNvPicPr>
          <p:nvPr/>
        </p:nvPicPr>
        <p:blipFill>
          <a:blip r:embed="rId2"/>
          <a:stretch>
            <a:fillRect/>
          </a:stretch>
        </p:blipFill>
        <p:spPr>
          <a:xfrm>
            <a:off x="3482835" y="242956"/>
            <a:ext cx="5226329" cy="1918235"/>
          </a:xfrm>
          <a:prstGeom prst="rect">
            <a:avLst/>
          </a:prstGeom>
        </p:spPr>
      </p:pic>
      <p:pic>
        <p:nvPicPr>
          <p:cNvPr id="11" name="Graphic 10" descr="Email with solid fill">
            <a:extLst>
              <a:ext uri="{FF2B5EF4-FFF2-40B4-BE49-F238E27FC236}">
                <a16:creationId xmlns:a16="http://schemas.microsoft.com/office/drawing/2014/main" id="{2878D2ED-74CA-4BDC-BF80-1BE27785158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759199" y="4352544"/>
            <a:ext cx="662483" cy="662483"/>
          </a:xfrm>
          <a:prstGeom prst="rect">
            <a:avLst/>
          </a:prstGeom>
        </p:spPr>
      </p:pic>
    </p:spTree>
    <p:extLst>
      <p:ext uri="{BB962C8B-B14F-4D97-AF65-F5344CB8AC3E}">
        <p14:creationId xmlns:p14="http://schemas.microsoft.com/office/powerpoint/2010/main" val="3921711051"/>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6855D85-0A95-436B-908A-F97019A4C6C4}"/>
              </a:ext>
            </a:extLst>
          </p:cNvPr>
          <p:cNvSpPr>
            <a:spLocks noGrp="1"/>
          </p:cNvSpPr>
          <p:nvPr>
            <p:ph type="body" idx="1"/>
          </p:nvPr>
        </p:nvSpPr>
        <p:spPr/>
        <p:txBody>
          <a:bodyPr>
            <a:normAutofit/>
          </a:bodyPr>
          <a:lstStyle/>
          <a:p>
            <a:r>
              <a:rPr lang="en-US" sz="2400" dirty="0"/>
              <a:t>Objective:</a:t>
            </a:r>
            <a:endParaRPr lang="ru-RU" sz="2400" dirty="0"/>
          </a:p>
        </p:txBody>
      </p:sp>
      <p:sp>
        <p:nvSpPr>
          <p:cNvPr id="8" name="Content Placeholder 7">
            <a:extLst>
              <a:ext uri="{FF2B5EF4-FFF2-40B4-BE49-F238E27FC236}">
                <a16:creationId xmlns:a16="http://schemas.microsoft.com/office/drawing/2014/main" id="{EFA6BA97-1098-4009-B666-FA3773C5E431}"/>
              </a:ext>
            </a:extLst>
          </p:cNvPr>
          <p:cNvSpPr>
            <a:spLocks noGrp="1"/>
          </p:cNvSpPr>
          <p:nvPr>
            <p:ph sz="half" idx="2"/>
          </p:nvPr>
        </p:nvSpPr>
        <p:spPr/>
        <p:txBody>
          <a:bodyPr>
            <a:normAutofit fontScale="85000" lnSpcReduction="20000"/>
          </a:bodyPr>
          <a:lstStyle/>
          <a:p>
            <a:r>
              <a:rPr lang="en-US" b="1" dirty="0"/>
              <a:t>[Sustainability]</a:t>
            </a:r>
            <a:r>
              <a:rPr lang="en-US" dirty="0"/>
              <a:t> Use limestone powder as an alternative soil stabilizing agent combined with traditional cement.</a:t>
            </a:r>
          </a:p>
          <a:p>
            <a:r>
              <a:rPr lang="en-US" dirty="0"/>
              <a:t>Evaluate the combined effect of cement and limestone powder on the mitigation of salt crystallization, improvement of geotechnical properties, and enhancement of long-term durability of sulfate-bearing saline soils.</a:t>
            </a:r>
          </a:p>
        </p:txBody>
      </p:sp>
      <p:sp>
        <p:nvSpPr>
          <p:cNvPr id="9" name="Content Placeholder 8">
            <a:extLst>
              <a:ext uri="{FF2B5EF4-FFF2-40B4-BE49-F238E27FC236}">
                <a16:creationId xmlns:a16="http://schemas.microsoft.com/office/drawing/2014/main" id="{B1BFEAAE-55D0-430C-9329-8E422C5B9B6E}"/>
              </a:ext>
            </a:extLst>
          </p:cNvPr>
          <p:cNvSpPr>
            <a:spLocks noGrp="1"/>
          </p:cNvSpPr>
          <p:nvPr>
            <p:ph sz="quarter" idx="4"/>
          </p:nvPr>
        </p:nvSpPr>
        <p:spPr/>
        <p:txBody>
          <a:bodyPr>
            <a:normAutofit fontScale="85000" lnSpcReduction="20000"/>
          </a:bodyPr>
          <a:lstStyle/>
          <a:p>
            <a:r>
              <a:rPr lang="en-US" dirty="0"/>
              <a:t>Literature review: (i) soil stabilization, (ii) soil stabilizing materials, and limestone powder as an alternative stabilizer, and (iii) soil stabilization mechanism.</a:t>
            </a:r>
          </a:p>
          <a:p>
            <a:r>
              <a:rPr lang="en-US" dirty="0"/>
              <a:t>Development of an integrated experimental program.</a:t>
            </a:r>
          </a:p>
          <a:p>
            <a:r>
              <a:rPr lang="en-US" dirty="0"/>
              <a:t>Test result analysis: (i) soil and materials characterization, (ii) geotechnical properties of stabilized soil, and (iii) durability of stabilized soil.</a:t>
            </a:r>
          </a:p>
          <a:p>
            <a:endParaRPr lang="ru-RU" dirty="0"/>
          </a:p>
        </p:txBody>
      </p:sp>
      <p:sp>
        <p:nvSpPr>
          <p:cNvPr id="10" name="Text Placeholder 9">
            <a:extLst>
              <a:ext uri="{FF2B5EF4-FFF2-40B4-BE49-F238E27FC236}">
                <a16:creationId xmlns:a16="http://schemas.microsoft.com/office/drawing/2014/main" id="{BB7C8580-A520-4E82-AA8A-D09A08FE7499}"/>
              </a:ext>
            </a:extLst>
          </p:cNvPr>
          <p:cNvSpPr>
            <a:spLocks noGrp="1"/>
          </p:cNvSpPr>
          <p:nvPr>
            <p:ph type="body" sz="quarter" idx="13"/>
          </p:nvPr>
        </p:nvSpPr>
        <p:spPr/>
        <p:txBody>
          <a:bodyPr>
            <a:normAutofit/>
          </a:bodyPr>
          <a:lstStyle/>
          <a:p>
            <a:r>
              <a:rPr lang="en-US" sz="2400" dirty="0"/>
              <a:t>Tasks:</a:t>
            </a:r>
            <a:endParaRPr lang="ru-RU" sz="2400" dirty="0"/>
          </a:p>
        </p:txBody>
      </p:sp>
      <p:sp>
        <p:nvSpPr>
          <p:cNvPr id="4" name="Date Placeholder 3">
            <a:extLst>
              <a:ext uri="{FF2B5EF4-FFF2-40B4-BE49-F238E27FC236}">
                <a16:creationId xmlns:a16="http://schemas.microsoft.com/office/drawing/2014/main" id="{77263B6F-6F7D-4E6C-9A48-B6468CE3A8B0}"/>
              </a:ext>
            </a:extLst>
          </p:cNvPr>
          <p:cNvSpPr>
            <a:spLocks noGrp="1"/>
          </p:cNvSpPr>
          <p:nvPr>
            <p:ph type="dt" sz="half" idx="10"/>
          </p:nvPr>
        </p:nvSpPr>
        <p:spPr/>
        <p:txBody>
          <a:bodyPr/>
          <a:lstStyle/>
          <a:p>
            <a:fld id="{0DB3FA78-99F6-4CF8-87D1-1B3E97789736}" type="datetime4">
              <a:rPr lang="en-US" smtClean="0"/>
              <a:t>April 29, 2021</a:t>
            </a:fld>
            <a:endParaRPr lang="ru-RU"/>
          </a:p>
        </p:txBody>
      </p:sp>
      <p:sp>
        <p:nvSpPr>
          <p:cNvPr id="5" name="Footer Placeholder 4">
            <a:extLst>
              <a:ext uri="{FF2B5EF4-FFF2-40B4-BE49-F238E27FC236}">
                <a16:creationId xmlns:a16="http://schemas.microsoft.com/office/drawing/2014/main" id="{C9D3C7C9-4FA6-4498-902D-A63A22608D9D}"/>
              </a:ext>
            </a:extLst>
          </p:cNvPr>
          <p:cNvSpPr>
            <a:spLocks noGrp="1"/>
          </p:cNvSpPr>
          <p:nvPr>
            <p:ph type="ftr" sz="quarter" idx="11"/>
          </p:nvPr>
        </p:nvSpPr>
        <p:spPr/>
        <p:txBody>
          <a:bodyPr/>
          <a:lstStyle/>
          <a:p>
            <a:r>
              <a:rPr lang="en-US"/>
              <a:t>Ayazhan Bazarbekova</a:t>
            </a:r>
            <a:endParaRPr lang="ru-RU"/>
          </a:p>
        </p:txBody>
      </p:sp>
      <p:sp>
        <p:nvSpPr>
          <p:cNvPr id="6" name="Slide Number Placeholder 5">
            <a:extLst>
              <a:ext uri="{FF2B5EF4-FFF2-40B4-BE49-F238E27FC236}">
                <a16:creationId xmlns:a16="http://schemas.microsoft.com/office/drawing/2014/main" id="{A82B9BE8-7F07-4875-8809-08C53B851693}"/>
              </a:ext>
            </a:extLst>
          </p:cNvPr>
          <p:cNvSpPr>
            <a:spLocks noGrp="1"/>
          </p:cNvSpPr>
          <p:nvPr>
            <p:ph type="sldNum" sz="quarter" idx="12"/>
          </p:nvPr>
        </p:nvSpPr>
        <p:spPr/>
        <p:txBody>
          <a:bodyPr/>
          <a:lstStyle/>
          <a:p>
            <a:fld id="{7F27EFF6-A82B-4B6F-88D3-A085167AFFB2}" type="slidenum">
              <a:rPr lang="ru-RU" smtClean="0"/>
              <a:t>4</a:t>
            </a:fld>
            <a:endParaRPr lang="ru-RU"/>
          </a:p>
        </p:txBody>
      </p:sp>
      <p:sp>
        <p:nvSpPr>
          <p:cNvPr id="2" name="Title 1">
            <a:extLst>
              <a:ext uri="{FF2B5EF4-FFF2-40B4-BE49-F238E27FC236}">
                <a16:creationId xmlns:a16="http://schemas.microsoft.com/office/drawing/2014/main" id="{3EDD65C6-2F0F-42B6-A8AF-F6E56083CE60}"/>
              </a:ext>
            </a:extLst>
          </p:cNvPr>
          <p:cNvSpPr>
            <a:spLocks noGrp="1"/>
          </p:cNvSpPr>
          <p:nvPr>
            <p:ph type="title"/>
          </p:nvPr>
        </p:nvSpPr>
        <p:spPr/>
        <p:txBody>
          <a:bodyPr/>
          <a:lstStyle/>
          <a:p>
            <a:r>
              <a:rPr lang="en-US" dirty="0"/>
              <a:t>Research Objectives and Tasks</a:t>
            </a:r>
            <a:endParaRPr lang="ru-RU" dirty="0"/>
          </a:p>
        </p:txBody>
      </p:sp>
    </p:spTree>
    <p:extLst>
      <p:ext uri="{BB962C8B-B14F-4D97-AF65-F5344CB8AC3E}">
        <p14:creationId xmlns:p14="http://schemas.microsoft.com/office/powerpoint/2010/main" val="2013245976"/>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ACA48225-A2E8-4379-BAAD-4A4B5B926C31}"/>
              </a:ext>
            </a:extLst>
          </p:cNvPr>
          <p:cNvSpPr>
            <a:spLocks noGrp="1"/>
          </p:cNvSpPr>
          <p:nvPr>
            <p:ph type="title"/>
          </p:nvPr>
        </p:nvSpPr>
        <p:spPr/>
        <p:txBody>
          <a:bodyPr/>
          <a:lstStyle/>
          <a:p>
            <a:r>
              <a:rPr lang="en-US" dirty="0"/>
              <a:t>Literature Review: Soil Stabilization</a:t>
            </a:r>
            <a:endParaRPr lang="ru-RU" dirty="0"/>
          </a:p>
        </p:txBody>
      </p:sp>
      <p:graphicFrame>
        <p:nvGraphicFramePr>
          <p:cNvPr id="12" name="Content Placeholder 11">
            <a:extLst>
              <a:ext uri="{FF2B5EF4-FFF2-40B4-BE49-F238E27FC236}">
                <a16:creationId xmlns:a16="http://schemas.microsoft.com/office/drawing/2014/main" id="{460FBC3E-2DD9-433E-B100-B2206AE59926}"/>
              </a:ext>
            </a:extLst>
          </p:cNvPr>
          <p:cNvGraphicFramePr>
            <a:graphicFrameLocks noGrp="1"/>
          </p:cNvGraphicFramePr>
          <p:nvPr>
            <p:ph idx="1"/>
            <p:extLst>
              <p:ext uri="{D42A27DB-BD31-4B8C-83A1-F6EECF244321}">
                <p14:modId xmlns:p14="http://schemas.microsoft.com/office/powerpoint/2010/main" val="1947600504"/>
              </p:ext>
            </p:extLst>
          </p:nvPr>
        </p:nvGraphicFramePr>
        <p:xfrm>
          <a:off x="354013" y="2006600"/>
          <a:ext cx="11483975" cy="386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Date Placeholder 5">
            <a:extLst>
              <a:ext uri="{FF2B5EF4-FFF2-40B4-BE49-F238E27FC236}">
                <a16:creationId xmlns:a16="http://schemas.microsoft.com/office/drawing/2014/main" id="{8C41EF9E-7859-48CB-86A9-8BDC78310E60}"/>
              </a:ext>
            </a:extLst>
          </p:cNvPr>
          <p:cNvSpPr>
            <a:spLocks noGrp="1"/>
          </p:cNvSpPr>
          <p:nvPr>
            <p:ph type="dt" sz="half" idx="10"/>
          </p:nvPr>
        </p:nvSpPr>
        <p:spPr/>
        <p:txBody>
          <a:bodyPr/>
          <a:lstStyle/>
          <a:p>
            <a:fld id="{FFA414A8-E2BB-40F3-9C33-8C81A9D83457}" type="datetime4">
              <a:rPr lang="en-US" smtClean="0"/>
              <a:t>April 29, 2021</a:t>
            </a:fld>
            <a:endParaRPr lang="ru-RU"/>
          </a:p>
        </p:txBody>
      </p:sp>
      <p:sp>
        <p:nvSpPr>
          <p:cNvPr id="7" name="Footer Placeholder 6">
            <a:extLst>
              <a:ext uri="{FF2B5EF4-FFF2-40B4-BE49-F238E27FC236}">
                <a16:creationId xmlns:a16="http://schemas.microsoft.com/office/drawing/2014/main" id="{5B854BB0-3A42-4AC5-95D4-B438EF0CDD43}"/>
              </a:ext>
            </a:extLst>
          </p:cNvPr>
          <p:cNvSpPr>
            <a:spLocks noGrp="1"/>
          </p:cNvSpPr>
          <p:nvPr>
            <p:ph type="ftr" sz="quarter" idx="11"/>
          </p:nvPr>
        </p:nvSpPr>
        <p:spPr/>
        <p:txBody>
          <a:bodyPr/>
          <a:lstStyle/>
          <a:p>
            <a:r>
              <a:rPr lang="en-US"/>
              <a:t>Ayazhan Bazarbekova</a:t>
            </a:r>
            <a:endParaRPr lang="ru-RU"/>
          </a:p>
        </p:txBody>
      </p:sp>
      <p:sp>
        <p:nvSpPr>
          <p:cNvPr id="8" name="Slide Number Placeholder 7">
            <a:extLst>
              <a:ext uri="{FF2B5EF4-FFF2-40B4-BE49-F238E27FC236}">
                <a16:creationId xmlns:a16="http://schemas.microsoft.com/office/drawing/2014/main" id="{3FD61C57-5319-4F83-BA92-E2A9284AA856}"/>
              </a:ext>
            </a:extLst>
          </p:cNvPr>
          <p:cNvSpPr>
            <a:spLocks noGrp="1"/>
          </p:cNvSpPr>
          <p:nvPr>
            <p:ph type="sldNum" sz="quarter" idx="12"/>
          </p:nvPr>
        </p:nvSpPr>
        <p:spPr/>
        <p:txBody>
          <a:bodyPr/>
          <a:lstStyle/>
          <a:p>
            <a:fld id="{7F27EFF6-A82B-4B6F-88D3-A085167AFFB2}" type="slidenum">
              <a:rPr lang="ru-RU" smtClean="0"/>
              <a:t>5</a:t>
            </a:fld>
            <a:endParaRPr lang="ru-RU"/>
          </a:p>
        </p:txBody>
      </p:sp>
    </p:spTree>
    <p:extLst>
      <p:ext uri="{BB962C8B-B14F-4D97-AF65-F5344CB8AC3E}">
        <p14:creationId xmlns:p14="http://schemas.microsoft.com/office/powerpoint/2010/main" val="2542516098"/>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011C6-8943-49A6-9453-C1496613AFE6}"/>
              </a:ext>
            </a:extLst>
          </p:cNvPr>
          <p:cNvSpPr>
            <a:spLocks noGrp="1"/>
          </p:cNvSpPr>
          <p:nvPr>
            <p:ph type="title"/>
          </p:nvPr>
        </p:nvSpPr>
        <p:spPr/>
        <p:txBody>
          <a:bodyPr/>
          <a:lstStyle/>
          <a:p>
            <a:r>
              <a:rPr lang="en-US" dirty="0"/>
              <a:t>Literature Review: Stabilizing Materials</a:t>
            </a:r>
            <a:endParaRPr lang="ru-RU" dirty="0"/>
          </a:p>
        </p:txBody>
      </p:sp>
      <p:graphicFrame>
        <p:nvGraphicFramePr>
          <p:cNvPr id="7" name="Content Placeholder 6">
            <a:extLst>
              <a:ext uri="{FF2B5EF4-FFF2-40B4-BE49-F238E27FC236}">
                <a16:creationId xmlns:a16="http://schemas.microsoft.com/office/drawing/2014/main" id="{61EB5132-2E26-40BC-918C-CB3CE2A71E7F}"/>
              </a:ext>
            </a:extLst>
          </p:cNvPr>
          <p:cNvGraphicFramePr>
            <a:graphicFrameLocks noGrp="1"/>
          </p:cNvGraphicFramePr>
          <p:nvPr>
            <p:ph idx="1"/>
            <p:extLst>
              <p:ext uri="{D42A27DB-BD31-4B8C-83A1-F6EECF244321}">
                <p14:modId xmlns:p14="http://schemas.microsoft.com/office/powerpoint/2010/main" val="1004752905"/>
              </p:ext>
            </p:extLst>
          </p:nvPr>
        </p:nvGraphicFramePr>
        <p:xfrm>
          <a:off x="354013" y="2006600"/>
          <a:ext cx="11483975" cy="386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A2614015-F8D7-45CD-BD08-4817A84D80C2}"/>
              </a:ext>
            </a:extLst>
          </p:cNvPr>
          <p:cNvSpPr>
            <a:spLocks noGrp="1"/>
          </p:cNvSpPr>
          <p:nvPr>
            <p:ph type="dt" sz="half" idx="10"/>
          </p:nvPr>
        </p:nvSpPr>
        <p:spPr/>
        <p:txBody>
          <a:bodyPr/>
          <a:lstStyle/>
          <a:p>
            <a:fld id="{0DB3FA78-99F6-4CF8-87D1-1B3E97789736}" type="datetime4">
              <a:rPr lang="en-US" smtClean="0"/>
              <a:t>April 29, 2021</a:t>
            </a:fld>
            <a:endParaRPr lang="ru-RU"/>
          </a:p>
        </p:txBody>
      </p:sp>
      <p:sp>
        <p:nvSpPr>
          <p:cNvPr id="5" name="Footer Placeholder 4">
            <a:extLst>
              <a:ext uri="{FF2B5EF4-FFF2-40B4-BE49-F238E27FC236}">
                <a16:creationId xmlns:a16="http://schemas.microsoft.com/office/drawing/2014/main" id="{AFFD6E91-88BA-40F9-877E-FB27D031030A}"/>
              </a:ext>
            </a:extLst>
          </p:cNvPr>
          <p:cNvSpPr>
            <a:spLocks noGrp="1"/>
          </p:cNvSpPr>
          <p:nvPr>
            <p:ph type="ftr" sz="quarter" idx="11"/>
          </p:nvPr>
        </p:nvSpPr>
        <p:spPr/>
        <p:txBody>
          <a:bodyPr/>
          <a:lstStyle/>
          <a:p>
            <a:r>
              <a:rPr lang="en-US"/>
              <a:t>Ayazhan Bazarbekova</a:t>
            </a:r>
            <a:endParaRPr lang="ru-RU"/>
          </a:p>
        </p:txBody>
      </p:sp>
      <p:sp>
        <p:nvSpPr>
          <p:cNvPr id="6" name="Slide Number Placeholder 5">
            <a:extLst>
              <a:ext uri="{FF2B5EF4-FFF2-40B4-BE49-F238E27FC236}">
                <a16:creationId xmlns:a16="http://schemas.microsoft.com/office/drawing/2014/main" id="{01974EAB-4ABA-4EBE-AFA5-E326B211217F}"/>
              </a:ext>
            </a:extLst>
          </p:cNvPr>
          <p:cNvSpPr>
            <a:spLocks noGrp="1"/>
          </p:cNvSpPr>
          <p:nvPr>
            <p:ph type="sldNum" sz="quarter" idx="12"/>
          </p:nvPr>
        </p:nvSpPr>
        <p:spPr/>
        <p:txBody>
          <a:bodyPr/>
          <a:lstStyle/>
          <a:p>
            <a:fld id="{7F27EFF6-A82B-4B6F-88D3-A085167AFFB2}" type="slidenum">
              <a:rPr lang="ru-RU" smtClean="0"/>
              <a:t>6</a:t>
            </a:fld>
            <a:endParaRPr lang="ru-RU"/>
          </a:p>
        </p:txBody>
      </p:sp>
    </p:spTree>
    <p:extLst>
      <p:ext uri="{BB962C8B-B14F-4D97-AF65-F5344CB8AC3E}">
        <p14:creationId xmlns:p14="http://schemas.microsoft.com/office/powerpoint/2010/main" val="3726873974"/>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5EF8A-4A60-4D57-AE2B-E364EABDB7F6}"/>
              </a:ext>
            </a:extLst>
          </p:cNvPr>
          <p:cNvSpPr>
            <a:spLocks noGrp="1"/>
          </p:cNvSpPr>
          <p:nvPr>
            <p:ph type="title"/>
          </p:nvPr>
        </p:nvSpPr>
        <p:spPr/>
        <p:txBody>
          <a:bodyPr/>
          <a:lstStyle/>
          <a:p>
            <a:r>
              <a:rPr lang="en-US" dirty="0"/>
              <a:t>Literature Review: Mechanism</a:t>
            </a:r>
            <a:endParaRPr lang="ru-RU" dirty="0"/>
          </a:p>
        </p:txBody>
      </p:sp>
      <p:sp>
        <p:nvSpPr>
          <p:cNvPr id="4" name="Date Placeholder 3">
            <a:extLst>
              <a:ext uri="{FF2B5EF4-FFF2-40B4-BE49-F238E27FC236}">
                <a16:creationId xmlns:a16="http://schemas.microsoft.com/office/drawing/2014/main" id="{5E88F8B4-6052-4921-84D0-0881503857C3}"/>
              </a:ext>
            </a:extLst>
          </p:cNvPr>
          <p:cNvSpPr>
            <a:spLocks noGrp="1"/>
          </p:cNvSpPr>
          <p:nvPr>
            <p:ph type="dt" sz="half" idx="10"/>
          </p:nvPr>
        </p:nvSpPr>
        <p:spPr/>
        <p:txBody>
          <a:bodyPr/>
          <a:lstStyle/>
          <a:p>
            <a:fld id="{0DB3FA78-99F6-4CF8-87D1-1B3E97789736}" type="datetime4">
              <a:rPr lang="en-US" smtClean="0"/>
              <a:t>April 29, 2021</a:t>
            </a:fld>
            <a:endParaRPr lang="ru-RU"/>
          </a:p>
        </p:txBody>
      </p:sp>
      <p:sp>
        <p:nvSpPr>
          <p:cNvPr id="5" name="Footer Placeholder 4">
            <a:extLst>
              <a:ext uri="{FF2B5EF4-FFF2-40B4-BE49-F238E27FC236}">
                <a16:creationId xmlns:a16="http://schemas.microsoft.com/office/drawing/2014/main" id="{206FD3ED-7725-46AC-8015-E7D31ED9ECF8}"/>
              </a:ext>
            </a:extLst>
          </p:cNvPr>
          <p:cNvSpPr>
            <a:spLocks noGrp="1"/>
          </p:cNvSpPr>
          <p:nvPr>
            <p:ph type="ftr" sz="quarter" idx="11"/>
          </p:nvPr>
        </p:nvSpPr>
        <p:spPr/>
        <p:txBody>
          <a:bodyPr/>
          <a:lstStyle/>
          <a:p>
            <a:r>
              <a:rPr lang="en-US"/>
              <a:t>Ayazhan Bazarbekova</a:t>
            </a:r>
            <a:endParaRPr lang="ru-RU"/>
          </a:p>
        </p:txBody>
      </p:sp>
      <p:sp>
        <p:nvSpPr>
          <p:cNvPr id="6" name="Slide Number Placeholder 5">
            <a:extLst>
              <a:ext uri="{FF2B5EF4-FFF2-40B4-BE49-F238E27FC236}">
                <a16:creationId xmlns:a16="http://schemas.microsoft.com/office/drawing/2014/main" id="{C2259457-9772-451D-B72A-6D71A7FBDCB3}"/>
              </a:ext>
            </a:extLst>
          </p:cNvPr>
          <p:cNvSpPr>
            <a:spLocks noGrp="1"/>
          </p:cNvSpPr>
          <p:nvPr>
            <p:ph type="sldNum" sz="quarter" idx="12"/>
          </p:nvPr>
        </p:nvSpPr>
        <p:spPr/>
        <p:txBody>
          <a:bodyPr/>
          <a:lstStyle/>
          <a:p>
            <a:fld id="{7F27EFF6-A82B-4B6F-88D3-A085167AFFB2}" type="slidenum">
              <a:rPr lang="ru-RU" smtClean="0"/>
              <a:t>7</a:t>
            </a:fld>
            <a:endParaRPr lang="ru-RU"/>
          </a:p>
        </p:txBody>
      </p:sp>
      <p:graphicFrame>
        <p:nvGraphicFramePr>
          <p:cNvPr id="7" name="Content Placeholder 6">
            <a:extLst>
              <a:ext uri="{FF2B5EF4-FFF2-40B4-BE49-F238E27FC236}">
                <a16:creationId xmlns:a16="http://schemas.microsoft.com/office/drawing/2014/main" id="{AB23A9B1-D6D4-4D31-8DC4-B69669F0CD92}"/>
              </a:ext>
            </a:extLst>
          </p:cNvPr>
          <p:cNvGraphicFramePr>
            <a:graphicFrameLocks noGrp="1"/>
          </p:cNvGraphicFramePr>
          <p:nvPr>
            <p:ph idx="1"/>
            <p:extLst>
              <p:ext uri="{D42A27DB-BD31-4B8C-83A1-F6EECF244321}">
                <p14:modId xmlns:p14="http://schemas.microsoft.com/office/powerpoint/2010/main" val="1108248085"/>
              </p:ext>
            </p:extLst>
          </p:nvPr>
        </p:nvGraphicFramePr>
        <p:xfrm>
          <a:off x="354013" y="2006600"/>
          <a:ext cx="11483975" cy="386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90254985"/>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0205E-DC02-4EC9-AAC2-1B6F54657C79}"/>
              </a:ext>
            </a:extLst>
          </p:cNvPr>
          <p:cNvSpPr>
            <a:spLocks noGrp="1"/>
          </p:cNvSpPr>
          <p:nvPr>
            <p:ph type="title"/>
          </p:nvPr>
        </p:nvSpPr>
        <p:spPr/>
        <p:txBody>
          <a:bodyPr/>
          <a:lstStyle/>
          <a:p>
            <a:r>
              <a:rPr lang="en-US" dirty="0"/>
              <a:t>Literature Review: Mechanism [Cont’d]</a:t>
            </a:r>
            <a:endParaRPr lang="ru-RU" dirty="0"/>
          </a:p>
        </p:txBody>
      </p:sp>
      <p:sp>
        <p:nvSpPr>
          <p:cNvPr id="4" name="Date Placeholder 3">
            <a:extLst>
              <a:ext uri="{FF2B5EF4-FFF2-40B4-BE49-F238E27FC236}">
                <a16:creationId xmlns:a16="http://schemas.microsoft.com/office/drawing/2014/main" id="{E0E5D48A-D61F-4515-A3FF-200FFF939E84}"/>
              </a:ext>
            </a:extLst>
          </p:cNvPr>
          <p:cNvSpPr>
            <a:spLocks noGrp="1"/>
          </p:cNvSpPr>
          <p:nvPr>
            <p:ph type="dt" sz="half" idx="10"/>
          </p:nvPr>
        </p:nvSpPr>
        <p:spPr/>
        <p:txBody>
          <a:bodyPr/>
          <a:lstStyle/>
          <a:p>
            <a:fld id="{0DB3FA78-99F6-4CF8-87D1-1B3E97789736}" type="datetime4">
              <a:rPr lang="en-US" smtClean="0"/>
              <a:t>April 29, 2021</a:t>
            </a:fld>
            <a:endParaRPr lang="ru-RU"/>
          </a:p>
        </p:txBody>
      </p:sp>
      <p:sp>
        <p:nvSpPr>
          <p:cNvPr id="5" name="Footer Placeholder 4">
            <a:extLst>
              <a:ext uri="{FF2B5EF4-FFF2-40B4-BE49-F238E27FC236}">
                <a16:creationId xmlns:a16="http://schemas.microsoft.com/office/drawing/2014/main" id="{9223DA24-FFB9-4BE9-81DF-572024DA81EE}"/>
              </a:ext>
            </a:extLst>
          </p:cNvPr>
          <p:cNvSpPr>
            <a:spLocks noGrp="1"/>
          </p:cNvSpPr>
          <p:nvPr>
            <p:ph type="ftr" sz="quarter" idx="11"/>
          </p:nvPr>
        </p:nvSpPr>
        <p:spPr/>
        <p:txBody>
          <a:bodyPr/>
          <a:lstStyle/>
          <a:p>
            <a:r>
              <a:rPr lang="en-US"/>
              <a:t>Ayazhan Bazarbekova</a:t>
            </a:r>
            <a:endParaRPr lang="ru-RU"/>
          </a:p>
        </p:txBody>
      </p:sp>
      <p:sp>
        <p:nvSpPr>
          <p:cNvPr id="6" name="Slide Number Placeholder 5">
            <a:extLst>
              <a:ext uri="{FF2B5EF4-FFF2-40B4-BE49-F238E27FC236}">
                <a16:creationId xmlns:a16="http://schemas.microsoft.com/office/drawing/2014/main" id="{CC0E8F0D-28A7-42B1-B9A3-E578FA4996B4}"/>
              </a:ext>
            </a:extLst>
          </p:cNvPr>
          <p:cNvSpPr>
            <a:spLocks noGrp="1"/>
          </p:cNvSpPr>
          <p:nvPr>
            <p:ph type="sldNum" sz="quarter" idx="12"/>
          </p:nvPr>
        </p:nvSpPr>
        <p:spPr/>
        <p:txBody>
          <a:bodyPr/>
          <a:lstStyle/>
          <a:p>
            <a:fld id="{7F27EFF6-A82B-4B6F-88D3-A085167AFFB2}" type="slidenum">
              <a:rPr lang="ru-RU" smtClean="0"/>
              <a:t>8</a:t>
            </a:fld>
            <a:endParaRPr lang="ru-RU"/>
          </a:p>
        </p:txBody>
      </p:sp>
      <p:graphicFrame>
        <p:nvGraphicFramePr>
          <p:cNvPr id="13" name="Content Placeholder 12">
            <a:extLst>
              <a:ext uri="{FF2B5EF4-FFF2-40B4-BE49-F238E27FC236}">
                <a16:creationId xmlns:a16="http://schemas.microsoft.com/office/drawing/2014/main" id="{ABE1FB90-70B0-43FE-B8A5-CAA2511B2664}"/>
              </a:ext>
            </a:extLst>
          </p:cNvPr>
          <p:cNvGraphicFramePr>
            <a:graphicFrameLocks noGrp="1"/>
          </p:cNvGraphicFramePr>
          <p:nvPr>
            <p:ph idx="1"/>
            <p:extLst>
              <p:ext uri="{D42A27DB-BD31-4B8C-83A1-F6EECF244321}">
                <p14:modId xmlns:p14="http://schemas.microsoft.com/office/powerpoint/2010/main" val="3497008187"/>
              </p:ext>
            </p:extLst>
          </p:nvPr>
        </p:nvGraphicFramePr>
        <p:xfrm>
          <a:off x="354013" y="2006600"/>
          <a:ext cx="11483975" cy="386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6" name="Group 25">
            <a:extLst>
              <a:ext uri="{FF2B5EF4-FFF2-40B4-BE49-F238E27FC236}">
                <a16:creationId xmlns:a16="http://schemas.microsoft.com/office/drawing/2014/main" id="{2F83E7CC-C633-4886-A7F1-AADA2212E248}"/>
              </a:ext>
            </a:extLst>
          </p:cNvPr>
          <p:cNvGrpSpPr/>
          <p:nvPr/>
        </p:nvGrpSpPr>
        <p:grpSpPr>
          <a:xfrm>
            <a:off x="1927951" y="3106757"/>
            <a:ext cx="1542361" cy="1564395"/>
            <a:chOff x="1255923" y="3106757"/>
            <a:chExt cx="2214390" cy="1564395"/>
          </a:xfrm>
        </p:grpSpPr>
        <p:cxnSp>
          <p:nvCxnSpPr>
            <p:cNvPr id="22" name="Straight Connector 21">
              <a:extLst>
                <a:ext uri="{FF2B5EF4-FFF2-40B4-BE49-F238E27FC236}">
                  <a16:creationId xmlns:a16="http://schemas.microsoft.com/office/drawing/2014/main" id="{28C809C2-1008-4F8F-9206-73962F2499FE}"/>
                </a:ext>
              </a:extLst>
            </p:cNvPr>
            <p:cNvCxnSpPr>
              <a:cxnSpLocks/>
            </p:cNvCxnSpPr>
            <p:nvPr/>
          </p:nvCxnSpPr>
          <p:spPr>
            <a:xfrm flipH="1">
              <a:off x="1255923" y="3106757"/>
              <a:ext cx="1608463" cy="1244906"/>
            </a:xfrm>
            <a:prstGeom prst="line">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83B163F-439B-4DFA-8ADE-5EC4EDB39F53}"/>
                </a:ext>
              </a:extLst>
            </p:cNvPr>
            <p:cNvCxnSpPr/>
            <p:nvPr/>
          </p:nvCxnSpPr>
          <p:spPr>
            <a:xfrm>
              <a:off x="1255923" y="4351663"/>
              <a:ext cx="2214390" cy="319489"/>
            </a:xfrm>
            <a:prstGeom prst="line">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27" name="Oval 26">
            <a:extLst>
              <a:ext uri="{FF2B5EF4-FFF2-40B4-BE49-F238E27FC236}">
                <a16:creationId xmlns:a16="http://schemas.microsoft.com/office/drawing/2014/main" id="{D83E6041-0377-4524-847B-82D58F2B3264}"/>
              </a:ext>
            </a:extLst>
          </p:cNvPr>
          <p:cNvSpPr/>
          <p:nvPr/>
        </p:nvSpPr>
        <p:spPr>
          <a:xfrm>
            <a:off x="732862" y="3791501"/>
            <a:ext cx="1120323" cy="1120323"/>
          </a:xfrm>
          <a:prstGeom prst="ellipse">
            <a:avLst/>
          </a:prstGeom>
          <a:solidFill>
            <a:schemeClr val="accent5">
              <a:lumMod val="20000"/>
              <a:lumOff val="8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Soil</a:t>
            </a:r>
            <a:endParaRPr lang="ru-RU" sz="2000" b="1" dirty="0">
              <a:solidFill>
                <a:schemeClr val="tx1"/>
              </a:solidFill>
            </a:endParaRPr>
          </a:p>
        </p:txBody>
      </p:sp>
      <p:sp>
        <p:nvSpPr>
          <p:cNvPr id="28" name="Oval 27">
            <a:extLst>
              <a:ext uri="{FF2B5EF4-FFF2-40B4-BE49-F238E27FC236}">
                <a16:creationId xmlns:a16="http://schemas.microsoft.com/office/drawing/2014/main" id="{3C7FFBC6-7936-4044-A99E-C82DF0F1695A}"/>
              </a:ext>
            </a:extLst>
          </p:cNvPr>
          <p:cNvSpPr/>
          <p:nvPr/>
        </p:nvSpPr>
        <p:spPr>
          <a:xfrm>
            <a:off x="9093633" y="1900152"/>
            <a:ext cx="1906434" cy="1906434"/>
          </a:xfrm>
          <a:prstGeom prst="ellipse">
            <a:avLst/>
          </a:prstGeom>
          <a:solidFill>
            <a:schemeClr val="accent4">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Stabilizer</a:t>
            </a:r>
            <a:endParaRPr lang="ru-RU" sz="2000" b="1" dirty="0">
              <a:solidFill>
                <a:schemeClr val="tx1"/>
              </a:solidFill>
            </a:endParaRPr>
          </a:p>
        </p:txBody>
      </p:sp>
      <p:cxnSp>
        <p:nvCxnSpPr>
          <p:cNvPr id="30" name="Straight Connector 29">
            <a:extLst>
              <a:ext uri="{FF2B5EF4-FFF2-40B4-BE49-F238E27FC236}">
                <a16:creationId xmlns:a16="http://schemas.microsoft.com/office/drawing/2014/main" id="{81C08ED6-4228-4DEB-8C62-036DDBC6BF7B}"/>
              </a:ext>
            </a:extLst>
          </p:cNvPr>
          <p:cNvCxnSpPr>
            <a:cxnSpLocks/>
          </p:cNvCxnSpPr>
          <p:nvPr/>
        </p:nvCxnSpPr>
        <p:spPr>
          <a:xfrm>
            <a:off x="8256858" y="2765637"/>
            <a:ext cx="754504" cy="87732"/>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33" name="Graphic 32" descr="Arrow: Slight curve with solid fill">
            <a:extLst>
              <a:ext uri="{FF2B5EF4-FFF2-40B4-BE49-F238E27FC236}">
                <a16:creationId xmlns:a16="http://schemas.microsoft.com/office/drawing/2014/main" id="{A78E35C1-418C-4F9C-A5C1-F0031A800F1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2844788">
            <a:off x="5742382" y="4932154"/>
            <a:ext cx="914400" cy="914400"/>
          </a:xfrm>
          <a:prstGeom prst="rect">
            <a:avLst/>
          </a:prstGeom>
        </p:spPr>
      </p:pic>
      <p:sp>
        <p:nvSpPr>
          <p:cNvPr id="36" name="Rectangle: Rounded Corners 35">
            <a:extLst>
              <a:ext uri="{FF2B5EF4-FFF2-40B4-BE49-F238E27FC236}">
                <a16:creationId xmlns:a16="http://schemas.microsoft.com/office/drawing/2014/main" id="{F163A45C-49F7-4E7D-9EA3-56AAE3BB26F8}"/>
              </a:ext>
            </a:extLst>
          </p:cNvPr>
          <p:cNvSpPr/>
          <p:nvPr/>
        </p:nvSpPr>
        <p:spPr>
          <a:xfrm>
            <a:off x="6675986" y="5407591"/>
            <a:ext cx="2417647" cy="914400"/>
          </a:xfrm>
          <a:prstGeom prst="round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Volumetric expansion</a:t>
            </a:r>
            <a:endParaRPr lang="ru-RU" sz="2400" b="1" dirty="0">
              <a:solidFill>
                <a:schemeClr val="tx1"/>
              </a:solidFill>
            </a:endParaRPr>
          </a:p>
        </p:txBody>
      </p:sp>
    </p:spTree>
    <p:extLst>
      <p:ext uri="{BB962C8B-B14F-4D97-AF65-F5344CB8AC3E}">
        <p14:creationId xmlns:p14="http://schemas.microsoft.com/office/powerpoint/2010/main" val="213633071"/>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3361D-F7AE-46DE-9972-6F4247DDB74A}"/>
              </a:ext>
            </a:extLst>
          </p:cNvPr>
          <p:cNvSpPr>
            <a:spLocks noGrp="1"/>
          </p:cNvSpPr>
          <p:nvPr>
            <p:ph type="title"/>
          </p:nvPr>
        </p:nvSpPr>
        <p:spPr/>
        <p:txBody>
          <a:bodyPr/>
          <a:lstStyle/>
          <a:p>
            <a:r>
              <a:rPr lang="en-US" dirty="0"/>
              <a:t>Methodology</a:t>
            </a:r>
            <a:endParaRPr lang="ru-RU" dirty="0"/>
          </a:p>
        </p:txBody>
      </p:sp>
      <p:sp>
        <p:nvSpPr>
          <p:cNvPr id="4" name="Date Placeholder 3">
            <a:extLst>
              <a:ext uri="{FF2B5EF4-FFF2-40B4-BE49-F238E27FC236}">
                <a16:creationId xmlns:a16="http://schemas.microsoft.com/office/drawing/2014/main" id="{B33818E8-720F-4893-86C1-06D2A9CB4760}"/>
              </a:ext>
            </a:extLst>
          </p:cNvPr>
          <p:cNvSpPr>
            <a:spLocks noGrp="1"/>
          </p:cNvSpPr>
          <p:nvPr>
            <p:ph type="dt" sz="half" idx="10"/>
          </p:nvPr>
        </p:nvSpPr>
        <p:spPr/>
        <p:txBody>
          <a:bodyPr/>
          <a:lstStyle/>
          <a:p>
            <a:fld id="{0DB3FA78-99F6-4CF8-87D1-1B3E97789736}" type="datetime4">
              <a:rPr lang="en-US" smtClean="0"/>
              <a:t>April 29, 2021</a:t>
            </a:fld>
            <a:endParaRPr lang="ru-RU"/>
          </a:p>
        </p:txBody>
      </p:sp>
      <p:sp>
        <p:nvSpPr>
          <p:cNvPr id="5" name="Footer Placeholder 4">
            <a:extLst>
              <a:ext uri="{FF2B5EF4-FFF2-40B4-BE49-F238E27FC236}">
                <a16:creationId xmlns:a16="http://schemas.microsoft.com/office/drawing/2014/main" id="{BBB7AD8E-23EA-4456-844F-CBF0DAC5DD86}"/>
              </a:ext>
            </a:extLst>
          </p:cNvPr>
          <p:cNvSpPr>
            <a:spLocks noGrp="1"/>
          </p:cNvSpPr>
          <p:nvPr>
            <p:ph type="ftr" sz="quarter" idx="11"/>
          </p:nvPr>
        </p:nvSpPr>
        <p:spPr/>
        <p:txBody>
          <a:bodyPr/>
          <a:lstStyle/>
          <a:p>
            <a:r>
              <a:rPr lang="en-US"/>
              <a:t>Ayazhan Bazarbekova</a:t>
            </a:r>
            <a:endParaRPr lang="ru-RU"/>
          </a:p>
        </p:txBody>
      </p:sp>
      <p:sp>
        <p:nvSpPr>
          <p:cNvPr id="6" name="Slide Number Placeholder 5">
            <a:extLst>
              <a:ext uri="{FF2B5EF4-FFF2-40B4-BE49-F238E27FC236}">
                <a16:creationId xmlns:a16="http://schemas.microsoft.com/office/drawing/2014/main" id="{F47851D3-0435-4C06-99E2-8D5A59931E93}"/>
              </a:ext>
            </a:extLst>
          </p:cNvPr>
          <p:cNvSpPr>
            <a:spLocks noGrp="1"/>
          </p:cNvSpPr>
          <p:nvPr>
            <p:ph type="sldNum" sz="quarter" idx="12"/>
          </p:nvPr>
        </p:nvSpPr>
        <p:spPr/>
        <p:txBody>
          <a:bodyPr/>
          <a:lstStyle/>
          <a:p>
            <a:fld id="{7F27EFF6-A82B-4B6F-88D3-A085167AFFB2}" type="slidenum">
              <a:rPr lang="ru-RU" smtClean="0"/>
              <a:t>9</a:t>
            </a:fld>
            <a:endParaRPr lang="ru-RU"/>
          </a:p>
        </p:txBody>
      </p:sp>
      <p:grpSp>
        <p:nvGrpSpPr>
          <p:cNvPr id="7" name="Canvas 59">
            <a:extLst>
              <a:ext uri="{FF2B5EF4-FFF2-40B4-BE49-F238E27FC236}">
                <a16:creationId xmlns:a16="http://schemas.microsoft.com/office/drawing/2014/main" id="{81ABC97D-067F-4EEF-9862-60301081F55C}"/>
              </a:ext>
            </a:extLst>
          </p:cNvPr>
          <p:cNvGrpSpPr/>
          <p:nvPr/>
        </p:nvGrpSpPr>
        <p:grpSpPr>
          <a:xfrm>
            <a:off x="353788" y="1748817"/>
            <a:ext cx="11469093" cy="4409396"/>
            <a:chOff x="1" y="26658"/>
            <a:chExt cx="5572294" cy="4409396"/>
          </a:xfrm>
        </p:grpSpPr>
        <p:cxnSp>
          <p:nvCxnSpPr>
            <p:cNvPr id="9" name="Connector: Elbow 8">
              <a:extLst>
                <a:ext uri="{FF2B5EF4-FFF2-40B4-BE49-F238E27FC236}">
                  <a16:creationId xmlns:a16="http://schemas.microsoft.com/office/drawing/2014/main" id="{086F6BF3-EC09-4F74-A1B2-F7E0116B2202}"/>
                </a:ext>
              </a:extLst>
            </p:cNvPr>
            <p:cNvCxnSpPr>
              <a:stCxn id="15" idx="3"/>
              <a:endCxn id="12" idx="0"/>
            </p:cNvCxnSpPr>
            <p:nvPr/>
          </p:nvCxnSpPr>
          <p:spPr>
            <a:xfrm>
              <a:off x="3841995" y="314658"/>
              <a:ext cx="425295" cy="266328"/>
            </a:xfrm>
            <a:prstGeom prst="bentConnector2">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10" name="Connector: Elbow 9">
              <a:extLst>
                <a:ext uri="{FF2B5EF4-FFF2-40B4-BE49-F238E27FC236}">
                  <a16:creationId xmlns:a16="http://schemas.microsoft.com/office/drawing/2014/main" id="{D4C1787D-98FE-4A9D-8DD7-F9DBB50213F5}"/>
                </a:ext>
              </a:extLst>
            </p:cNvPr>
            <p:cNvCxnSpPr>
              <a:stCxn id="15" idx="1"/>
              <a:endCxn id="11" idx="0"/>
            </p:cNvCxnSpPr>
            <p:nvPr/>
          </p:nvCxnSpPr>
          <p:spPr>
            <a:xfrm rot="10800000" flipV="1">
              <a:off x="1686496" y="314658"/>
              <a:ext cx="318974" cy="266258"/>
            </a:xfrm>
            <a:prstGeom prst="bentConnector2">
              <a:avLst/>
            </a:prstGeom>
            <a:ln>
              <a:tailEnd type="triangle"/>
            </a:ln>
          </p:spPr>
          <p:style>
            <a:lnRef idx="3">
              <a:schemeClr val="accent4"/>
            </a:lnRef>
            <a:fillRef idx="0">
              <a:schemeClr val="accent4"/>
            </a:fillRef>
            <a:effectRef idx="2">
              <a:schemeClr val="accent4"/>
            </a:effectRef>
            <a:fontRef idx="minor">
              <a:schemeClr val="tx1"/>
            </a:fontRef>
          </p:style>
        </p:cxnSp>
        <p:sp>
          <p:nvSpPr>
            <p:cNvPr id="11" name="Rectangle 10">
              <a:extLst>
                <a:ext uri="{FF2B5EF4-FFF2-40B4-BE49-F238E27FC236}">
                  <a16:creationId xmlns:a16="http://schemas.microsoft.com/office/drawing/2014/main" id="{16AC0C2D-97F8-455A-BB5A-47C431DEEF66}"/>
                </a:ext>
              </a:extLst>
            </p:cNvPr>
            <p:cNvSpPr/>
            <p:nvPr/>
          </p:nvSpPr>
          <p:spPr>
            <a:xfrm>
              <a:off x="1398474" y="580916"/>
              <a:ext cx="576044" cy="326194"/>
            </a:xfrm>
            <a:prstGeom prst="rect">
              <a:avLst/>
            </a:prstGeom>
          </p:spPr>
          <p:style>
            <a:lnRef idx="1">
              <a:schemeClr val="accent4"/>
            </a:lnRef>
            <a:fillRef idx="2">
              <a:schemeClr val="accent4"/>
            </a:fillRef>
            <a:effectRef idx="1">
              <a:schemeClr val="accent4"/>
            </a:effectRef>
            <a:fontRef idx="minor">
              <a:schemeClr val="dk1"/>
            </a:fontRef>
          </p:style>
          <p:txBody>
            <a:bodyPr rot="0" spcFirstLastPara="0" vert="horz" wrap="square" lIns="92985" tIns="46492" rIns="92985" bIns="46492" numCol="1" spcCol="0" rtlCol="0" fromWordArt="0" anchor="ctr" anchorCtr="0" forceAA="0" compatLnSpc="1">
              <a:prstTxWarp prst="textNoShape">
                <a:avLst/>
              </a:prstTxWarp>
              <a:noAutofit/>
            </a:bodyPr>
            <a:lstStyle/>
            <a:p>
              <a:pPr algn="ctr">
                <a:lnSpc>
                  <a:spcPct val="106000"/>
                </a:lnSpc>
                <a:spcAft>
                  <a:spcPts val="800"/>
                </a:spcAft>
              </a:pPr>
              <a:r>
                <a:rPr lang="en-US" sz="1600">
                  <a:effectLst/>
                  <a:ea typeface="Malgun Gothic" panose="020B0503020000020004" pitchFamily="34" charset="-127"/>
                  <a:cs typeface="Times New Roman" panose="02020603050405020304" pitchFamily="18" charset="0"/>
                </a:rPr>
                <a:t>Soil</a:t>
              </a:r>
              <a:endParaRPr lang="ru-RU" sz="2400">
                <a:effectLst/>
                <a:ea typeface="Malgun Gothic" panose="020B0503020000020004" pitchFamily="34" charset="-127"/>
                <a:cs typeface="Times New Roman" panose="02020603050405020304" pitchFamily="18" charset="0"/>
              </a:endParaRPr>
            </a:p>
          </p:txBody>
        </p:sp>
        <p:sp>
          <p:nvSpPr>
            <p:cNvPr id="12" name="Rectangle 11">
              <a:extLst>
                <a:ext uri="{FF2B5EF4-FFF2-40B4-BE49-F238E27FC236}">
                  <a16:creationId xmlns:a16="http://schemas.microsoft.com/office/drawing/2014/main" id="{3224BF71-122A-4D45-927D-9324742E6E99}"/>
                </a:ext>
              </a:extLst>
            </p:cNvPr>
            <p:cNvSpPr/>
            <p:nvPr/>
          </p:nvSpPr>
          <p:spPr>
            <a:xfrm>
              <a:off x="3911598" y="580986"/>
              <a:ext cx="711384" cy="326146"/>
            </a:xfrm>
            <a:prstGeom prst="rect">
              <a:avLst/>
            </a:prstGeom>
          </p:spPr>
          <p:style>
            <a:lnRef idx="1">
              <a:schemeClr val="accent6"/>
            </a:lnRef>
            <a:fillRef idx="2">
              <a:schemeClr val="accent6"/>
            </a:fillRef>
            <a:effectRef idx="1">
              <a:schemeClr val="accent6"/>
            </a:effectRef>
            <a:fontRef idx="minor">
              <a:schemeClr val="dk1"/>
            </a:fontRef>
          </p:style>
          <p:txBody>
            <a:bodyPr rot="0" spcFirstLastPara="0" vert="horz" wrap="square" lIns="92985" tIns="46492" rIns="92985" bIns="46492" numCol="1" spcCol="0" rtlCol="0" fromWordArt="0" anchor="ctr" anchorCtr="0" forceAA="0" compatLnSpc="1">
              <a:prstTxWarp prst="textNoShape">
                <a:avLst/>
              </a:prstTxWarp>
              <a:noAutofit/>
            </a:bodyPr>
            <a:lstStyle/>
            <a:p>
              <a:pPr algn="ctr">
                <a:lnSpc>
                  <a:spcPct val="105000"/>
                </a:lnSpc>
                <a:spcAft>
                  <a:spcPts val="800"/>
                </a:spcAft>
              </a:pPr>
              <a:r>
                <a:rPr lang="en-US" sz="1600">
                  <a:effectLst/>
                  <a:ea typeface="Calibri" panose="020F0502020204030204" pitchFamily="34" charset="0"/>
                  <a:cs typeface="Times New Roman" panose="02020603050405020304" pitchFamily="18" charset="0"/>
                </a:rPr>
                <a:t>Stabilizer</a:t>
              </a:r>
              <a:endParaRPr lang="ru-RU" sz="2400">
                <a:effectLst/>
                <a:ea typeface="Malgun Gothic" panose="020B0503020000020004" pitchFamily="34" charset="-127"/>
                <a:cs typeface="Times New Roman" panose="02020603050405020304" pitchFamily="18" charset="0"/>
              </a:endParaRPr>
            </a:p>
          </p:txBody>
        </p:sp>
        <p:sp>
          <p:nvSpPr>
            <p:cNvPr id="13" name="Rectangle 12">
              <a:extLst>
                <a:ext uri="{FF2B5EF4-FFF2-40B4-BE49-F238E27FC236}">
                  <a16:creationId xmlns:a16="http://schemas.microsoft.com/office/drawing/2014/main" id="{67F5A303-7289-4334-A382-C4708047C2AA}"/>
                </a:ext>
              </a:extLst>
            </p:cNvPr>
            <p:cNvSpPr/>
            <p:nvPr/>
          </p:nvSpPr>
          <p:spPr>
            <a:xfrm>
              <a:off x="1" y="907121"/>
              <a:ext cx="1974517" cy="1733245"/>
            </a:xfrm>
            <a:prstGeom prst="rect">
              <a:avLst/>
            </a:prstGeom>
          </p:spPr>
          <p:style>
            <a:lnRef idx="2">
              <a:schemeClr val="accent4"/>
            </a:lnRef>
            <a:fillRef idx="1">
              <a:schemeClr val="lt1"/>
            </a:fillRef>
            <a:effectRef idx="0">
              <a:schemeClr val="accent4"/>
            </a:effectRef>
            <a:fontRef idx="minor">
              <a:schemeClr val="dk1"/>
            </a:fontRef>
          </p:style>
          <p:txBody>
            <a:bodyPr rot="0" spcFirstLastPara="0" vert="horz" wrap="square" lIns="92985" tIns="46492" rIns="92985" bIns="46492" numCol="2" spcCol="0" rtlCol="0" fromWordArt="0" anchor="ctr" anchorCtr="0" forceAA="0" compatLnSpc="1">
              <a:prstTxWarp prst="textNoShape">
                <a:avLst/>
              </a:prstTxWarp>
              <a:noAutofit/>
            </a:bodyPr>
            <a:lstStyle/>
            <a:p>
              <a:pPr>
                <a:spcAft>
                  <a:spcPts val="800"/>
                </a:spcAft>
              </a:pPr>
              <a:r>
                <a:rPr lang="en-US" sz="1200" dirty="0">
                  <a:effectLst/>
                  <a:ea typeface="Malgun Gothic" panose="020B0503020000020004" pitchFamily="34" charset="-127"/>
                  <a:cs typeface="Times New Roman" panose="02020603050405020304" pitchFamily="18" charset="0"/>
                </a:rPr>
                <a:t>Gradation: </a:t>
              </a:r>
              <a:r>
                <a:rPr lang="en-US" sz="1200" i="1" dirty="0">
                  <a:effectLst/>
                  <a:ea typeface="Malgun Gothic" panose="020B0503020000020004" pitchFamily="34" charset="-127"/>
                  <a:cs typeface="Times New Roman" panose="02020603050405020304" pitchFamily="18" charset="0"/>
                </a:rPr>
                <a:t>Tex-110-E</a:t>
              </a:r>
              <a:endParaRPr lang="ru-RU" sz="1200" dirty="0">
                <a:effectLst/>
                <a:ea typeface="Malgun Gothic" panose="020B0503020000020004" pitchFamily="34" charset="-127"/>
                <a:cs typeface="Times New Roman" panose="02020603050405020304" pitchFamily="18" charset="0"/>
              </a:endParaRPr>
            </a:p>
            <a:p>
              <a:pPr>
                <a:spcAft>
                  <a:spcPts val="800"/>
                </a:spcAft>
              </a:pPr>
              <a:r>
                <a:rPr lang="en-US" sz="1200" dirty="0">
                  <a:effectLst/>
                  <a:ea typeface="Malgun Gothic" panose="020B0503020000020004" pitchFamily="34" charset="-127"/>
                  <a:cs typeface="Times New Roman" panose="02020603050405020304" pitchFamily="18" charset="0"/>
                </a:rPr>
                <a:t>Minerology: </a:t>
              </a:r>
              <a:r>
                <a:rPr lang="en-US" sz="1200" i="1" dirty="0">
                  <a:effectLst/>
                  <a:ea typeface="Malgun Gothic" panose="020B0503020000020004" pitchFamily="34" charset="-127"/>
                  <a:cs typeface="Times New Roman" panose="02020603050405020304" pitchFamily="18" charset="0"/>
                </a:rPr>
                <a:t>XRD</a:t>
              </a:r>
              <a:endParaRPr lang="ru-RU" sz="1200" dirty="0">
                <a:effectLst/>
                <a:ea typeface="Malgun Gothic" panose="020B0503020000020004" pitchFamily="34" charset="-127"/>
                <a:cs typeface="Times New Roman" panose="02020603050405020304" pitchFamily="18" charset="0"/>
              </a:endParaRPr>
            </a:p>
            <a:p>
              <a:pPr>
                <a:spcAft>
                  <a:spcPts val="800"/>
                </a:spcAft>
              </a:pPr>
              <a:r>
                <a:rPr lang="en-US" sz="1200" dirty="0">
                  <a:effectLst/>
                  <a:ea typeface="Malgun Gothic" panose="020B0503020000020004" pitchFamily="34" charset="-127"/>
                  <a:cs typeface="Times New Roman" panose="02020603050405020304" pitchFamily="18" charset="0"/>
                </a:rPr>
                <a:t>Chemical composition: </a:t>
              </a:r>
              <a:r>
                <a:rPr lang="en-US" sz="1200" i="1" dirty="0">
                  <a:effectLst/>
                  <a:ea typeface="Malgun Gothic" panose="020B0503020000020004" pitchFamily="34" charset="-127"/>
                  <a:cs typeface="Times New Roman" panose="02020603050405020304" pitchFamily="18" charset="0"/>
                </a:rPr>
                <a:t>XRF</a:t>
              </a:r>
              <a:endParaRPr lang="ru-RU" sz="1200" dirty="0">
                <a:effectLst/>
                <a:ea typeface="Malgun Gothic" panose="020B0503020000020004" pitchFamily="34" charset="-127"/>
                <a:cs typeface="Times New Roman" panose="02020603050405020304" pitchFamily="18" charset="0"/>
              </a:endParaRPr>
            </a:p>
            <a:p>
              <a:pPr>
                <a:spcAft>
                  <a:spcPts val="800"/>
                </a:spcAft>
              </a:pPr>
              <a:r>
                <a:rPr lang="en-US" sz="1200" dirty="0">
                  <a:effectLst/>
                  <a:ea typeface="Malgun Gothic" panose="020B0503020000020004" pitchFamily="34" charset="-127"/>
                  <a:cs typeface="Times New Roman" panose="02020603050405020304" pitchFamily="18" charset="0"/>
                </a:rPr>
                <a:t>Ion chromatography</a:t>
              </a:r>
              <a:endParaRPr lang="ru-RU" sz="1200" dirty="0">
                <a:effectLst/>
                <a:ea typeface="Malgun Gothic" panose="020B0503020000020004" pitchFamily="34" charset="-127"/>
                <a:cs typeface="Times New Roman" panose="02020603050405020304" pitchFamily="18" charset="0"/>
              </a:endParaRPr>
            </a:p>
            <a:p>
              <a:pPr>
                <a:spcAft>
                  <a:spcPts val="800"/>
                </a:spcAft>
              </a:pPr>
              <a:r>
                <a:rPr lang="en-US" sz="1200" dirty="0">
                  <a:effectLst/>
                  <a:ea typeface="Malgun Gothic" panose="020B0503020000020004" pitchFamily="34" charset="-127"/>
                  <a:cs typeface="Times New Roman" panose="02020603050405020304" pitchFamily="18" charset="0"/>
                </a:rPr>
                <a:t>pH: </a:t>
              </a:r>
              <a:r>
                <a:rPr lang="en-US" sz="1200" i="1" dirty="0">
                  <a:effectLst/>
                  <a:ea typeface="Malgun Gothic" panose="020B0503020000020004" pitchFamily="34" charset="-127"/>
                  <a:cs typeface="Times New Roman" panose="02020603050405020304" pitchFamily="18" charset="0"/>
                </a:rPr>
                <a:t>Tex-128-E</a:t>
              </a:r>
            </a:p>
            <a:p>
              <a:pPr>
                <a:spcAft>
                  <a:spcPts val="800"/>
                </a:spcAft>
              </a:pPr>
              <a:endParaRPr lang="ru-RU" sz="1200" dirty="0">
                <a:effectLst/>
                <a:ea typeface="Malgun Gothic" panose="020B0503020000020004" pitchFamily="34" charset="-127"/>
                <a:cs typeface="Times New Roman" panose="02020603050405020304" pitchFamily="18" charset="0"/>
              </a:endParaRPr>
            </a:p>
            <a:p>
              <a:pPr>
                <a:spcAft>
                  <a:spcPts val="800"/>
                </a:spcAft>
              </a:pPr>
              <a:r>
                <a:rPr lang="en-US" sz="1200" dirty="0">
                  <a:effectLst/>
                  <a:ea typeface="Malgun Gothic" panose="020B0503020000020004" pitchFamily="34" charset="-127"/>
                  <a:cs typeface="Times New Roman" panose="02020603050405020304" pitchFamily="18" charset="0"/>
                </a:rPr>
                <a:t>Atterberg limits: </a:t>
              </a:r>
              <a:r>
                <a:rPr lang="en-US" sz="1200" i="1" dirty="0">
                  <a:effectLst/>
                  <a:ea typeface="Malgun Gothic" panose="020B0503020000020004" pitchFamily="34" charset="-127"/>
                  <a:cs typeface="Times New Roman" panose="02020603050405020304" pitchFamily="18" charset="0"/>
                </a:rPr>
                <a:t>Tex-105-E,</a:t>
              </a:r>
              <a:endParaRPr lang="ru-RU" sz="1200" dirty="0">
                <a:effectLst/>
                <a:ea typeface="Malgun Gothic" panose="020B0503020000020004" pitchFamily="34" charset="-127"/>
                <a:cs typeface="Times New Roman" panose="02020603050405020304" pitchFamily="18" charset="0"/>
              </a:endParaRPr>
            </a:p>
            <a:p>
              <a:pPr>
                <a:spcAft>
                  <a:spcPts val="800"/>
                </a:spcAft>
              </a:pPr>
              <a:r>
                <a:rPr lang="en-US" sz="1200" i="1" dirty="0">
                  <a:effectLst/>
                  <a:ea typeface="Malgun Gothic" panose="020B0503020000020004" pitchFamily="34" charset="-127"/>
                  <a:cs typeface="Times New Roman" panose="02020603050405020304" pitchFamily="18" charset="0"/>
                </a:rPr>
                <a:t>104-E, and 106-E</a:t>
              </a:r>
              <a:endParaRPr lang="ru-RU" sz="1200" dirty="0">
                <a:effectLst/>
                <a:ea typeface="Malgun Gothic" panose="020B0503020000020004" pitchFamily="34" charset="-127"/>
                <a:cs typeface="Times New Roman" panose="02020603050405020304" pitchFamily="18" charset="0"/>
              </a:endParaRPr>
            </a:p>
            <a:p>
              <a:pPr>
                <a:spcAft>
                  <a:spcPts val="800"/>
                </a:spcAft>
              </a:pPr>
              <a:r>
                <a:rPr lang="en-US" sz="1200" dirty="0">
                  <a:effectLst/>
                  <a:ea typeface="Malgun Gothic" panose="020B0503020000020004" pitchFamily="34" charset="-127"/>
                  <a:cs typeface="Times New Roman" panose="02020603050405020304" pitchFamily="18" charset="0"/>
                </a:rPr>
                <a:t>OMC &amp; MDD: </a:t>
              </a:r>
              <a:r>
                <a:rPr lang="en-US" sz="1200" i="1" dirty="0">
                  <a:effectLst/>
                  <a:ea typeface="Malgun Gothic" panose="020B0503020000020004" pitchFamily="34" charset="-127"/>
                  <a:cs typeface="Times New Roman" panose="02020603050405020304" pitchFamily="18" charset="0"/>
                </a:rPr>
                <a:t>ASTM D698-12e2</a:t>
              </a:r>
              <a:endParaRPr lang="ru-RU" sz="1200" dirty="0">
                <a:effectLst/>
                <a:ea typeface="Malgun Gothic" panose="020B0503020000020004" pitchFamily="34" charset="-127"/>
                <a:cs typeface="Times New Roman" panose="02020603050405020304" pitchFamily="18" charset="0"/>
              </a:endParaRPr>
            </a:p>
            <a:p>
              <a:pPr>
                <a:spcAft>
                  <a:spcPts val="800"/>
                </a:spcAft>
              </a:pPr>
              <a:r>
                <a:rPr lang="en-US" sz="1200" dirty="0">
                  <a:effectLst/>
                  <a:ea typeface="Calibri" panose="020F0502020204030204" pitchFamily="34" charset="0"/>
                  <a:cs typeface="Times New Roman" panose="02020603050405020304" pitchFamily="18" charset="0"/>
                </a:rPr>
                <a:t>USC: </a:t>
              </a:r>
              <a:r>
                <a:rPr lang="en-US" sz="1200" i="1" dirty="0">
                  <a:effectLst/>
                  <a:ea typeface="Malgun Gothic" panose="020B0503020000020004" pitchFamily="34" charset="-127"/>
                  <a:cs typeface="Times New Roman" panose="02020603050405020304" pitchFamily="18" charset="0"/>
                </a:rPr>
                <a:t>ASTM D1633-17</a:t>
              </a:r>
              <a:endParaRPr lang="ru-RU" sz="1200" dirty="0">
                <a:effectLst/>
                <a:ea typeface="Malgun Gothic" panose="020B0503020000020004" pitchFamily="34" charset="-127"/>
                <a:cs typeface="Times New Roman" panose="02020603050405020304" pitchFamily="18" charset="0"/>
              </a:endParaRPr>
            </a:p>
            <a:p>
              <a:pPr>
                <a:spcAft>
                  <a:spcPts val="800"/>
                </a:spcAft>
              </a:pPr>
              <a:r>
                <a:rPr lang="en-US" sz="1200" dirty="0">
                  <a:effectLst/>
                  <a:ea typeface="Calibri" panose="020F0502020204030204" pitchFamily="34" charset="0"/>
                  <a:cs typeface="Times New Roman" panose="02020603050405020304" pitchFamily="18" charset="0"/>
                </a:rPr>
                <a:t>DST: </a:t>
              </a:r>
              <a:r>
                <a:rPr lang="en-US" sz="1200" i="1" dirty="0">
                  <a:effectLst/>
                  <a:ea typeface="Malgun Gothic" panose="020B0503020000020004" pitchFamily="34" charset="-127"/>
                  <a:cs typeface="Times New Roman" panose="02020603050405020304" pitchFamily="18" charset="0"/>
                </a:rPr>
                <a:t>ASTM D3080</a:t>
              </a:r>
              <a:endParaRPr lang="ru-RU" sz="1200" dirty="0">
                <a:effectLst/>
                <a:ea typeface="Malgun Gothic" panose="020B0503020000020004" pitchFamily="34" charset="-127"/>
                <a:cs typeface="Times New Roman" panose="02020603050405020304" pitchFamily="18" charset="0"/>
              </a:endParaRPr>
            </a:p>
          </p:txBody>
        </p:sp>
        <p:sp>
          <p:nvSpPr>
            <p:cNvPr id="14" name="Rectangle 13">
              <a:extLst>
                <a:ext uri="{FF2B5EF4-FFF2-40B4-BE49-F238E27FC236}">
                  <a16:creationId xmlns:a16="http://schemas.microsoft.com/office/drawing/2014/main" id="{7DF61848-46F5-46EC-BE5C-C1A7A0CF7A38}"/>
                </a:ext>
              </a:extLst>
            </p:cNvPr>
            <p:cNvSpPr/>
            <p:nvPr/>
          </p:nvSpPr>
          <p:spPr>
            <a:xfrm>
              <a:off x="3917950" y="906985"/>
              <a:ext cx="1654345" cy="1006422"/>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2985" tIns="46492" rIns="92985" bIns="46492" numCol="1" spcCol="0" rtlCol="0" fromWordArt="0" anchor="ctr" anchorCtr="0" forceAA="0" compatLnSpc="1">
              <a:prstTxWarp prst="textNoShape">
                <a:avLst/>
              </a:prstTxWarp>
              <a:noAutofit/>
            </a:bodyPr>
            <a:lstStyle/>
            <a:p>
              <a:pPr>
                <a:spcAft>
                  <a:spcPts val="800"/>
                </a:spcAft>
              </a:pPr>
              <a:r>
                <a:rPr lang="en-US" sz="1200">
                  <a:effectLst/>
                  <a:ea typeface="Calibri" panose="020F0502020204030204" pitchFamily="34" charset="0"/>
                  <a:cs typeface="Times New Roman" panose="02020603050405020304" pitchFamily="18" charset="0"/>
                </a:rPr>
                <a:t>PSD: </a:t>
              </a:r>
              <a:r>
                <a:rPr lang="en-US" sz="1200" i="1">
                  <a:effectLst/>
                  <a:ea typeface="Calibri" panose="020F0502020204030204" pitchFamily="34" charset="0"/>
                  <a:cs typeface="Times New Roman" panose="02020603050405020304" pitchFamily="18" charset="0"/>
                </a:rPr>
                <a:t>Mastersizer 3000</a:t>
              </a:r>
              <a:endParaRPr lang="ru-RU" sz="1200">
                <a:effectLst/>
                <a:ea typeface="Malgun Gothic" panose="020B0503020000020004" pitchFamily="34" charset="-127"/>
                <a:cs typeface="Times New Roman" panose="02020603050405020304" pitchFamily="18" charset="0"/>
              </a:endParaRPr>
            </a:p>
            <a:p>
              <a:pPr>
                <a:spcAft>
                  <a:spcPts val="800"/>
                </a:spcAft>
              </a:pPr>
              <a:r>
                <a:rPr lang="en-US" sz="1200">
                  <a:effectLst/>
                  <a:ea typeface="Calibri" panose="020F0502020204030204" pitchFamily="34" charset="0"/>
                  <a:cs typeface="Times New Roman" panose="02020603050405020304" pitchFamily="18" charset="0"/>
                </a:rPr>
                <a:t>Minerology: </a:t>
              </a:r>
              <a:r>
                <a:rPr lang="en-US" sz="1200" i="1">
                  <a:effectLst/>
                  <a:ea typeface="Calibri" panose="020F0502020204030204" pitchFamily="34" charset="0"/>
                  <a:cs typeface="Times New Roman" panose="02020603050405020304" pitchFamily="18" charset="0"/>
                </a:rPr>
                <a:t>XRD</a:t>
              </a:r>
              <a:endParaRPr lang="ru-RU" sz="1200">
                <a:effectLst/>
                <a:ea typeface="Malgun Gothic" panose="020B0503020000020004" pitchFamily="34" charset="-127"/>
                <a:cs typeface="Times New Roman" panose="02020603050405020304" pitchFamily="18" charset="0"/>
              </a:endParaRPr>
            </a:p>
            <a:p>
              <a:pPr>
                <a:spcAft>
                  <a:spcPts val="800"/>
                </a:spcAft>
              </a:pPr>
              <a:r>
                <a:rPr lang="en-US" sz="1200">
                  <a:effectLst/>
                  <a:ea typeface="Calibri" panose="020F0502020204030204" pitchFamily="34" charset="0"/>
                  <a:cs typeface="Times New Roman" panose="02020603050405020304" pitchFamily="18" charset="0"/>
                </a:rPr>
                <a:t>Chemical composition: </a:t>
              </a:r>
              <a:r>
                <a:rPr lang="en-US" sz="1200" i="1">
                  <a:effectLst/>
                  <a:ea typeface="Calibri" panose="020F0502020204030204" pitchFamily="34" charset="0"/>
                  <a:cs typeface="Times New Roman" panose="02020603050405020304" pitchFamily="18" charset="0"/>
                </a:rPr>
                <a:t>XRF</a:t>
              </a:r>
              <a:endParaRPr lang="ru-RU" sz="1200">
                <a:effectLst/>
                <a:ea typeface="Malgun Gothic" panose="020B0503020000020004" pitchFamily="34" charset="-127"/>
                <a:cs typeface="Times New Roman" panose="02020603050405020304" pitchFamily="18" charset="0"/>
              </a:endParaRPr>
            </a:p>
          </p:txBody>
        </p:sp>
        <p:sp>
          <p:nvSpPr>
            <p:cNvPr id="15" name="Rectangle 14">
              <a:extLst>
                <a:ext uri="{FF2B5EF4-FFF2-40B4-BE49-F238E27FC236}">
                  <a16:creationId xmlns:a16="http://schemas.microsoft.com/office/drawing/2014/main" id="{5777702F-B4A8-4D1A-89A6-CE3ED9172960}"/>
                </a:ext>
              </a:extLst>
            </p:cNvPr>
            <p:cNvSpPr/>
            <p:nvPr/>
          </p:nvSpPr>
          <p:spPr>
            <a:xfrm>
              <a:off x="2005470" y="26658"/>
              <a:ext cx="1836525" cy="576000"/>
            </a:xfrm>
            <a:prstGeom prst="rect">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2985" tIns="46492" rIns="92985" bIns="46492" numCol="1" spcCol="0" rtlCol="0" fromWordArt="0" anchor="ctr" anchorCtr="0" forceAA="0" compatLnSpc="1">
              <a:prstTxWarp prst="textNoShape">
                <a:avLst/>
              </a:prstTxWarp>
              <a:noAutofit/>
            </a:bodyPr>
            <a:lstStyle/>
            <a:p>
              <a:pPr algn="ctr">
                <a:lnSpc>
                  <a:spcPct val="106000"/>
                </a:lnSpc>
                <a:spcAft>
                  <a:spcPts val="800"/>
                </a:spcAft>
              </a:pPr>
              <a:r>
                <a:rPr lang="en-US" sz="1600" b="1" dirty="0">
                  <a:effectLst/>
                  <a:ea typeface="Malgun Gothic" panose="020B0503020000020004" pitchFamily="34" charset="-127"/>
                  <a:cs typeface="Times New Roman" panose="02020603050405020304" pitchFamily="18" charset="0"/>
                </a:rPr>
                <a:t>Determination of basic soil and stabilizer characterization</a:t>
              </a:r>
              <a:endParaRPr lang="ru-RU" sz="2400" dirty="0">
                <a:effectLst/>
                <a:ea typeface="Malgun Gothic" panose="020B0503020000020004" pitchFamily="34" charset="-127"/>
                <a:cs typeface="Times New Roman" panose="02020603050405020304" pitchFamily="18" charset="0"/>
              </a:endParaRPr>
            </a:p>
          </p:txBody>
        </p:sp>
        <p:cxnSp>
          <p:nvCxnSpPr>
            <p:cNvPr id="16" name="Straight Arrow Connector 15">
              <a:extLst>
                <a:ext uri="{FF2B5EF4-FFF2-40B4-BE49-F238E27FC236}">
                  <a16:creationId xmlns:a16="http://schemas.microsoft.com/office/drawing/2014/main" id="{6EF98586-4895-40EC-A1F3-2C82FCE94836}"/>
                </a:ext>
              </a:extLst>
            </p:cNvPr>
            <p:cNvCxnSpPr>
              <a:stCxn id="15" idx="2"/>
              <a:endCxn id="17" idx="0"/>
            </p:cNvCxnSpPr>
            <p:nvPr/>
          </p:nvCxnSpPr>
          <p:spPr>
            <a:xfrm flipH="1">
              <a:off x="2923732" y="602658"/>
              <a:ext cx="1" cy="27177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7" name="Rectangle 16">
              <a:extLst>
                <a:ext uri="{FF2B5EF4-FFF2-40B4-BE49-F238E27FC236}">
                  <a16:creationId xmlns:a16="http://schemas.microsoft.com/office/drawing/2014/main" id="{A4DD8EA7-34D9-44A6-AD70-8B18A9C78D09}"/>
                </a:ext>
              </a:extLst>
            </p:cNvPr>
            <p:cNvSpPr/>
            <p:nvPr/>
          </p:nvSpPr>
          <p:spPr>
            <a:xfrm>
              <a:off x="2364029" y="874428"/>
              <a:ext cx="1119406" cy="576195"/>
            </a:xfrm>
            <a:prstGeom prst="rect">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2985" tIns="46492" rIns="92985" bIns="46492" numCol="1" spcCol="0" rtlCol="0" fromWordArt="0" anchor="ctr" anchorCtr="0" forceAA="0" compatLnSpc="1">
              <a:prstTxWarp prst="textNoShape">
                <a:avLst/>
              </a:prstTxWarp>
              <a:noAutofit/>
            </a:bodyPr>
            <a:lstStyle/>
            <a:p>
              <a:pPr algn="ctr">
                <a:lnSpc>
                  <a:spcPct val="105000"/>
                </a:lnSpc>
                <a:spcAft>
                  <a:spcPts val="800"/>
                </a:spcAft>
              </a:pPr>
              <a:r>
                <a:rPr lang="en-US" sz="1600" b="1" dirty="0">
                  <a:effectLst/>
                  <a:ea typeface="Calibri" panose="020F0502020204030204" pitchFamily="34" charset="0"/>
                  <a:cs typeface="Times New Roman" panose="02020603050405020304" pitchFamily="18" charset="0"/>
                </a:rPr>
                <a:t>Mix design and sample preparation</a:t>
              </a:r>
              <a:endParaRPr lang="ru-RU" sz="2400" dirty="0">
                <a:effectLst/>
                <a:ea typeface="Malgun Gothic" panose="020B0503020000020004" pitchFamily="34" charset="-127"/>
                <a:cs typeface="Times New Roman" panose="02020603050405020304" pitchFamily="18" charset="0"/>
              </a:endParaRPr>
            </a:p>
          </p:txBody>
        </p:sp>
        <p:cxnSp>
          <p:nvCxnSpPr>
            <p:cNvPr id="18" name="Straight Arrow Connector 17">
              <a:extLst>
                <a:ext uri="{FF2B5EF4-FFF2-40B4-BE49-F238E27FC236}">
                  <a16:creationId xmlns:a16="http://schemas.microsoft.com/office/drawing/2014/main" id="{92F88B8A-1D89-4134-B438-63BC26008FAA}"/>
                </a:ext>
              </a:extLst>
            </p:cNvPr>
            <p:cNvCxnSpPr>
              <a:cxnSpLocks/>
              <a:stCxn id="17" idx="2"/>
              <a:endCxn id="26" idx="0"/>
            </p:cNvCxnSpPr>
            <p:nvPr/>
          </p:nvCxnSpPr>
          <p:spPr>
            <a:xfrm>
              <a:off x="2923732" y="1450623"/>
              <a:ext cx="0" cy="26608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9" name="Connector: Elbow 18">
              <a:extLst>
                <a:ext uri="{FF2B5EF4-FFF2-40B4-BE49-F238E27FC236}">
                  <a16:creationId xmlns:a16="http://schemas.microsoft.com/office/drawing/2014/main" id="{FCDC58EF-FFF0-408B-AF75-B4E42860AA45}"/>
                </a:ext>
              </a:extLst>
            </p:cNvPr>
            <p:cNvCxnSpPr>
              <a:stCxn id="25" idx="1"/>
              <a:endCxn id="21" idx="0"/>
            </p:cNvCxnSpPr>
            <p:nvPr/>
          </p:nvCxnSpPr>
          <p:spPr>
            <a:xfrm rot="10800000" flipV="1">
              <a:off x="1739570" y="2702797"/>
              <a:ext cx="869329" cy="263762"/>
            </a:xfrm>
            <a:prstGeom prst="bentConnector2">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0" name="Connector: Elbow 19">
              <a:extLst>
                <a:ext uri="{FF2B5EF4-FFF2-40B4-BE49-F238E27FC236}">
                  <a16:creationId xmlns:a16="http://schemas.microsoft.com/office/drawing/2014/main" id="{DD89AFD5-CD9C-45BD-AF83-394DA234B763}"/>
                </a:ext>
              </a:extLst>
            </p:cNvPr>
            <p:cNvCxnSpPr>
              <a:stCxn id="25" idx="3"/>
              <a:endCxn id="22" idx="0"/>
            </p:cNvCxnSpPr>
            <p:nvPr/>
          </p:nvCxnSpPr>
          <p:spPr>
            <a:xfrm>
              <a:off x="3238564" y="2702797"/>
              <a:ext cx="868913" cy="264426"/>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sp>
          <p:nvSpPr>
            <p:cNvPr id="21" name="Rectangle 20">
              <a:extLst>
                <a:ext uri="{FF2B5EF4-FFF2-40B4-BE49-F238E27FC236}">
                  <a16:creationId xmlns:a16="http://schemas.microsoft.com/office/drawing/2014/main" id="{965EA2BE-A97C-4875-8CD0-4D4B915934ED}"/>
                </a:ext>
              </a:extLst>
            </p:cNvPr>
            <p:cNvSpPr/>
            <p:nvPr/>
          </p:nvSpPr>
          <p:spPr>
            <a:xfrm>
              <a:off x="917144" y="2966559"/>
              <a:ext cx="1644850" cy="326146"/>
            </a:xfrm>
            <a:prstGeom prst="rec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2985" tIns="46492" rIns="92985" bIns="46492" numCol="1" spcCol="0" rtlCol="0" fromWordArt="0" anchor="ctr" anchorCtr="0" forceAA="0" compatLnSpc="1">
              <a:prstTxWarp prst="textNoShape">
                <a:avLst/>
              </a:prstTxWarp>
              <a:noAutofit/>
            </a:bodyPr>
            <a:lstStyle/>
            <a:p>
              <a:pPr algn="ctr">
                <a:lnSpc>
                  <a:spcPct val="105000"/>
                </a:lnSpc>
                <a:spcAft>
                  <a:spcPts val="800"/>
                </a:spcAft>
              </a:pPr>
              <a:r>
                <a:rPr lang="en-US" sz="1600">
                  <a:effectLst/>
                  <a:ea typeface="Calibri" panose="020F0502020204030204" pitchFamily="34" charset="0"/>
                  <a:cs typeface="Times New Roman" panose="02020603050405020304" pitchFamily="18" charset="0"/>
                </a:rPr>
                <a:t>Geotechnical properties</a:t>
              </a:r>
              <a:endParaRPr lang="ru-RU" sz="1600">
                <a:effectLst/>
                <a:ea typeface="Malgun Gothic" panose="020B0503020000020004" pitchFamily="34" charset="-127"/>
                <a:cs typeface="Times New Roman" panose="02020603050405020304" pitchFamily="18" charset="0"/>
              </a:endParaRPr>
            </a:p>
          </p:txBody>
        </p:sp>
        <p:sp>
          <p:nvSpPr>
            <p:cNvPr id="22" name="Rectangle 21">
              <a:extLst>
                <a:ext uri="{FF2B5EF4-FFF2-40B4-BE49-F238E27FC236}">
                  <a16:creationId xmlns:a16="http://schemas.microsoft.com/office/drawing/2014/main" id="{EB5ACDFA-D7C8-4337-87E5-A41E8752DC86}"/>
                </a:ext>
              </a:extLst>
            </p:cNvPr>
            <p:cNvSpPr/>
            <p:nvPr/>
          </p:nvSpPr>
          <p:spPr>
            <a:xfrm>
              <a:off x="3590891" y="2967223"/>
              <a:ext cx="1033172" cy="325500"/>
            </a:xfrm>
            <a:prstGeom prst="rect">
              <a:avLst/>
            </a:prstGeom>
          </p:spPr>
          <p:style>
            <a:lnRef idx="1">
              <a:schemeClr val="accent5"/>
            </a:lnRef>
            <a:fillRef idx="2">
              <a:schemeClr val="accent5"/>
            </a:fillRef>
            <a:effectRef idx="1">
              <a:schemeClr val="accent5"/>
            </a:effectRef>
            <a:fontRef idx="minor">
              <a:schemeClr val="dk1"/>
            </a:fontRef>
          </p:style>
          <p:txBody>
            <a:bodyPr rot="0" spcFirstLastPara="0" vert="horz" wrap="square" lIns="92985" tIns="46492" rIns="92985" bIns="46492" numCol="1" spcCol="0" rtlCol="0" fromWordArt="0" anchor="ctr" anchorCtr="0" forceAA="0" compatLnSpc="1">
              <a:prstTxWarp prst="textNoShape">
                <a:avLst/>
              </a:prstTxWarp>
              <a:noAutofit/>
            </a:bodyPr>
            <a:lstStyle/>
            <a:p>
              <a:pPr algn="ctr">
                <a:lnSpc>
                  <a:spcPct val="105000"/>
                </a:lnSpc>
                <a:spcAft>
                  <a:spcPts val="800"/>
                </a:spcAft>
              </a:pPr>
              <a:r>
                <a:rPr lang="en-US" sz="1600" dirty="0">
                  <a:effectLst/>
                  <a:ea typeface="Calibri" panose="020F0502020204030204" pitchFamily="34" charset="0"/>
                  <a:cs typeface="Times New Roman" panose="02020603050405020304" pitchFamily="18" charset="0"/>
                </a:rPr>
                <a:t>Durability</a:t>
              </a:r>
              <a:endParaRPr lang="ru-RU" sz="1600" dirty="0">
                <a:effectLst/>
                <a:ea typeface="Malgun Gothic" panose="020B0503020000020004" pitchFamily="34" charset="-127"/>
                <a:cs typeface="Times New Roman" panose="02020603050405020304" pitchFamily="18" charset="0"/>
              </a:endParaRPr>
            </a:p>
          </p:txBody>
        </p:sp>
        <p:sp>
          <p:nvSpPr>
            <p:cNvPr id="23" name="Rectangle 22">
              <a:extLst>
                <a:ext uri="{FF2B5EF4-FFF2-40B4-BE49-F238E27FC236}">
                  <a16:creationId xmlns:a16="http://schemas.microsoft.com/office/drawing/2014/main" id="{9265D1B4-40EC-4A07-8BAE-1704AD79F7D6}"/>
                </a:ext>
              </a:extLst>
            </p:cNvPr>
            <p:cNvSpPr/>
            <p:nvPr/>
          </p:nvSpPr>
          <p:spPr>
            <a:xfrm>
              <a:off x="570126" y="3292714"/>
              <a:ext cx="1991868" cy="1143340"/>
            </a:xfrm>
            <a:prstGeom prst="rect">
              <a:avLst/>
            </a:prstGeom>
          </p:spPr>
          <p:style>
            <a:lnRef idx="2">
              <a:schemeClr val="accent2"/>
            </a:lnRef>
            <a:fillRef idx="1">
              <a:schemeClr val="lt1"/>
            </a:fillRef>
            <a:effectRef idx="0">
              <a:schemeClr val="accent2"/>
            </a:effectRef>
            <a:fontRef idx="minor">
              <a:schemeClr val="dk1"/>
            </a:fontRef>
          </p:style>
          <p:txBody>
            <a:bodyPr rot="0" spcFirstLastPara="0" vert="horz" wrap="square" lIns="92985" tIns="46492" rIns="92985" bIns="46492" numCol="2" spcCol="0" rtlCol="0" fromWordArt="0" anchor="ctr" anchorCtr="0" forceAA="0" compatLnSpc="1">
              <a:prstTxWarp prst="textNoShape">
                <a:avLst/>
              </a:prstTxWarp>
              <a:noAutofit/>
            </a:bodyPr>
            <a:lstStyle/>
            <a:p>
              <a:pPr>
                <a:spcAft>
                  <a:spcPts val="800"/>
                </a:spcAft>
              </a:pPr>
              <a:r>
                <a:rPr lang="en-US" sz="1200" dirty="0">
                  <a:effectLst/>
                  <a:ea typeface="Calibri" panose="020F0502020204030204" pitchFamily="34" charset="0"/>
                  <a:cs typeface="Times New Roman" panose="02020603050405020304" pitchFamily="18" charset="0"/>
                </a:rPr>
                <a:t>Atterberg limits: </a:t>
              </a:r>
              <a:r>
                <a:rPr lang="en-US" sz="1200" i="1" dirty="0">
                  <a:effectLst/>
                  <a:ea typeface="Calibri" panose="020F0502020204030204" pitchFamily="34" charset="0"/>
                  <a:cs typeface="Times New Roman" panose="02020603050405020304" pitchFamily="18" charset="0"/>
                </a:rPr>
                <a:t>Tex-106-E</a:t>
              </a:r>
              <a:endParaRPr lang="ru-RU" sz="1200" dirty="0">
                <a:effectLst/>
                <a:ea typeface="Malgun Gothic" panose="020B0503020000020004" pitchFamily="34" charset="-127"/>
                <a:cs typeface="Times New Roman" panose="02020603050405020304" pitchFamily="18" charset="0"/>
              </a:endParaRPr>
            </a:p>
            <a:p>
              <a:pPr>
                <a:spcAft>
                  <a:spcPts val="800"/>
                </a:spcAft>
              </a:pPr>
              <a:r>
                <a:rPr lang="en-US" sz="1200" dirty="0">
                  <a:effectLst/>
                  <a:ea typeface="Calibri" panose="020F0502020204030204" pitchFamily="34" charset="0"/>
                  <a:cs typeface="Times New Roman" panose="02020603050405020304" pitchFamily="18" charset="0"/>
                </a:rPr>
                <a:t>OMC &amp; MDD: </a:t>
              </a:r>
              <a:r>
                <a:rPr lang="en-US" sz="1200" i="1" dirty="0">
                  <a:effectLst/>
                  <a:ea typeface="Malgun Gothic" panose="020B0503020000020004" pitchFamily="34" charset="-127"/>
                  <a:cs typeface="Times New Roman" panose="02020603050405020304" pitchFamily="18" charset="0"/>
                </a:rPr>
                <a:t>ASTM D698-12e2</a:t>
              </a:r>
              <a:endParaRPr lang="ru-RU" sz="1200" dirty="0">
                <a:effectLst/>
                <a:ea typeface="Malgun Gothic" panose="020B0503020000020004" pitchFamily="34" charset="-127"/>
                <a:cs typeface="Times New Roman" panose="02020603050405020304" pitchFamily="18" charset="0"/>
              </a:endParaRPr>
            </a:p>
            <a:p>
              <a:pPr>
                <a:spcAft>
                  <a:spcPts val="800"/>
                </a:spcAft>
              </a:pPr>
              <a:r>
                <a:rPr lang="en-US" sz="1200" dirty="0">
                  <a:effectLst/>
                  <a:ea typeface="Calibri" panose="020F0502020204030204" pitchFamily="34" charset="0"/>
                  <a:cs typeface="Times New Roman" panose="02020603050405020304" pitchFamily="18" charset="0"/>
                </a:rPr>
                <a:t>USC: </a:t>
              </a:r>
              <a:r>
                <a:rPr lang="en-US" sz="1200" i="1" dirty="0">
                  <a:effectLst/>
                  <a:ea typeface="Malgun Gothic" panose="020B0503020000020004" pitchFamily="34" charset="-127"/>
                  <a:cs typeface="Times New Roman" panose="02020603050405020304" pitchFamily="18" charset="0"/>
                </a:rPr>
                <a:t>ASTM D1633-17</a:t>
              </a:r>
              <a:endParaRPr lang="ru-RU" sz="1200" dirty="0">
                <a:effectLst/>
                <a:ea typeface="Malgun Gothic" panose="020B0503020000020004" pitchFamily="34" charset="-127"/>
                <a:cs typeface="Times New Roman" panose="02020603050405020304" pitchFamily="18" charset="0"/>
              </a:endParaRPr>
            </a:p>
            <a:p>
              <a:pPr>
                <a:spcAft>
                  <a:spcPts val="800"/>
                </a:spcAft>
              </a:pPr>
              <a:r>
                <a:rPr lang="en-US" sz="1200" dirty="0">
                  <a:effectLst/>
                  <a:ea typeface="Calibri" panose="020F0502020204030204" pitchFamily="34" charset="0"/>
                  <a:cs typeface="Times New Roman" panose="02020603050405020304" pitchFamily="18" charset="0"/>
                </a:rPr>
                <a:t>DST: </a:t>
              </a:r>
              <a:r>
                <a:rPr lang="en-US" sz="1200" i="1" dirty="0">
                  <a:effectLst/>
                  <a:ea typeface="Malgun Gothic" panose="020B0503020000020004" pitchFamily="34" charset="-127"/>
                  <a:cs typeface="Times New Roman" panose="02020603050405020304" pitchFamily="18" charset="0"/>
                </a:rPr>
                <a:t>ASTM D3080</a:t>
              </a:r>
              <a:endParaRPr lang="ru-RU" sz="1200" dirty="0">
                <a:effectLst/>
                <a:ea typeface="Malgun Gothic" panose="020B0503020000020004" pitchFamily="34" charset="-127"/>
                <a:cs typeface="Times New Roman" panose="02020603050405020304" pitchFamily="18" charset="0"/>
              </a:endParaRPr>
            </a:p>
            <a:p>
              <a:pPr>
                <a:spcAft>
                  <a:spcPts val="800"/>
                </a:spcAft>
              </a:pPr>
              <a:r>
                <a:rPr lang="en-US" sz="1200" dirty="0">
                  <a:effectLst/>
                  <a:ea typeface="Malgun Gothic" panose="020B0503020000020004" pitchFamily="34" charset="-127"/>
                  <a:cs typeface="Times New Roman" panose="02020603050405020304" pitchFamily="18" charset="0"/>
                </a:rPr>
                <a:t>M</a:t>
              </a:r>
              <a:r>
                <a:rPr lang="en-US" sz="1200" baseline="-25000" dirty="0">
                  <a:effectLst/>
                  <a:ea typeface="Malgun Gothic" panose="020B0503020000020004" pitchFamily="34" charset="-127"/>
                  <a:cs typeface="Times New Roman" panose="02020603050405020304" pitchFamily="18" charset="0"/>
                </a:rPr>
                <a:t>R</a:t>
              </a:r>
              <a:r>
                <a:rPr lang="en-US" sz="1200" dirty="0">
                  <a:effectLst/>
                  <a:ea typeface="Malgun Gothic" panose="020B0503020000020004" pitchFamily="34" charset="-127"/>
                  <a:cs typeface="Times New Roman" panose="02020603050405020304" pitchFamily="18" charset="0"/>
                </a:rPr>
                <a:t> and CBR: </a:t>
              </a:r>
              <a:r>
                <a:rPr lang="en-US" sz="1200" i="1" dirty="0">
                  <a:effectLst/>
                  <a:ea typeface="Malgun Gothic" panose="020B0503020000020004" pitchFamily="34" charset="-127"/>
                  <a:cs typeface="Times New Roman" panose="02020603050405020304" pitchFamily="18" charset="0"/>
                </a:rPr>
                <a:t>empirical relation</a:t>
              </a:r>
              <a:endParaRPr lang="ru-RU" sz="1200" dirty="0">
                <a:effectLst/>
                <a:ea typeface="Malgun Gothic" panose="020B0503020000020004" pitchFamily="34" charset="-127"/>
                <a:cs typeface="Times New Roman" panose="02020603050405020304" pitchFamily="18" charset="0"/>
              </a:endParaRPr>
            </a:p>
          </p:txBody>
        </p:sp>
        <p:sp>
          <p:nvSpPr>
            <p:cNvPr id="24" name="Rectangle 23">
              <a:extLst>
                <a:ext uri="{FF2B5EF4-FFF2-40B4-BE49-F238E27FC236}">
                  <a16:creationId xmlns:a16="http://schemas.microsoft.com/office/drawing/2014/main" id="{532EFFFD-5A77-47C8-BE72-46E27A3D5F73}"/>
                </a:ext>
              </a:extLst>
            </p:cNvPr>
            <p:cNvSpPr/>
            <p:nvPr/>
          </p:nvSpPr>
          <p:spPr>
            <a:xfrm>
              <a:off x="3597241" y="3292732"/>
              <a:ext cx="1914588" cy="742486"/>
            </a:xfrm>
            <a:prstGeom prst="rect">
              <a:avLst/>
            </a:prstGeom>
          </p:spPr>
          <p:style>
            <a:lnRef idx="2">
              <a:schemeClr val="accent5"/>
            </a:lnRef>
            <a:fillRef idx="1">
              <a:schemeClr val="lt1"/>
            </a:fillRef>
            <a:effectRef idx="0">
              <a:schemeClr val="accent5"/>
            </a:effectRef>
            <a:fontRef idx="minor">
              <a:schemeClr val="dk1"/>
            </a:fontRef>
          </p:style>
          <p:txBody>
            <a:bodyPr rot="0" spcFirstLastPara="0" vert="horz" wrap="square" lIns="92985" tIns="46492" rIns="92985" bIns="46492" numCol="1" spcCol="0" rtlCol="0" fromWordArt="0" anchor="ctr" anchorCtr="0" forceAA="0" compatLnSpc="1">
              <a:prstTxWarp prst="textNoShape">
                <a:avLst/>
              </a:prstTxWarp>
              <a:noAutofit/>
            </a:bodyPr>
            <a:lstStyle/>
            <a:p>
              <a:pPr>
                <a:spcAft>
                  <a:spcPts val="800"/>
                </a:spcAft>
              </a:pPr>
              <a:r>
                <a:rPr lang="en-US" sz="1200" dirty="0">
                  <a:effectLst/>
                  <a:ea typeface="Calibri" panose="020F0502020204030204" pitchFamily="34" charset="0"/>
                  <a:cs typeface="Times New Roman" panose="02020603050405020304" pitchFamily="18" charset="0"/>
                </a:rPr>
                <a:t>3-D swelling: </a:t>
              </a:r>
              <a:r>
                <a:rPr lang="en-US" sz="1200" i="1" dirty="0">
                  <a:effectLst/>
                  <a:ea typeface="Calibri" panose="020F0502020204030204" pitchFamily="34" charset="0"/>
                  <a:cs typeface="Times New Roman" panose="02020603050405020304" pitchFamily="18" charset="0"/>
                </a:rPr>
                <a:t>TTI 3-D swell test</a:t>
              </a:r>
              <a:endParaRPr lang="ru-RU" sz="1200" dirty="0">
                <a:effectLst/>
                <a:ea typeface="Malgun Gothic" panose="020B0503020000020004" pitchFamily="34" charset="-127"/>
                <a:cs typeface="Times New Roman" panose="02020603050405020304" pitchFamily="18" charset="0"/>
              </a:endParaRPr>
            </a:p>
            <a:p>
              <a:pPr>
                <a:spcAft>
                  <a:spcPts val="800"/>
                </a:spcAft>
              </a:pPr>
              <a:r>
                <a:rPr lang="en-US" sz="1200" dirty="0">
                  <a:effectLst/>
                  <a:ea typeface="Calibri" panose="020F0502020204030204" pitchFamily="34" charset="0"/>
                  <a:cs typeface="Times New Roman" panose="02020603050405020304" pitchFamily="18" charset="0"/>
                </a:rPr>
                <a:t>Tube suction: </a:t>
              </a:r>
              <a:r>
                <a:rPr lang="en-US" sz="1200" i="1" dirty="0">
                  <a:effectLst/>
                  <a:ea typeface="Calibri" panose="020F0502020204030204" pitchFamily="34" charset="0"/>
                  <a:cs typeface="Times New Roman" panose="02020603050405020304" pitchFamily="18" charset="0"/>
                </a:rPr>
                <a:t>Tex-144-E</a:t>
              </a:r>
              <a:endParaRPr lang="ru-RU" sz="1200" dirty="0">
                <a:effectLst/>
                <a:ea typeface="Malgun Gothic" panose="020B0503020000020004" pitchFamily="34" charset="-127"/>
                <a:cs typeface="Times New Roman" panose="02020603050405020304" pitchFamily="18" charset="0"/>
              </a:endParaRPr>
            </a:p>
          </p:txBody>
        </p:sp>
        <p:sp>
          <p:nvSpPr>
            <p:cNvPr id="25" name="Rectangle 24">
              <a:extLst>
                <a:ext uri="{FF2B5EF4-FFF2-40B4-BE49-F238E27FC236}">
                  <a16:creationId xmlns:a16="http://schemas.microsoft.com/office/drawing/2014/main" id="{8BE8FFAB-E4AB-44C0-968C-CB7FFBB3FE2A}"/>
                </a:ext>
              </a:extLst>
            </p:cNvPr>
            <p:cNvSpPr/>
            <p:nvPr/>
          </p:nvSpPr>
          <p:spPr>
            <a:xfrm>
              <a:off x="2608898" y="2558797"/>
              <a:ext cx="629666" cy="288000"/>
            </a:xfrm>
            <a:prstGeom prst="rect">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2985" tIns="46492" rIns="92985" bIns="46492" numCol="1" spcCol="0" rtlCol="0" fromWordArt="0" anchor="ctr" anchorCtr="0" forceAA="0" compatLnSpc="1">
              <a:prstTxWarp prst="textNoShape">
                <a:avLst/>
              </a:prstTxWarp>
              <a:noAutofit/>
            </a:bodyPr>
            <a:lstStyle/>
            <a:p>
              <a:pPr algn="ctr">
                <a:lnSpc>
                  <a:spcPct val="105000"/>
                </a:lnSpc>
                <a:spcAft>
                  <a:spcPts val="800"/>
                </a:spcAft>
              </a:pPr>
              <a:r>
                <a:rPr lang="en-US" sz="1600" b="1">
                  <a:effectLst/>
                  <a:ea typeface="Calibri" panose="020F0502020204030204" pitchFamily="34" charset="0"/>
                  <a:cs typeface="Times New Roman" panose="02020603050405020304" pitchFamily="18" charset="0"/>
                </a:rPr>
                <a:t>Evaluation</a:t>
              </a:r>
              <a:endParaRPr lang="ru-RU" sz="2400">
                <a:effectLst/>
                <a:ea typeface="Malgun Gothic" panose="020B0503020000020004" pitchFamily="34" charset="-127"/>
                <a:cs typeface="Times New Roman" panose="02020603050405020304" pitchFamily="18" charset="0"/>
              </a:endParaRPr>
            </a:p>
          </p:txBody>
        </p:sp>
        <p:sp>
          <p:nvSpPr>
            <p:cNvPr id="26" name="Rectangle 25">
              <a:extLst>
                <a:ext uri="{FF2B5EF4-FFF2-40B4-BE49-F238E27FC236}">
                  <a16:creationId xmlns:a16="http://schemas.microsoft.com/office/drawing/2014/main" id="{3CA0850C-CC69-4F1B-B6FA-FE7AB2238916}"/>
                </a:ext>
              </a:extLst>
            </p:cNvPr>
            <p:cNvSpPr/>
            <p:nvPr/>
          </p:nvSpPr>
          <p:spPr>
            <a:xfrm>
              <a:off x="2285321" y="1716710"/>
              <a:ext cx="1276822" cy="576000"/>
            </a:xfrm>
            <a:prstGeom prst="rect">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2985" tIns="46492" rIns="92985" bIns="46492" numCol="1" spcCol="0" rtlCol="0" fromWordArt="0" anchor="ctr" anchorCtr="0" forceAA="0" compatLnSpc="1">
              <a:prstTxWarp prst="textNoShape">
                <a:avLst/>
              </a:prstTxWarp>
              <a:noAutofit/>
            </a:bodyPr>
            <a:lstStyle/>
            <a:p>
              <a:pPr algn="ctr">
                <a:lnSpc>
                  <a:spcPct val="105000"/>
                </a:lnSpc>
                <a:spcAft>
                  <a:spcPts val="800"/>
                </a:spcAft>
              </a:pPr>
              <a:r>
                <a:rPr lang="en-US" sz="1600" b="1" dirty="0">
                  <a:effectLst/>
                  <a:ea typeface="Calibri" panose="020F0502020204030204" pitchFamily="34" charset="0"/>
                  <a:cs typeface="Times New Roman" panose="02020603050405020304" pitchFamily="18" charset="0"/>
                </a:rPr>
                <a:t>Material characterization of the stabilized soil</a:t>
              </a:r>
              <a:endParaRPr lang="ru-RU" sz="2400" dirty="0">
                <a:effectLst/>
                <a:ea typeface="Malgun Gothic" panose="020B0503020000020004" pitchFamily="34" charset="-127"/>
                <a:cs typeface="Times New Roman" panose="02020603050405020304" pitchFamily="18" charset="0"/>
              </a:endParaRPr>
            </a:p>
          </p:txBody>
        </p:sp>
        <p:cxnSp>
          <p:nvCxnSpPr>
            <p:cNvPr id="27" name="Straight Arrow Connector 26">
              <a:extLst>
                <a:ext uri="{FF2B5EF4-FFF2-40B4-BE49-F238E27FC236}">
                  <a16:creationId xmlns:a16="http://schemas.microsoft.com/office/drawing/2014/main" id="{5B4F9CC3-15DE-44E1-90CE-5EC4F0F70AB0}"/>
                </a:ext>
              </a:extLst>
            </p:cNvPr>
            <p:cNvCxnSpPr>
              <a:cxnSpLocks/>
              <a:stCxn id="26" idx="2"/>
              <a:endCxn id="25" idx="0"/>
            </p:cNvCxnSpPr>
            <p:nvPr/>
          </p:nvCxnSpPr>
          <p:spPr>
            <a:xfrm flipH="1">
              <a:off x="2923731" y="2292710"/>
              <a:ext cx="1" cy="26608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grpSp>
    </p:spTree>
    <p:extLst>
      <p:ext uri="{BB962C8B-B14F-4D97-AF65-F5344CB8AC3E}">
        <p14:creationId xmlns:p14="http://schemas.microsoft.com/office/powerpoint/2010/main" val="3984544415"/>
      </p:ext>
    </p:extLst>
  </p:cSld>
  <p:clrMapOvr>
    <a:masterClrMapping/>
  </p:clrMapOvr>
  <p:transition spd="slow">
    <p:push dir="u"/>
  </p:transition>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TM10001115[[fn=Parcel]]</Template>
  <TotalTime>943</TotalTime>
  <Words>1679</Words>
  <Application>Microsoft Office PowerPoint</Application>
  <PresentationFormat>Widescreen</PresentationFormat>
  <Paragraphs>459</Paragraphs>
  <Slides>30</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8" baseType="lpstr">
      <vt:lpstr>Arial</vt:lpstr>
      <vt:lpstr>Calibri</vt:lpstr>
      <vt:lpstr>Corbel</vt:lpstr>
      <vt:lpstr>Gill Sans MT</vt:lpstr>
      <vt:lpstr>Times New Roman</vt:lpstr>
      <vt:lpstr>Wingdings</vt:lpstr>
      <vt:lpstr>Parcel</vt:lpstr>
      <vt:lpstr>Equation</vt:lpstr>
      <vt:lpstr>The Combined Effect of Cement and Limestone Powder on the Stabilization of Sulfate Bearing Saline Soil in Pavement Construction</vt:lpstr>
      <vt:lpstr>Content</vt:lpstr>
      <vt:lpstr>Overview and Problem Statement</vt:lpstr>
      <vt:lpstr>Research Objectives and Tasks</vt:lpstr>
      <vt:lpstr>Literature Review: Soil Stabilization</vt:lpstr>
      <vt:lpstr>Literature Review: Stabilizing Materials</vt:lpstr>
      <vt:lpstr>Literature Review: Mechanism</vt:lpstr>
      <vt:lpstr>Literature Review: Mechanism [Cont’d]</vt:lpstr>
      <vt:lpstr>Methodology</vt:lpstr>
      <vt:lpstr>Methodology: Mix Design</vt:lpstr>
      <vt:lpstr>Methodology: Mix Design [cont’d]</vt:lpstr>
      <vt:lpstr>Test Results: Soil Characterization </vt:lpstr>
      <vt:lpstr>Test Results: OPC &amp; LSP Characterization</vt:lpstr>
      <vt:lpstr>Test results: material characterization</vt:lpstr>
      <vt:lpstr>Test Results: Atterberg Limits</vt:lpstr>
      <vt:lpstr>Test Results: OMC-MDD</vt:lpstr>
      <vt:lpstr>Test Results: UCS</vt:lpstr>
      <vt:lpstr>Test Results: UCS</vt:lpstr>
      <vt:lpstr>Test Results: Shear Strength</vt:lpstr>
      <vt:lpstr>Test Results: Shear Strength</vt:lpstr>
      <vt:lpstr>Test Results: MR And CBR</vt:lpstr>
      <vt:lpstr>Test Results: 3-D Swelling</vt:lpstr>
      <vt:lpstr>Test Results: 3-D Swelling</vt:lpstr>
      <vt:lpstr>Test Results: 3-D Swelling [cont’d]</vt:lpstr>
      <vt:lpstr>Test Results: Dielectric Constant</vt:lpstr>
      <vt:lpstr>Test Results: Dielectric Constant</vt:lpstr>
      <vt:lpstr>Research Schedule</vt:lpstr>
      <vt:lpstr>Conclusion</vt:lpstr>
      <vt:lpstr>Recommendations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Combined Effect of Cement and Limestone Powder on the Stabilization of Sulfate Bearing Saline Soil in Pavement Construction</dc:title>
  <dc:creator>ayazhan bazarbekova</dc:creator>
  <cp:lastModifiedBy>ayazhan bazarbekova</cp:lastModifiedBy>
  <cp:revision>57</cp:revision>
  <dcterms:created xsi:type="dcterms:W3CDTF">2021-04-28T08:53:29Z</dcterms:created>
  <dcterms:modified xsi:type="dcterms:W3CDTF">2021-04-29T02:35:00Z</dcterms:modified>
</cp:coreProperties>
</file>