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5" r:id="rId3"/>
    <p:sldMasterId id="214748367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Shape 145"/>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8" name="Shape 20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3" name="Shape 2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8" name="Shape 2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4" name="Shape 2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9" name="Shape 22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Shape 2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4" name="Shape 23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2" name="Shape 24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7" name="Shape 24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3" name="Shape 2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8" name="Shape 25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3" name="Shape 1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Shape 2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4" name="Shape 26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1" name="Shape 16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2" name="Shape 1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Shape 1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5" name="Shape 19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Shape 20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1" name="Shape 20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AUTOLAYOUT">
    <p:bg>
      <p:bgPr>
        <a:solidFill>
          <a:srgbClr val="FFFFFF"/>
        </a:solidFill>
      </p:bgPr>
    </p:bg>
    <p:spTree>
      <p:nvGrpSpPr>
        <p:cNvPr id="50" name="Shape 50"/>
        <p:cNvGrpSpPr/>
        <p:nvPr/>
      </p:nvGrpSpPr>
      <p:grpSpPr>
        <a:xfrm>
          <a:off x="0" y="0"/>
          <a:ext cx="0" cy="0"/>
          <a:chOff x="0" y="0"/>
          <a:chExt cx="0" cy="0"/>
        </a:xfrm>
      </p:grpSpPr>
      <p:sp>
        <p:nvSpPr>
          <p:cNvPr id="51" name="Shape 51"/>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2" name="Shape 52"/>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1">
  <p:cSld name="AUTOLAYOUT_1">
    <p:bg>
      <p:bgPr>
        <a:solidFill>
          <a:srgbClr val="FFFFFF"/>
        </a:solidFill>
      </p:bgPr>
    </p:bg>
    <p:spTree>
      <p:nvGrpSpPr>
        <p:cNvPr id="53" name="Shape 53"/>
        <p:cNvGrpSpPr/>
        <p:nvPr/>
      </p:nvGrpSpPr>
      <p:grpSpPr>
        <a:xfrm>
          <a:off x="0" y="0"/>
          <a:ext cx="0" cy="0"/>
          <a:chOff x="0" y="0"/>
          <a:chExt cx="0" cy="0"/>
        </a:xfrm>
      </p:grpSpPr>
      <p:sp>
        <p:nvSpPr>
          <p:cNvPr id="54" name="Shape 54"/>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5" name="Shape 55"/>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2">
  <p:cSld name="AUTOLAYOUT_2">
    <p:bg>
      <p:bgPr>
        <a:solidFill>
          <a:srgbClr val="FFFFFF"/>
        </a:solidFill>
      </p:bgPr>
    </p:bg>
    <p:spTree>
      <p:nvGrpSpPr>
        <p:cNvPr id="56" name="Shape 56"/>
        <p:cNvGrpSpPr/>
        <p:nvPr/>
      </p:nvGrpSpPr>
      <p:grpSpPr>
        <a:xfrm>
          <a:off x="0" y="0"/>
          <a:ext cx="0" cy="0"/>
          <a:chOff x="0" y="0"/>
          <a:chExt cx="0" cy="0"/>
        </a:xfrm>
      </p:grpSpPr>
      <p:sp>
        <p:nvSpPr>
          <p:cNvPr id="57" name="Shape 57"/>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8" name="Shape 58"/>
          <p:cNvSpPr/>
          <p:nvPr/>
        </p:nvSpPr>
        <p:spPr>
          <a:xfrm>
            <a:off x="0" y="0"/>
            <a:ext cx="9144000" cy="398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 name="Shape 59"/>
          <p:cNvSpPr txBox="1"/>
          <p:nvPr>
            <p:ph type="title"/>
          </p:nvPr>
        </p:nvSpPr>
        <p:spPr>
          <a:xfrm>
            <a:off x="838350" y="4094725"/>
            <a:ext cx="7467300" cy="962100"/>
          </a:xfrm>
          <a:prstGeom prst="rect">
            <a:avLst/>
          </a:prstGeom>
          <a:noFill/>
        </p:spPr>
        <p:txBody>
          <a:bodyPr anchorCtr="0" anchor="ctr" bIns="91425" lIns="91425" spcFirstLastPara="1" rIns="91425" wrap="square" tIns="91425"/>
          <a:lstStyle>
            <a:lvl1pPr lvl="0" algn="ctr">
              <a:lnSpc>
                <a:spcPct val="100000"/>
              </a:lnSpc>
              <a:spcBef>
                <a:spcPts val="0"/>
              </a:spcBef>
              <a:spcAft>
                <a:spcPts val="0"/>
              </a:spcAft>
              <a:buClr>
                <a:schemeClr val="dk1"/>
              </a:buClr>
              <a:buSzPts val="3200"/>
              <a:buNone/>
              <a:defRPr sz="3200">
                <a:solidFill>
                  <a:schemeClr val="dk1"/>
                </a:solidFill>
              </a:defRPr>
            </a:lvl1pPr>
            <a:lvl2pPr lvl="1" algn="ctr">
              <a:lnSpc>
                <a:spcPct val="100000"/>
              </a:lnSpc>
              <a:spcBef>
                <a:spcPts val="0"/>
              </a:spcBef>
              <a:spcAft>
                <a:spcPts val="0"/>
              </a:spcAft>
              <a:buClr>
                <a:schemeClr val="dk1"/>
              </a:buClr>
              <a:buSzPts val="3200"/>
              <a:buNone/>
              <a:defRPr sz="3200">
                <a:solidFill>
                  <a:schemeClr val="dk1"/>
                </a:solidFill>
              </a:defRPr>
            </a:lvl2pPr>
            <a:lvl3pPr lvl="2" algn="ctr">
              <a:lnSpc>
                <a:spcPct val="100000"/>
              </a:lnSpc>
              <a:spcBef>
                <a:spcPts val="0"/>
              </a:spcBef>
              <a:spcAft>
                <a:spcPts val="0"/>
              </a:spcAft>
              <a:buClr>
                <a:schemeClr val="dk1"/>
              </a:buClr>
              <a:buSzPts val="3200"/>
              <a:buNone/>
              <a:defRPr sz="3200">
                <a:solidFill>
                  <a:schemeClr val="dk1"/>
                </a:solidFill>
              </a:defRPr>
            </a:lvl3pPr>
            <a:lvl4pPr lvl="3" algn="ctr">
              <a:lnSpc>
                <a:spcPct val="100000"/>
              </a:lnSpc>
              <a:spcBef>
                <a:spcPts val="0"/>
              </a:spcBef>
              <a:spcAft>
                <a:spcPts val="0"/>
              </a:spcAft>
              <a:buClr>
                <a:schemeClr val="dk1"/>
              </a:buClr>
              <a:buSzPts val="3200"/>
              <a:buNone/>
              <a:defRPr sz="3200">
                <a:solidFill>
                  <a:schemeClr val="dk1"/>
                </a:solidFill>
              </a:defRPr>
            </a:lvl4pPr>
            <a:lvl5pPr lvl="4" algn="ctr">
              <a:lnSpc>
                <a:spcPct val="100000"/>
              </a:lnSpc>
              <a:spcBef>
                <a:spcPts val="0"/>
              </a:spcBef>
              <a:spcAft>
                <a:spcPts val="0"/>
              </a:spcAft>
              <a:buClr>
                <a:schemeClr val="dk1"/>
              </a:buClr>
              <a:buSzPts val="3200"/>
              <a:buNone/>
              <a:defRPr sz="3200">
                <a:solidFill>
                  <a:schemeClr val="dk1"/>
                </a:solidFill>
              </a:defRPr>
            </a:lvl5pPr>
            <a:lvl6pPr lvl="5" algn="ctr">
              <a:lnSpc>
                <a:spcPct val="100000"/>
              </a:lnSpc>
              <a:spcBef>
                <a:spcPts val="0"/>
              </a:spcBef>
              <a:spcAft>
                <a:spcPts val="0"/>
              </a:spcAft>
              <a:buClr>
                <a:schemeClr val="dk1"/>
              </a:buClr>
              <a:buSzPts val="3200"/>
              <a:buNone/>
              <a:defRPr sz="3200">
                <a:solidFill>
                  <a:schemeClr val="dk1"/>
                </a:solidFill>
              </a:defRPr>
            </a:lvl6pPr>
            <a:lvl7pPr lvl="6" algn="ctr">
              <a:lnSpc>
                <a:spcPct val="100000"/>
              </a:lnSpc>
              <a:spcBef>
                <a:spcPts val="0"/>
              </a:spcBef>
              <a:spcAft>
                <a:spcPts val="0"/>
              </a:spcAft>
              <a:buClr>
                <a:schemeClr val="dk1"/>
              </a:buClr>
              <a:buSzPts val="3200"/>
              <a:buNone/>
              <a:defRPr sz="3200">
                <a:solidFill>
                  <a:schemeClr val="dk1"/>
                </a:solidFill>
              </a:defRPr>
            </a:lvl7pPr>
            <a:lvl8pPr lvl="7" algn="ctr">
              <a:lnSpc>
                <a:spcPct val="100000"/>
              </a:lnSpc>
              <a:spcBef>
                <a:spcPts val="0"/>
              </a:spcBef>
              <a:spcAft>
                <a:spcPts val="0"/>
              </a:spcAft>
              <a:buClr>
                <a:schemeClr val="dk1"/>
              </a:buClr>
              <a:buSzPts val="3200"/>
              <a:buNone/>
              <a:defRPr sz="3200">
                <a:solidFill>
                  <a:schemeClr val="dk1"/>
                </a:solidFill>
              </a:defRPr>
            </a:lvl8pPr>
            <a:lvl9pPr lvl="8" algn="ctr">
              <a:lnSpc>
                <a:spcPct val="100000"/>
              </a:lnSpc>
              <a:spcBef>
                <a:spcPts val="0"/>
              </a:spcBef>
              <a:spcAft>
                <a:spcPts val="0"/>
              </a:spcAft>
              <a:buClr>
                <a:schemeClr val="dk1"/>
              </a:buClr>
              <a:buSzPts val="3200"/>
              <a:buNone/>
              <a:defRPr sz="3200">
                <a:solidFill>
                  <a:schemeClr val="dk1"/>
                </a:solidFill>
              </a:defRPr>
            </a:lvl9pPr>
          </a:lstStyle>
          <a:p/>
        </p:txBody>
      </p:sp>
      <p:sp>
        <p:nvSpPr>
          <p:cNvPr id="60" name="Shape 60"/>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3">
  <p:cSld name="AUTOLAYOUT_3">
    <p:bg>
      <p:bgPr>
        <a:solidFill>
          <a:srgbClr val="FFFFFF"/>
        </a:solidFill>
      </p:bgPr>
    </p:bg>
    <p:spTree>
      <p:nvGrpSpPr>
        <p:cNvPr id="61" name="Shape 61"/>
        <p:cNvGrpSpPr/>
        <p:nvPr/>
      </p:nvGrpSpPr>
      <p:grpSpPr>
        <a:xfrm>
          <a:off x="0" y="0"/>
          <a:ext cx="0" cy="0"/>
          <a:chOff x="0" y="0"/>
          <a:chExt cx="0" cy="0"/>
        </a:xfrm>
      </p:grpSpPr>
      <p:sp>
        <p:nvSpPr>
          <p:cNvPr id="62" name="Shape 62"/>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3" name="Shape 63"/>
          <p:cNvSpPr txBox="1"/>
          <p:nvPr>
            <p:ph type="ctrTitle"/>
          </p:nvPr>
        </p:nvSpPr>
        <p:spPr>
          <a:xfrm>
            <a:off x="390450" y="361375"/>
            <a:ext cx="8363100" cy="1001700"/>
          </a:xfrm>
          <a:prstGeom prst="rect">
            <a:avLst/>
          </a:prstGeom>
          <a:noFill/>
        </p:spPr>
        <p:txBody>
          <a:bodyPr anchorCtr="0" anchor="t" bIns="91425" lIns="91425" spcFirstLastPara="1" rIns="91425" wrap="square" tIns="91425"/>
          <a:lstStyle>
            <a:lvl1pPr lvl="0" algn="l">
              <a:lnSpc>
                <a:spcPct val="100000"/>
              </a:lnSpc>
              <a:spcBef>
                <a:spcPts val="0"/>
              </a:spcBef>
              <a:spcAft>
                <a:spcPts val="0"/>
              </a:spcAft>
              <a:buClr>
                <a:schemeClr val="dk1"/>
              </a:buClr>
              <a:buSzPts val="3000"/>
              <a:buNone/>
              <a:defRPr sz="3000">
                <a:solidFill>
                  <a:schemeClr val="dk1"/>
                </a:solidFill>
              </a:defRPr>
            </a:lvl1pPr>
            <a:lvl2pPr lvl="1" algn="l">
              <a:lnSpc>
                <a:spcPct val="100000"/>
              </a:lnSpc>
              <a:spcBef>
                <a:spcPts val="0"/>
              </a:spcBef>
              <a:spcAft>
                <a:spcPts val="0"/>
              </a:spcAft>
              <a:buClr>
                <a:schemeClr val="dk1"/>
              </a:buClr>
              <a:buSzPts val="3000"/>
              <a:buNone/>
              <a:defRPr sz="3000">
                <a:solidFill>
                  <a:schemeClr val="dk1"/>
                </a:solidFill>
              </a:defRPr>
            </a:lvl2pPr>
            <a:lvl3pPr lvl="2" algn="l">
              <a:lnSpc>
                <a:spcPct val="100000"/>
              </a:lnSpc>
              <a:spcBef>
                <a:spcPts val="0"/>
              </a:spcBef>
              <a:spcAft>
                <a:spcPts val="0"/>
              </a:spcAft>
              <a:buClr>
                <a:schemeClr val="dk1"/>
              </a:buClr>
              <a:buSzPts val="3000"/>
              <a:buNone/>
              <a:defRPr sz="3000">
                <a:solidFill>
                  <a:schemeClr val="dk1"/>
                </a:solidFill>
              </a:defRPr>
            </a:lvl3pPr>
            <a:lvl4pPr lvl="3" algn="l">
              <a:lnSpc>
                <a:spcPct val="100000"/>
              </a:lnSpc>
              <a:spcBef>
                <a:spcPts val="0"/>
              </a:spcBef>
              <a:spcAft>
                <a:spcPts val="0"/>
              </a:spcAft>
              <a:buClr>
                <a:schemeClr val="dk1"/>
              </a:buClr>
              <a:buSzPts val="3000"/>
              <a:buNone/>
              <a:defRPr sz="3000">
                <a:solidFill>
                  <a:schemeClr val="dk1"/>
                </a:solidFill>
              </a:defRPr>
            </a:lvl4pPr>
            <a:lvl5pPr lvl="4" algn="l">
              <a:lnSpc>
                <a:spcPct val="100000"/>
              </a:lnSpc>
              <a:spcBef>
                <a:spcPts val="0"/>
              </a:spcBef>
              <a:spcAft>
                <a:spcPts val="0"/>
              </a:spcAft>
              <a:buClr>
                <a:schemeClr val="dk1"/>
              </a:buClr>
              <a:buSzPts val="3000"/>
              <a:buNone/>
              <a:defRPr sz="3000">
                <a:solidFill>
                  <a:schemeClr val="dk1"/>
                </a:solidFill>
              </a:defRPr>
            </a:lvl5pPr>
            <a:lvl6pPr lvl="5" algn="l">
              <a:lnSpc>
                <a:spcPct val="100000"/>
              </a:lnSpc>
              <a:spcBef>
                <a:spcPts val="0"/>
              </a:spcBef>
              <a:spcAft>
                <a:spcPts val="0"/>
              </a:spcAft>
              <a:buClr>
                <a:schemeClr val="dk1"/>
              </a:buClr>
              <a:buSzPts val="3000"/>
              <a:buNone/>
              <a:defRPr sz="3000">
                <a:solidFill>
                  <a:schemeClr val="dk1"/>
                </a:solidFill>
              </a:defRPr>
            </a:lvl6pPr>
            <a:lvl7pPr lvl="6" algn="l">
              <a:lnSpc>
                <a:spcPct val="100000"/>
              </a:lnSpc>
              <a:spcBef>
                <a:spcPts val="0"/>
              </a:spcBef>
              <a:spcAft>
                <a:spcPts val="0"/>
              </a:spcAft>
              <a:buClr>
                <a:schemeClr val="dk1"/>
              </a:buClr>
              <a:buSzPts val="3000"/>
              <a:buNone/>
              <a:defRPr sz="3000">
                <a:solidFill>
                  <a:schemeClr val="dk1"/>
                </a:solidFill>
              </a:defRPr>
            </a:lvl7pPr>
            <a:lvl8pPr lvl="7" algn="l">
              <a:lnSpc>
                <a:spcPct val="100000"/>
              </a:lnSpc>
              <a:spcBef>
                <a:spcPts val="0"/>
              </a:spcBef>
              <a:spcAft>
                <a:spcPts val="0"/>
              </a:spcAft>
              <a:buClr>
                <a:schemeClr val="dk1"/>
              </a:buClr>
              <a:buSzPts val="3000"/>
              <a:buNone/>
              <a:defRPr sz="3000">
                <a:solidFill>
                  <a:schemeClr val="dk1"/>
                </a:solidFill>
              </a:defRPr>
            </a:lvl8pPr>
            <a:lvl9pPr lvl="8" algn="l">
              <a:lnSpc>
                <a:spcPct val="100000"/>
              </a:lnSpc>
              <a:spcBef>
                <a:spcPts val="0"/>
              </a:spcBef>
              <a:spcAft>
                <a:spcPts val="0"/>
              </a:spcAft>
              <a:buClr>
                <a:schemeClr val="dk1"/>
              </a:buClr>
              <a:buSzPts val="3000"/>
              <a:buNone/>
              <a:defRPr sz="3000">
                <a:solidFill>
                  <a:schemeClr val="dk1"/>
                </a:solidFill>
              </a:defRPr>
            </a:lvl9pPr>
          </a:lstStyle>
          <a:p/>
        </p:txBody>
      </p:sp>
      <p:sp>
        <p:nvSpPr>
          <p:cNvPr id="64" name="Shape 6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4">
  <p:cSld name="AUTOLAYOUT_4">
    <p:bg>
      <p:bgPr>
        <a:solidFill>
          <a:srgbClr val="FFFFFF"/>
        </a:solidFill>
      </p:bgPr>
    </p:bg>
    <p:spTree>
      <p:nvGrpSpPr>
        <p:cNvPr id="65" name="Shape 65"/>
        <p:cNvGrpSpPr/>
        <p:nvPr/>
      </p:nvGrpSpPr>
      <p:grpSpPr>
        <a:xfrm>
          <a:off x="0" y="0"/>
          <a:ext cx="0" cy="0"/>
          <a:chOff x="0" y="0"/>
          <a:chExt cx="0" cy="0"/>
        </a:xfrm>
      </p:grpSpPr>
      <p:sp>
        <p:nvSpPr>
          <p:cNvPr id="66" name="Shape 66"/>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7" name="Shape 67"/>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4" name="Shape 74"/>
        <p:cNvGrpSpPr/>
        <p:nvPr/>
      </p:nvGrpSpPr>
      <p:grpSpPr>
        <a:xfrm>
          <a:off x="0" y="0"/>
          <a:ext cx="0" cy="0"/>
          <a:chOff x="0" y="0"/>
          <a:chExt cx="0" cy="0"/>
        </a:xfrm>
      </p:grpSpPr>
      <p:sp>
        <p:nvSpPr>
          <p:cNvPr id="75" name="Shape 75"/>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78" name="Shape 78"/>
        <p:cNvGrpSpPr/>
        <p:nvPr/>
      </p:nvGrpSpPr>
      <p:grpSpPr>
        <a:xfrm>
          <a:off x="0" y="0"/>
          <a:ext cx="0" cy="0"/>
          <a:chOff x="0" y="0"/>
          <a:chExt cx="0" cy="0"/>
        </a:xfrm>
      </p:grpSpPr>
      <p:sp>
        <p:nvSpPr>
          <p:cNvPr id="79" name="Shape 79"/>
          <p:cNvSpPr txBox="1"/>
          <p:nvPr>
            <p:ph type="ctrTitle"/>
          </p:nvPr>
        </p:nvSpPr>
        <p:spPr>
          <a:xfrm>
            <a:off x="1143000" y="841772"/>
            <a:ext cx="6858000" cy="1790700"/>
          </a:xfrm>
          <a:prstGeom prst="rect">
            <a:avLst/>
          </a:prstGeom>
          <a:noFill/>
          <a:ln>
            <a:noFill/>
          </a:ln>
        </p:spPr>
        <p:txBody>
          <a:bodyPr anchorCtr="0" anchor="b" bIns="68575" lIns="68575" spcFirstLastPara="1" rIns="68575" wrap="square" tIns="68575"/>
          <a:lstStyle>
            <a:lvl1pPr indent="0" lvl="0" marL="0" marR="0" rtl="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80" name="Shape 80"/>
          <p:cNvSpPr txBox="1"/>
          <p:nvPr>
            <p:ph idx="1" type="subTitle"/>
          </p:nvPr>
        </p:nvSpPr>
        <p:spPr>
          <a:xfrm>
            <a:off x="1143000" y="2701528"/>
            <a:ext cx="6858000" cy="1241700"/>
          </a:xfrm>
          <a:prstGeom prst="rect">
            <a:avLst/>
          </a:prstGeom>
          <a:noFill/>
          <a:ln>
            <a:noFill/>
          </a:ln>
        </p:spPr>
        <p:txBody>
          <a:bodyPr anchorCtr="0" anchor="t" bIns="68575" lIns="68575" spcFirstLastPara="1" rIns="68575" wrap="square" tIns="68575"/>
          <a:lstStyle>
            <a:lvl1pPr indent="0" lvl="0" marL="0" marR="0" rtl="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indent="0" lvl="1" marL="342900"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indent="0" lvl="2" marL="685800"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indent="0" lvl="3" marL="1028700"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indent="0" lvl="4" marL="1371600"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indent="0" lvl="5" marL="1714500"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indent="0" lvl="6" marL="2057400"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indent="0" lvl="7" marL="2400300"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indent="0" lvl="8" marL="2743200"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84" name="Shape 84"/>
        <p:cNvGrpSpPr/>
        <p:nvPr/>
      </p:nvGrpSpPr>
      <p:grpSpPr>
        <a:xfrm>
          <a:off x="0" y="0"/>
          <a:ext cx="0" cy="0"/>
          <a:chOff x="0" y="0"/>
          <a:chExt cx="0" cy="0"/>
        </a:xfrm>
      </p:grpSpPr>
      <p:sp>
        <p:nvSpPr>
          <p:cNvPr id="85" name="Shape 85"/>
          <p:cNvSpPr txBox="1"/>
          <p:nvPr>
            <p:ph type="title"/>
          </p:nvPr>
        </p:nvSpPr>
        <p:spPr>
          <a:xfrm>
            <a:off x="628650" y="273844"/>
            <a:ext cx="7886700" cy="9942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86" name="Shape 86"/>
          <p:cNvSpPr txBox="1"/>
          <p:nvPr>
            <p:ph idx="1" type="body"/>
          </p:nvPr>
        </p:nvSpPr>
        <p:spPr>
          <a:xfrm>
            <a:off x="628650" y="1369219"/>
            <a:ext cx="7886700" cy="32634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Shape 87"/>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8" name="Shape 88"/>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Shape 8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90" name="Shape 90"/>
        <p:cNvGrpSpPr/>
        <p:nvPr/>
      </p:nvGrpSpPr>
      <p:grpSpPr>
        <a:xfrm>
          <a:off x="0" y="0"/>
          <a:ext cx="0" cy="0"/>
          <a:chOff x="0" y="0"/>
          <a:chExt cx="0" cy="0"/>
        </a:xfrm>
      </p:grpSpPr>
      <p:sp>
        <p:nvSpPr>
          <p:cNvPr id="91" name="Shape 91"/>
          <p:cNvSpPr txBox="1"/>
          <p:nvPr>
            <p:ph type="title"/>
          </p:nvPr>
        </p:nvSpPr>
        <p:spPr>
          <a:xfrm>
            <a:off x="623888" y="1282304"/>
            <a:ext cx="7886700" cy="2139600"/>
          </a:xfrm>
          <a:prstGeom prst="rect">
            <a:avLst/>
          </a:prstGeom>
          <a:noFill/>
          <a:ln>
            <a:noFill/>
          </a:ln>
        </p:spPr>
        <p:txBody>
          <a:bodyPr anchorCtr="0" anchor="b" bIns="68575" lIns="68575" spcFirstLastPara="1" rIns="68575" wrap="square" tIns="68575"/>
          <a:lstStyle>
            <a:lvl1pPr indent="0" lvl="0" mar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92" name="Shape 92"/>
          <p:cNvSpPr txBox="1"/>
          <p:nvPr>
            <p:ph idx="1" type="body"/>
          </p:nvPr>
        </p:nvSpPr>
        <p:spPr>
          <a:xfrm>
            <a:off x="623888" y="3442097"/>
            <a:ext cx="7886700" cy="1125300"/>
          </a:xfrm>
          <a:prstGeom prst="rect">
            <a:avLst/>
          </a:prstGeom>
          <a:noFill/>
          <a:ln>
            <a:noFill/>
          </a:ln>
        </p:spPr>
        <p:txBody>
          <a:bodyPr anchorCtr="0" anchor="t" bIns="68575" lIns="68575" spcFirstLastPara="1" rIns="68575" wrap="square" tIns="68575"/>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3" name="Shape 93"/>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4" name="Shape 94"/>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Shape 9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96" name="Shape 96"/>
        <p:cNvGrpSpPr/>
        <p:nvPr/>
      </p:nvGrpSpPr>
      <p:grpSpPr>
        <a:xfrm>
          <a:off x="0" y="0"/>
          <a:ext cx="0" cy="0"/>
          <a:chOff x="0" y="0"/>
          <a:chExt cx="0" cy="0"/>
        </a:xfrm>
      </p:grpSpPr>
      <p:sp>
        <p:nvSpPr>
          <p:cNvPr id="97" name="Shape 97"/>
          <p:cNvSpPr txBox="1"/>
          <p:nvPr>
            <p:ph type="title"/>
          </p:nvPr>
        </p:nvSpPr>
        <p:spPr>
          <a:xfrm>
            <a:off x="628650" y="273844"/>
            <a:ext cx="7886700" cy="9942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98" name="Shape 98"/>
          <p:cNvSpPr txBox="1"/>
          <p:nvPr>
            <p:ph idx="1" type="body"/>
          </p:nvPr>
        </p:nvSpPr>
        <p:spPr>
          <a:xfrm>
            <a:off x="628650" y="1369219"/>
            <a:ext cx="3886200" cy="32634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txBox="1"/>
          <p:nvPr>
            <p:ph idx="2" type="body"/>
          </p:nvPr>
        </p:nvSpPr>
        <p:spPr>
          <a:xfrm>
            <a:off x="4629150" y="1369219"/>
            <a:ext cx="3886200" cy="32634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Shape 100"/>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1" name="Shape 101"/>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Shape 10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03" name="Shape 103"/>
        <p:cNvGrpSpPr/>
        <p:nvPr/>
      </p:nvGrpSpPr>
      <p:grpSpPr>
        <a:xfrm>
          <a:off x="0" y="0"/>
          <a:ext cx="0" cy="0"/>
          <a:chOff x="0" y="0"/>
          <a:chExt cx="0" cy="0"/>
        </a:xfrm>
      </p:grpSpPr>
      <p:sp>
        <p:nvSpPr>
          <p:cNvPr id="104" name="Shape 104"/>
          <p:cNvSpPr txBox="1"/>
          <p:nvPr>
            <p:ph type="title"/>
          </p:nvPr>
        </p:nvSpPr>
        <p:spPr>
          <a:xfrm>
            <a:off x="629841" y="273844"/>
            <a:ext cx="7886700" cy="9942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105" name="Shape 105"/>
          <p:cNvSpPr txBox="1"/>
          <p:nvPr>
            <p:ph idx="1" type="body"/>
          </p:nvPr>
        </p:nvSpPr>
        <p:spPr>
          <a:xfrm>
            <a:off x="629841" y="1260872"/>
            <a:ext cx="3868500" cy="618000"/>
          </a:xfrm>
          <a:prstGeom prst="rect">
            <a:avLst/>
          </a:prstGeom>
          <a:noFill/>
          <a:ln>
            <a:noFill/>
          </a:ln>
        </p:spPr>
        <p:txBody>
          <a:bodyPr anchorCtr="0" anchor="b" bIns="68575" lIns="68575" spcFirstLastPara="1" rIns="68575" wrap="square" tIns="68575"/>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6" name="Shape 106"/>
          <p:cNvSpPr txBox="1"/>
          <p:nvPr>
            <p:ph idx="2" type="body"/>
          </p:nvPr>
        </p:nvSpPr>
        <p:spPr>
          <a:xfrm>
            <a:off x="629841" y="1878806"/>
            <a:ext cx="3868500" cy="27633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Shape 107"/>
          <p:cNvSpPr txBox="1"/>
          <p:nvPr>
            <p:ph idx="3" type="body"/>
          </p:nvPr>
        </p:nvSpPr>
        <p:spPr>
          <a:xfrm>
            <a:off x="4629150" y="1260872"/>
            <a:ext cx="3887400" cy="618000"/>
          </a:xfrm>
          <a:prstGeom prst="rect">
            <a:avLst/>
          </a:prstGeom>
          <a:noFill/>
          <a:ln>
            <a:noFill/>
          </a:ln>
        </p:spPr>
        <p:txBody>
          <a:bodyPr anchorCtr="0" anchor="b" bIns="68575" lIns="68575" spcFirstLastPara="1" rIns="68575" wrap="square" tIns="68575"/>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8" name="Shape 108"/>
          <p:cNvSpPr txBox="1"/>
          <p:nvPr>
            <p:ph idx="4" type="body"/>
          </p:nvPr>
        </p:nvSpPr>
        <p:spPr>
          <a:xfrm>
            <a:off x="4629150" y="1878806"/>
            <a:ext cx="3887400" cy="27633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9" name="Shape 109"/>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Shape 110"/>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Shape 11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2" name="Shape 112"/>
        <p:cNvGrpSpPr/>
        <p:nvPr/>
      </p:nvGrpSpPr>
      <p:grpSpPr>
        <a:xfrm>
          <a:off x="0" y="0"/>
          <a:ext cx="0" cy="0"/>
          <a:chOff x="0" y="0"/>
          <a:chExt cx="0" cy="0"/>
        </a:xfrm>
      </p:grpSpPr>
      <p:sp>
        <p:nvSpPr>
          <p:cNvPr id="113" name="Shape 113"/>
          <p:cNvSpPr txBox="1"/>
          <p:nvPr>
            <p:ph type="title"/>
          </p:nvPr>
        </p:nvSpPr>
        <p:spPr>
          <a:xfrm>
            <a:off x="628650" y="273844"/>
            <a:ext cx="7886700" cy="9942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114" name="Shape 114"/>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5" name="Shape 115"/>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Shape 1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17" name="Shape 117"/>
        <p:cNvGrpSpPr/>
        <p:nvPr/>
      </p:nvGrpSpPr>
      <p:grpSpPr>
        <a:xfrm>
          <a:off x="0" y="0"/>
          <a:ext cx="0" cy="0"/>
          <a:chOff x="0" y="0"/>
          <a:chExt cx="0" cy="0"/>
        </a:xfrm>
      </p:grpSpPr>
      <p:sp>
        <p:nvSpPr>
          <p:cNvPr id="118" name="Shape 118"/>
          <p:cNvSpPr txBox="1"/>
          <p:nvPr>
            <p:ph type="title"/>
          </p:nvPr>
        </p:nvSpPr>
        <p:spPr>
          <a:xfrm>
            <a:off x="629841" y="342900"/>
            <a:ext cx="2949000" cy="1200300"/>
          </a:xfrm>
          <a:prstGeom prst="rect">
            <a:avLst/>
          </a:prstGeom>
          <a:noFill/>
          <a:ln>
            <a:noFill/>
          </a:ln>
        </p:spPr>
        <p:txBody>
          <a:bodyPr anchorCtr="0" anchor="b" bIns="68575" lIns="68575" spcFirstLastPara="1" rIns="68575" wrap="square" tIns="68575"/>
          <a:lstStyle>
            <a:lvl1pPr indent="0" lvl="0" mar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119" name="Shape 119"/>
          <p:cNvSpPr txBox="1"/>
          <p:nvPr>
            <p:ph idx="1" type="body"/>
          </p:nvPr>
        </p:nvSpPr>
        <p:spPr>
          <a:xfrm>
            <a:off x="3887391" y="740569"/>
            <a:ext cx="4629300" cy="3655200"/>
          </a:xfrm>
          <a:prstGeom prst="rect">
            <a:avLst/>
          </a:prstGeom>
          <a:noFill/>
          <a:ln>
            <a:noFill/>
          </a:ln>
        </p:spPr>
        <p:txBody>
          <a:bodyPr anchorCtr="0" anchor="t" bIns="68575" lIns="68575" spcFirstLastPara="1" rIns="68575" wrap="square" tIns="68575"/>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0" name="Shape 120"/>
          <p:cNvSpPr txBox="1"/>
          <p:nvPr>
            <p:ph idx="2" type="body"/>
          </p:nvPr>
        </p:nvSpPr>
        <p:spPr>
          <a:xfrm>
            <a:off x="629841" y="1543050"/>
            <a:ext cx="2949000" cy="2858700"/>
          </a:xfrm>
          <a:prstGeom prst="rect">
            <a:avLst/>
          </a:prstGeom>
          <a:noFill/>
          <a:ln>
            <a:noFill/>
          </a:ln>
        </p:spPr>
        <p:txBody>
          <a:bodyPr anchorCtr="0" anchor="t" bIns="68575" lIns="68575" spcFirstLastPara="1" rIns="68575" wrap="square" tIns="68575"/>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1" name="Shape 121"/>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2" name="Shape 122"/>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Shape 1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24" name="Shape 124"/>
        <p:cNvGrpSpPr/>
        <p:nvPr/>
      </p:nvGrpSpPr>
      <p:grpSpPr>
        <a:xfrm>
          <a:off x="0" y="0"/>
          <a:ext cx="0" cy="0"/>
          <a:chOff x="0" y="0"/>
          <a:chExt cx="0" cy="0"/>
        </a:xfrm>
      </p:grpSpPr>
      <p:sp>
        <p:nvSpPr>
          <p:cNvPr id="125" name="Shape 125"/>
          <p:cNvSpPr txBox="1"/>
          <p:nvPr>
            <p:ph type="title"/>
          </p:nvPr>
        </p:nvSpPr>
        <p:spPr>
          <a:xfrm>
            <a:off x="629841" y="342900"/>
            <a:ext cx="2949000" cy="1200300"/>
          </a:xfrm>
          <a:prstGeom prst="rect">
            <a:avLst/>
          </a:prstGeom>
          <a:noFill/>
          <a:ln>
            <a:noFill/>
          </a:ln>
        </p:spPr>
        <p:txBody>
          <a:bodyPr anchorCtr="0" anchor="b" bIns="68575" lIns="68575" spcFirstLastPara="1" rIns="68575" wrap="square" tIns="68575"/>
          <a:lstStyle>
            <a:lvl1pPr indent="0" lvl="0" mar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126" name="Shape 126"/>
          <p:cNvSpPr/>
          <p:nvPr>
            <p:ph idx="2" type="pic"/>
          </p:nvPr>
        </p:nvSpPr>
        <p:spPr>
          <a:xfrm>
            <a:off x="3887391" y="740569"/>
            <a:ext cx="4629300" cy="3655200"/>
          </a:xfrm>
          <a:prstGeom prst="rect">
            <a:avLst/>
          </a:prstGeom>
          <a:noFill/>
          <a:ln>
            <a:noFill/>
          </a:ln>
        </p:spPr>
        <p:txBody>
          <a:bodyPr anchorCtr="0" anchor="t" bIns="68575" lIns="68575" spcFirstLastPara="1" rIns="68575" wrap="square" tIns="68575"/>
          <a:lstStyle>
            <a:lvl1pPr indent="0" lvl="0" mar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342900"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indent="0" lvl="2" marL="6858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0287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indent="0" lvl="4"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indent="0" lvl="5" marL="17145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indent="0" lvl="6" marL="20574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indent="0" lvl="7" marL="24003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indent="0" lvl="8" marL="27432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7" name="Shape 127"/>
          <p:cNvSpPr txBox="1"/>
          <p:nvPr>
            <p:ph idx="1" type="body"/>
          </p:nvPr>
        </p:nvSpPr>
        <p:spPr>
          <a:xfrm>
            <a:off x="629841" y="1543050"/>
            <a:ext cx="2949000" cy="2858700"/>
          </a:xfrm>
          <a:prstGeom prst="rect">
            <a:avLst/>
          </a:prstGeom>
          <a:noFill/>
          <a:ln>
            <a:noFill/>
          </a:ln>
        </p:spPr>
        <p:txBody>
          <a:bodyPr anchorCtr="0" anchor="t" bIns="68575" lIns="68575" spcFirstLastPara="1" rIns="68575" wrap="square" tIns="68575"/>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8" name="Shape 128"/>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9" name="Shape 129"/>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Shape 13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31" name="Shape 131"/>
        <p:cNvGrpSpPr/>
        <p:nvPr/>
      </p:nvGrpSpPr>
      <p:grpSpPr>
        <a:xfrm>
          <a:off x="0" y="0"/>
          <a:ext cx="0" cy="0"/>
          <a:chOff x="0" y="0"/>
          <a:chExt cx="0" cy="0"/>
        </a:xfrm>
      </p:grpSpPr>
      <p:sp>
        <p:nvSpPr>
          <p:cNvPr id="132" name="Shape 132"/>
          <p:cNvSpPr txBox="1"/>
          <p:nvPr>
            <p:ph type="title"/>
          </p:nvPr>
        </p:nvSpPr>
        <p:spPr>
          <a:xfrm>
            <a:off x="628650" y="273844"/>
            <a:ext cx="7886700" cy="9942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133" name="Shape 133"/>
          <p:cNvSpPr txBox="1"/>
          <p:nvPr>
            <p:ph idx="1" type="body"/>
          </p:nvPr>
        </p:nvSpPr>
        <p:spPr>
          <a:xfrm rot="5400000">
            <a:off x="2940300" y="-942431"/>
            <a:ext cx="3263400" cy="78867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4" name="Shape 134"/>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5" name="Shape 135"/>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Shape 13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37" name="Shape 137"/>
        <p:cNvGrpSpPr/>
        <p:nvPr/>
      </p:nvGrpSpPr>
      <p:grpSpPr>
        <a:xfrm>
          <a:off x="0" y="0"/>
          <a:ext cx="0" cy="0"/>
          <a:chOff x="0" y="0"/>
          <a:chExt cx="0" cy="0"/>
        </a:xfrm>
      </p:grpSpPr>
      <p:sp>
        <p:nvSpPr>
          <p:cNvPr id="138" name="Shape 138"/>
          <p:cNvSpPr txBox="1"/>
          <p:nvPr>
            <p:ph type="title"/>
          </p:nvPr>
        </p:nvSpPr>
        <p:spPr>
          <a:xfrm rot="5400000">
            <a:off x="5350050" y="1467544"/>
            <a:ext cx="4359000" cy="19716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139" name="Shape 139"/>
          <p:cNvSpPr txBox="1"/>
          <p:nvPr>
            <p:ph idx="1" type="body"/>
          </p:nvPr>
        </p:nvSpPr>
        <p:spPr>
          <a:xfrm rot="5400000">
            <a:off x="1349475" y="-447056"/>
            <a:ext cx="4359000" cy="58008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0" name="Shape 140"/>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1" name="Shape 141"/>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Shape 14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3.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0" Type="http://schemas.openxmlformats.org/officeDocument/2006/relationships/slideLayout" Target="../slideLayouts/slideLayout26.xml"/><Relationship Id="rId12" Type="http://schemas.openxmlformats.org/officeDocument/2006/relationships/theme" Target="../theme/theme1.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9" Type="http://schemas.openxmlformats.org/officeDocument/2006/relationships/slideLayout" Target="../slideLayouts/slideLayout25.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68" name="Shape 68"/>
        <p:cNvGrpSpPr/>
        <p:nvPr/>
      </p:nvGrpSpPr>
      <p:grpSpPr>
        <a:xfrm>
          <a:off x="0" y="0"/>
          <a:ext cx="0" cy="0"/>
          <a:chOff x="0" y="0"/>
          <a:chExt cx="0" cy="0"/>
        </a:xfrm>
      </p:grpSpPr>
      <p:sp>
        <p:nvSpPr>
          <p:cNvPr id="69" name="Shape 69"/>
          <p:cNvSpPr txBox="1"/>
          <p:nvPr>
            <p:ph type="title"/>
          </p:nvPr>
        </p:nvSpPr>
        <p:spPr>
          <a:xfrm>
            <a:off x="628650" y="273844"/>
            <a:ext cx="7886700" cy="994200"/>
          </a:xfrm>
          <a:prstGeom prst="rect">
            <a:avLst/>
          </a:prstGeom>
          <a:noFill/>
          <a:ln>
            <a:noFill/>
          </a:ln>
        </p:spPr>
        <p:txBody>
          <a:bodyPr anchorCtr="0" anchor="ctr" bIns="68575" lIns="68575" spcFirstLastPara="1" rIns="68575" wrap="square" tIns="68575"/>
          <a:lstStyle>
            <a:lvl1pPr indent="0" lvl="0" mar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indent="0" lvl="1" rtl="0">
              <a:spcBef>
                <a:spcPts val="0"/>
              </a:spcBef>
              <a:spcAft>
                <a:spcPts val="0"/>
              </a:spcAft>
              <a:buSzPts val="1100"/>
              <a:buNone/>
              <a:defRPr sz="1400"/>
            </a:lvl2pPr>
            <a:lvl3pPr indent="0" lvl="2" rtl="0">
              <a:spcBef>
                <a:spcPts val="0"/>
              </a:spcBef>
              <a:spcAft>
                <a:spcPts val="0"/>
              </a:spcAft>
              <a:buSzPts val="1100"/>
              <a:buNone/>
              <a:defRPr sz="1400"/>
            </a:lvl3pPr>
            <a:lvl4pPr indent="0" lvl="3" rtl="0">
              <a:spcBef>
                <a:spcPts val="0"/>
              </a:spcBef>
              <a:spcAft>
                <a:spcPts val="0"/>
              </a:spcAft>
              <a:buSzPts val="1100"/>
              <a:buNone/>
              <a:defRPr sz="1400"/>
            </a:lvl4pPr>
            <a:lvl5pPr indent="0" lvl="4" rtl="0">
              <a:spcBef>
                <a:spcPts val="0"/>
              </a:spcBef>
              <a:spcAft>
                <a:spcPts val="0"/>
              </a:spcAft>
              <a:buSzPts val="1100"/>
              <a:buNone/>
              <a:defRPr sz="1400"/>
            </a:lvl5pPr>
            <a:lvl6pPr indent="0" lvl="5" rtl="0">
              <a:spcBef>
                <a:spcPts val="0"/>
              </a:spcBef>
              <a:spcAft>
                <a:spcPts val="0"/>
              </a:spcAft>
              <a:buSzPts val="1100"/>
              <a:buNone/>
              <a:defRPr sz="1400"/>
            </a:lvl6pPr>
            <a:lvl7pPr indent="0" lvl="6" rtl="0">
              <a:spcBef>
                <a:spcPts val="0"/>
              </a:spcBef>
              <a:spcAft>
                <a:spcPts val="0"/>
              </a:spcAft>
              <a:buSzPts val="1100"/>
              <a:buNone/>
              <a:defRPr sz="1400"/>
            </a:lvl7pPr>
            <a:lvl8pPr indent="0" lvl="7" rtl="0">
              <a:spcBef>
                <a:spcPts val="0"/>
              </a:spcBef>
              <a:spcAft>
                <a:spcPts val="0"/>
              </a:spcAft>
              <a:buSzPts val="1100"/>
              <a:buNone/>
              <a:defRPr sz="1400"/>
            </a:lvl8pPr>
            <a:lvl9pPr indent="0" lvl="8" rtl="0">
              <a:spcBef>
                <a:spcPts val="0"/>
              </a:spcBef>
              <a:spcAft>
                <a:spcPts val="0"/>
              </a:spcAft>
              <a:buSzPts val="1100"/>
              <a:buNone/>
              <a:defRPr sz="1400"/>
            </a:lvl9pPr>
          </a:lstStyle>
          <a:p/>
        </p:txBody>
      </p:sp>
      <p:sp>
        <p:nvSpPr>
          <p:cNvPr id="70" name="Shape 70"/>
          <p:cNvSpPr txBox="1"/>
          <p:nvPr>
            <p:ph idx="1" type="body"/>
          </p:nvPr>
        </p:nvSpPr>
        <p:spPr>
          <a:xfrm>
            <a:off x="628650" y="1369219"/>
            <a:ext cx="7886700" cy="3263400"/>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lstStyle>
            <a:lvl1pPr indent="0" lvl="0" mar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lstStyle>
            <a:lvl1pPr indent="0" lvl="0" mar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indent="0" lvl="1" marL="3429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indent="0" lvl="2" marL="6858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indent="0" lvl="3" marL="10287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indent="0" lvl="4" marL="13716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indent="0" lvl="5" marL="17145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indent="0" lvl="6" marL="20574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indent="0" lvl="7" marL="24003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indent="0" lvl="8" marL="2743200"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 Id="rId3"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www.unwomen.org/en/get-involved/step-it-up" TargetMode="External"/><Relationship Id="rId4" Type="http://schemas.openxmlformats.org/officeDocument/2006/relationships/hyperlink" Target="http://www.unwomen.org/en/get-involved/step-it-up"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3.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9.jpg"/><Relationship Id="rId4"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pic>
        <p:nvPicPr>
          <p:cNvPr id="147" name="Shape 147"/>
          <p:cNvPicPr preferRelativeResize="0"/>
          <p:nvPr/>
        </p:nvPicPr>
        <p:blipFill rotWithShape="1">
          <a:blip r:embed="rId3">
            <a:alphaModFix/>
          </a:blip>
          <a:srcRect b="0" l="0" r="0" t="0"/>
          <a:stretch/>
        </p:blipFill>
        <p:spPr>
          <a:xfrm flipH="1">
            <a:off x="9097" y="2986201"/>
            <a:ext cx="1516112" cy="2153310"/>
          </a:xfrm>
          <a:prstGeom prst="rect">
            <a:avLst/>
          </a:prstGeom>
          <a:noFill/>
          <a:ln>
            <a:noFill/>
          </a:ln>
        </p:spPr>
      </p:pic>
      <p:sp>
        <p:nvSpPr>
          <p:cNvPr id="148" name="Shape 148"/>
          <p:cNvSpPr txBox="1"/>
          <p:nvPr/>
        </p:nvSpPr>
        <p:spPr>
          <a:xfrm>
            <a:off x="398600" y="1699725"/>
            <a:ext cx="8536800" cy="23622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 sz="3600">
                <a:solidFill>
                  <a:schemeClr val="dk1"/>
                </a:solidFill>
                <a:latin typeface="Times New Roman"/>
                <a:ea typeface="Times New Roman"/>
                <a:cs typeface="Times New Roman"/>
                <a:sym typeface="Times New Roman"/>
              </a:rPr>
              <a:t>Libraries and Women Empowerment: </a:t>
            </a:r>
            <a:endParaRPr b="1" sz="36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en" sz="3600">
                <a:solidFill>
                  <a:schemeClr val="dk1"/>
                </a:solidFill>
                <a:latin typeface="Times New Roman"/>
                <a:ea typeface="Times New Roman"/>
                <a:cs typeface="Times New Roman"/>
                <a:sym typeface="Times New Roman"/>
              </a:rPr>
              <a:t>Advancing Women and their Stories for </a:t>
            </a:r>
            <a:endParaRPr b="1" sz="36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en" sz="3600">
                <a:solidFill>
                  <a:schemeClr val="dk1"/>
                </a:solidFill>
                <a:latin typeface="Times New Roman"/>
                <a:ea typeface="Times New Roman"/>
                <a:cs typeface="Times New Roman"/>
                <a:sym typeface="Times New Roman"/>
              </a:rPr>
              <a:t>Planet 50–50 by 2030</a:t>
            </a:r>
            <a:endParaRPr b="1" sz="3600">
              <a:solidFill>
                <a:schemeClr val="dk1"/>
              </a:solidFill>
              <a:latin typeface="Times New Roman"/>
              <a:ea typeface="Times New Roman"/>
              <a:cs typeface="Times New Roman"/>
              <a:sym typeface="Times New Roman"/>
            </a:endParaRPr>
          </a:p>
        </p:txBody>
      </p:sp>
      <p:pic>
        <p:nvPicPr>
          <p:cNvPr descr="Banner Image" id="149" name="Shape 149"/>
          <p:cNvPicPr preferRelativeResize="0"/>
          <p:nvPr/>
        </p:nvPicPr>
        <p:blipFill rotWithShape="1">
          <a:blip r:embed="rId4">
            <a:alphaModFix/>
          </a:blip>
          <a:srcRect b="0" l="0" r="259" t="0"/>
          <a:stretch/>
        </p:blipFill>
        <p:spPr>
          <a:xfrm>
            <a:off x="0" y="1"/>
            <a:ext cx="9144001" cy="1294365"/>
          </a:xfrm>
          <a:prstGeom prst="rect">
            <a:avLst/>
          </a:prstGeom>
          <a:noFill/>
          <a:ln>
            <a:noFill/>
          </a:ln>
        </p:spPr>
      </p:pic>
      <p:sp>
        <p:nvSpPr>
          <p:cNvPr id="150" name="Shape 150"/>
          <p:cNvSpPr txBox="1"/>
          <p:nvPr/>
        </p:nvSpPr>
        <p:spPr>
          <a:xfrm>
            <a:off x="2863800" y="3734250"/>
            <a:ext cx="4508400" cy="912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3000">
                <a:latin typeface="Times New Roman"/>
                <a:ea typeface="Times New Roman"/>
                <a:cs typeface="Times New Roman"/>
                <a:sym typeface="Times New Roman"/>
              </a:rPr>
              <a:t>Yelizaveta Kamilova</a:t>
            </a:r>
            <a:endParaRPr sz="3000">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pic>
        <p:nvPicPr>
          <p:cNvPr id="210" name="Shape 210"/>
          <p:cNvPicPr preferRelativeResize="0"/>
          <p:nvPr/>
        </p:nvPicPr>
        <p:blipFill>
          <a:blip r:embed="rId3">
            <a:alphaModFix/>
          </a:blip>
          <a:stretch>
            <a:fillRect/>
          </a:stretch>
        </p:blipFill>
        <p:spPr>
          <a:xfrm>
            <a:off x="801150" y="52475"/>
            <a:ext cx="7198900" cy="5038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pic>
        <p:nvPicPr>
          <p:cNvPr id="215" name="Shape 215"/>
          <p:cNvPicPr preferRelativeResize="0"/>
          <p:nvPr/>
        </p:nvPicPr>
        <p:blipFill rotWithShape="1">
          <a:blip r:embed="rId3">
            <a:alphaModFix/>
          </a:blip>
          <a:srcRect b="10242" l="0" r="0" t="10234"/>
          <a:stretch/>
        </p:blipFill>
        <p:spPr>
          <a:xfrm>
            <a:off x="0" y="0"/>
            <a:ext cx="9144000"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ph type="title"/>
          </p:nvPr>
        </p:nvSpPr>
        <p:spPr>
          <a:xfrm>
            <a:off x="4921100" y="497975"/>
            <a:ext cx="4370100" cy="2237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 sz="3600">
                <a:latin typeface="Times New Roman"/>
                <a:ea typeface="Times New Roman"/>
                <a:cs typeface="Times New Roman"/>
                <a:sym typeface="Times New Roman"/>
              </a:rPr>
              <a:t>Celebrating Women’s Achievement</a:t>
            </a:r>
            <a:endParaRPr b="1" sz="3600">
              <a:latin typeface="Times New Roman"/>
              <a:ea typeface="Times New Roman"/>
              <a:cs typeface="Times New Roman"/>
              <a:sym typeface="Times New Roman"/>
            </a:endParaRPr>
          </a:p>
          <a:p>
            <a:pPr indent="0" lvl="0" marL="0">
              <a:spcBef>
                <a:spcPts val="0"/>
              </a:spcBef>
              <a:spcAft>
                <a:spcPts val="0"/>
              </a:spcAft>
              <a:buNone/>
            </a:pPr>
            <a:r>
              <a:t/>
            </a:r>
            <a:endParaRPr sz="3600">
              <a:latin typeface="Times New Roman"/>
              <a:ea typeface="Times New Roman"/>
              <a:cs typeface="Times New Roman"/>
              <a:sym typeface="Times New Roman"/>
            </a:endParaRPr>
          </a:p>
        </p:txBody>
      </p:sp>
      <p:pic>
        <p:nvPicPr>
          <p:cNvPr id="221" name="Shape 221"/>
          <p:cNvPicPr preferRelativeResize="0"/>
          <p:nvPr/>
        </p:nvPicPr>
        <p:blipFill>
          <a:blip r:embed="rId3">
            <a:alphaModFix/>
          </a:blip>
          <a:stretch>
            <a:fillRect/>
          </a:stretch>
        </p:blipFill>
        <p:spPr>
          <a:xfrm>
            <a:off x="544400" y="14650"/>
            <a:ext cx="3825800" cy="5114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pic>
        <p:nvPicPr>
          <p:cNvPr id="226" name="Shape 226"/>
          <p:cNvPicPr preferRelativeResize="0"/>
          <p:nvPr/>
        </p:nvPicPr>
        <p:blipFill rotWithShape="1">
          <a:blip r:embed="rId3">
            <a:alphaModFix/>
          </a:blip>
          <a:srcRect b="10242" l="0" r="0" t="10234"/>
          <a:stretch/>
        </p:blipFill>
        <p:spPr>
          <a:xfrm>
            <a:off x="0" y="0"/>
            <a:ext cx="9144000" cy="5143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pic>
        <p:nvPicPr>
          <p:cNvPr id="231" name="Shape 231"/>
          <p:cNvPicPr preferRelativeResize="0"/>
          <p:nvPr/>
        </p:nvPicPr>
        <p:blipFill rotWithShape="1">
          <a:blip r:embed="rId3">
            <a:alphaModFix/>
          </a:blip>
          <a:srcRect b="10242" l="0" r="0" t="10234"/>
          <a:stretch/>
        </p:blipFill>
        <p:spPr>
          <a:xfrm>
            <a:off x="0" y="0"/>
            <a:ext cx="9144000"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pic>
        <p:nvPicPr>
          <p:cNvPr id="236" name="Shape 236"/>
          <p:cNvPicPr preferRelativeResize="0"/>
          <p:nvPr/>
        </p:nvPicPr>
        <p:blipFill>
          <a:blip r:embed="rId3">
            <a:alphaModFix/>
          </a:blip>
          <a:stretch>
            <a:fillRect/>
          </a:stretch>
        </p:blipFill>
        <p:spPr>
          <a:xfrm>
            <a:off x="823400" y="779025"/>
            <a:ext cx="6434201" cy="4255149"/>
          </a:xfrm>
          <a:prstGeom prst="rect">
            <a:avLst/>
          </a:prstGeom>
          <a:noFill/>
          <a:ln>
            <a:noFill/>
          </a:ln>
        </p:spPr>
      </p:pic>
      <p:pic>
        <p:nvPicPr>
          <p:cNvPr id="237" name="Shape 237"/>
          <p:cNvPicPr preferRelativeResize="0"/>
          <p:nvPr/>
        </p:nvPicPr>
        <p:blipFill rotWithShape="1">
          <a:blip r:embed="rId4">
            <a:alphaModFix/>
          </a:blip>
          <a:srcRect b="0" l="0" r="0" t="0"/>
          <a:stretch/>
        </p:blipFill>
        <p:spPr>
          <a:xfrm flipH="1">
            <a:off x="-3" y="2990201"/>
            <a:ext cx="1516112" cy="2153310"/>
          </a:xfrm>
          <a:prstGeom prst="rect">
            <a:avLst/>
          </a:prstGeom>
          <a:noFill/>
          <a:ln>
            <a:noFill/>
          </a:ln>
        </p:spPr>
      </p:pic>
      <p:pic>
        <p:nvPicPr>
          <p:cNvPr descr="Banner Image" id="238" name="Shape 238"/>
          <p:cNvPicPr preferRelativeResize="0"/>
          <p:nvPr/>
        </p:nvPicPr>
        <p:blipFill rotWithShape="1">
          <a:blip r:embed="rId5">
            <a:alphaModFix/>
          </a:blip>
          <a:srcRect b="0" l="0" r="259" t="0"/>
          <a:stretch/>
        </p:blipFill>
        <p:spPr>
          <a:xfrm>
            <a:off x="0" y="-269525"/>
            <a:ext cx="9143999" cy="1125175"/>
          </a:xfrm>
          <a:prstGeom prst="rect">
            <a:avLst/>
          </a:prstGeom>
          <a:noFill/>
          <a:ln>
            <a:noFill/>
          </a:ln>
        </p:spPr>
      </p:pic>
      <p:pic>
        <p:nvPicPr>
          <p:cNvPr id="239" name="Shape 239"/>
          <p:cNvPicPr preferRelativeResize="0"/>
          <p:nvPr/>
        </p:nvPicPr>
        <p:blipFill rotWithShape="1">
          <a:blip r:embed="rId4">
            <a:alphaModFix/>
          </a:blip>
          <a:srcRect b="0" l="0" r="0" t="0"/>
          <a:stretch/>
        </p:blipFill>
        <p:spPr>
          <a:xfrm>
            <a:off x="7634669" y="2990200"/>
            <a:ext cx="1486875" cy="21533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pic>
        <p:nvPicPr>
          <p:cNvPr id="244" name="Shape 244"/>
          <p:cNvPicPr preferRelativeResize="0"/>
          <p:nvPr/>
        </p:nvPicPr>
        <p:blipFill>
          <a:blip r:embed="rId3">
            <a:alphaModFix/>
          </a:blip>
          <a:stretch>
            <a:fillRect/>
          </a:stretch>
        </p:blipFill>
        <p:spPr>
          <a:xfrm>
            <a:off x="1151613" y="83550"/>
            <a:ext cx="6840765" cy="48387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Shape 2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600">
                <a:latin typeface="Times New Roman"/>
                <a:ea typeface="Times New Roman"/>
                <a:cs typeface="Times New Roman"/>
                <a:sym typeface="Times New Roman"/>
              </a:rPr>
              <a:t>Contest rules</a:t>
            </a:r>
            <a:endParaRPr sz="3600">
              <a:latin typeface="Times New Roman"/>
              <a:ea typeface="Times New Roman"/>
              <a:cs typeface="Times New Roman"/>
              <a:sym typeface="Times New Roman"/>
            </a:endParaRPr>
          </a:p>
        </p:txBody>
      </p:sp>
      <p:sp>
        <p:nvSpPr>
          <p:cNvPr id="250" name="Shape 25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The painting must convey the theme “Women and their Stories: Advancing Progress for</a:t>
            </a:r>
            <a:r>
              <a:rPr lang="en" sz="1200">
                <a:solidFill>
                  <a:schemeClr val="dk1"/>
                </a:solidFill>
                <a:uFill>
                  <a:noFill/>
                </a:uFill>
                <a:latin typeface="Times New Roman"/>
                <a:ea typeface="Times New Roman"/>
                <a:cs typeface="Times New Roman"/>
                <a:sym typeface="Times New Roman"/>
                <a:hlinkClick r:id="rId3"/>
              </a:rPr>
              <a:t> </a:t>
            </a:r>
            <a:r>
              <a:rPr lang="en" sz="1200">
                <a:solidFill>
                  <a:srgbClr val="1155CC"/>
                </a:solidFill>
                <a:uFill>
                  <a:noFill/>
                </a:uFill>
                <a:latin typeface="Times New Roman"/>
                <a:ea typeface="Times New Roman"/>
                <a:cs typeface="Times New Roman"/>
                <a:sym typeface="Times New Roman"/>
                <a:hlinkClick r:id="rId4"/>
              </a:rPr>
              <a:t>Planet 50–50 by 2030</a:t>
            </a:r>
            <a:r>
              <a:rPr lang="en" sz="1200">
                <a:solidFill>
                  <a:schemeClr val="dk1"/>
                </a:solidFill>
                <a:latin typeface="Times New Roman"/>
                <a:ea typeface="Times New Roman"/>
                <a:cs typeface="Times New Roman"/>
                <a:sym typeface="Times New Roman"/>
              </a:rPr>
              <a:t>”</a:t>
            </a:r>
            <a:endParaRPr sz="1200">
              <a:solidFill>
                <a:schemeClr val="dk1"/>
              </a:solidFill>
              <a:latin typeface="Times New Roman"/>
              <a:ea typeface="Times New Roman"/>
              <a:cs typeface="Times New Roman"/>
              <a:sym typeface="Times New Roman"/>
            </a:endParaRPr>
          </a:p>
          <a:p>
            <a:pPr indent="0" lvl="0" marL="4572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4572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No limit on images and words but the hashtags #YesSheCan #NUWoW2018 may also be used.</a:t>
            </a:r>
            <a:endParaRPr sz="1200">
              <a:solidFill>
                <a:schemeClr val="dk1"/>
              </a:solidFill>
              <a:latin typeface="Times New Roman"/>
              <a:ea typeface="Times New Roman"/>
              <a:cs typeface="Times New Roman"/>
              <a:sym typeface="Times New Roman"/>
            </a:endParaRPr>
          </a:p>
          <a:p>
            <a:pPr indent="0" lvl="0" marL="4572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457200" rtl="0" algn="just">
              <a:spcBef>
                <a:spcPts val="0"/>
              </a:spcBef>
              <a:spcAft>
                <a:spcPts val="0"/>
              </a:spcAft>
              <a:buClr>
                <a:schemeClr val="dk1"/>
              </a:buClr>
              <a:buSzPts val="1100"/>
              <a:buFont typeface="Arial"/>
              <a:buNone/>
            </a:pPr>
            <a:r>
              <a:rPr b="1" lang="en" sz="1200">
                <a:solidFill>
                  <a:schemeClr val="dk1"/>
                </a:solidFill>
                <a:latin typeface="Times New Roman"/>
                <a:ea typeface="Times New Roman"/>
                <a:cs typeface="Times New Roman"/>
                <a:sym typeface="Times New Roman"/>
              </a:rPr>
              <a:t>Judging Criteria</a:t>
            </a:r>
            <a:endParaRPr b="1" sz="1200">
              <a:solidFill>
                <a:schemeClr val="dk1"/>
              </a:solidFill>
              <a:latin typeface="Times New Roman"/>
              <a:ea typeface="Times New Roman"/>
              <a:cs typeface="Times New Roman"/>
              <a:sym typeface="Times New Roman"/>
            </a:endParaRPr>
          </a:p>
          <a:p>
            <a:pPr indent="0" lvl="0" marL="4572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Entries must meet all rules and submission criteria as stated herein to be eligible. Entries will be evaluated by a panel of judges based on the following criteria:</a:t>
            </a:r>
            <a:endParaRPr sz="1200">
              <a:solidFill>
                <a:schemeClr val="dk1"/>
              </a:solidFill>
              <a:latin typeface="Times New Roman"/>
              <a:ea typeface="Times New Roman"/>
              <a:cs typeface="Times New Roman"/>
              <a:sym typeface="Times New Roman"/>
            </a:endParaRPr>
          </a:p>
          <a:p>
            <a:pPr indent="-228600" lvl="0" marL="685800" rtl="0" algn="just">
              <a:spcBef>
                <a:spcPts val="140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      Message (how it conveys the theme) – 70%</a:t>
            </a:r>
            <a:endParaRPr sz="1200">
              <a:solidFill>
                <a:schemeClr val="dk1"/>
              </a:solidFill>
              <a:latin typeface="Times New Roman"/>
              <a:ea typeface="Times New Roman"/>
              <a:cs typeface="Times New Roman"/>
              <a:sym typeface="Times New Roman"/>
            </a:endParaRPr>
          </a:p>
          <a:p>
            <a:pPr indent="-228600" lvl="0" marL="6858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      Originality – 20 %</a:t>
            </a:r>
            <a:endParaRPr sz="1200">
              <a:solidFill>
                <a:schemeClr val="dk1"/>
              </a:solidFill>
              <a:latin typeface="Times New Roman"/>
              <a:ea typeface="Times New Roman"/>
              <a:cs typeface="Times New Roman"/>
              <a:sym typeface="Times New Roman"/>
            </a:endParaRPr>
          </a:p>
          <a:p>
            <a:pPr indent="-228600" lvl="0" marL="685800" rtl="0" algn="just">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      Design – 10%</a:t>
            </a:r>
            <a:endParaRPr sz="1200">
              <a:solidFill>
                <a:schemeClr val="dk1"/>
              </a:solidFill>
              <a:latin typeface="Times New Roman"/>
              <a:ea typeface="Times New Roman"/>
              <a:cs typeface="Times New Roman"/>
              <a:sym typeface="Times New Roman"/>
            </a:endParaRPr>
          </a:p>
          <a:p>
            <a:pPr indent="0" lvl="0" marL="0">
              <a:spcBef>
                <a:spcPts val="1400"/>
              </a:spcBef>
              <a:spcAft>
                <a:spcPts val="1600"/>
              </a:spcAft>
              <a:buNone/>
            </a:pPr>
            <a:r>
              <a:t/>
            </a:r>
            <a:endParaRPr sz="1200">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pic>
        <p:nvPicPr>
          <p:cNvPr id="255" name="Shape 255"/>
          <p:cNvPicPr preferRelativeResize="0"/>
          <p:nvPr/>
        </p:nvPicPr>
        <p:blipFill>
          <a:blip r:embed="rId3">
            <a:alphaModFix/>
          </a:blip>
          <a:stretch>
            <a:fillRect/>
          </a:stretch>
        </p:blipFill>
        <p:spPr>
          <a:xfrm>
            <a:off x="560250" y="0"/>
            <a:ext cx="7715247" cy="51434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Shape 2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Letter of appreciation</a:t>
            </a:r>
            <a:endParaRPr/>
          </a:p>
        </p:txBody>
      </p:sp>
      <p:sp>
        <p:nvSpPr>
          <p:cNvPr id="261" name="Shape 26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950">
                <a:solidFill>
                  <a:srgbClr val="222222"/>
                </a:solidFill>
                <a:highlight>
                  <a:srgbClr val="FFFFFF"/>
                </a:highlight>
              </a:rPr>
              <a:t>Dear Liza,</a:t>
            </a:r>
            <a:endParaRPr sz="950">
              <a:solidFill>
                <a:srgbClr val="222222"/>
              </a:solidFill>
              <a:highlight>
                <a:srgbClr val="FFFFFF"/>
              </a:highlight>
            </a:endParaRPr>
          </a:p>
          <a:p>
            <a:pPr indent="0" lvl="0" marL="0">
              <a:spcBef>
                <a:spcPts val="1600"/>
              </a:spcBef>
              <a:spcAft>
                <a:spcPts val="0"/>
              </a:spcAft>
              <a:buClr>
                <a:schemeClr val="dk1"/>
              </a:buClr>
              <a:buSzPts val="1100"/>
              <a:buFont typeface="Arial"/>
              <a:buNone/>
            </a:pPr>
            <a:r>
              <a:rPr lang="en" sz="950">
                <a:solidFill>
                  <a:srgbClr val="222222"/>
                </a:solidFill>
              </a:rPr>
              <a:t>Thank you for the opportunity to comment about the Week of Women and the Library’s participation. </a:t>
            </a:r>
            <a:r>
              <a:rPr b="1" lang="en" sz="950">
                <a:solidFill>
                  <a:srgbClr val="FF0000"/>
                </a:solidFill>
              </a:rPr>
              <a:t>Your work with the Library provided an integral component for the week being a success</a:t>
            </a:r>
            <a:r>
              <a:rPr lang="en" sz="950">
                <a:solidFill>
                  <a:srgbClr val="222222"/>
                </a:solidFill>
              </a:rPr>
              <a:t>. Each of the different activities, ranging from the book display and talk, to the motherscholar discussion, to the Paint Her a Picture, provided direct means to increase awareness of the role and achievement of women, seek ways to address gender equality, and promote teaching and learning relating to gender parity. As the discussant for the Motherscholar discussion, your leadership in organizing the event brought together men and women across campus to think about, to learn, and to find solutions to supporting work-life balance and university policies.  </a:t>
            </a:r>
            <a:endParaRPr sz="950">
              <a:solidFill>
                <a:srgbClr val="222222"/>
              </a:solidFill>
            </a:endParaRPr>
          </a:p>
          <a:p>
            <a:pPr indent="0" lvl="0" marL="0">
              <a:spcBef>
                <a:spcPts val="1600"/>
              </a:spcBef>
              <a:spcAft>
                <a:spcPts val="0"/>
              </a:spcAft>
              <a:buClr>
                <a:schemeClr val="dk1"/>
              </a:buClr>
              <a:buSzPts val="1100"/>
              <a:buFont typeface="Arial"/>
              <a:buNone/>
            </a:pPr>
            <a:r>
              <a:rPr lang="en" sz="950">
                <a:solidFill>
                  <a:srgbClr val="222222"/>
                </a:solidFill>
              </a:rPr>
              <a:t>A</a:t>
            </a:r>
            <a:r>
              <a:rPr lang="en" sz="950">
                <a:solidFill>
                  <a:srgbClr val="222222"/>
                </a:solidFill>
              </a:rPr>
              <a:t>s the Library can play a central role in the University, your participation and leadership in Week of Women sends an important message throughout the campus and beyond. After two years of working with the Library for WoW we look forward to the next steps, garnering more attention and establishing add</a:t>
            </a:r>
            <a:r>
              <a:rPr lang="en" sz="950">
                <a:solidFill>
                  <a:srgbClr val="222222"/>
                </a:solidFill>
              </a:rPr>
              <a:t>i</a:t>
            </a:r>
            <a:r>
              <a:rPr lang="en" sz="950">
                <a:solidFill>
                  <a:srgbClr val="222222"/>
                </a:solidFill>
              </a:rPr>
              <a:t>tional activities and promotional events to promote gender equity. </a:t>
            </a:r>
            <a:endParaRPr sz="950">
              <a:solidFill>
                <a:srgbClr val="222222"/>
              </a:solidFill>
            </a:endParaRPr>
          </a:p>
          <a:p>
            <a:pPr indent="0" lvl="0" marL="0">
              <a:spcBef>
                <a:spcPts val="1600"/>
              </a:spcBef>
              <a:spcAft>
                <a:spcPts val="0"/>
              </a:spcAft>
              <a:buClr>
                <a:schemeClr val="dk1"/>
              </a:buClr>
              <a:buSzPts val="1100"/>
              <a:buFont typeface="Arial"/>
              <a:buNone/>
            </a:pPr>
            <a:r>
              <a:rPr lang="en" sz="950">
                <a:solidFill>
                  <a:srgbClr val="222222"/>
                </a:solidFill>
              </a:rPr>
              <a:t>Thank you again for all your help and we look forward to working with you soon!</a:t>
            </a:r>
            <a:endParaRPr sz="950">
              <a:solidFill>
                <a:srgbClr val="222222"/>
              </a:solidFill>
            </a:endParaRPr>
          </a:p>
          <a:p>
            <a:pPr indent="0" lvl="0" marL="0">
              <a:spcBef>
                <a:spcPts val="1600"/>
              </a:spcBef>
              <a:spcAft>
                <a:spcPts val="0"/>
              </a:spcAft>
              <a:buClr>
                <a:schemeClr val="dk1"/>
              </a:buClr>
              <a:buSzPts val="1100"/>
              <a:buFont typeface="Arial"/>
              <a:buNone/>
            </a:pPr>
            <a:r>
              <a:rPr lang="en" sz="950">
                <a:solidFill>
                  <a:srgbClr val="222222"/>
                </a:solidFill>
              </a:rPr>
              <a:t>All my best,</a:t>
            </a:r>
            <a:endParaRPr sz="950">
              <a:solidFill>
                <a:srgbClr val="222222"/>
              </a:solidFill>
            </a:endParaRPr>
          </a:p>
          <a:p>
            <a:pPr indent="0" lvl="0" marL="0">
              <a:spcBef>
                <a:spcPts val="1600"/>
              </a:spcBef>
              <a:spcAft>
                <a:spcPts val="0"/>
              </a:spcAft>
              <a:buClr>
                <a:schemeClr val="dk1"/>
              </a:buClr>
              <a:buSzPts val="1100"/>
              <a:buFont typeface="Arial"/>
              <a:buNone/>
            </a:pPr>
            <a:r>
              <a:rPr i="1" lang="en" sz="950">
                <a:solidFill>
                  <a:srgbClr val="222222"/>
                </a:solidFill>
              </a:rPr>
              <a:t>Anna</a:t>
            </a:r>
            <a:endParaRPr i="1" sz="950">
              <a:solidFill>
                <a:srgbClr val="222222"/>
              </a:solidFill>
            </a:endParaRPr>
          </a:p>
          <a:p>
            <a:pPr indent="0" lvl="0" marL="0">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Shape 15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pic>
        <p:nvPicPr>
          <p:cNvPr id="156" name="Shape 156"/>
          <p:cNvPicPr preferRelativeResize="0"/>
          <p:nvPr/>
        </p:nvPicPr>
        <p:blipFill rotWithShape="1">
          <a:blip r:embed="rId3">
            <a:alphaModFix/>
          </a:blip>
          <a:srcRect b="0" l="0" r="0" t="0"/>
          <a:stretch/>
        </p:blipFill>
        <p:spPr>
          <a:xfrm flipH="1">
            <a:off x="9097" y="2986201"/>
            <a:ext cx="1516112" cy="2153310"/>
          </a:xfrm>
          <a:prstGeom prst="rect">
            <a:avLst/>
          </a:prstGeom>
          <a:noFill/>
          <a:ln>
            <a:noFill/>
          </a:ln>
        </p:spPr>
      </p:pic>
      <p:pic>
        <p:nvPicPr>
          <p:cNvPr descr="Banner Image" id="157" name="Shape 157"/>
          <p:cNvPicPr preferRelativeResize="0"/>
          <p:nvPr/>
        </p:nvPicPr>
        <p:blipFill rotWithShape="1">
          <a:blip r:embed="rId4">
            <a:alphaModFix/>
          </a:blip>
          <a:srcRect b="0" l="0" r="259" t="0"/>
          <a:stretch/>
        </p:blipFill>
        <p:spPr>
          <a:xfrm>
            <a:off x="0" y="1"/>
            <a:ext cx="9144001" cy="1294365"/>
          </a:xfrm>
          <a:prstGeom prst="rect">
            <a:avLst/>
          </a:prstGeom>
          <a:noFill/>
          <a:ln>
            <a:noFill/>
          </a:ln>
        </p:spPr>
      </p:pic>
      <p:sp>
        <p:nvSpPr>
          <p:cNvPr id="158" name="Shape 158"/>
          <p:cNvSpPr txBox="1"/>
          <p:nvPr/>
        </p:nvSpPr>
        <p:spPr>
          <a:xfrm>
            <a:off x="9100" y="1245725"/>
            <a:ext cx="9144000" cy="833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2400">
                <a:latin typeface="Times New Roman"/>
                <a:ea typeface="Times New Roman"/>
                <a:cs typeface="Times New Roman"/>
                <a:sym typeface="Times New Roman"/>
              </a:rPr>
              <a:t>Objectives</a:t>
            </a:r>
            <a:endParaRPr b="1" sz="2400">
              <a:latin typeface="Times New Roman"/>
              <a:ea typeface="Times New Roman"/>
              <a:cs typeface="Times New Roman"/>
              <a:sym typeface="Times New Roman"/>
            </a:endParaRPr>
          </a:p>
          <a:p>
            <a:pPr indent="-342900" lvl="0" marL="457200" rtl="0" algn="just">
              <a:spcBef>
                <a:spcPts val="0"/>
              </a:spcBef>
              <a:spcAft>
                <a:spcPts val="0"/>
              </a:spcAft>
              <a:buSzPts val="1800"/>
              <a:buFont typeface="Times New Roman"/>
              <a:buChar char="-"/>
            </a:pPr>
            <a:r>
              <a:rPr lang="en" sz="1800">
                <a:solidFill>
                  <a:schemeClr val="dk1"/>
                </a:solidFill>
                <a:latin typeface="Times New Roman"/>
                <a:ea typeface="Times New Roman"/>
                <a:cs typeface="Times New Roman"/>
                <a:sym typeface="Times New Roman"/>
              </a:rPr>
              <a:t>to increase awareness on the role and achievement of women;</a:t>
            </a:r>
            <a:endParaRPr sz="1800">
              <a:solidFill>
                <a:schemeClr val="dk1"/>
              </a:solidFill>
              <a:latin typeface="Times New Roman"/>
              <a:ea typeface="Times New Roman"/>
              <a:cs typeface="Times New Roman"/>
              <a:sym typeface="Times New Roman"/>
            </a:endParaRPr>
          </a:p>
          <a:p>
            <a:pPr indent="-342900" lvl="0" marL="457200" rtl="0" algn="just">
              <a:spcBef>
                <a:spcPts val="1000"/>
              </a:spcBef>
              <a:spcAft>
                <a:spcPts val="0"/>
              </a:spcAft>
              <a:buSzPts val="1800"/>
              <a:buFont typeface="Times New Roman"/>
              <a:buChar char="-"/>
            </a:pPr>
            <a:r>
              <a:rPr lang="en" sz="1800">
                <a:solidFill>
                  <a:schemeClr val="dk1"/>
                </a:solidFill>
                <a:latin typeface="Times New Roman"/>
                <a:ea typeface="Times New Roman"/>
                <a:cs typeface="Times New Roman"/>
                <a:sym typeface="Times New Roman"/>
              </a:rPr>
              <a:t>discuss ways to champion causes for achieving gender equality and promoting women’s rights</a:t>
            </a:r>
            <a:endParaRPr sz="1800">
              <a:solidFill>
                <a:schemeClr val="dk1"/>
              </a:solidFill>
              <a:latin typeface="Times New Roman"/>
              <a:ea typeface="Times New Roman"/>
              <a:cs typeface="Times New Roman"/>
              <a:sym typeface="Times New Roman"/>
            </a:endParaRPr>
          </a:p>
          <a:p>
            <a:pPr indent="-342900" lvl="0" marL="457200" rtl="0" algn="just">
              <a:spcBef>
                <a:spcPts val="1000"/>
              </a:spcBef>
              <a:spcAft>
                <a:spcPts val="0"/>
              </a:spcAft>
              <a:buSzPts val="1800"/>
              <a:buFont typeface="Times New Roman"/>
              <a:buChar char="-"/>
            </a:pPr>
            <a:r>
              <a:rPr lang="en" sz="1800">
                <a:solidFill>
                  <a:schemeClr val="dk1"/>
                </a:solidFill>
                <a:latin typeface="Times New Roman"/>
                <a:ea typeface="Times New Roman"/>
                <a:cs typeface="Times New Roman"/>
                <a:sym typeface="Times New Roman"/>
              </a:rPr>
              <a:t>promote inclusive and quality education for all sharing ideas on how to forge women’s advancement</a:t>
            </a:r>
            <a:r>
              <a:rPr lang="en" sz="1800">
                <a:solidFill>
                  <a:srgbClr val="333333"/>
                </a:solidFill>
                <a:highlight>
                  <a:srgbClr val="FFFFFF"/>
                </a:highlight>
                <a:latin typeface="Times New Roman"/>
                <a:ea typeface="Times New Roman"/>
                <a:cs typeface="Times New Roman"/>
                <a:sym typeface="Times New Roman"/>
              </a:rPr>
              <a:t> </a:t>
            </a:r>
            <a:endParaRPr sz="1800">
              <a:solidFill>
                <a:srgbClr val="333333"/>
              </a:solidFill>
              <a:highlight>
                <a:srgbClr val="FFFFFF"/>
              </a:highlight>
              <a:latin typeface="Times New Roman"/>
              <a:ea typeface="Times New Roman"/>
              <a:cs typeface="Times New Roman"/>
              <a:sym typeface="Times New Roman"/>
            </a:endParaRPr>
          </a:p>
          <a:p>
            <a:pPr indent="-342900" lvl="0" marL="457200" rtl="0" algn="just">
              <a:spcBef>
                <a:spcPts val="1000"/>
              </a:spcBef>
              <a:spcAft>
                <a:spcPts val="0"/>
              </a:spcAft>
              <a:buClr>
                <a:srgbClr val="333333"/>
              </a:buClr>
              <a:buSzPts val="1800"/>
              <a:buFont typeface="Times New Roman"/>
              <a:buChar char="-"/>
            </a:pPr>
            <a:r>
              <a:rPr lang="en" sz="1800">
                <a:solidFill>
                  <a:schemeClr val="dk1"/>
                </a:solidFill>
                <a:latin typeface="Times New Roman"/>
                <a:ea typeface="Times New Roman"/>
                <a:cs typeface="Times New Roman"/>
                <a:sym typeface="Times New Roman"/>
              </a:rPr>
              <a:t>to provide insights on programming related to SDG 4 and 5 that can be replicable for other libraries</a:t>
            </a:r>
            <a:endParaRPr sz="1800">
              <a:solidFill>
                <a:schemeClr val="dk1"/>
              </a:solidFill>
              <a:latin typeface="Times New Roman"/>
              <a:ea typeface="Times New Roman"/>
              <a:cs typeface="Times New Roman"/>
              <a:sym typeface="Times New Roman"/>
            </a:endParaRPr>
          </a:p>
          <a:p>
            <a:pPr indent="-342900" lvl="0" marL="457200" rtl="0" algn="just">
              <a:spcBef>
                <a:spcPts val="1000"/>
              </a:spcBef>
              <a:spcAft>
                <a:spcPts val="1000"/>
              </a:spcAft>
              <a:buClr>
                <a:schemeClr val="dk1"/>
              </a:buClr>
              <a:buSzPts val="1800"/>
              <a:buFont typeface="Times New Roman"/>
              <a:buChar char="-"/>
            </a:pPr>
            <a:r>
              <a:rPr lang="en" sz="1800">
                <a:solidFill>
                  <a:schemeClr val="dk1"/>
                </a:solidFill>
                <a:latin typeface="Times New Roman"/>
                <a:ea typeface="Times New Roman"/>
                <a:cs typeface="Times New Roman"/>
                <a:sym typeface="Times New Roman"/>
              </a:rPr>
              <a:t>to encourage more academic libraries to participate and advocate for socially conscious roles</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Shape 266"/>
          <p:cNvSpPr txBox="1"/>
          <p:nvPr/>
        </p:nvSpPr>
        <p:spPr>
          <a:xfrm>
            <a:off x="1282525" y="1981950"/>
            <a:ext cx="6667200" cy="1801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3600">
                <a:latin typeface="Times New Roman"/>
                <a:ea typeface="Times New Roman"/>
                <a:cs typeface="Times New Roman"/>
                <a:sym typeface="Times New Roman"/>
              </a:rPr>
              <a:t>Thank you for your attention!</a:t>
            </a:r>
            <a:endParaRPr b="1" sz="3600">
              <a:latin typeface="Times New Roman"/>
              <a:ea typeface="Times New Roman"/>
              <a:cs typeface="Times New Roman"/>
              <a:sym typeface="Times New Roman"/>
            </a:endParaRPr>
          </a:p>
          <a:p>
            <a:pPr indent="0" lvl="0" marL="0" rtl="0" algn="ctr">
              <a:spcBef>
                <a:spcPts val="0"/>
              </a:spcBef>
              <a:spcAft>
                <a:spcPts val="0"/>
              </a:spcAft>
              <a:buNone/>
            </a:pPr>
            <a:r>
              <a:rPr b="1" lang="en" sz="3600">
                <a:latin typeface="Times New Roman"/>
                <a:ea typeface="Times New Roman"/>
                <a:cs typeface="Times New Roman"/>
                <a:sym typeface="Times New Roman"/>
              </a:rPr>
              <a:t>Any Questions?</a:t>
            </a:r>
            <a:endParaRPr b="1" sz="3600">
              <a:latin typeface="Times New Roman"/>
              <a:ea typeface="Times New Roman"/>
              <a:cs typeface="Times New Roman"/>
              <a:sym typeface="Times New Roman"/>
            </a:endParaRPr>
          </a:p>
        </p:txBody>
      </p:sp>
      <p:pic>
        <p:nvPicPr>
          <p:cNvPr id="267" name="Shape 267"/>
          <p:cNvPicPr preferRelativeResize="0"/>
          <p:nvPr/>
        </p:nvPicPr>
        <p:blipFill rotWithShape="1">
          <a:blip r:embed="rId3">
            <a:alphaModFix/>
          </a:blip>
          <a:srcRect b="0" l="0" r="0" t="0"/>
          <a:stretch/>
        </p:blipFill>
        <p:spPr>
          <a:xfrm flipH="1">
            <a:off x="-3" y="2965151"/>
            <a:ext cx="1516112" cy="2153310"/>
          </a:xfrm>
          <a:prstGeom prst="rect">
            <a:avLst/>
          </a:prstGeom>
          <a:noFill/>
          <a:ln>
            <a:noFill/>
          </a:ln>
        </p:spPr>
      </p:pic>
      <p:pic>
        <p:nvPicPr>
          <p:cNvPr descr="Banner Image" id="268" name="Shape 268"/>
          <p:cNvPicPr preferRelativeResize="0"/>
          <p:nvPr/>
        </p:nvPicPr>
        <p:blipFill rotWithShape="1">
          <a:blip r:embed="rId4">
            <a:alphaModFix/>
          </a:blip>
          <a:srcRect b="0" l="0" r="259" t="0"/>
          <a:stretch/>
        </p:blipFill>
        <p:spPr>
          <a:xfrm>
            <a:off x="0" y="-294574"/>
            <a:ext cx="9144001" cy="1294365"/>
          </a:xfrm>
          <a:prstGeom prst="rect">
            <a:avLst/>
          </a:prstGeom>
          <a:noFill/>
          <a:ln>
            <a:noFill/>
          </a:ln>
        </p:spPr>
      </p:pic>
      <p:pic>
        <p:nvPicPr>
          <p:cNvPr id="269" name="Shape 269"/>
          <p:cNvPicPr preferRelativeResize="0"/>
          <p:nvPr/>
        </p:nvPicPr>
        <p:blipFill rotWithShape="1">
          <a:blip r:embed="rId3">
            <a:alphaModFix/>
          </a:blip>
          <a:srcRect b="0" l="0" r="0" t="0"/>
          <a:stretch/>
        </p:blipFill>
        <p:spPr>
          <a:xfrm>
            <a:off x="7634669" y="2965150"/>
            <a:ext cx="1486875" cy="2153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pic>
        <p:nvPicPr>
          <p:cNvPr id="163" name="Shape 163"/>
          <p:cNvPicPr preferRelativeResize="0"/>
          <p:nvPr/>
        </p:nvPicPr>
        <p:blipFill rotWithShape="1">
          <a:blip r:embed="rId3">
            <a:alphaModFix/>
          </a:blip>
          <a:srcRect b="0" l="0" r="0" t="0"/>
          <a:stretch/>
        </p:blipFill>
        <p:spPr>
          <a:xfrm flipH="1">
            <a:off x="9097" y="2986201"/>
            <a:ext cx="1516112" cy="2153310"/>
          </a:xfrm>
          <a:prstGeom prst="rect">
            <a:avLst/>
          </a:prstGeom>
          <a:noFill/>
          <a:ln>
            <a:noFill/>
          </a:ln>
        </p:spPr>
      </p:pic>
      <p:pic>
        <p:nvPicPr>
          <p:cNvPr id="164" name="Shape 164"/>
          <p:cNvPicPr preferRelativeResize="0"/>
          <p:nvPr/>
        </p:nvPicPr>
        <p:blipFill>
          <a:blip r:embed="rId4">
            <a:alphaModFix/>
          </a:blip>
          <a:stretch>
            <a:fillRect/>
          </a:stretch>
        </p:blipFill>
        <p:spPr>
          <a:xfrm>
            <a:off x="2713985" y="283028"/>
            <a:ext cx="5716226" cy="4577425"/>
          </a:xfrm>
          <a:prstGeom prst="rect">
            <a:avLst/>
          </a:prstGeom>
          <a:noFill/>
          <a:ln>
            <a:noFill/>
          </a:ln>
        </p:spPr>
      </p:pic>
      <p:sp>
        <p:nvSpPr>
          <p:cNvPr id="165" name="Shape 165"/>
          <p:cNvSpPr txBox="1"/>
          <p:nvPr/>
        </p:nvSpPr>
        <p:spPr>
          <a:xfrm>
            <a:off x="34025" y="283025"/>
            <a:ext cx="2892000" cy="942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4800">
                <a:latin typeface="Times New Roman"/>
                <a:ea typeface="Times New Roman"/>
                <a:cs typeface="Times New Roman"/>
                <a:sym typeface="Times New Roman"/>
              </a:rPr>
              <a:t>17 Goals to transform our world</a:t>
            </a:r>
            <a:endParaRPr b="1" sz="4800">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pic>
        <p:nvPicPr>
          <p:cNvPr id="171" name="Shape 171"/>
          <p:cNvPicPr preferRelativeResize="0"/>
          <p:nvPr/>
        </p:nvPicPr>
        <p:blipFill rotWithShape="1">
          <a:blip r:embed="rId3">
            <a:alphaModFix/>
          </a:blip>
          <a:srcRect b="0" l="0" r="0" t="0"/>
          <a:stretch/>
        </p:blipFill>
        <p:spPr>
          <a:xfrm flipH="1">
            <a:off x="9097" y="2986201"/>
            <a:ext cx="1516112" cy="2153310"/>
          </a:xfrm>
          <a:prstGeom prst="rect">
            <a:avLst/>
          </a:prstGeom>
          <a:noFill/>
          <a:ln>
            <a:noFill/>
          </a:ln>
        </p:spPr>
      </p:pic>
      <p:pic>
        <p:nvPicPr>
          <p:cNvPr descr="Banner Image" id="172" name="Shape 172"/>
          <p:cNvPicPr preferRelativeResize="0"/>
          <p:nvPr/>
        </p:nvPicPr>
        <p:blipFill rotWithShape="1">
          <a:blip r:embed="rId4">
            <a:alphaModFix/>
          </a:blip>
          <a:srcRect b="0" l="0" r="259" t="0"/>
          <a:stretch/>
        </p:blipFill>
        <p:spPr>
          <a:xfrm>
            <a:off x="0" y="1"/>
            <a:ext cx="9144001" cy="1294365"/>
          </a:xfrm>
          <a:prstGeom prst="rect">
            <a:avLst/>
          </a:prstGeom>
          <a:noFill/>
          <a:ln>
            <a:noFill/>
          </a:ln>
        </p:spPr>
      </p:pic>
      <p:pic>
        <p:nvPicPr>
          <p:cNvPr id="173" name="Shape 173"/>
          <p:cNvPicPr preferRelativeResize="0"/>
          <p:nvPr/>
        </p:nvPicPr>
        <p:blipFill>
          <a:blip r:embed="rId5">
            <a:alphaModFix/>
          </a:blip>
          <a:stretch>
            <a:fillRect/>
          </a:stretch>
        </p:blipFill>
        <p:spPr>
          <a:xfrm>
            <a:off x="1082284" y="1294366"/>
            <a:ext cx="7096834" cy="354433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pic>
        <p:nvPicPr>
          <p:cNvPr id="178" name="Shape 178"/>
          <p:cNvPicPr preferRelativeResize="0"/>
          <p:nvPr/>
        </p:nvPicPr>
        <p:blipFill>
          <a:blip r:embed="rId3">
            <a:alphaModFix/>
          </a:blip>
          <a:stretch>
            <a:fillRect/>
          </a:stretch>
        </p:blipFill>
        <p:spPr>
          <a:xfrm>
            <a:off x="305850" y="117662"/>
            <a:ext cx="3632700" cy="4647326"/>
          </a:xfrm>
          <a:prstGeom prst="rect">
            <a:avLst/>
          </a:prstGeom>
          <a:noFill/>
          <a:ln>
            <a:noFill/>
          </a:ln>
        </p:spPr>
      </p:pic>
      <p:sp>
        <p:nvSpPr>
          <p:cNvPr id="179" name="Shape 179"/>
          <p:cNvSpPr txBox="1"/>
          <p:nvPr/>
        </p:nvSpPr>
        <p:spPr>
          <a:xfrm>
            <a:off x="4088725" y="275000"/>
            <a:ext cx="5055300" cy="816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3000">
                <a:solidFill>
                  <a:srgbClr val="666666"/>
                </a:solidFill>
                <a:latin typeface="Times New Roman"/>
                <a:ea typeface="Times New Roman"/>
                <a:cs typeface="Times New Roman"/>
                <a:sym typeface="Times New Roman"/>
              </a:rPr>
              <a:t>Agenda:</a:t>
            </a:r>
            <a:endParaRPr sz="3000">
              <a:solidFill>
                <a:srgbClr val="666666"/>
              </a:solidFill>
              <a:latin typeface="Times New Roman"/>
              <a:ea typeface="Times New Roman"/>
              <a:cs typeface="Times New Roman"/>
              <a:sym typeface="Times New Roman"/>
            </a:endParaRPr>
          </a:p>
          <a:p>
            <a:pPr indent="0" lvl="0" marL="0">
              <a:spcBef>
                <a:spcPts val="0"/>
              </a:spcBef>
              <a:spcAft>
                <a:spcPts val="0"/>
              </a:spcAft>
              <a:buNone/>
            </a:pPr>
            <a:r>
              <a:t/>
            </a:r>
            <a:endParaRPr sz="3000">
              <a:latin typeface="Times New Roman"/>
              <a:ea typeface="Times New Roman"/>
              <a:cs typeface="Times New Roman"/>
              <a:sym typeface="Times New Roman"/>
            </a:endParaRPr>
          </a:p>
          <a:p>
            <a:pPr indent="-419100" lvl="0" marL="457200" rtl="0">
              <a:spcBef>
                <a:spcPts val="0"/>
              </a:spcBef>
              <a:spcAft>
                <a:spcPts val="0"/>
              </a:spcAft>
              <a:buClr>
                <a:srgbClr val="666666"/>
              </a:buClr>
              <a:buSzPts val="3000"/>
              <a:buFont typeface="Times New Roman"/>
              <a:buChar char="-"/>
            </a:pPr>
            <a:r>
              <a:rPr b="1" lang="en" sz="3000">
                <a:solidFill>
                  <a:srgbClr val="666666"/>
                </a:solidFill>
                <a:latin typeface="Times New Roman"/>
                <a:ea typeface="Times New Roman"/>
                <a:cs typeface="Times New Roman"/>
                <a:sym typeface="Times New Roman"/>
              </a:rPr>
              <a:t>Panel Discussion with Mother Scholars</a:t>
            </a:r>
            <a:endParaRPr b="1" sz="3000">
              <a:solidFill>
                <a:srgbClr val="666666"/>
              </a:solidFill>
              <a:latin typeface="Times New Roman"/>
              <a:ea typeface="Times New Roman"/>
              <a:cs typeface="Times New Roman"/>
              <a:sym typeface="Times New Roman"/>
            </a:endParaRPr>
          </a:p>
          <a:p>
            <a:pPr indent="-419100" lvl="0" marL="457200" rtl="0">
              <a:spcBef>
                <a:spcPts val="0"/>
              </a:spcBef>
              <a:spcAft>
                <a:spcPts val="0"/>
              </a:spcAft>
              <a:buClr>
                <a:srgbClr val="666666"/>
              </a:buClr>
              <a:buSzPts val="3000"/>
              <a:buFont typeface="Times New Roman"/>
              <a:buChar char="-"/>
            </a:pPr>
            <a:r>
              <a:rPr b="1" lang="en" sz="3000">
                <a:solidFill>
                  <a:srgbClr val="666666"/>
                </a:solidFill>
                <a:latin typeface="Times New Roman"/>
                <a:ea typeface="Times New Roman"/>
                <a:cs typeface="Times New Roman"/>
                <a:sym typeface="Times New Roman"/>
              </a:rPr>
              <a:t>A Tale of Women</a:t>
            </a:r>
            <a:endParaRPr b="1" sz="3000">
              <a:solidFill>
                <a:srgbClr val="666666"/>
              </a:solidFill>
              <a:latin typeface="Times New Roman"/>
              <a:ea typeface="Times New Roman"/>
              <a:cs typeface="Times New Roman"/>
              <a:sym typeface="Times New Roman"/>
            </a:endParaRPr>
          </a:p>
          <a:p>
            <a:pPr indent="-419100" lvl="0" marL="457200" rtl="0">
              <a:spcBef>
                <a:spcPts val="0"/>
              </a:spcBef>
              <a:spcAft>
                <a:spcPts val="0"/>
              </a:spcAft>
              <a:buClr>
                <a:srgbClr val="666666"/>
              </a:buClr>
              <a:buSzPts val="3000"/>
              <a:buFont typeface="Times New Roman"/>
              <a:buChar char="-"/>
            </a:pPr>
            <a:r>
              <a:rPr b="1" lang="en" sz="3000">
                <a:solidFill>
                  <a:srgbClr val="666666"/>
                </a:solidFill>
                <a:latin typeface="Times New Roman"/>
                <a:ea typeface="Times New Roman"/>
                <a:cs typeface="Times New Roman"/>
                <a:sym typeface="Times New Roman"/>
              </a:rPr>
              <a:t>Celebrating Women’s Achievement: Book Display and Book Talk</a:t>
            </a:r>
            <a:endParaRPr b="1" sz="3000">
              <a:solidFill>
                <a:srgbClr val="666666"/>
              </a:solidFill>
              <a:latin typeface="Times New Roman"/>
              <a:ea typeface="Times New Roman"/>
              <a:cs typeface="Times New Roman"/>
              <a:sym typeface="Times New Roman"/>
            </a:endParaRPr>
          </a:p>
          <a:p>
            <a:pPr indent="-419100" lvl="0" marL="457200" rtl="0">
              <a:spcBef>
                <a:spcPts val="0"/>
              </a:spcBef>
              <a:spcAft>
                <a:spcPts val="0"/>
              </a:spcAft>
              <a:buClr>
                <a:srgbClr val="666666"/>
              </a:buClr>
              <a:buSzPts val="3000"/>
              <a:buFont typeface="Times New Roman"/>
              <a:buChar char="-"/>
            </a:pPr>
            <a:r>
              <a:rPr b="1" lang="en" sz="3000">
                <a:solidFill>
                  <a:srgbClr val="666666"/>
                </a:solidFill>
                <a:latin typeface="Times New Roman"/>
                <a:ea typeface="Times New Roman"/>
                <a:cs typeface="Times New Roman"/>
                <a:sym typeface="Times New Roman"/>
              </a:rPr>
              <a:t>Paint-Her-a-Picture</a:t>
            </a:r>
            <a:endParaRPr b="1" sz="3000">
              <a:solidFill>
                <a:srgbClr val="666666"/>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Shape 184"/>
          <p:cNvPicPr preferRelativeResize="0"/>
          <p:nvPr/>
        </p:nvPicPr>
        <p:blipFill rotWithShape="1">
          <a:blip r:embed="rId3">
            <a:alphaModFix/>
          </a:blip>
          <a:srcRect b="28899" l="0" r="0" t="28904"/>
          <a:stretch/>
        </p:blipFill>
        <p:spPr>
          <a:xfrm>
            <a:off x="444350" y="1949961"/>
            <a:ext cx="4051464" cy="2417586"/>
          </a:xfrm>
          <a:prstGeom prst="rect">
            <a:avLst/>
          </a:prstGeom>
          <a:noFill/>
          <a:ln>
            <a:noFill/>
          </a:ln>
        </p:spPr>
      </p:pic>
      <p:pic>
        <p:nvPicPr>
          <p:cNvPr id="185" name="Shape 185"/>
          <p:cNvPicPr preferRelativeResize="0"/>
          <p:nvPr/>
        </p:nvPicPr>
        <p:blipFill rotWithShape="1">
          <a:blip r:embed="rId4">
            <a:alphaModFix/>
          </a:blip>
          <a:srcRect b="10223" l="0" r="0" t="10215"/>
          <a:stretch/>
        </p:blipFill>
        <p:spPr>
          <a:xfrm>
            <a:off x="4648206" y="1949949"/>
            <a:ext cx="4051444" cy="2417590"/>
          </a:xfrm>
          <a:prstGeom prst="rect">
            <a:avLst/>
          </a:prstGeom>
          <a:noFill/>
          <a:ln>
            <a:noFill/>
          </a:ln>
        </p:spPr>
      </p:pic>
      <p:sp>
        <p:nvSpPr>
          <p:cNvPr id="186" name="Shape 186"/>
          <p:cNvSpPr txBox="1"/>
          <p:nvPr>
            <p:ph type="ctrTitle"/>
          </p:nvPr>
        </p:nvSpPr>
        <p:spPr>
          <a:xfrm>
            <a:off x="390450" y="361375"/>
            <a:ext cx="8363100" cy="1001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a:t>Panel Discussion with Mother Scholars</a:t>
            </a:r>
            <a:endParaRPr b="1"/>
          </a:p>
          <a:p>
            <a:pPr indent="0" lvl="0" marL="0">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pic>
        <p:nvPicPr>
          <p:cNvPr id="191" name="Shape 191"/>
          <p:cNvPicPr preferRelativeResize="0"/>
          <p:nvPr/>
        </p:nvPicPr>
        <p:blipFill rotWithShape="1">
          <a:blip r:embed="rId3">
            <a:alphaModFix/>
          </a:blip>
          <a:srcRect b="0" l="0" r="0" t="0"/>
          <a:stretch/>
        </p:blipFill>
        <p:spPr>
          <a:xfrm flipH="1">
            <a:off x="9097" y="2986201"/>
            <a:ext cx="1516112" cy="2153310"/>
          </a:xfrm>
          <a:prstGeom prst="rect">
            <a:avLst/>
          </a:prstGeom>
          <a:noFill/>
          <a:ln>
            <a:noFill/>
          </a:ln>
        </p:spPr>
      </p:pic>
      <p:pic>
        <p:nvPicPr>
          <p:cNvPr id="192" name="Shape 192"/>
          <p:cNvPicPr preferRelativeResize="0"/>
          <p:nvPr/>
        </p:nvPicPr>
        <p:blipFill>
          <a:blip r:embed="rId4">
            <a:alphaModFix/>
          </a:blip>
          <a:stretch>
            <a:fillRect/>
          </a:stretch>
        </p:blipFill>
        <p:spPr>
          <a:xfrm>
            <a:off x="1094934" y="120600"/>
            <a:ext cx="6840765" cy="48387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pic>
        <p:nvPicPr>
          <p:cNvPr id="197" name="Shape 197"/>
          <p:cNvPicPr preferRelativeResize="0"/>
          <p:nvPr/>
        </p:nvPicPr>
        <p:blipFill rotWithShape="1">
          <a:blip r:embed="rId3">
            <a:alphaModFix/>
          </a:blip>
          <a:srcRect b="0" l="0" r="0" t="0"/>
          <a:stretch/>
        </p:blipFill>
        <p:spPr>
          <a:xfrm flipH="1">
            <a:off x="9097" y="2986201"/>
            <a:ext cx="1516112" cy="2153310"/>
          </a:xfrm>
          <a:prstGeom prst="rect">
            <a:avLst/>
          </a:prstGeom>
          <a:noFill/>
          <a:ln>
            <a:noFill/>
          </a:ln>
        </p:spPr>
      </p:pic>
      <p:pic>
        <p:nvPicPr>
          <p:cNvPr id="198" name="Shape 198"/>
          <p:cNvPicPr preferRelativeResize="0"/>
          <p:nvPr/>
        </p:nvPicPr>
        <p:blipFill>
          <a:blip r:embed="rId4">
            <a:alphaModFix/>
          </a:blip>
          <a:stretch>
            <a:fillRect/>
          </a:stretch>
        </p:blipFill>
        <p:spPr>
          <a:xfrm>
            <a:off x="1205026" y="-1"/>
            <a:ext cx="7715200" cy="514350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pic>
        <p:nvPicPr>
          <p:cNvPr id="203" name="Shape 203"/>
          <p:cNvPicPr preferRelativeResize="0"/>
          <p:nvPr/>
        </p:nvPicPr>
        <p:blipFill rotWithShape="1">
          <a:blip r:embed="rId3">
            <a:alphaModFix/>
          </a:blip>
          <a:srcRect b="0" l="11792" r="11784" t="0"/>
          <a:stretch/>
        </p:blipFill>
        <p:spPr>
          <a:xfrm>
            <a:off x="0" y="-1"/>
            <a:ext cx="4562571" cy="3980222"/>
          </a:xfrm>
          <a:prstGeom prst="rect">
            <a:avLst/>
          </a:prstGeom>
          <a:noFill/>
          <a:ln>
            <a:noFill/>
          </a:ln>
        </p:spPr>
      </p:pic>
      <p:pic>
        <p:nvPicPr>
          <p:cNvPr id="204" name="Shape 204"/>
          <p:cNvPicPr preferRelativeResize="0"/>
          <p:nvPr/>
        </p:nvPicPr>
        <p:blipFill rotWithShape="1">
          <a:blip r:embed="rId4">
            <a:alphaModFix/>
          </a:blip>
          <a:srcRect b="0" l="11792" r="11784" t="0"/>
          <a:stretch/>
        </p:blipFill>
        <p:spPr>
          <a:xfrm>
            <a:off x="4581425" y="-1"/>
            <a:ext cx="4562571" cy="3980222"/>
          </a:xfrm>
          <a:prstGeom prst="rect">
            <a:avLst/>
          </a:prstGeom>
          <a:noFill/>
          <a:ln>
            <a:noFill/>
          </a:ln>
        </p:spPr>
      </p:pic>
      <p:sp>
        <p:nvSpPr>
          <p:cNvPr id="205" name="Shape 205"/>
          <p:cNvSpPr txBox="1"/>
          <p:nvPr>
            <p:ph type="title"/>
          </p:nvPr>
        </p:nvSpPr>
        <p:spPr>
          <a:xfrm>
            <a:off x="838350" y="4094725"/>
            <a:ext cx="7467300" cy="9621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b="1" lang="en"/>
              <a:t> Storytelling: A Tale of Women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