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3" r:id="rId3"/>
    <p:sldId id="259" r:id="rId4"/>
    <p:sldId id="260" r:id="rId5"/>
    <p:sldId id="258" r:id="rId6"/>
    <p:sldId id="278" r:id="rId7"/>
    <p:sldId id="261" r:id="rId8"/>
    <p:sldId id="262" r:id="rId9"/>
    <p:sldId id="279" r:id="rId10"/>
    <p:sldId id="280" r:id="rId11"/>
    <p:sldId id="281" r:id="rId12"/>
    <p:sldId id="282" r:id="rId13"/>
    <p:sldId id="283" r:id="rId14"/>
    <p:sldId id="264" r:id="rId15"/>
    <p:sldId id="284" r:id="rId16"/>
    <p:sldId id="286" r:id="rId17"/>
    <p:sldId id="265" r:id="rId18"/>
    <p:sldId id="285" r:id="rId19"/>
    <p:sldId id="266" r:id="rId20"/>
    <p:sldId id="287" r:id="rId21"/>
    <p:sldId id="288" r:id="rId22"/>
    <p:sldId id="267" r:id="rId23"/>
    <p:sldId id="268" r:id="rId24"/>
    <p:sldId id="269" r:id="rId25"/>
    <p:sldId id="271" r:id="rId26"/>
    <p:sldId id="272" r:id="rId27"/>
    <p:sldId id="273" r:id="rId28"/>
    <p:sldId id="274" r:id="rId29"/>
    <p:sldId id="275" r:id="rId30"/>
    <p:sldId id="290" r:id="rId31"/>
    <p:sldId id="291" r:id="rId32"/>
    <p:sldId id="293" r:id="rId33"/>
    <p:sldId id="29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244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3C490-4640-436F-88B2-C1180311F072}" type="doc">
      <dgm:prSet loTypeId="urn:microsoft.com/office/officeart/2005/8/layout/equation2" loCatId="process" qsTypeId="urn:microsoft.com/office/officeart/2005/8/quickstyle/3d1" qsCatId="3D" csTypeId="urn:microsoft.com/office/officeart/2005/8/colors/accent0_1" csCatId="mainScheme" phldr="1"/>
      <dgm:spPr/>
    </dgm:pt>
    <dgm:pt modelId="{CFDBB9EF-B062-4E74-9481-B98B42853CB6}">
      <dgm:prSet phldrT="[Text]"/>
      <dgm:spPr/>
      <dgm:t>
        <a:bodyPr/>
        <a:lstStyle/>
        <a:p>
          <a:r>
            <a:rPr lang="en-US" dirty="0" smtClean="0"/>
            <a:t>access to information</a:t>
          </a:r>
          <a:endParaRPr lang="en-US" dirty="0"/>
        </a:p>
      </dgm:t>
    </dgm:pt>
    <dgm:pt modelId="{9527B37B-57A8-4E50-9CDE-18AA204D8198}" type="parTrans" cxnId="{B69FF933-BD5E-4173-9BAA-638B42A58358}">
      <dgm:prSet/>
      <dgm:spPr/>
      <dgm:t>
        <a:bodyPr/>
        <a:lstStyle/>
        <a:p>
          <a:endParaRPr lang="en-US"/>
        </a:p>
      </dgm:t>
    </dgm:pt>
    <dgm:pt modelId="{FC024DC6-F38A-4357-BF2C-6839E232A6B9}" type="sibTrans" cxnId="{B69FF933-BD5E-4173-9BAA-638B42A58358}">
      <dgm:prSet/>
      <dgm:spPr/>
      <dgm:t>
        <a:bodyPr/>
        <a:lstStyle/>
        <a:p>
          <a:endParaRPr lang="en-US"/>
        </a:p>
      </dgm:t>
    </dgm:pt>
    <dgm:pt modelId="{03880AE6-10B8-4D52-AD74-EA086DED1EF8}">
      <dgm:prSet phldrT="[Text]"/>
      <dgm:spPr/>
      <dgm:t>
        <a:bodyPr/>
        <a:lstStyle/>
        <a:p>
          <a:r>
            <a:rPr lang="en-US" dirty="0" smtClean="0"/>
            <a:t>technology</a:t>
          </a:r>
          <a:endParaRPr lang="en-US" dirty="0"/>
        </a:p>
      </dgm:t>
    </dgm:pt>
    <dgm:pt modelId="{274BBEA1-373C-4B27-9DB9-1CE6FB71F428}" type="parTrans" cxnId="{2B615EFA-4EA2-47C8-B1DF-A5C1C399A5D4}">
      <dgm:prSet/>
      <dgm:spPr/>
      <dgm:t>
        <a:bodyPr/>
        <a:lstStyle/>
        <a:p>
          <a:endParaRPr lang="en-US"/>
        </a:p>
      </dgm:t>
    </dgm:pt>
    <dgm:pt modelId="{347D88B7-151E-4C83-9E15-78800482981D}" type="sibTrans" cxnId="{2B615EFA-4EA2-47C8-B1DF-A5C1C399A5D4}">
      <dgm:prSet/>
      <dgm:spPr/>
      <dgm:t>
        <a:bodyPr/>
        <a:lstStyle/>
        <a:p>
          <a:endParaRPr lang="en-US"/>
        </a:p>
      </dgm:t>
    </dgm:pt>
    <dgm:pt modelId="{4E0843F4-1C58-4698-B36B-6CD377EBD435}">
      <dgm:prSet phldrT="[Text]"/>
      <dgm:spPr/>
      <dgm:t>
        <a:bodyPr/>
        <a:lstStyle/>
        <a:p>
          <a:r>
            <a:rPr lang="en-US" dirty="0" smtClean="0"/>
            <a:t>IMPROVES PEOPLE’S LIVES</a:t>
          </a:r>
          <a:endParaRPr lang="en-US" dirty="0"/>
        </a:p>
      </dgm:t>
    </dgm:pt>
    <dgm:pt modelId="{66E9B358-6F52-4CAC-89AE-8F49CF02457C}" type="parTrans" cxnId="{BA459D9E-708F-4AC8-B131-A53CDC71CD98}">
      <dgm:prSet/>
      <dgm:spPr/>
      <dgm:t>
        <a:bodyPr/>
        <a:lstStyle/>
        <a:p>
          <a:endParaRPr lang="en-US"/>
        </a:p>
      </dgm:t>
    </dgm:pt>
    <dgm:pt modelId="{002353A8-F453-426B-8DD9-687FB56EE78C}" type="sibTrans" cxnId="{BA459D9E-708F-4AC8-B131-A53CDC71CD98}">
      <dgm:prSet/>
      <dgm:spPr/>
      <dgm:t>
        <a:bodyPr/>
        <a:lstStyle/>
        <a:p>
          <a:endParaRPr lang="en-US"/>
        </a:p>
      </dgm:t>
    </dgm:pt>
    <dgm:pt modelId="{853E3DCE-6DEE-46DC-A657-FA4EADDE5D90}" type="pres">
      <dgm:prSet presAssocID="{2253C490-4640-436F-88B2-C1180311F072}" presName="Name0" presStyleCnt="0">
        <dgm:presLayoutVars>
          <dgm:dir/>
          <dgm:resizeHandles val="exact"/>
        </dgm:presLayoutVars>
      </dgm:prSet>
      <dgm:spPr/>
    </dgm:pt>
    <dgm:pt modelId="{9B822AF2-300D-4E9C-AAB8-45509E825278}" type="pres">
      <dgm:prSet presAssocID="{2253C490-4640-436F-88B2-C1180311F072}" presName="vNodes" presStyleCnt="0"/>
      <dgm:spPr/>
    </dgm:pt>
    <dgm:pt modelId="{E31A71C6-0DB7-4393-A885-8ECDC26B681A}" type="pres">
      <dgm:prSet presAssocID="{CFDBB9EF-B062-4E74-9481-B98B42853CB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58408C-E8DC-4C09-B1CE-17A541B27218}" type="pres">
      <dgm:prSet presAssocID="{FC024DC6-F38A-4357-BF2C-6839E232A6B9}" presName="spacerT" presStyleCnt="0"/>
      <dgm:spPr/>
    </dgm:pt>
    <dgm:pt modelId="{02A2B139-D265-49D2-B16F-43D260FE0D20}" type="pres">
      <dgm:prSet presAssocID="{FC024DC6-F38A-4357-BF2C-6839E232A6B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1519D828-8475-4CA0-A72D-BC31B8ADFF7D}" type="pres">
      <dgm:prSet presAssocID="{FC024DC6-F38A-4357-BF2C-6839E232A6B9}" presName="spacerB" presStyleCnt="0"/>
      <dgm:spPr/>
    </dgm:pt>
    <dgm:pt modelId="{5E1BE7B1-EC03-4AD1-A971-2BEA9C304BBD}" type="pres">
      <dgm:prSet presAssocID="{03880AE6-10B8-4D52-AD74-EA086DED1EF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27F65D-CE9F-479B-9AFD-6AAC0216DA5F}" type="pres">
      <dgm:prSet presAssocID="{2253C490-4640-436F-88B2-C1180311F072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4B2026D5-D2B3-4803-A60D-63143D34A100}" type="pres">
      <dgm:prSet presAssocID="{2253C490-4640-436F-88B2-C1180311F07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91B802AF-F2F1-408B-BA9C-14A4F1603988}" type="pres">
      <dgm:prSet presAssocID="{2253C490-4640-436F-88B2-C1180311F072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459D9E-708F-4AC8-B131-A53CDC71CD98}" srcId="{2253C490-4640-436F-88B2-C1180311F072}" destId="{4E0843F4-1C58-4698-B36B-6CD377EBD435}" srcOrd="2" destOrd="0" parTransId="{66E9B358-6F52-4CAC-89AE-8F49CF02457C}" sibTransId="{002353A8-F453-426B-8DD9-687FB56EE78C}"/>
    <dgm:cxn modelId="{B4814F4B-B875-41BB-9D5F-F8B03815A9F8}" type="presOf" srcId="{03880AE6-10B8-4D52-AD74-EA086DED1EF8}" destId="{5E1BE7B1-EC03-4AD1-A971-2BEA9C304BBD}" srcOrd="0" destOrd="0" presId="urn:microsoft.com/office/officeart/2005/8/layout/equation2"/>
    <dgm:cxn modelId="{B69FF933-BD5E-4173-9BAA-638B42A58358}" srcId="{2253C490-4640-436F-88B2-C1180311F072}" destId="{CFDBB9EF-B062-4E74-9481-B98B42853CB6}" srcOrd="0" destOrd="0" parTransId="{9527B37B-57A8-4E50-9CDE-18AA204D8198}" sibTransId="{FC024DC6-F38A-4357-BF2C-6839E232A6B9}"/>
    <dgm:cxn modelId="{9BB0830F-C617-4CC5-BD9F-70E9FDDCCB3B}" type="presOf" srcId="{347D88B7-151E-4C83-9E15-78800482981D}" destId="{4B2026D5-D2B3-4803-A60D-63143D34A100}" srcOrd="1" destOrd="0" presId="urn:microsoft.com/office/officeart/2005/8/layout/equation2"/>
    <dgm:cxn modelId="{2B615EFA-4EA2-47C8-B1DF-A5C1C399A5D4}" srcId="{2253C490-4640-436F-88B2-C1180311F072}" destId="{03880AE6-10B8-4D52-AD74-EA086DED1EF8}" srcOrd="1" destOrd="0" parTransId="{274BBEA1-373C-4B27-9DB9-1CE6FB71F428}" sibTransId="{347D88B7-151E-4C83-9E15-78800482981D}"/>
    <dgm:cxn modelId="{E783EAE2-ECB0-4B6A-8B14-A1CE047744FC}" type="presOf" srcId="{347D88B7-151E-4C83-9E15-78800482981D}" destId="{8527F65D-CE9F-479B-9AFD-6AAC0216DA5F}" srcOrd="0" destOrd="0" presId="urn:microsoft.com/office/officeart/2005/8/layout/equation2"/>
    <dgm:cxn modelId="{DA026B94-456E-47CD-B901-05E59220C945}" type="presOf" srcId="{4E0843F4-1C58-4698-B36B-6CD377EBD435}" destId="{91B802AF-F2F1-408B-BA9C-14A4F1603988}" srcOrd="0" destOrd="0" presId="urn:microsoft.com/office/officeart/2005/8/layout/equation2"/>
    <dgm:cxn modelId="{936D2363-69C0-41C1-BBC9-CD3486FFD15B}" type="presOf" srcId="{2253C490-4640-436F-88B2-C1180311F072}" destId="{853E3DCE-6DEE-46DC-A657-FA4EADDE5D90}" srcOrd="0" destOrd="0" presId="urn:microsoft.com/office/officeart/2005/8/layout/equation2"/>
    <dgm:cxn modelId="{08D66EE0-5409-4B8C-AEE6-5B5396D5D64B}" type="presOf" srcId="{CFDBB9EF-B062-4E74-9481-B98B42853CB6}" destId="{E31A71C6-0DB7-4393-A885-8ECDC26B681A}" srcOrd="0" destOrd="0" presId="urn:microsoft.com/office/officeart/2005/8/layout/equation2"/>
    <dgm:cxn modelId="{E8F2E0E4-FAC2-4EAC-869C-E03B6572CD7A}" type="presOf" srcId="{FC024DC6-F38A-4357-BF2C-6839E232A6B9}" destId="{02A2B139-D265-49D2-B16F-43D260FE0D20}" srcOrd="0" destOrd="0" presId="urn:microsoft.com/office/officeart/2005/8/layout/equation2"/>
    <dgm:cxn modelId="{A526CB13-96B1-48B1-9070-609A50AAAB15}" type="presParOf" srcId="{853E3DCE-6DEE-46DC-A657-FA4EADDE5D90}" destId="{9B822AF2-300D-4E9C-AAB8-45509E825278}" srcOrd="0" destOrd="0" presId="urn:microsoft.com/office/officeart/2005/8/layout/equation2"/>
    <dgm:cxn modelId="{23BBFE29-1588-49F0-A6E9-41F01A36997F}" type="presParOf" srcId="{9B822AF2-300D-4E9C-AAB8-45509E825278}" destId="{E31A71C6-0DB7-4393-A885-8ECDC26B681A}" srcOrd="0" destOrd="0" presId="urn:microsoft.com/office/officeart/2005/8/layout/equation2"/>
    <dgm:cxn modelId="{D3E9194B-0B84-4E04-A774-DE4452F41092}" type="presParOf" srcId="{9B822AF2-300D-4E9C-AAB8-45509E825278}" destId="{EB58408C-E8DC-4C09-B1CE-17A541B27218}" srcOrd="1" destOrd="0" presId="urn:microsoft.com/office/officeart/2005/8/layout/equation2"/>
    <dgm:cxn modelId="{8B99004C-E2E6-4E37-B171-20E13F12C95A}" type="presParOf" srcId="{9B822AF2-300D-4E9C-AAB8-45509E825278}" destId="{02A2B139-D265-49D2-B16F-43D260FE0D20}" srcOrd="2" destOrd="0" presId="urn:microsoft.com/office/officeart/2005/8/layout/equation2"/>
    <dgm:cxn modelId="{91A53C08-BC66-4C96-850F-10D79B981636}" type="presParOf" srcId="{9B822AF2-300D-4E9C-AAB8-45509E825278}" destId="{1519D828-8475-4CA0-A72D-BC31B8ADFF7D}" srcOrd="3" destOrd="0" presId="urn:microsoft.com/office/officeart/2005/8/layout/equation2"/>
    <dgm:cxn modelId="{E3F1C686-BE2B-4E86-B96C-58E1E73B102C}" type="presParOf" srcId="{9B822AF2-300D-4E9C-AAB8-45509E825278}" destId="{5E1BE7B1-EC03-4AD1-A971-2BEA9C304BBD}" srcOrd="4" destOrd="0" presId="urn:microsoft.com/office/officeart/2005/8/layout/equation2"/>
    <dgm:cxn modelId="{6571816F-DEC8-4383-A811-9B29B334C112}" type="presParOf" srcId="{853E3DCE-6DEE-46DC-A657-FA4EADDE5D90}" destId="{8527F65D-CE9F-479B-9AFD-6AAC0216DA5F}" srcOrd="1" destOrd="0" presId="urn:microsoft.com/office/officeart/2005/8/layout/equation2"/>
    <dgm:cxn modelId="{0575A5EE-2EC7-4A9E-A009-768F36320A2B}" type="presParOf" srcId="{8527F65D-CE9F-479B-9AFD-6AAC0216DA5F}" destId="{4B2026D5-D2B3-4803-A60D-63143D34A100}" srcOrd="0" destOrd="0" presId="urn:microsoft.com/office/officeart/2005/8/layout/equation2"/>
    <dgm:cxn modelId="{DC8CDC2F-0106-45A5-A5B5-D3C34DCAEC1A}" type="presParOf" srcId="{853E3DCE-6DEE-46DC-A657-FA4EADDE5D90}" destId="{91B802AF-F2F1-408B-BA9C-14A4F160398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49708E-87ED-4986-8758-C4A8075618A2}" type="doc">
      <dgm:prSet loTypeId="urn:microsoft.com/office/officeart/2005/8/layout/radial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F7704F79-4CA8-481F-AAF1-DC9BA3515247}">
      <dgm:prSet phldrT="[Text]"/>
      <dgm:spPr/>
      <dgm:t>
        <a:bodyPr/>
        <a:lstStyle/>
        <a:p>
          <a:r>
            <a:rPr lang="en-US" dirty="0" smtClean="0"/>
            <a:t>Community</a:t>
          </a:r>
          <a:endParaRPr lang="en-US" dirty="0"/>
        </a:p>
      </dgm:t>
    </dgm:pt>
    <dgm:pt modelId="{85C7B6E8-B4D8-4F32-B0ED-2DF8ED091F44}" type="parTrans" cxnId="{63659A7A-221C-4D64-B623-72A95DAF866F}">
      <dgm:prSet/>
      <dgm:spPr/>
      <dgm:t>
        <a:bodyPr/>
        <a:lstStyle/>
        <a:p>
          <a:endParaRPr lang="en-US"/>
        </a:p>
      </dgm:t>
    </dgm:pt>
    <dgm:pt modelId="{3765B7F7-22F9-4E00-8A1B-589398A12020}" type="sibTrans" cxnId="{63659A7A-221C-4D64-B623-72A95DAF866F}">
      <dgm:prSet/>
      <dgm:spPr/>
      <dgm:t>
        <a:bodyPr/>
        <a:lstStyle/>
        <a:p>
          <a:endParaRPr lang="en-US"/>
        </a:p>
      </dgm:t>
    </dgm:pt>
    <dgm:pt modelId="{F979F649-8730-44A7-9EDC-804ED22164F3}">
      <dgm:prSet phldrT="[Text]"/>
      <dgm:spPr/>
      <dgm:t>
        <a:bodyPr/>
        <a:lstStyle/>
        <a:p>
          <a:r>
            <a:rPr lang="en-US" dirty="0" smtClean="0"/>
            <a:t>Libraries</a:t>
          </a:r>
          <a:endParaRPr lang="en-US" dirty="0"/>
        </a:p>
      </dgm:t>
    </dgm:pt>
    <dgm:pt modelId="{65A1F832-6C4B-4E8B-B8AF-819054A8B890}" type="parTrans" cxnId="{C8D75D54-6FE1-4C91-905D-9152AD529E33}">
      <dgm:prSet/>
      <dgm:spPr/>
      <dgm:t>
        <a:bodyPr/>
        <a:lstStyle/>
        <a:p>
          <a:endParaRPr lang="en-US"/>
        </a:p>
      </dgm:t>
    </dgm:pt>
    <dgm:pt modelId="{82C1D168-E643-45EF-9438-ED20C029B0FA}" type="sibTrans" cxnId="{C8D75D54-6FE1-4C91-905D-9152AD529E33}">
      <dgm:prSet/>
      <dgm:spPr/>
      <dgm:t>
        <a:bodyPr/>
        <a:lstStyle/>
        <a:p>
          <a:endParaRPr lang="en-US"/>
        </a:p>
      </dgm:t>
    </dgm:pt>
    <dgm:pt modelId="{A7504D83-1498-4673-9938-6984422AEA94}">
      <dgm:prSet phldrT="[Text]"/>
      <dgm:spPr/>
      <dgm:t>
        <a:bodyPr/>
        <a:lstStyle/>
        <a:p>
          <a:r>
            <a:rPr lang="en-US" dirty="0" smtClean="0"/>
            <a:t>Policy maker</a:t>
          </a:r>
          <a:endParaRPr lang="en-US" dirty="0"/>
        </a:p>
      </dgm:t>
    </dgm:pt>
    <dgm:pt modelId="{8C808586-8400-41EC-AB57-F895DA31BA78}" type="parTrans" cxnId="{3A58E26B-6DAF-4A1B-9797-618E2AE44788}">
      <dgm:prSet/>
      <dgm:spPr/>
      <dgm:t>
        <a:bodyPr/>
        <a:lstStyle/>
        <a:p>
          <a:endParaRPr lang="en-US"/>
        </a:p>
      </dgm:t>
    </dgm:pt>
    <dgm:pt modelId="{E2016129-A2F8-4D31-867A-9003606F000C}" type="sibTrans" cxnId="{3A58E26B-6DAF-4A1B-9797-618E2AE44788}">
      <dgm:prSet/>
      <dgm:spPr/>
      <dgm:t>
        <a:bodyPr/>
        <a:lstStyle/>
        <a:p>
          <a:endParaRPr lang="en-US"/>
        </a:p>
      </dgm:t>
    </dgm:pt>
    <dgm:pt modelId="{419C3A52-806D-4661-B3F0-75ED7063CA28}" type="pres">
      <dgm:prSet presAssocID="{3B49708E-87ED-4986-8758-C4A8075618A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PH"/>
        </a:p>
      </dgm:t>
    </dgm:pt>
    <dgm:pt modelId="{BF2AD754-7E26-4F3D-8045-9F46B4E77F83}" type="pres">
      <dgm:prSet presAssocID="{3B49708E-87ED-4986-8758-C4A8075618A2}" presName="cycle" presStyleCnt="0"/>
      <dgm:spPr/>
    </dgm:pt>
    <dgm:pt modelId="{1E8D9B05-0037-4BD5-A009-1CE461495312}" type="pres">
      <dgm:prSet presAssocID="{3B49708E-87ED-4986-8758-C4A8075618A2}" presName="centerShape" presStyleCnt="0"/>
      <dgm:spPr/>
    </dgm:pt>
    <dgm:pt modelId="{0F7B1439-A250-4219-B4B4-FC66B4F9FBB2}" type="pres">
      <dgm:prSet presAssocID="{3B49708E-87ED-4986-8758-C4A8075618A2}" presName="connSite" presStyleLbl="node1" presStyleIdx="0" presStyleCnt="4"/>
      <dgm:spPr/>
    </dgm:pt>
    <dgm:pt modelId="{824940EE-AD76-45FD-ABA7-C73FC1CAFAEC}" type="pres">
      <dgm:prSet presAssocID="{3B49708E-87ED-4986-8758-C4A8075618A2}" presName="visibl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5ABF45E-BCAA-41BA-A58A-F5E5C5E1C211}" type="pres">
      <dgm:prSet presAssocID="{85C7B6E8-B4D8-4F32-B0ED-2DF8ED091F44}" presName="Name25" presStyleLbl="parChTrans1D1" presStyleIdx="0" presStyleCnt="3"/>
      <dgm:spPr/>
      <dgm:t>
        <a:bodyPr/>
        <a:lstStyle/>
        <a:p>
          <a:endParaRPr lang="en-PH"/>
        </a:p>
      </dgm:t>
    </dgm:pt>
    <dgm:pt modelId="{9E89E21A-6584-432D-8390-74A6806DD020}" type="pres">
      <dgm:prSet presAssocID="{F7704F79-4CA8-481F-AAF1-DC9BA3515247}" presName="node" presStyleCnt="0"/>
      <dgm:spPr/>
    </dgm:pt>
    <dgm:pt modelId="{1487E557-74AC-4C4D-9BC3-D0CBBFD578F7}" type="pres">
      <dgm:prSet presAssocID="{F7704F79-4CA8-481F-AAF1-DC9BA3515247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0D9F43F4-F7E9-41C3-B315-E94116C7B036}" type="pres">
      <dgm:prSet presAssocID="{F7704F79-4CA8-481F-AAF1-DC9BA351524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A1A50-BB3D-4F2B-94D4-4FB0EBC90D81}" type="pres">
      <dgm:prSet presAssocID="{65A1F832-6C4B-4E8B-B8AF-819054A8B890}" presName="Name25" presStyleLbl="parChTrans1D1" presStyleIdx="1" presStyleCnt="3"/>
      <dgm:spPr/>
      <dgm:t>
        <a:bodyPr/>
        <a:lstStyle/>
        <a:p>
          <a:endParaRPr lang="en-PH"/>
        </a:p>
      </dgm:t>
    </dgm:pt>
    <dgm:pt modelId="{62CCF923-9047-46DF-8D70-2C2D2F9FB0FF}" type="pres">
      <dgm:prSet presAssocID="{F979F649-8730-44A7-9EDC-804ED22164F3}" presName="node" presStyleCnt="0"/>
      <dgm:spPr/>
    </dgm:pt>
    <dgm:pt modelId="{0195492D-09D2-47F9-87C9-1655409833C8}" type="pres">
      <dgm:prSet presAssocID="{F979F649-8730-44A7-9EDC-804ED22164F3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1A62D763-3CD6-4A78-BE1B-DB7D10579FE7}" type="pres">
      <dgm:prSet presAssocID="{F979F649-8730-44A7-9EDC-804ED22164F3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DA6901-59C7-46A1-B732-E70AA7DF90A5}" type="pres">
      <dgm:prSet presAssocID="{8C808586-8400-41EC-AB57-F895DA31BA78}" presName="Name25" presStyleLbl="parChTrans1D1" presStyleIdx="2" presStyleCnt="3"/>
      <dgm:spPr/>
      <dgm:t>
        <a:bodyPr/>
        <a:lstStyle/>
        <a:p>
          <a:endParaRPr lang="en-PH"/>
        </a:p>
      </dgm:t>
    </dgm:pt>
    <dgm:pt modelId="{F9CE4ACD-3807-44D6-8B92-2344E939387A}" type="pres">
      <dgm:prSet presAssocID="{A7504D83-1498-4673-9938-6984422AEA94}" presName="node" presStyleCnt="0"/>
      <dgm:spPr/>
    </dgm:pt>
    <dgm:pt modelId="{67C18CBC-83E1-4997-ADD0-97D27F635208}" type="pres">
      <dgm:prSet presAssocID="{A7504D83-1498-4673-9938-6984422AEA94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7F470F67-F1C2-4CBA-A78C-094C40A4F5DE}" type="pres">
      <dgm:prSet presAssocID="{A7504D83-1498-4673-9938-6984422AEA94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3F1946-BD36-4385-A9E4-50AA04FABFCB}" type="presOf" srcId="{65A1F832-6C4B-4E8B-B8AF-819054A8B890}" destId="{D48A1A50-BB3D-4F2B-94D4-4FB0EBC90D81}" srcOrd="0" destOrd="0" presId="urn:microsoft.com/office/officeart/2005/8/layout/radial2"/>
    <dgm:cxn modelId="{9F03F8DD-0E81-4EAB-99DF-595E27105796}" type="presOf" srcId="{3B49708E-87ED-4986-8758-C4A8075618A2}" destId="{419C3A52-806D-4661-B3F0-75ED7063CA28}" srcOrd="0" destOrd="0" presId="urn:microsoft.com/office/officeart/2005/8/layout/radial2"/>
    <dgm:cxn modelId="{3F65C29E-762B-4A0C-8418-C786192DD50A}" type="presOf" srcId="{8C808586-8400-41EC-AB57-F895DA31BA78}" destId="{B8DA6901-59C7-46A1-B732-E70AA7DF90A5}" srcOrd="0" destOrd="0" presId="urn:microsoft.com/office/officeart/2005/8/layout/radial2"/>
    <dgm:cxn modelId="{151EDEA2-F419-4E05-968F-C6CD64C2DD01}" type="presOf" srcId="{85C7B6E8-B4D8-4F32-B0ED-2DF8ED091F44}" destId="{B5ABF45E-BCAA-41BA-A58A-F5E5C5E1C211}" srcOrd="0" destOrd="0" presId="urn:microsoft.com/office/officeart/2005/8/layout/radial2"/>
    <dgm:cxn modelId="{3A58E26B-6DAF-4A1B-9797-618E2AE44788}" srcId="{3B49708E-87ED-4986-8758-C4A8075618A2}" destId="{A7504D83-1498-4673-9938-6984422AEA94}" srcOrd="2" destOrd="0" parTransId="{8C808586-8400-41EC-AB57-F895DA31BA78}" sibTransId="{E2016129-A2F8-4D31-867A-9003606F000C}"/>
    <dgm:cxn modelId="{C8D75D54-6FE1-4C91-905D-9152AD529E33}" srcId="{3B49708E-87ED-4986-8758-C4A8075618A2}" destId="{F979F649-8730-44A7-9EDC-804ED22164F3}" srcOrd="1" destOrd="0" parTransId="{65A1F832-6C4B-4E8B-B8AF-819054A8B890}" sibTransId="{82C1D168-E643-45EF-9438-ED20C029B0FA}"/>
    <dgm:cxn modelId="{AB520CB9-6A9E-4F9D-989D-9236A71A0243}" type="presOf" srcId="{F979F649-8730-44A7-9EDC-804ED22164F3}" destId="{0195492D-09D2-47F9-87C9-1655409833C8}" srcOrd="0" destOrd="0" presId="urn:microsoft.com/office/officeart/2005/8/layout/radial2"/>
    <dgm:cxn modelId="{63659A7A-221C-4D64-B623-72A95DAF866F}" srcId="{3B49708E-87ED-4986-8758-C4A8075618A2}" destId="{F7704F79-4CA8-481F-AAF1-DC9BA3515247}" srcOrd="0" destOrd="0" parTransId="{85C7B6E8-B4D8-4F32-B0ED-2DF8ED091F44}" sibTransId="{3765B7F7-22F9-4E00-8A1B-589398A12020}"/>
    <dgm:cxn modelId="{952223A7-9219-4113-B264-817B87CB8F24}" type="presOf" srcId="{F7704F79-4CA8-481F-AAF1-DC9BA3515247}" destId="{1487E557-74AC-4C4D-9BC3-D0CBBFD578F7}" srcOrd="0" destOrd="0" presId="urn:microsoft.com/office/officeart/2005/8/layout/radial2"/>
    <dgm:cxn modelId="{687D99F2-FC40-4C5E-B132-A72FD707E73B}" type="presOf" srcId="{A7504D83-1498-4673-9938-6984422AEA94}" destId="{67C18CBC-83E1-4997-ADD0-97D27F635208}" srcOrd="0" destOrd="0" presId="urn:microsoft.com/office/officeart/2005/8/layout/radial2"/>
    <dgm:cxn modelId="{D26F9A90-66F1-4EDA-BFA4-FDEC65590316}" type="presParOf" srcId="{419C3A52-806D-4661-B3F0-75ED7063CA28}" destId="{BF2AD754-7E26-4F3D-8045-9F46B4E77F83}" srcOrd="0" destOrd="0" presId="urn:microsoft.com/office/officeart/2005/8/layout/radial2"/>
    <dgm:cxn modelId="{CDE3A96A-69C7-4001-AA53-8F3A70630724}" type="presParOf" srcId="{BF2AD754-7E26-4F3D-8045-9F46B4E77F83}" destId="{1E8D9B05-0037-4BD5-A009-1CE461495312}" srcOrd="0" destOrd="0" presId="urn:microsoft.com/office/officeart/2005/8/layout/radial2"/>
    <dgm:cxn modelId="{878DD0FA-D6F0-48C2-BF6B-72017D0F9048}" type="presParOf" srcId="{1E8D9B05-0037-4BD5-A009-1CE461495312}" destId="{0F7B1439-A250-4219-B4B4-FC66B4F9FBB2}" srcOrd="0" destOrd="0" presId="urn:microsoft.com/office/officeart/2005/8/layout/radial2"/>
    <dgm:cxn modelId="{C4E3C810-AE1E-49F0-9A97-99D5F8CF336D}" type="presParOf" srcId="{1E8D9B05-0037-4BD5-A009-1CE461495312}" destId="{824940EE-AD76-45FD-ABA7-C73FC1CAFAEC}" srcOrd="1" destOrd="0" presId="urn:microsoft.com/office/officeart/2005/8/layout/radial2"/>
    <dgm:cxn modelId="{B58D9F2B-EBBA-4FDF-A540-426E92EF98A3}" type="presParOf" srcId="{BF2AD754-7E26-4F3D-8045-9F46B4E77F83}" destId="{B5ABF45E-BCAA-41BA-A58A-F5E5C5E1C211}" srcOrd="1" destOrd="0" presId="urn:microsoft.com/office/officeart/2005/8/layout/radial2"/>
    <dgm:cxn modelId="{2FC07258-3E00-4C4B-B1CD-16D4E62C9199}" type="presParOf" srcId="{BF2AD754-7E26-4F3D-8045-9F46B4E77F83}" destId="{9E89E21A-6584-432D-8390-74A6806DD020}" srcOrd="2" destOrd="0" presId="urn:microsoft.com/office/officeart/2005/8/layout/radial2"/>
    <dgm:cxn modelId="{407ADA27-72E4-4490-A4F2-34B5C43A3F88}" type="presParOf" srcId="{9E89E21A-6584-432D-8390-74A6806DD020}" destId="{1487E557-74AC-4C4D-9BC3-D0CBBFD578F7}" srcOrd="0" destOrd="0" presId="urn:microsoft.com/office/officeart/2005/8/layout/radial2"/>
    <dgm:cxn modelId="{BA9840EA-1CF5-43F1-A1DF-F71787C03886}" type="presParOf" srcId="{9E89E21A-6584-432D-8390-74A6806DD020}" destId="{0D9F43F4-F7E9-41C3-B315-E94116C7B036}" srcOrd="1" destOrd="0" presId="urn:microsoft.com/office/officeart/2005/8/layout/radial2"/>
    <dgm:cxn modelId="{2C3E69EE-80A5-4194-8609-1F6D8F2D3124}" type="presParOf" srcId="{BF2AD754-7E26-4F3D-8045-9F46B4E77F83}" destId="{D48A1A50-BB3D-4F2B-94D4-4FB0EBC90D81}" srcOrd="3" destOrd="0" presId="urn:microsoft.com/office/officeart/2005/8/layout/radial2"/>
    <dgm:cxn modelId="{282185BB-A033-4711-BB46-09122F0D3F30}" type="presParOf" srcId="{BF2AD754-7E26-4F3D-8045-9F46B4E77F83}" destId="{62CCF923-9047-46DF-8D70-2C2D2F9FB0FF}" srcOrd="4" destOrd="0" presId="urn:microsoft.com/office/officeart/2005/8/layout/radial2"/>
    <dgm:cxn modelId="{EB2CEFAF-B209-4F73-816B-9952A9216EDE}" type="presParOf" srcId="{62CCF923-9047-46DF-8D70-2C2D2F9FB0FF}" destId="{0195492D-09D2-47F9-87C9-1655409833C8}" srcOrd="0" destOrd="0" presId="urn:microsoft.com/office/officeart/2005/8/layout/radial2"/>
    <dgm:cxn modelId="{00538826-7F59-4ED3-80BC-26238FAD053B}" type="presParOf" srcId="{62CCF923-9047-46DF-8D70-2C2D2F9FB0FF}" destId="{1A62D763-3CD6-4A78-BE1B-DB7D10579FE7}" srcOrd="1" destOrd="0" presId="urn:microsoft.com/office/officeart/2005/8/layout/radial2"/>
    <dgm:cxn modelId="{B0725BF8-0811-4C64-A720-E774B54EA79B}" type="presParOf" srcId="{BF2AD754-7E26-4F3D-8045-9F46B4E77F83}" destId="{B8DA6901-59C7-46A1-B732-E70AA7DF90A5}" srcOrd="5" destOrd="0" presId="urn:microsoft.com/office/officeart/2005/8/layout/radial2"/>
    <dgm:cxn modelId="{A4562989-C935-4BB1-9E97-530D5EDB6699}" type="presParOf" srcId="{BF2AD754-7E26-4F3D-8045-9F46B4E77F83}" destId="{F9CE4ACD-3807-44D6-8B92-2344E939387A}" srcOrd="6" destOrd="0" presId="urn:microsoft.com/office/officeart/2005/8/layout/radial2"/>
    <dgm:cxn modelId="{85B9EFCB-B2D8-41A0-9885-0C37B878051F}" type="presParOf" srcId="{F9CE4ACD-3807-44D6-8B92-2344E939387A}" destId="{67C18CBC-83E1-4997-ADD0-97D27F635208}" srcOrd="0" destOrd="0" presId="urn:microsoft.com/office/officeart/2005/8/layout/radial2"/>
    <dgm:cxn modelId="{5994E9F6-732A-465B-A490-F8A78BE5D931}" type="presParOf" srcId="{F9CE4ACD-3807-44D6-8B92-2344E939387A}" destId="{7F470F67-F1C2-4CBA-A78C-094C40A4F5D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B4CFB7-BE15-4765-91A2-591A81161B57}" type="doc">
      <dgm:prSet loTypeId="urn:microsoft.com/office/officeart/2005/8/layout/matrix3" loCatId="matrix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B98A51C8-A42D-45D2-B681-5DD7C272D79A}">
      <dgm:prSet phldrT="[Text]" custT="1"/>
      <dgm:spPr/>
      <dgm:t>
        <a:bodyPr/>
        <a:lstStyle/>
        <a:p>
          <a:r>
            <a:rPr lang="en-US" sz="1800" b="1" dirty="0" smtClean="0"/>
            <a:t>Advocacy</a:t>
          </a:r>
          <a:endParaRPr lang="en-US" sz="1800" b="1" dirty="0"/>
        </a:p>
      </dgm:t>
    </dgm:pt>
    <dgm:pt modelId="{1D525B83-13F5-427E-9FCE-E63D423711C0}" type="parTrans" cxnId="{49C02525-21AE-44C9-9E92-0FD1B5DC17EC}">
      <dgm:prSet/>
      <dgm:spPr/>
      <dgm:t>
        <a:bodyPr/>
        <a:lstStyle/>
        <a:p>
          <a:endParaRPr lang="en-US"/>
        </a:p>
      </dgm:t>
    </dgm:pt>
    <dgm:pt modelId="{BC02C88B-1DDF-4B5A-821A-AD1E3DEDEF71}" type="sibTrans" cxnId="{49C02525-21AE-44C9-9E92-0FD1B5DC17EC}">
      <dgm:prSet/>
      <dgm:spPr/>
      <dgm:t>
        <a:bodyPr/>
        <a:lstStyle/>
        <a:p>
          <a:endParaRPr lang="en-US"/>
        </a:p>
      </dgm:t>
    </dgm:pt>
    <dgm:pt modelId="{C51D651C-790D-4EAF-B13E-289E7037912E}">
      <dgm:prSet phldrT="[Text]" custT="1"/>
      <dgm:spPr/>
      <dgm:t>
        <a:bodyPr/>
        <a:lstStyle/>
        <a:p>
          <a:r>
            <a:rPr lang="en-US" sz="2000" b="1" dirty="0" smtClean="0"/>
            <a:t>Policies</a:t>
          </a:r>
          <a:endParaRPr lang="en-US" sz="2000" b="1" dirty="0"/>
        </a:p>
      </dgm:t>
    </dgm:pt>
    <dgm:pt modelId="{C837ACB0-8FA6-4FE9-90BC-1A4FE97041E0}" type="parTrans" cxnId="{4C5AE842-84B2-4E3B-BAE3-C978D7CA6C37}">
      <dgm:prSet/>
      <dgm:spPr/>
      <dgm:t>
        <a:bodyPr/>
        <a:lstStyle/>
        <a:p>
          <a:endParaRPr lang="en-US"/>
        </a:p>
      </dgm:t>
    </dgm:pt>
    <dgm:pt modelId="{4216C727-768F-4970-90B2-CAAC78B8A710}" type="sibTrans" cxnId="{4C5AE842-84B2-4E3B-BAE3-C978D7CA6C37}">
      <dgm:prSet/>
      <dgm:spPr/>
      <dgm:t>
        <a:bodyPr/>
        <a:lstStyle/>
        <a:p>
          <a:endParaRPr lang="en-US"/>
        </a:p>
      </dgm:t>
    </dgm:pt>
    <dgm:pt modelId="{95580435-5A5D-4162-AAC4-0851F5EE1111}">
      <dgm:prSet phldrT="[Text]" custT="1"/>
      <dgm:spPr/>
      <dgm:t>
        <a:bodyPr/>
        <a:lstStyle/>
        <a:p>
          <a:r>
            <a:rPr lang="en-US" sz="1800" b="1" dirty="0" smtClean="0"/>
            <a:t>Lobbying</a:t>
          </a:r>
          <a:endParaRPr lang="en-US" sz="1800" b="1" dirty="0"/>
        </a:p>
      </dgm:t>
    </dgm:pt>
    <dgm:pt modelId="{9ADFA2B1-D5B9-4F9A-90C0-8DB10E42F000}" type="parTrans" cxnId="{FFE81223-E736-4E09-A73A-DAA57EAA1413}">
      <dgm:prSet/>
      <dgm:spPr/>
      <dgm:t>
        <a:bodyPr/>
        <a:lstStyle/>
        <a:p>
          <a:endParaRPr lang="en-US"/>
        </a:p>
      </dgm:t>
    </dgm:pt>
    <dgm:pt modelId="{DF6EC952-85F3-4751-B2CD-13BC88C60050}" type="sibTrans" cxnId="{FFE81223-E736-4E09-A73A-DAA57EAA1413}">
      <dgm:prSet/>
      <dgm:spPr/>
      <dgm:t>
        <a:bodyPr/>
        <a:lstStyle/>
        <a:p>
          <a:endParaRPr lang="en-US"/>
        </a:p>
      </dgm:t>
    </dgm:pt>
    <dgm:pt modelId="{45147A5D-1FE1-4CC7-A610-DC2EBFAB0B6E}">
      <dgm:prSet phldrT="[Text]" custT="1"/>
      <dgm:spPr/>
      <dgm:t>
        <a:bodyPr/>
        <a:lstStyle/>
        <a:p>
          <a:r>
            <a:rPr lang="en-US" sz="1800" b="1" dirty="0" smtClean="0"/>
            <a:t>Conversations</a:t>
          </a:r>
          <a:endParaRPr lang="en-US" sz="1800" b="1" dirty="0"/>
        </a:p>
      </dgm:t>
    </dgm:pt>
    <dgm:pt modelId="{4D0D9235-8270-42AD-BA9B-AF243208B862}" type="parTrans" cxnId="{531C7FAE-B92F-4CB8-8EE2-6CB6AF0E6BBA}">
      <dgm:prSet/>
      <dgm:spPr/>
      <dgm:t>
        <a:bodyPr/>
        <a:lstStyle/>
        <a:p>
          <a:endParaRPr lang="en-US"/>
        </a:p>
      </dgm:t>
    </dgm:pt>
    <dgm:pt modelId="{CBB06BC7-BF36-4657-9EA0-6D0F754C7D45}" type="sibTrans" cxnId="{531C7FAE-B92F-4CB8-8EE2-6CB6AF0E6BBA}">
      <dgm:prSet/>
      <dgm:spPr/>
      <dgm:t>
        <a:bodyPr/>
        <a:lstStyle/>
        <a:p>
          <a:endParaRPr lang="en-US"/>
        </a:p>
      </dgm:t>
    </dgm:pt>
    <dgm:pt modelId="{1848EBDC-845A-4D63-A84C-22A882CAFE59}" type="pres">
      <dgm:prSet presAssocID="{29B4CFB7-BE15-4765-91A2-591A81161B5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PH"/>
        </a:p>
      </dgm:t>
    </dgm:pt>
    <dgm:pt modelId="{EB317CF9-AD2C-499B-BBA9-E1E0B70AE4CB}" type="pres">
      <dgm:prSet presAssocID="{29B4CFB7-BE15-4765-91A2-591A81161B57}" presName="diamond" presStyleLbl="bgShp" presStyleIdx="0" presStyleCnt="1"/>
      <dgm:spPr/>
      <dgm:t>
        <a:bodyPr/>
        <a:lstStyle/>
        <a:p>
          <a:endParaRPr lang="en-US"/>
        </a:p>
      </dgm:t>
    </dgm:pt>
    <dgm:pt modelId="{F3EE1CE7-8267-4528-90A0-DA89843F1539}" type="pres">
      <dgm:prSet presAssocID="{29B4CFB7-BE15-4765-91A2-591A81161B57}" presName="quad1" presStyleLbl="node1" presStyleIdx="0" presStyleCnt="4" custScaleX="123810" custScaleY="1135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9FDDD9-E773-43F2-A08E-57554A712E34}" type="pres">
      <dgm:prSet presAssocID="{29B4CFB7-BE15-4765-91A2-591A81161B57}" presName="quad2" presStyleLbl="node1" presStyleIdx="1" presStyleCnt="4" custScaleX="125275" custScaleY="1047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2970250B-587C-4B0E-B8CF-A69AE7613427}" type="pres">
      <dgm:prSet presAssocID="{29B4CFB7-BE15-4765-91A2-591A81161B57}" presName="quad3" presStyleLbl="node1" presStyleIdx="2" presStyleCnt="4" custScaleX="132601" custScaleY="1106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3B4E6-A417-4AB6-9872-9775C7C6EDAD}" type="pres">
      <dgm:prSet presAssocID="{29B4CFB7-BE15-4765-91A2-591A81161B57}" presName="quad4" presStyleLbl="node1" presStyleIdx="3" presStyleCnt="4" custScaleX="151648" custScaleY="1282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2A88B0-9C90-414C-8E29-1022339F69ED}" type="presOf" srcId="{B98A51C8-A42D-45D2-B681-5DD7C272D79A}" destId="{F3EE1CE7-8267-4528-90A0-DA89843F1539}" srcOrd="0" destOrd="0" presId="urn:microsoft.com/office/officeart/2005/8/layout/matrix3"/>
    <dgm:cxn modelId="{21B9D67E-E226-4593-B44A-F98611CA5BF3}" type="presOf" srcId="{29B4CFB7-BE15-4765-91A2-591A81161B57}" destId="{1848EBDC-845A-4D63-A84C-22A882CAFE59}" srcOrd="0" destOrd="0" presId="urn:microsoft.com/office/officeart/2005/8/layout/matrix3"/>
    <dgm:cxn modelId="{FFE81223-E736-4E09-A73A-DAA57EAA1413}" srcId="{29B4CFB7-BE15-4765-91A2-591A81161B57}" destId="{95580435-5A5D-4162-AAC4-0851F5EE1111}" srcOrd="2" destOrd="0" parTransId="{9ADFA2B1-D5B9-4F9A-90C0-8DB10E42F000}" sibTransId="{DF6EC952-85F3-4751-B2CD-13BC88C60050}"/>
    <dgm:cxn modelId="{531C7FAE-B92F-4CB8-8EE2-6CB6AF0E6BBA}" srcId="{29B4CFB7-BE15-4765-91A2-591A81161B57}" destId="{45147A5D-1FE1-4CC7-A610-DC2EBFAB0B6E}" srcOrd="3" destOrd="0" parTransId="{4D0D9235-8270-42AD-BA9B-AF243208B862}" sibTransId="{CBB06BC7-BF36-4657-9EA0-6D0F754C7D45}"/>
    <dgm:cxn modelId="{C657644A-672A-4C87-A3A9-A7CC9F598668}" type="presOf" srcId="{45147A5D-1FE1-4CC7-A610-DC2EBFAB0B6E}" destId="{BCF3B4E6-A417-4AB6-9872-9775C7C6EDAD}" srcOrd="0" destOrd="0" presId="urn:microsoft.com/office/officeart/2005/8/layout/matrix3"/>
    <dgm:cxn modelId="{49C02525-21AE-44C9-9E92-0FD1B5DC17EC}" srcId="{29B4CFB7-BE15-4765-91A2-591A81161B57}" destId="{B98A51C8-A42D-45D2-B681-5DD7C272D79A}" srcOrd="0" destOrd="0" parTransId="{1D525B83-13F5-427E-9FCE-E63D423711C0}" sibTransId="{BC02C88B-1DDF-4B5A-821A-AD1E3DEDEF71}"/>
    <dgm:cxn modelId="{9E4E49DA-D59D-4780-80B6-C06746CF5001}" type="presOf" srcId="{C51D651C-790D-4EAF-B13E-289E7037912E}" destId="{199FDDD9-E773-43F2-A08E-57554A712E34}" srcOrd="0" destOrd="0" presId="urn:microsoft.com/office/officeart/2005/8/layout/matrix3"/>
    <dgm:cxn modelId="{F5A2C03B-002D-4FD0-A4E8-95E47246CD54}" type="presOf" srcId="{95580435-5A5D-4162-AAC4-0851F5EE1111}" destId="{2970250B-587C-4B0E-B8CF-A69AE7613427}" srcOrd="0" destOrd="0" presId="urn:microsoft.com/office/officeart/2005/8/layout/matrix3"/>
    <dgm:cxn modelId="{4C5AE842-84B2-4E3B-BAE3-C978D7CA6C37}" srcId="{29B4CFB7-BE15-4765-91A2-591A81161B57}" destId="{C51D651C-790D-4EAF-B13E-289E7037912E}" srcOrd="1" destOrd="0" parTransId="{C837ACB0-8FA6-4FE9-90BC-1A4FE97041E0}" sibTransId="{4216C727-768F-4970-90B2-CAAC78B8A710}"/>
    <dgm:cxn modelId="{1F88A4BF-874A-4B28-B123-B99FD6566477}" type="presParOf" srcId="{1848EBDC-845A-4D63-A84C-22A882CAFE59}" destId="{EB317CF9-AD2C-499B-BBA9-E1E0B70AE4CB}" srcOrd="0" destOrd="0" presId="urn:microsoft.com/office/officeart/2005/8/layout/matrix3"/>
    <dgm:cxn modelId="{5CD424C4-F944-4901-A5B4-198FE3D1BDF9}" type="presParOf" srcId="{1848EBDC-845A-4D63-A84C-22A882CAFE59}" destId="{F3EE1CE7-8267-4528-90A0-DA89843F1539}" srcOrd="1" destOrd="0" presId="urn:microsoft.com/office/officeart/2005/8/layout/matrix3"/>
    <dgm:cxn modelId="{078C893B-F7B1-4A31-83D9-8F0B1E21C674}" type="presParOf" srcId="{1848EBDC-845A-4D63-A84C-22A882CAFE59}" destId="{199FDDD9-E773-43F2-A08E-57554A712E34}" srcOrd="2" destOrd="0" presId="urn:microsoft.com/office/officeart/2005/8/layout/matrix3"/>
    <dgm:cxn modelId="{58A0E31B-0382-4D2F-A4B2-C2094D73FD48}" type="presParOf" srcId="{1848EBDC-845A-4D63-A84C-22A882CAFE59}" destId="{2970250B-587C-4B0E-B8CF-A69AE7613427}" srcOrd="3" destOrd="0" presId="urn:microsoft.com/office/officeart/2005/8/layout/matrix3"/>
    <dgm:cxn modelId="{3F015F00-B1C7-40E6-BF3C-0E8A855AD625}" type="presParOf" srcId="{1848EBDC-845A-4D63-A84C-22A882CAFE59}" destId="{BCF3B4E6-A417-4AB6-9872-9775C7C6EDA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1A71C6-0DB7-4393-A885-8ECDC26B681A}">
      <dsp:nvSpPr>
        <dsp:cNvPr id="0" name=""/>
        <dsp:cNvSpPr/>
      </dsp:nvSpPr>
      <dsp:spPr>
        <a:xfrm>
          <a:off x="256468" y="1789"/>
          <a:ext cx="2249351" cy="224935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access to information</a:t>
          </a:r>
          <a:endParaRPr lang="en-US" sz="2000" kern="1200" dirty="0"/>
        </a:p>
      </dsp:txBody>
      <dsp:txXfrm>
        <a:off x="585878" y="331199"/>
        <a:ext cx="1590531" cy="1590531"/>
      </dsp:txXfrm>
    </dsp:sp>
    <dsp:sp modelId="{02A2B139-D265-49D2-B16F-43D260FE0D20}">
      <dsp:nvSpPr>
        <dsp:cNvPr id="0" name=""/>
        <dsp:cNvSpPr/>
      </dsp:nvSpPr>
      <dsp:spPr>
        <a:xfrm>
          <a:off x="728831" y="2433788"/>
          <a:ext cx="1304623" cy="1304623"/>
        </a:xfrm>
        <a:prstGeom prst="mathPlus">
          <a:avLst/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901759" y="2932676"/>
        <a:ext cx="958767" cy="306847"/>
      </dsp:txXfrm>
    </dsp:sp>
    <dsp:sp modelId="{5E1BE7B1-EC03-4AD1-A971-2BEA9C304BBD}">
      <dsp:nvSpPr>
        <dsp:cNvPr id="0" name=""/>
        <dsp:cNvSpPr/>
      </dsp:nvSpPr>
      <dsp:spPr>
        <a:xfrm>
          <a:off x="256468" y="3921059"/>
          <a:ext cx="2249351" cy="224935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technology</a:t>
          </a:r>
          <a:endParaRPr lang="en-US" sz="2000" kern="1200" dirty="0"/>
        </a:p>
      </dsp:txBody>
      <dsp:txXfrm>
        <a:off x="585878" y="4250469"/>
        <a:ext cx="1590531" cy="1590531"/>
      </dsp:txXfrm>
    </dsp:sp>
    <dsp:sp modelId="{8527F65D-CE9F-479B-9AFD-6AAC0216DA5F}">
      <dsp:nvSpPr>
        <dsp:cNvPr id="0" name=""/>
        <dsp:cNvSpPr/>
      </dsp:nvSpPr>
      <dsp:spPr>
        <a:xfrm>
          <a:off x="2843221" y="2667720"/>
          <a:ext cx="715293" cy="8367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2843221" y="2835072"/>
        <a:ext cx="500705" cy="502054"/>
      </dsp:txXfrm>
    </dsp:sp>
    <dsp:sp modelId="{91B802AF-F2F1-408B-BA9C-14A4F1603988}">
      <dsp:nvSpPr>
        <dsp:cNvPr id="0" name=""/>
        <dsp:cNvSpPr/>
      </dsp:nvSpPr>
      <dsp:spPr>
        <a:xfrm>
          <a:off x="3855429" y="836748"/>
          <a:ext cx="4498702" cy="449870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IMPROVES PEOPLE’S LIVES</a:t>
          </a:r>
          <a:endParaRPr lang="en-US" sz="4500" kern="1200" dirty="0"/>
        </a:p>
      </dsp:txBody>
      <dsp:txXfrm>
        <a:off x="4514249" y="1495568"/>
        <a:ext cx="3181062" cy="31810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A6901-59C7-46A1-B732-E70AA7DF90A5}">
      <dsp:nvSpPr>
        <dsp:cNvPr id="0" name=""/>
        <dsp:cNvSpPr/>
      </dsp:nvSpPr>
      <dsp:spPr>
        <a:xfrm rot="2562100">
          <a:off x="2531507" y="3454436"/>
          <a:ext cx="746614" cy="54843"/>
        </a:xfrm>
        <a:custGeom>
          <a:avLst/>
          <a:gdLst/>
          <a:ahLst/>
          <a:cxnLst/>
          <a:rect l="0" t="0" r="0" b="0"/>
          <a:pathLst>
            <a:path>
              <a:moveTo>
                <a:pt x="0" y="27421"/>
              </a:moveTo>
              <a:lnTo>
                <a:pt x="746614" y="2742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A1A50-BB3D-4F2B-94D4-4FB0EBC90D81}">
      <dsp:nvSpPr>
        <dsp:cNvPr id="0" name=""/>
        <dsp:cNvSpPr/>
      </dsp:nvSpPr>
      <dsp:spPr>
        <a:xfrm>
          <a:off x="2630473" y="2436378"/>
          <a:ext cx="830065" cy="54843"/>
        </a:xfrm>
        <a:custGeom>
          <a:avLst/>
          <a:gdLst/>
          <a:ahLst/>
          <a:cxnLst/>
          <a:rect l="0" t="0" r="0" b="0"/>
          <a:pathLst>
            <a:path>
              <a:moveTo>
                <a:pt x="0" y="27421"/>
              </a:moveTo>
              <a:lnTo>
                <a:pt x="830065" y="2742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BF45E-BCAA-41BA-A58A-F5E5C5E1C211}">
      <dsp:nvSpPr>
        <dsp:cNvPr id="0" name=""/>
        <dsp:cNvSpPr/>
      </dsp:nvSpPr>
      <dsp:spPr>
        <a:xfrm rot="19037900">
          <a:off x="2531507" y="1418319"/>
          <a:ext cx="746614" cy="54843"/>
        </a:xfrm>
        <a:custGeom>
          <a:avLst/>
          <a:gdLst/>
          <a:ahLst/>
          <a:cxnLst/>
          <a:rect l="0" t="0" r="0" b="0"/>
          <a:pathLst>
            <a:path>
              <a:moveTo>
                <a:pt x="0" y="27421"/>
              </a:moveTo>
              <a:lnTo>
                <a:pt x="746614" y="2742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940EE-AD76-45FD-ABA7-C73FC1CAFAEC}">
      <dsp:nvSpPr>
        <dsp:cNvPr id="0" name=""/>
        <dsp:cNvSpPr/>
      </dsp:nvSpPr>
      <dsp:spPr>
        <a:xfrm>
          <a:off x="617542" y="1279723"/>
          <a:ext cx="2368153" cy="236815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87E557-74AC-4C4D-9BC3-D0CBBFD578F7}">
      <dsp:nvSpPr>
        <dsp:cNvPr id="0" name=""/>
        <dsp:cNvSpPr/>
      </dsp:nvSpPr>
      <dsp:spPr>
        <a:xfrm>
          <a:off x="2990813" y="314"/>
          <a:ext cx="1420892" cy="142089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Community</a:t>
          </a:r>
          <a:endParaRPr lang="en-US" sz="1300" kern="1200" dirty="0"/>
        </a:p>
      </dsp:txBody>
      <dsp:txXfrm>
        <a:off x="3198898" y="208399"/>
        <a:ext cx="1004722" cy="1004722"/>
      </dsp:txXfrm>
    </dsp:sp>
    <dsp:sp modelId="{0195492D-09D2-47F9-87C9-1655409833C8}">
      <dsp:nvSpPr>
        <dsp:cNvPr id="0" name=""/>
        <dsp:cNvSpPr/>
      </dsp:nvSpPr>
      <dsp:spPr>
        <a:xfrm>
          <a:off x="3460538" y="1753353"/>
          <a:ext cx="1420892" cy="142089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Libraries</a:t>
          </a:r>
          <a:endParaRPr lang="en-US" sz="1300" kern="1200" dirty="0"/>
        </a:p>
      </dsp:txBody>
      <dsp:txXfrm>
        <a:off x="3668623" y="1961438"/>
        <a:ext cx="1004722" cy="1004722"/>
      </dsp:txXfrm>
    </dsp:sp>
    <dsp:sp modelId="{67C18CBC-83E1-4997-ADD0-97D27F635208}">
      <dsp:nvSpPr>
        <dsp:cNvPr id="0" name=""/>
        <dsp:cNvSpPr/>
      </dsp:nvSpPr>
      <dsp:spPr>
        <a:xfrm>
          <a:off x="2990813" y="3506393"/>
          <a:ext cx="1420892" cy="142089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Policy maker</a:t>
          </a:r>
          <a:endParaRPr lang="en-US" sz="1300" kern="1200" dirty="0"/>
        </a:p>
      </dsp:txBody>
      <dsp:txXfrm>
        <a:off x="3198898" y="3714478"/>
        <a:ext cx="1004722" cy="10047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317CF9-AD2C-499B-BBA9-E1E0B70AE4CB}">
      <dsp:nvSpPr>
        <dsp:cNvPr id="0" name=""/>
        <dsp:cNvSpPr/>
      </dsp:nvSpPr>
      <dsp:spPr>
        <a:xfrm>
          <a:off x="1612901" y="0"/>
          <a:ext cx="4445000" cy="444500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EE1CE7-8267-4528-90A0-DA89843F1539}">
      <dsp:nvSpPr>
        <dsp:cNvPr id="0" name=""/>
        <dsp:cNvSpPr/>
      </dsp:nvSpPr>
      <dsp:spPr>
        <a:xfrm>
          <a:off x="1828797" y="304800"/>
          <a:ext cx="2146308" cy="196849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Advocacy</a:t>
          </a:r>
          <a:endParaRPr lang="en-US" sz="1800" b="1" kern="1200" dirty="0"/>
        </a:p>
      </dsp:txBody>
      <dsp:txXfrm>
        <a:off x="1924891" y="400894"/>
        <a:ext cx="1954120" cy="1776310"/>
      </dsp:txXfrm>
    </dsp:sp>
    <dsp:sp modelId="{199FDDD9-E773-43F2-A08E-57554A712E34}">
      <dsp:nvSpPr>
        <dsp:cNvPr id="0" name=""/>
        <dsp:cNvSpPr/>
      </dsp:nvSpPr>
      <dsp:spPr>
        <a:xfrm>
          <a:off x="3682999" y="380999"/>
          <a:ext cx="2171704" cy="181610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Policies</a:t>
          </a:r>
          <a:endParaRPr lang="en-US" sz="2000" b="1" kern="1200" dirty="0"/>
        </a:p>
      </dsp:txBody>
      <dsp:txXfrm>
        <a:off x="3771654" y="469654"/>
        <a:ext cx="1994394" cy="1638791"/>
      </dsp:txXfrm>
    </dsp:sp>
    <dsp:sp modelId="{2970250B-587C-4B0E-B8CF-A69AE7613427}">
      <dsp:nvSpPr>
        <dsp:cNvPr id="0" name=""/>
        <dsp:cNvSpPr/>
      </dsp:nvSpPr>
      <dsp:spPr>
        <a:xfrm>
          <a:off x="1752599" y="2197097"/>
          <a:ext cx="2298704" cy="191770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Lobbying</a:t>
          </a:r>
          <a:endParaRPr lang="en-US" sz="1800" b="1" kern="1200" dirty="0"/>
        </a:p>
      </dsp:txBody>
      <dsp:txXfrm>
        <a:off x="1846214" y="2290712"/>
        <a:ext cx="2111474" cy="1730475"/>
      </dsp:txXfrm>
    </dsp:sp>
    <dsp:sp modelId="{BCF3B4E6-A417-4AB6-9872-9775C7C6EDAD}">
      <dsp:nvSpPr>
        <dsp:cNvPr id="0" name=""/>
        <dsp:cNvSpPr/>
      </dsp:nvSpPr>
      <dsp:spPr>
        <a:xfrm>
          <a:off x="3454404" y="2044701"/>
          <a:ext cx="2628893" cy="222249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Conversations</a:t>
          </a:r>
          <a:endParaRPr lang="en-US" sz="1800" b="1" kern="1200" dirty="0"/>
        </a:p>
      </dsp:txBody>
      <dsp:txXfrm>
        <a:off x="3562897" y="2153194"/>
        <a:ext cx="2411907" cy="20055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90AE1-28E8-435B-A722-C549C2F6B016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PH" smtClean="0"/>
              <a:t>Alenzuela, R. (2017). "Leadership</a:t>
            </a:r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72D9B-89EA-408E-BF8C-EA945928C863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8483005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0B6C6-F1B9-48C6-827A-E998F24C313C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PH" smtClean="0"/>
              <a:t>Alenzuela, R. (2017). "Leadership</a:t>
            </a: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070CD-141D-49AE-89D1-213FA099A9B2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6356286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PH" smtClean="0"/>
              <a:t>Alenzuela, R. (2017). "Leadership</a:t>
            </a:r>
            <a:endParaRPr lang="en-PH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Image</a:t>
            </a:r>
            <a:r>
              <a:rPr lang="en-US" baseline="0" dirty="0" smtClean="0"/>
              <a:t> credit: http://s3.amazonaws.com/libapps/accounts/86276/images/Grey_Cycle_of_Sch_Comm.JPG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PH" smtClean="0"/>
              <a:t>Alenzuela, R. (2017). "Leadership</a:t>
            </a:r>
            <a:endParaRPr lang="en-P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Photo credit:</a:t>
            </a:r>
            <a:r>
              <a:rPr lang="en-US" baseline="0" dirty="0" smtClean="0"/>
              <a:t> http://dhmncivichacks.blogspot.com/2015/08/hacking-city-spaces-third-place-on.html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https://www.slideshare.net/kirchner.terry/library-as-a-third-place-nyla-2008-presentation</a:t>
            </a: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PH" dirty="0" smtClean="0"/>
              <a:t>Goal 1- </a:t>
            </a:r>
            <a:r>
              <a:rPr lang="en-US" dirty="0" smtClean="0"/>
              <a:t>Libraries, by providing access to information and skills, help provide opportunities for people to improve their own lives and support informed decision-making by governments, communities and others to provide services and support that reduce poverty and improve the prosperity of people everywhere.</a:t>
            </a:r>
            <a:r>
              <a:rPr lang="en-PH" dirty="0" smtClean="0"/>
              <a:t>Project Learn-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 for Living Tradition</a:t>
            </a:r>
            <a:endParaRPr lang="en-P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PH" smtClean="0"/>
              <a:t>Alenzuela, R. (2017). "Leadership</a:t>
            </a:r>
            <a:endParaRPr lang="en-PH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PH" dirty="0" smtClean="0"/>
              <a:t>Photo Credit: http://www.eifl.net/eifl-in-action/public-libraries-mobilize-communities-fight-tb</a:t>
            </a:r>
            <a:endParaRPr lang="en-P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PH" smtClean="0"/>
              <a:t>Alenzuela, R. (2017). "Leadership</a:t>
            </a:r>
            <a:endParaRPr lang="en-PH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Photo credit: http://2.bp.blogspot.com/-d3aOqajVvA0/URFrbFqMifI/AAAAAAAAC-Y/-s-VRqzzzwI/s1600/Screen+Shot+2013-02-05+at+3.28.09+PM.png</a:t>
            </a: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PH" smtClean="0"/>
              <a:t>Alenzuela, R. (2017). "Leadership</a:t>
            </a:r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7132126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Photo credit: </a:t>
            </a:r>
            <a:r>
              <a:rPr lang="en-US" dirty="0" err="1" smtClean="0"/>
              <a:t>data:image</a:t>
            </a:r>
            <a:r>
              <a:rPr lang="en-US" dirty="0" smtClean="0"/>
              <a:t>/jpeg;base64,/9j/4AAQSkZJRgABAQAAAQABAAD/2wCEAAkGBxMTEhUSExMVFhUVGBsXGBUXGBgYFxoeGxsbGiAaFxgYHygiHRslHxgXIjEiJikrLi4uGB8zODMtNygtLisBCgoKDg0OGxAQGzAlICYtLS0vLS0tLS0tLS0tLS0tLS0tLS0tLS0tLS4tLS0tLS4tLS4tLS0tLS0vLi0tLS0tLv/</a:t>
            </a:r>
            <a:r>
              <a:rPr lang="en-US" dirty="0" err="1" smtClean="0"/>
              <a:t>AABEIALcBEwMBEQACEQEDEQH</a:t>
            </a:r>
            <a:r>
              <a:rPr lang="en-US" dirty="0" smtClean="0"/>
              <a:t>/</a:t>
            </a:r>
            <a:r>
              <a:rPr lang="en-US" dirty="0" err="1" smtClean="0"/>
              <a:t>xAAcAAEAAgMBAQEAAAAAAAAAAAAABgcDBAUCAQj</a:t>
            </a:r>
            <a:r>
              <a:rPr lang="en-US" dirty="0" smtClean="0"/>
              <a:t>/xABJEAACAQMCAwUFBAcFBQcFAAABAgMABBEFIQYSMQcTQVFhIjJxgZEUQlKhCCNygrHB0TNiksLwFSRTosMWFzRzsrPhJUNjo/H/</a:t>
            </a:r>
            <a:r>
              <a:rPr lang="en-US" dirty="0" err="1" smtClean="0"/>
              <a:t>xAAaAQEAAgMBAAAAAAAAAAAAAAAAAwQBAgUG</a:t>
            </a:r>
            <a:r>
              <a:rPr lang="en-US" dirty="0" smtClean="0"/>
              <a:t>/8QANREBAAICAQMCAwYEBgMBAAAAAAECAxEEEiExBUFRYfATInGRobEGgcHxIzIzQtHhFSVDFP/aAAwDAQACEQMRAD8AvGgUCgUCgUCgUCgUCgUCgUCgUCgUCgUCgUCgUCgUCgUCgUCgUCgUCgUCgUCgUCgUCgUCgUCg8yOFBLEADck7AfE0EP1vtR0u2yGulkYfdhBl/wCZfZB+JFBFX7Z3nJFhplxP6nO3xWJX/iKD4Na4ouP7Oygt1PRm5QR8RJIST+7QYbTQeILvm5tYtwFYo/cOCyMOqt3UahWGemc0Gf8A7pL5/wC21u5b0/Wn82m/lQcXROzuzvJ7m3TUrx5bVuSXK8ozkqeUknIDKw+XlvQdv/uOiHu390D5+z/LFByuJOADp8Qnk165hjLBASkrEk5IAEcuegJ6dAaDprwPr8QBt9Z7wdR3zSHb05xJQO94rt+q210PP9V/AGM/lQP+9DU7f/xujyAD3pI+8VfiMq6/LmoOrpHbVpk20jSwHp+sTK/4oy23qcUE60vWLe5Xnt5o5V843VsfHB2+dBvUCgUCgUCgUCgUCgUCgUCgUCgUCgUHE4l4ts7Fea5nVCRlU96Rv2UXJI9cY9aCuZe03Ub8mPSLBuXp38wBA/MRqfQs3woPUfZXfXpD6tqMjjr3MRyo+BYBFPwQ/Gg3+I+BYdPtO803T4ri5DoP1ymduXO7KrHGc493GMk+FBZVlnu0yoQ8oygxhTjcDHkaDNQRfgrg1NOa5KSs4uZe8wQAE64UY6n2jvtnA2oJRQVJ2cDutf1eH8ZMv1k5v+rQW3QcHjDhO31GJIbjn5UkEg5G5SSARgnB2IYg+PkRQd0Cg+0EP7O+H7u0F0bubvWmnaRMOzAL5+0PZJ8h5Cg7OscL2V1/4i1hkP4mQc/yce0PkaCqeI+z3TIr6G1tbu4tLyYc0arzSIoHN1bIdS3KwHt+HTzDbP8A2l038Gowr+/Jgf4ZSxH7fT6h2eHO2KzmburpXs5gcES7x58ufAK/vhfjQWNDMrqGRgysMhlIII8wR1FB7oFAoFAoFAoFAoFAoFAoFByuIuI7ayj725lWNfAHdmPkijdj8KCsJeNtW1djHpVubeDODdSYB/xbqp9EDt03FB2uGux+1ibv712vZycsZM93n1Uklz6uSD5Cg7/Euh3jz2L2VwsEMEn66HdUdMrkBVGG9kMApwBzAggjNBK6BQKBQKBQaUGlQJM9wkSLNIAHkCgOwHQM3U9B9B5UG7QeQ4zjO/lQeqBQKBQc2TQbY3S3piU3Cp3ay78wU52xnGdyM4zgkdKDpUFc8bzWVzqVvpU9j37yxlzcA8jxL7WCrAcxGUOdwNx16UHCm7PtT0tjLpF20kWcm1lIyengfYY9dxyN5UHX4W7XYZH+zahGbK4U4bnyIs+pbeP4Nt/eoLLRgRkHIO4I6UH2gUCgUCgUCgUCgUCgrPjPtRCS/YtNj+1XbHkyoLRofHp77DxweUeJ2IoNThvsqeaT7ZrMpuJ2we55soviA5GAQM+4uEG/vCglvHPC0l3Zrb2kxtWjdXQxkomFBHKe7wQu+RjxUUEltUZUVXbmYKAzYxzEDc48MnfFBloFAoKju+0XUb6aS30e0BWNuV7iXG2+M4YhU6EgHmJA6DpQYrq74oslM8vcXca+06KqZVRudkVG+nN8DQWHwRxPHqNol0ilM5V0JzyOvUZ8R0IPiCNh0oO9QKDU1W/WCGSZ/djUsfXHgPUnA+da3tFazMpcGG2bLXHTzM6VLwhq8w1GK5m6XpZc+B35QB6Kyqo9K5uHJb7aLW/3Pbep8TDPAtgxecWp/Tc/nEzK5a6jwjQ1jWIbaPvJnCL0HiSfJQNyfhWl71pG7LHG4uXk36MVdyiMPapaF8GOZRn3sIfmQGz9M1Wjm0+btW/</a:t>
            </a:r>
            <a:r>
              <a:rPr lang="en-US" dirty="0" err="1" smtClean="0"/>
              <a:t>hnlxXcTWZ+G</a:t>
            </a:r>
            <a:r>
              <a:rPr lang="en-US" dirty="0" smtClean="0"/>
              <a:t>/+k0sL6OZFkiYOjdGHT/8AvpVutotG4cHLivivNMkamPZs1lGUHzlGc4386DzLIFUsxAVQSSegA3JNBVOhvHxE159ptk+yxMEtp1BScdfvn+7yMVIwOYAg0HNksdX0AloCb3TxkmM55ox8Bkp4+0uV6kgUFh8GceWeor+pfllAy0D4Egx1IH3l/vLnqM46UEooFAoFAoFAoFBiubhI0aR2VEUFmZiAqgbkknYAedBTuu8VXetztYaXzR2w/t7o5XK/HqqnwUe0/jgZoOnq3B8+k2Ak0nBnjYPcO6K0s0YBJVcg4UHB5FwcDYk9Ql/APF8WpWqzJhZF9mWLO6N/NT1B8R6ggBJaBQaGs6zBax97cSpEmQOZjjJPQAdSeuw8jQRK47X9IR+T7SWwcFlilK/I8u49RmglWg69b3kXfW0qyp0JXOQfJlOCp9CAaCsuE/8A6fxHeWh2ivFMyZxud5RjyAzcL+7Qb3ad2o20EEttbSCa4dWQshDJFkEEluhcb4UZ3648QkPZPoX2PTYYyysz5lcqwZcv4BlJBwAq5BwSDQTCgUFZdq2vI3LZI+CHBmODhRgFQdva97mwPwiqHLyxOqR/N6z+HODes25Vq+09Pzn3/wCP5udxrqVoYbM2cqs1swCrhg3KACCeYDxQfM1HyL06a9E+Fr0ni8uMuavJrMReJ3Pz+pWpb3qPEJlYFCvNzA5GPiPLf6V0YtExt4y+K9L/AGcx33rSuOH7A6tdSXlxk28bcscXgfEKfQAgt5lvIYqjjr9veb28Q9VzM/8A4nj142H/AFLRu1vf6+Hwj5rFuNMheLumiQx4xyco5QPQeHyq9NKzGph5enIy0v8AaVtPV8dovwNoNxZzXUTD/diwaJiQc9fAHIPLyg5xuoqDj47Y5tHt7Ot6tzsPMx4skf6mtW7fXu+cSahqlvO0kUSTW2BhAMuNhnOPaznO45hjG1Yy3zUtuI3Dbg4PTc+GKZbTTJ8Z8T8Pl+zY4e4+trghHJgl6ckh2J8lfod/A4PpWcfJpftPaUfN9D5PGjrr9+vxj/j+8fNLM1ZcZGe0fTbu5sJbezKiSXCNzHl/Vk+2AfMjb4E+NBucGcPLYWcVquCUX22/E7bs3wJJx5DAoOreXIjjeRslUUuQAScKMnAHU7dKClrHhePW4X1G0hbTrhZW7p1YiOXGDznlAKNnILp4g+94B1OGu0me0m+wa0hjkGyXOPYYdAXxsR/+RdvMDBNBbMcgYBlIIIyCDkEHxBHUUHqgUCgUCg17+9jhjaWV1SNBzM7HAAHiaCktY1efX5JArNbaTa5eaUg5cIOYkj7z4GQm4XYnJwKC0+AWsDZp/s4qYASNgQ3MMc3ecwDc/QnPgR4YoJFQRrQ+CLW0u5ryAOjzrytGG/VDLBiVTGxJA8cDfGM0EjlkCgsxAAGSScAAeJJ6Cg4ujcXWV3M8FtcJLJGvMwTJGMgZVscrAEjoTjI86Cuu1KAXmt6bp0me5Kd6ygkc3Mz5GR6Q4z1HMcUE/s+BNNjTu1sbYrjHtxrIx+LuCx+ZoK7tLBdJ4jiht8rbX0e8eTyg+3gDfwdAR5CQgUGH9IXR17yzvHBEZP2eZl97lzzjlztnl77r6UEy0/sp0lYO6+z94GAPeuzGU7bEOuOXzwoA9KCFXtjecNyieBnuNMdgJI2OTGT5+CsfBxgE4DD3chc+nXizRRzJnklRZFyCDhgGGQehwRtQZzQVpwzp6X+o3txPGrpG3dqrDK5yVB38Qsf1aqGKsZctrWh6vnZ78LgYMOG2ptHVMxPf4/vP6N/jjhC1SzmlhgVJEAcMuRsGBbbOPdzW/IwU6JmI7q/pPq3Jty6Y8t5mszrU/Px+ra4fQSaLyxDBa3lUY/H7ak/</a:t>
            </a:r>
            <a:r>
              <a:rPr lang="en-US" dirty="0" err="1" smtClean="0"/>
              <a:t>Etk</a:t>
            </a:r>
            <a:r>
              <a:rPr lang="en-US" dirty="0" smtClean="0"/>
              <a:t>/Ot8XfB934K/Nmcfq0zk76vE/y7TH6PHZJco1jyLjmR25h47nmB+hG/p6Vrw5icekn8SY7V5s2nxMRr9k2q24BQcXi3XFs7Zpjgt7qL+Jj0+Q3J9AaizZfs67XfT+FbmZ4xR495+EfXaEM4a4EW5tmnuy/fTnvFYHDKDuCR0JbOSCOmOlVcXFi9d38y73P9ctx+RGLi66KdteYn+vbx+aS8GaNdWokimmEsQx3PXmA3znPQdPZyRsasYMd6bi07j2cj1Pl8fkzW+KnTb/d8N/Xv2NI4ySe8ktFjcGPn9s4wSjcrZHgM9D/AApTkRa8014Z5HpOTBxacm1o+9rt+PdKKncooPgFBxuLOHrW9gaK6QFACwfPK0Z/Gr/dx9PPIoKm0LXJ9BmSKWX7VpU5Pc3CHnCb7lCpI235kB3wSu+QQu62uEkRZI2DI4DKynKsCMggjqCKDLQKBQYrq5SNGkkYKiAszMcBQNyST0AFBS17c3HEl13MJeLTIG9uTGDIfgern7qn3QeY7kCguDTNHgt4Ftoo1WFV5QmMgg9ebPvE5OSeuTmg86HolvaRmK2iWJCxcqucFm6k5+AHoAB0FB0KDl8Sa/BYwNcXD8qLtgbsxPRUHix/qTgAmgqaK11HiN+eUtaaYD7KD3pcHqPxnb3j7K+AJBoLR4Z4Ss7BSttCqEjDOctI37TtuR6dPSgr7tfb7Lqel6idkR+7kfyUMDg/uvKfkaC3FYEZByDuCKCo9fk+1cU2kSbi0i5pCPunDvv/AIoh8WoJv2jcOG/sJrZMd4cPGT051OQCfDO65/vUG5wXazxWNtFc476ONUfB5h7Owy3ieULk+eaDsSRhhhgCD1B3H0oPQoFB4jiAzgAZOTgYyfM+tNMzMz5ebq2WRGjcBlcFWU9CCMEViYiY1LNL2paLVnUx3YdN06OCNYYlCovRRk9Tk7nckkk5NYrWKxqPDfPmyZ7zkyTuZQvVuDLiK4a506URF/fjbZd9zy7EEE78pG3gfCqt+PetuvFOnd4/q+DLhjBzqdUR4mPP7wxHStbmIWS6jhXO5TAb5ci5PwyBWOjk28zpv/8Ap9GwxM0xzafn/f8AosGJSAATkgbnz9auw83M7lW2oj/aeqCDrbWuefyYg+0Pm2F+CtVG3+Nm6faHqcH/AK306cv/ANMnj5R/bv8AkssCrzyrgcW8UpZBMo0jyNhY194jxP5gAeJNQ5s0Y9b93R9P9NycybdMxEVjczPj6/o7MUCglgoUt7xwAT8T41LER5c+bTPaZ7Q1rvW7aI8sk8KN5NIqn6E1rOStfMp8fEz5I3SkzHyiZbdvcK4DIysp6MpBB+BFbRMT3hDatqT02jUstZauPxZw+l/ayWsjuiycuWQgN7LBvEEEbbg0GqvBdoLD/Zvd5t+Ujc5fJJbnDH7/ADEtn8sbUFIXWja/Yu1pbNdNDExEbRf2ZUnmBA8CebceByKD9I0CgUFL8Z6tLrd6NJsmxaxNm5nHunlO/wAVU7KPvNv0XNBK9AvJbO/XSY7BkshHmK5UFgSF5maVvdyWBXwOeXqGFBPaBQKCtu2/hWS7tFnhLNJacz90ACHU45vZPVlCgjzHMMHIoNnQ+0+xOmLeSMsZjAjeBAObnA2SJPFSBlfADqRg4CN2upa1rbq9uW0+yDZEgzzvjfIOxk+A5U6gk4oLL4s4biv7V7abOGwVcY5kYdHX1H5gkeNBWNgvEemobKKCO7iX2YZjg8i+AGXUgD8L9OgJAoJT2XcESWQlurthJe3JJkbPNyAnm5ebxJO7EbZAA6ZIT6grDsm40uru6vbW8dWeJi0YChSqh2R19nGVU8mM7+0ck7UFn0CgUCgUCgUCgUHI4e4dgsw4hB/WNzMWPMfQZ8hk4+JqPHirj30+65y+dm5U1nJP+WNR7OldXCxozuQqqCzMegA3JreZiI3KrSlr2itY3Mq64TgbUb+TUJQe6iPLCp8x7v8AhB5j/ef0qlhicuSck+I8PUeo3j0/hV4WOfvW72+vn4/CPm3+PdbmMsen2hxLN77A4Kqc7A+GwZiRuANutb8jLbqjHTzKr6Rw8MY7czk96V8R8Z+tQ96d2Y2ioBLzyufebmKjPoF8PiTSvDpEd+8mb+JOXa3+FqtfaNRP7uBqGnyaReQvA7G3nYKyMc+IBDADyOVbrsR8YrVnj3ia+JdHDnp6vxb1zR/iUjcTH1+cLWFdB459oPLk4OBk42HTPzoKekn4skJdUhiVicR/7ueXwxlsk/</a:t>
            </a:r>
            <a:r>
              <a:rPr lang="en-US" dirty="0" err="1" smtClean="0"/>
              <a:t>EmguOgUFadr</a:t>
            </a:r>
            <a:r>
              <a:rPr lang="en-US" dirty="0" smtClean="0"/>
              <a:t>/F0kSpptnlru79n2PeRG22PgzbgHwAY7bGgknZ7wfHptqIVwZWw80n4nx0GfuL0A+fUmgk9AoFAoFBQfaZwhDp1/DqP2fvbKSUGaEe6reIA29lveCnbKlTsQKC89Nuo5YkkhZWidQUK+6Vxtjy+HhQbNAoFAoKCuD/szinm92K5kyfIrcjBz5ATZP7tBftAoFAoFAoFAoFB4eQDrWJtEMxEy17kxyIySLlGBVlPQg7EGtJtWY1LenXS0Wr5g060iijEUKqqL0Veg3z9c75rNIrEaqzmyZMt5vkncz7ygVjKqa/OZSF5kxGW2BJWPGCf7ocfWqlZiOTO3o81Zv6Jj+z76t97X42/6/RPNS1SGBeeWREXzYjf4DqT6Crdr1rG5l53Dx8ua3TjrMz8lefaH1i+jZEZbS2bJZtuY5B39Wwox4DJ8cVS3PIyRr/LD080r6Rw7xad5cka1HtH1+c/gnPEGvw2kfeSt191B77nyUfz6CrmTLXHG5ed4XBzcvJ0Yo/GfaPx+u7j8A8UTX3ftJGqKjLycufvZPKSepGBvt73SouPmtl3Mwvesem4+DNK0tuZjvv9/wCf9Euqy4xQKDjcXcQR2FrJdS9EHsr4ux2VB8T9Bk+FBXXZfwzcTrcaxOwF5dK/2Z3XIi5lKiTlPgdgB+BfJqCe8DQ6glty6k8bzh2w8eN02xzYAHNnm6Dpy53zQSGgrfjzjy4S7i03TEWS7ZgZCw5kQYzynfrj2mJ91fU7BY6ZwM9fHHT5UH2gUGnq+mRXMLwTIHjkXlZT4/A+BBwQRuCAaCNdnfBsumCaI3TTQMwaKMrju+ucnJ3bIzjAyucb0ExoFAoFBSH6R+l4NpdrsfahZvH/AIif9Sgtfg/Vxd2Vvc5BMkSlseDYw4+TBh8qDsUCgUCgUCgUGE3A+NadcNuiXAv9SKOQ2RknGehHofhiqeTL02na9iw9VezHDqPNSt+ptOLpdETqBnmx896n3WO8Iei0zrTR1jhm21BVeQEOuVEiEBsZ6HIII+I2ycdTWJx0zV3KzxfUeR6faa457T5ifDkWXZjZK2WeWTH3CyqPnyAH86jrxMcT3na7l/iXmWrqsRX5xH/MzDZ4h4rt7BRbW0avMMKsKD2VJ6c3L4nPujc58M5rfLnri+7WO/wQcL0vPzpnPmtqnmbT7/hv9/EIRxNpM6QG8vnJuJiEiiz7g6ksBsMAHCjoWBOTtVTLjtFevJ5nxD0Pp/KxWzRxuHGsde9rfH+/vP5ahZ3BWjfZbSOMj2yOeT9ptz9Bhf3av4MfRSIeT9U5k8vlWye3iPwj627C3ClinMvOBkrkcwHmR1xUu43pR6La6tdviy1lqUFL8XSHW9Yj01CfslmS87DoWGz7g9dxEPEEuaC5YowqhVACqAABsABsAB5UHug4PHPEIsLKa6wCyDCKfF2PKoPpk5PoDQRPsW4YMUDahP7V1e/rC5HtBGPMN/Nz7Z+KjwoN/jvj9rO4gs7WH7TdTMP1WcBVJ2yR0Zt8Z2ABJ2xkJ3QKBQKBQKBQKCCdtemd/pMxAy0JSZfTlOGP+BnoOF+jvq/eWc1qTvBJzD9iUEj/AJlk+ooLYoInxVxxHZXlnaNGzm7YLzBgBGGYICQfe9o+mACd+lBLKBQKBQaOrz8iD1IH8/5VFltqqXDXdmvDLkdajrKW1XnULRJkKOMg/Ij1BHQ+tYvSL11LOO9qW3VX1zDcWsvJz80f3Hbr8DgVR+ztSdRLr1vjy16td3Gu9UuZJHQTRRqg3fmP0XI3PyqKdz5l1+NgxxSLzSZ2kVhxe9vGEk5WXlIV065x1YfnU9eTalelSz+kVzXm+PcTvvEpPb6gGAwcZGxH8RVjHk3Dk5cHTPd44O4Ugtsy8xlmYkmRx7Qz5eWfFup/</a:t>
            </a:r>
            <a:r>
              <a:rPr lang="en-US" dirty="0" err="1" smtClean="0"/>
              <a:t>KpsGGtO</a:t>
            </a:r>
            <a:r>
              <a:rPr lang="en-US" dirty="0" smtClean="0"/>
              <a:t>/mT1L1TNyYimumke0ePr4fBwuNZ1m1S1gZgI4B3shJAVfvnmJ2A5UXf8AvVDnmLZq1nxHd0/S6Ww+m5s0R96/3Y+Pw/rP5MmpcZXF1IbbTIyce9OR0HmObZR6nc+ArN898k9OKP5tMHpGDiY4zc+2vhSPP6d/y7fGXY4P4NFqxnlkMtw4IZ8nlGcE4zux2HtH8qkw8fonqmdyo+p+rTyqxix1iuOPEfX7R+qW1ZcdEe1Hin/Z9hJKpxM/6qH9tgfa/dALfEAeNBHOCOzhf9jvBO0kc18FkmdcCRRkMkZyNwB7wPUu4oJ7wxpBtLWK2MskxjBHeSHLNkk/QZwB4AAUHUoOXxLoMN9bvbTglHxupwykHIZT4EHfy8wRtQVJJcapw5lT/vmnnZGJI7snoCdzHvjbdT4YJoOn2I6Ws5m1aeVZruZ2XHNkxAnfK/dZsbDwQADYkUHV7WuMZIAmn2eWvLr2V5D7UascZB8HY5APhhjtgUEu4P0uW2s4YJpmmlRfbkZixJJLEBm3KjPKM+AFB2aBQKBQKBQaesWIngmgPSWN4z+8pX+dB+eOwfUjBqnctkd/G8RB/GntjPqORx+9QfpOg/PfbZfhNbtnztBHAT6Yld/4EUH6EoFAoNKe8wxUdR1qK19TqEtMe43LS1O3MycvPykbg4zv6ioskTeNbTYrRjtvSHHVpreTurleQn3XG8bj+63n6HeqfVfHOrOh0Y8sbp+SR2ephh1qxXLEwq3wzEtTXEWSMg+W1a5O8bS4Pu20pmS6eOZlBHOGOM48T13+NUtT5e042THfDFfgz2KTXMqwRLzSMTsOg6ZJx0G259azTHNrdknK5OHjYptaU64buuaJAThgoG/w8alxdpeVz+d+yX6dcMrDfoMHyNW4vPV2cvJSJiUNt+EZ7+9nln5oozIcnbmYZwoQHbHKB7R2+PhBXBbNkm1u0PSW9XwcHh48WDVra/lE+8z/AD9lnaTpUVtGIoUCKPLqT5sepPqa6FKVpGqvJcjk5eRecmWdz9ePg3a3QFBTHEbrqnEEdu5H2TTl55SxHJzDlLZJ23cxxkHwRqC5lYHcb5oPtBrak8iwyNEoaUIxjVuhYA8oPoTigp/g/tvBIi1KPkOcd/Gp5R/5kfvDHmufgKC4LeeK4iDIySxSLsQQ6MDt6gigq/iXszmtZhf6K3dTKTzW/N7Dg7kJzbYP4G9nyK4AoNjsv4UuTdXGq6lHy3UjFY1bHsDABZcE4GMIviFU9eagtGgUCgUCgUCgUH5b4kzpuvvJuFiuln2/BIRIQPTldl+VB+o1ORkdDQflztiLSatesMlYu6U+g7tF/NifrQfp2xm540f8Sq31ANBnoFBDbm9CzyBj98/xqha2rzt0KV6scadCC+B8aki8I5pMMl5FHMhSRQynwP8ALyNZtEWjUlOqk7hC7vSpLMl1dpIc53xzoPXHVR5+VU745pO4dGmWMsantLoQ3YkAGevj4VJWersims0nbgX/AAuguFnSMShT7aPhlcZ3G/jW04uj/Ks15E2pqZ1PtpZ+iabbRIGt4o41cA+woUn9rG5+dXaRWI3Vw82TJedZJmZj4oLxFpn2a6LD+zlJdfIH7y/InPwb0qhnp0X37S6vFzfaYumfMNi1vwB1rEXYvj3KRcL3JdnPgAP4n+lWONMzMqXLrEahIqtqZQKCmeynhFL7TryW75j9vmJLKcNiNi3Mp8D3pc+I9kZzQZ04B1nT2B0y/EsQP9hPsAM9ArcyeeSvIaC24OblXnxzYHNjpnG+M+GaDJQUX2laDHp+oC+eES2F4eS5ix7rNuxXG6scd4rAg8wcZGaDdfgm/</a:t>
            </a:r>
            <a:r>
              <a:rPr lang="en-US" dirty="0" err="1" smtClean="0"/>
              <a:t>wBO</a:t>
            </a:r>
            <a:r>
              <a:rPr lang="en-US" dirty="0" smtClean="0"/>
              <a:t>/wB80O5M0D4k+zOQwdWAIK7hZBjx9l8dCaCTcEdp8d5MLOeCS2vN/</a:t>
            </a:r>
            <a:r>
              <a:rPr lang="en-US" dirty="0" err="1" smtClean="0"/>
              <a:t>wBWwPKSqliASAynlBOGA+JoLBoFAoFAoFAoFAoPzz+kRp</a:t>
            </a:r>
            <a:r>
              <a:rPr lang="en-US" dirty="0" smtClean="0"/>
              <a:t>/JfQzY2mg5f3o2OfydKC2+y3V/tOl2shOWVO6fO55o/</a:t>
            </a:r>
            <a:r>
              <a:rPr lang="en-US" dirty="0" err="1" smtClean="0"/>
              <a:t>YyfiFDfvUFKcURiaXiCX</a:t>
            </a:r>
            <a:r>
              <a:rPr lang="en-US" dirty="0" smtClean="0"/>
              <a:t>/hyRL9LlY/8poL54DuDJptk56m3iz8QgB/MUHdoFBV3HRKXLYOM4P1Armcntd2OHHVjcCDifuiFc5z+HfHqRUMX13latg34SrTdcDjY5qWMitbDry7BuQwwfEVLE7hD0zE7hD7y2e0fcH7O5yCN+6bPRvJD+Xw6RzScff2XMdoyx28/u7cWqxqnMzY/14VLGaNI7YZ23+HuKEAwc8uTjzHj/oVtjza7SrcjizM7hx+0XVopTbCNubBkJxkEZ5P/AJ+lR8i9baiEnBxXp1TaPg5li2cb/wBfnUMVWLWTrg77/</a:t>
            </a:r>
            <a:r>
              <a:rPr lang="en-US" dirty="0" err="1" smtClean="0"/>
              <a:t>wAB</a:t>
            </a:r>
            <a:r>
              <a:rPr lang="en-US" dirty="0" smtClean="0"/>
              <a:t>/OrfG93N5fsktW1MoFBE+zaW3SygtI5YmlgiTvo0dSyOw5n5lByPbZuvjmgllBiupSqMwUsVUkKvVsDOB6npQUPJ2z6lJN3MVtaxOTy8sxZSD5M0kiKp+PjQdTWNN4lv7doZ47QRSAZTMeeoIIZS2CCAQQaCddluiXdnYrb3bKzK7cgU83IhxhS3jvzH0BA8KCVG2QuJORecDlD4HMAfAN1x6UGWgUCgUCgUCgUCgqj9InT+axhuAAWhmxnyWRSD9WWOg0+wO97uW9sCdlYTxjxKthS3wK9yf3qCP6dbCQcUZ8C7f4Zp3/igoLQ7Hbgvo9oT1Cun+CR0H5KKCZ0HiWQKCx2A3rEzqNyzEbnUI1e2UE7FpY1Ynz+m1U7VredyvUtfHGqy4Oo8C27HmiJjby95fod/zqO3HrPhPj5l4/zd3FudBuIfaADAeKb/AJdainHNVquel2fTNT58BvZb1/1+VbVmGtqa8O/BchwVcA+BB3/0KtdcT2lB9nNdTVX/ABRaJFPiLZSoJA6Akn+WKp3rqfuruO0zH3njTrsrWItLa1Yl8jiJly3X54I8xWsR3azMRHZKrKLapYV5lLeFGwzDzX+BH9as8ee6hyo7Qk9W1IoFBHtL4Lsre6e8hi5JpAQxDNy+0QWIUnAJIGcfzNBIaDw0iggEgE9ATufh50Ef4q4IstQH+8QgvjAlT2JR++OoGTs2R6UEBPAGraaS2lXvexDf7NNgeuAG9gk75I5DQdLhztTl+0RWWo2UtvcSMI1ZVPIzE4zytuFzjcFxv5b0Fn0CgUCgUCgUCgUCginapp3f6Vdp4rH3ox1zERJ+fJj50FOcD6h9mvtKvOiXcX2ST9qNvs4+Gy2zfM0Hb4Gh5/8AtMp+8JB9Td0Ex7B5c6REPwySj/nLf5qCwqCP8U3JwIwcZGf6fzqvnn2WOPHfaO294w2NVKzML0xEtwajUk3RxSHqK+BpF9t5x6cLWdGSUl0bkf8AI/EVr9lF+8J6ZZr920bhxb1rmJRkjGcc2AT+fwqK0Wjym3Hs48gLHJJJJ3JrDMOxplgPKtojbFradgacDjbfqPQ/DyqTpV5uzgYGBsfEeVR22xX5pPwfbnDSHx9kfxP8voatcWvbqUuZfvFYSWramUCg1tOv4p41mhdZI3GVdTlTvjY/EEfKg2aCCcd9n7ahd2lytyYvs5GV5cnZw+Yzkcr7Yz8PLcPXHvEmp2cqNa2IubYJmQrzGTmyRgBCSABynPIw3PTFBo6F2z6dMeSbvLV+hEq5QHy51zj94LQT6yu4pkEkTpIh910ZXX5MMig2aBQKBQKBQKBQKBQY7mEOjI26spUj0IwaD8y2Wls+j3ke/faZeCXI6hXHdPy+QzHz/uUEu7DHadNXkfd5uQt5ZYTsfzY0Eg/R3lzpjj8Ny4+qRt/moLQoIvxmmOSTw3U/xH86q8jtqVrjd9whlxdFtlB+J2H9T+VU5tvw6VKRHlxNQv5EPKrsXPqcD1IrSbTC1FKz7N6y1B15cnm9eh/Kt4nSK1IdQagTjKkeoP8AGpIyIumHJ1u7aQquMKN8evn+f51He0zKSrWtbbJFGOrTv2trjGNqkrVHa7e+Nbo/Iy83x6D+m9aTGzek+0+2EcaoPujHz8T9c10KV6a6cq9uq0y2K2alAoNXTNOit4lhgjWONBhUUYAyST9SSSfEk0GvxLqgtbSe5P8A9qJ3A8yAcD5nA+dBD+w5Z203v55XkaeWSQF2LEAEJsT5sjH50FhUHH13hazvBi5to5DjHMVw4/ZkXDD5GgxcJcJ22nRvFbBgsj855mLHOANs+GAKDu0CgUCgUCgUCgUCgUFO8IWyJr+r2DqDFcxs7KfHnKuRjyInf6UD9H20CHUkB5kWZIwT1IXvBk/Iig2P0diVtbuE9Y7jcevIq/5KC2qDU1SyE0bIfHofIjoa0vXqjTalum21aXlu+SoPKQcHxO3lnpXNtWduvjvGtuSdMA/mTuT6k1HNdLUZNs8NvWYYtPZ0Y7fat0My0r223B8qjs2rLJZwYNSVR2l002G1SQ03t9Z6bIb2gR88yAdAeY/Lf+lbY43eEOa2qSndX3OKBQKBQVx2+X/d6UU/48scfyBMp+X6v86COcP9qL2FtDbXOlXMSQxqnee0OblABYrIi4J69fGgkFh23aW/vmeL9uPP/tlqCQad2jaXNsl7CCfCQmI//tC0EqBoFAoFAoFAoFAoFAoFBUfE5+zcUWM3RbiLu2Pm2JI8f+1Qe/0d/atbuX8dyf8A0K3+ag89i3s3+sxeC3AwPhJOp/y0Ft0CghnF1jySCUD2X6+jD+o/nVTPXU7XONftpwHTNVphfrPZ7SGsRDO2xGtZhrLHJFufI1rMHiOzH3WP61mIazO33J/10rbemryTnx+W38a1mzbSUcFWeA8p8Tyj4Dc/nj6Va4tfNpUuVbvFYSiraoUCgUCgqX9IP247CA7CS43PyC/56C2cUHPv9BtZv7a2gk/</a:t>
            </a:r>
            <a:r>
              <a:rPr lang="en-US" dirty="0" err="1" smtClean="0"/>
              <a:t>biRv</a:t>
            </a:r>
            <a:r>
              <a:rPr lang="en-US" dirty="0" smtClean="0"/>
              <a:t>/AFCg4F92X6TLu1lGv/ll4vyjYCgl6qAMDoKD7QKBQKBQKBQKBQKBQVD+kHC0a2N6mzQTFQfUgSLn4GE/U0G7+jvDjTJD+K5cj4COJf8AKaDW7Pj3fEWrReLjvP8AnU/9UUFtUCg17+0WVCjdD9QfAitbVi0altW01ncIBe2bwvyOOnQ+BHmKo2pNZ06OPJFo2K1aJ4esUZZAQetNw1015NvGtfBpryt4Aj40mWOlrsADkmo5mG8LB4VfNuPQn+tdLjz9xy+RGruxU6AoFAoFBqX+mQzcnfRRyd2wdOdQ3Kw6MuRsfWg26BQKBQKBQKBQKBQKBQKBQKCE9sum99pNxgZaLlmH7jAt/wAnPQVb2ccaahDafZbDT/tBRmeSQ85HtHIGFwAcDxYk+VB1ey3V3uuILq4ki7l5Ldg0RzlWUwKQeYA59nOCNs0F50CgUGrqFgky8rj4HxHqDWtqxaNS2raazuEF1awe3flbdT7ref8A8+lUMuOay6OHLF4YFmqKJWBpfCssvGSTRraXpErEsRL2lmOuKRRibpNwvNgsnnuPl/r8qt8efZS5MeJSOraoUCgUCgUCgUCgUCgUCgUCgUCgUCgUCg4HaBGzaZeqnvG3l+nIcj6ZoIz2DXUTaUiR+/HJIJdse2WLA5xv7BT6Y8KCPwzpc8WB7YYFvEwnb3ecqjITj72DJEm/4M9ADQXLQKBQKDR1nTxNEU8eqnyI/wBY+daZKdVdN8d5pbatmJBIO2P5Vy7RMS7OOYmGWFgen1NZiWLfNm5K2R7ZLc71iGW8u4qSEcs1rIUYMPA1ms6nbS0dUaTKJwQCOhGfrV+J3DnTGnqshQKD/9k=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PH" dirty="0" smtClean="0"/>
              <a:t>Credit: http://www.kansasbookfestival.com/wp-content/uploads/2015/04/graphic.jpg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 poverty in all its forms everywhere.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 hunger, achieve food security and improved nutrition, and promote sustainable agriculture.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Ensure healthy lives and promote well-being for all at all ages.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Ensure inclusive and equitable quality education and promote lifelong learning opportunities for all.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 gender equality and empower all women and girls.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Ensure availability and sustainable management of water and sanitation for all.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Ensure access to affordable, reliable, sustainable, and modern energy for all.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Promote sustained, inclusive, and sustainable economic growth, full and productive employment, and decent work.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 resilient infrastructure, promote inclusive and sustainable industrialization, and foster innovation.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Reduce inequality within and among countries.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 cities and human settlements inclusive, safe, resilient, and sustainable.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Ensure sustainable consumption and production patterns.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 urgent action to combat climate change and its impacts.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Conserve and sustainably use the oceans, seas, and marine resources for sustainable development.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Protect, restore, and promote sustainable use of terrestrial ecosystems, sustainably manage forests, combat desertification, and halt and reverse land degradation and halt biodiversity loss.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Promote peaceful and inclusive societies for sustainable development, provide access to justice for all, and build effective, accountable, and inclusive institutions at all levels.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Strengthen the means of implementation and revitalize the global partnership for sustainable development.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PH" smtClean="0"/>
              <a:t>Alenzuela, R. (2017). "Leadership</a:t>
            </a:r>
            <a:endParaRPr lang="en-P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 poverty in all its forms everywhere.</a:t>
            </a:r>
          </a:p>
          <a:p>
            <a:endParaRPr lang="en-P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PH" smtClean="0"/>
              <a:t>Alenzuela, R. (2017). "Leadership</a:t>
            </a:r>
            <a:endParaRPr lang="en-P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 poverty in all its forms everywhere.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PH" smtClean="0"/>
              <a:t>Alenzuela, R. (2017). "Leadership</a:t>
            </a:r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6431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19505-E938-4860-A04C-09A4B805B84B}" type="datetimeFigureOut">
              <a:rPr lang="en-US" smtClean="0"/>
              <a:pPr/>
              <a:t>5/29/2017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10AF5-5E98-493E-9919-B0493474EAA2}" type="slidenum">
              <a:rPr lang="en-PH" smtClean="0"/>
              <a:pPr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../../Pictures/LibGuides/unemployment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ehelf.nu.edu.kz/portal/pls/portal/docs/1/17185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533400"/>
            <a:ext cx="2851826" cy="705452"/>
          </a:xfrm>
          <a:prstGeom prst="rect">
            <a:avLst/>
          </a:prstGeom>
          <a:noFill/>
        </p:spPr>
      </p:pic>
      <p:pic>
        <p:nvPicPr>
          <p:cNvPr id="11268" name="Picture 4" descr="http://ehelf.nu.edu.kz/portal/pls/portal/docs/1/38156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04800"/>
            <a:ext cx="3733800" cy="1108610"/>
          </a:xfrm>
          <a:prstGeom prst="rect">
            <a:avLst/>
          </a:prstGeom>
          <a:noFill/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6248400"/>
            <a:ext cx="8686800" cy="473075"/>
          </a:xfrm>
        </p:spPr>
        <p:txBody>
          <a:bodyPr/>
          <a:lstStyle/>
          <a:p>
            <a:pPr algn="l"/>
            <a:r>
              <a:rPr lang="en-US" dirty="0" err="1" smtClean="0"/>
              <a:t>Alenzuela</a:t>
            </a:r>
            <a:r>
              <a:rPr lang="en-US" dirty="0"/>
              <a:t>, R. (2017). Libraries for Sustainable Development: Vision and Action. In </a:t>
            </a:r>
            <a:r>
              <a:rPr lang="en-US" i="1" dirty="0"/>
              <a:t>Library Connect 2017</a:t>
            </a:r>
            <a:r>
              <a:rPr lang="en-US" dirty="0"/>
              <a:t>. </a:t>
            </a:r>
            <a:r>
              <a:rPr lang="en-US" dirty="0" smtClean="0"/>
              <a:t>   Astana</a:t>
            </a:r>
            <a:r>
              <a:rPr lang="en-US" dirty="0"/>
              <a:t>: </a:t>
            </a:r>
            <a:r>
              <a:rPr lang="en-US" dirty="0" err="1"/>
              <a:t>Nazarbayev</a:t>
            </a:r>
            <a:r>
              <a:rPr lang="en-US" dirty="0"/>
              <a:t> University.</a:t>
            </a:r>
            <a:endParaRPr lang="en-PH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709448" y="2264979"/>
            <a:ext cx="7772400" cy="1447800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chemeClr val="bg1"/>
                </a:solidFill>
              </a:rPr>
              <a:t>Libraries for Sustainable Development: </a:t>
            </a:r>
            <a:r>
              <a:rPr lang="en-PH" dirty="0"/>
              <a:t/>
            </a:r>
            <a:br>
              <a:rPr lang="en-PH" dirty="0"/>
            </a:br>
            <a:endParaRPr lang="en-PH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09448" y="3733800"/>
            <a:ext cx="7772400" cy="10668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8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Vision and Action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PH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PH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PH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4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71800" y="381000"/>
            <a:ext cx="40254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Conversations 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023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6858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52400" y="338828"/>
            <a:ext cx="1534394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for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07615" y="338566"/>
            <a:ext cx="663963" cy="6186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</a:p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</a:t>
            </a:r>
          </a:p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</a:p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</a:p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</a:p>
          <a:p>
            <a:pPr algn="ctr"/>
            <a:r>
              <a:rPr lang="en-US" sz="4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4496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609600"/>
            <a:ext cx="5867400" cy="5867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35561" y="609600"/>
            <a:ext cx="91743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 share about Financial Literacy</a:t>
            </a:r>
            <a:endParaRPr lang="en-US" sz="3600" b="1" cap="none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62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243" y="2286000"/>
            <a:ext cx="5243512" cy="420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260432"/>
            <a:ext cx="9143999" cy="1692771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esearch and scholarly communication</a:t>
            </a:r>
            <a:endParaRPr lang="en-US" sz="32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36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51697" y="713600"/>
            <a:ext cx="575799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041" y="990600"/>
            <a:ext cx="62228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3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82026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78" y="1676400"/>
            <a:ext cx="8763000" cy="495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304800"/>
            <a:ext cx="9143999" cy="1200329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wareness - raising</a:t>
            </a:r>
            <a:endParaRPr lang="en-US" sz="32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797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54" y="1676400"/>
            <a:ext cx="8888846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8450" y="304800"/>
            <a:ext cx="838081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Published 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work about 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advocacy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Kazakhstan </a:t>
            </a:r>
            <a:endParaRPr lang="en-US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892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8754094" cy="571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87986" y="304800"/>
            <a:ext cx="76017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Top publication by affiliation</a:t>
            </a:r>
          </a:p>
        </p:txBody>
      </p:sp>
    </p:spTree>
    <p:extLst>
      <p:ext uri="{BB962C8B-B14F-4D97-AF65-F5344CB8AC3E}">
        <p14:creationId xmlns:p14="http://schemas.microsoft.com/office/powerpoint/2010/main" val="262349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92"/>
          <a:stretch/>
        </p:blipFill>
        <p:spPr bwMode="auto">
          <a:xfrm>
            <a:off x="4114800" y="2139517"/>
            <a:ext cx="5029199" cy="4566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304800"/>
            <a:ext cx="9143999" cy="1692771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esponse of Libraries: Critical Community Asset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6"/>
          <a:stretch/>
        </p:blipFill>
        <p:spPr bwMode="auto">
          <a:xfrm>
            <a:off x="76200" y="2072708"/>
            <a:ext cx="4267199" cy="449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26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insights on how librarians can take part in global issues.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Give an overview of UN 2030 agenda.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Share ideas on how academic </a:t>
            </a:r>
          </a:p>
          <a:p>
            <a:pPr>
              <a:buNone/>
            </a:pPr>
            <a:r>
              <a:rPr lang="en-US" dirty="0" smtClean="0"/>
              <a:t>libraries can contribute in 17 SDGs.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57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1940" y="304800"/>
            <a:ext cx="76338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Academic Libraries Outreach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reysa.alenzuela\Downloads\project lear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741516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808" y="79729"/>
            <a:ext cx="890660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Libraries and Health Information: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Kyrgyz Libraries  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“No to TB” Campaign</a:t>
            </a:r>
            <a:endParaRPr lang="en-US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Young people taking part in a 'No to TB!' flash mob in the town shopping area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99" y="1828800"/>
            <a:ext cx="7942217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04800"/>
            <a:ext cx="9143999" cy="1200329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earning for sustainable planet</a:t>
            </a:r>
          </a:p>
        </p:txBody>
      </p:sp>
      <p:pic>
        <p:nvPicPr>
          <p:cNvPr id="4098" name="Picture 2" descr="Image result for Biodiversity Heritage Libra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1279"/>
            <a:ext cx="9144000" cy="527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3999" cy="1692771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en-US" sz="32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ontribute to the achievement 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</a:t>
            </a:r>
          </a:p>
          <a:p>
            <a:pPr algn="ctr"/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2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17 SDGs</a:t>
            </a:r>
            <a:endParaRPr lang="en-US" sz="3200" b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58" y="1692771"/>
            <a:ext cx="3797641" cy="490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98026"/>
            <a:ext cx="3620459" cy="4866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59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2" y="0"/>
            <a:ext cx="5678488" cy="6850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3999" cy="1200329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verall impact</a:t>
            </a:r>
          </a:p>
        </p:txBody>
      </p:sp>
    </p:spTree>
    <p:extLst>
      <p:ext uri="{BB962C8B-B14F-4D97-AF65-F5344CB8AC3E}">
        <p14:creationId xmlns:p14="http://schemas.microsoft.com/office/powerpoint/2010/main" val="126242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362200" y="1752600"/>
            <a:ext cx="6629400" cy="762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PH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PH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" y="304800"/>
            <a:ext cx="9143999" cy="1200329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etwork of local institutions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00419700"/>
              </p:ext>
            </p:extLst>
          </p:nvPr>
        </p:nvGraphicFramePr>
        <p:xfrm>
          <a:off x="1219199" y="1736834"/>
          <a:ext cx="7772401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7628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304800"/>
            <a:ext cx="9143999" cy="1200329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ational Development Plans</a:t>
            </a:r>
          </a:p>
        </p:txBody>
      </p:sp>
      <p:pic>
        <p:nvPicPr>
          <p:cNvPr id="8196" name="Picture 4" descr="Image may contain: one or more peop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36985"/>
            <a:ext cx="7534291" cy="502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72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304800"/>
            <a:ext cx="9143999" cy="1200329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ngage in global issues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789303" y="3457113"/>
            <a:ext cx="5628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#</a:t>
            </a:r>
            <a:r>
              <a:rPr lang="en-US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lobalVision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52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304800"/>
            <a:ext cx="9143999" cy="1692771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ognizance of policies, advocacies and lobbying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6967162"/>
              </p:ext>
            </p:extLst>
          </p:nvPr>
        </p:nvGraphicFramePr>
        <p:xfrm>
          <a:off x="838200" y="2133600"/>
          <a:ext cx="7696200" cy="444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1425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304800"/>
            <a:ext cx="9143999" cy="1200329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ransformation through action</a:t>
            </a:r>
          </a:p>
        </p:txBody>
      </p:sp>
      <p:sp>
        <p:nvSpPr>
          <p:cNvPr id="2" name="AutoShape 2" descr="Image result for call for ac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041" y="2133600"/>
            <a:ext cx="5839918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54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www.kansasbookfestival.com/wp-content/uploads/2015/04/graphi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286000"/>
            <a:ext cx="4343400" cy="35814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0" y="457200"/>
            <a:ext cx="9143999" cy="1446550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</a:t>
            </a:r>
            <a:r>
              <a:rPr lang="en-US" sz="4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ibraries are not just spaces</a:t>
            </a:r>
            <a:endParaRPr lang="en-US" sz="4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458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Conclusion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L</a:t>
            </a:r>
            <a:r>
              <a:rPr lang="en-US" dirty="0" smtClean="0"/>
              <a:t>ibraries are not just spaces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I</a:t>
            </a:r>
            <a:r>
              <a:rPr lang="en-US" dirty="0" smtClean="0"/>
              <a:t>nclusive and integrated framework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B</a:t>
            </a:r>
            <a:r>
              <a:rPr lang="en-US" dirty="0" smtClean="0"/>
              <a:t>eyond stacks and codes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R</a:t>
            </a:r>
            <a:r>
              <a:rPr lang="en-US" dirty="0" smtClean="0"/>
              <a:t>esearch and scholarly communications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A</a:t>
            </a:r>
            <a:r>
              <a:rPr lang="en-US" dirty="0" smtClean="0"/>
              <a:t>wareness- raising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R</a:t>
            </a:r>
            <a:r>
              <a:rPr lang="en-US" dirty="0" smtClean="0"/>
              <a:t>esponsiveness of Libraries as critical community asset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Y</a:t>
            </a:r>
            <a:r>
              <a:rPr lang="en-US" dirty="0" smtClean="0"/>
              <a:t>earning for sustainable planet</a:t>
            </a:r>
            <a:endParaRPr lang="en-PH" dirty="0" smtClean="0"/>
          </a:p>
          <a:p>
            <a:pPr>
              <a:buNone/>
            </a:pPr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Conclusion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C</a:t>
            </a:r>
            <a:r>
              <a:rPr lang="en-US" dirty="0" smtClean="0"/>
              <a:t>ontribute to the achievement of 17 SDGs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O</a:t>
            </a:r>
            <a:r>
              <a:rPr lang="en-US" dirty="0" smtClean="0"/>
              <a:t>verall Impact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N</a:t>
            </a:r>
            <a:r>
              <a:rPr lang="en-US" dirty="0" smtClean="0"/>
              <a:t>etwork of local institutions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N</a:t>
            </a:r>
            <a:r>
              <a:rPr lang="en-US" dirty="0" smtClean="0"/>
              <a:t>ational Development Plans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E</a:t>
            </a:r>
            <a:r>
              <a:rPr lang="en-US" dirty="0" smtClean="0"/>
              <a:t>ngage in global issue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C</a:t>
            </a:r>
            <a:r>
              <a:rPr lang="en-US" dirty="0" smtClean="0"/>
              <a:t>ognizance of policies, advocacies and lobbying</a:t>
            </a:r>
            <a:endParaRPr lang="en-PH" dirty="0" smtClean="0"/>
          </a:p>
          <a:p>
            <a:pPr>
              <a:buNone/>
            </a:pPr>
            <a:r>
              <a:rPr lang="en-US" b="1" dirty="0" smtClean="0"/>
              <a:t>T</a:t>
            </a:r>
            <a:r>
              <a:rPr lang="en-US" dirty="0" smtClean="0"/>
              <a:t>ransformation thru action</a:t>
            </a:r>
            <a:endParaRPr lang="en-PH" dirty="0" smtClean="0"/>
          </a:p>
          <a:p>
            <a:pPr>
              <a:buNone/>
            </a:pPr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52583" y="2967335"/>
            <a:ext cx="63353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Library Connect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435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1066800"/>
            <a:ext cx="7856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End of Presentation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2362201"/>
            <a:ext cx="8229600" cy="3124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n-PH" dirty="0" err="1" smtClean="0"/>
              <a:t>Reysa</a:t>
            </a:r>
            <a:r>
              <a:rPr lang="en-PH" dirty="0" smtClean="0"/>
              <a:t> C. </a:t>
            </a:r>
            <a:r>
              <a:rPr lang="en-PH" dirty="0" err="1" smtClean="0"/>
              <a:t>Alenzuela</a:t>
            </a:r>
            <a:r>
              <a:rPr lang="en-PH" dirty="0" smtClean="0"/>
              <a:t>, MLIS, PhD</a:t>
            </a:r>
          </a:p>
          <a:p>
            <a:pPr algn="ctr">
              <a:buNone/>
            </a:pPr>
            <a:r>
              <a:rPr lang="en-PH" dirty="0" err="1"/>
              <a:t>Nazarbayev</a:t>
            </a:r>
            <a:r>
              <a:rPr lang="en-PH" dirty="0"/>
              <a:t> University Library</a:t>
            </a:r>
          </a:p>
          <a:p>
            <a:pPr algn="ctr">
              <a:buNone/>
            </a:pPr>
            <a:r>
              <a:rPr lang="en-PH" dirty="0" smtClean="0"/>
              <a:t>Phone</a:t>
            </a:r>
            <a:r>
              <a:rPr lang="en-PH" dirty="0"/>
              <a:t>:  +</a:t>
            </a:r>
            <a:r>
              <a:rPr lang="en-PH" dirty="0" smtClean="0"/>
              <a:t>7(7172)705945 </a:t>
            </a:r>
            <a:endParaRPr lang="en-PH" dirty="0"/>
          </a:p>
          <a:p>
            <a:pPr algn="ctr">
              <a:buNone/>
            </a:pPr>
            <a:r>
              <a:rPr lang="en-PH" dirty="0"/>
              <a:t>Email: reysa.alenzuela@nu.edu.kz</a:t>
            </a:r>
          </a:p>
          <a:p>
            <a:pPr algn="ctr">
              <a:buNone/>
            </a:pPr>
            <a:r>
              <a:rPr lang="en-PH" dirty="0"/>
              <a:t>Website: www.library.nu.edu.kz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6248400"/>
            <a:ext cx="8686800" cy="473075"/>
          </a:xfrm>
        </p:spPr>
        <p:txBody>
          <a:bodyPr/>
          <a:lstStyle/>
          <a:p>
            <a:pPr algn="l"/>
            <a:r>
              <a:rPr lang="en-US" dirty="0" err="1" smtClean="0"/>
              <a:t>Alenzuela</a:t>
            </a:r>
            <a:r>
              <a:rPr lang="en-US" dirty="0"/>
              <a:t>, R. (2017). Libraries for Sustainable Development: Vision and Action. In </a:t>
            </a:r>
            <a:r>
              <a:rPr lang="en-US" i="1" dirty="0"/>
              <a:t>Library Connect 2017</a:t>
            </a:r>
            <a:r>
              <a:rPr lang="en-US" dirty="0"/>
              <a:t>. </a:t>
            </a:r>
            <a:r>
              <a:rPr lang="en-US" dirty="0" smtClean="0"/>
              <a:t>   Astana</a:t>
            </a:r>
            <a:r>
              <a:rPr lang="en-US" dirty="0"/>
              <a:t>: </a:t>
            </a:r>
            <a:r>
              <a:rPr lang="en-US" dirty="0" err="1"/>
              <a:t>Nazarbayev</a:t>
            </a:r>
            <a:r>
              <a:rPr lang="en-US" dirty="0"/>
              <a:t> University.</a:t>
            </a:r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133600"/>
            <a:ext cx="5889625" cy="415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304800"/>
            <a:ext cx="9143999" cy="1200329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nclusive and integrated framework</a:t>
            </a:r>
            <a:endParaRPr lang="en-US" sz="32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69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0775"/>
            <a:ext cx="9144000" cy="461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61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90364056"/>
              </p:ext>
            </p:extLst>
          </p:nvPr>
        </p:nvGraphicFramePr>
        <p:xfrm>
          <a:off x="304800" y="457200"/>
          <a:ext cx="86106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17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51" y="1608657"/>
            <a:ext cx="7438697" cy="41842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0" y="304800"/>
            <a:ext cx="9143999" cy="1200329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eyond stacks and codes</a:t>
            </a:r>
            <a:endParaRPr lang="en-US" sz="32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120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10457"/>
            <a:ext cx="6477000" cy="6415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400" y="324959"/>
            <a:ext cx="575799" cy="6186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</a:p>
          <a:p>
            <a:pPr algn="ctr"/>
            <a:r>
              <a:rPr lang="en-US" sz="3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</a:p>
        </p:txBody>
      </p:sp>
      <p:sp>
        <p:nvSpPr>
          <p:cNvPr id="5" name="Rectangle 4"/>
          <p:cNvSpPr/>
          <p:nvPr/>
        </p:nvSpPr>
        <p:spPr>
          <a:xfrm>
            <a:off x="8016230" y="601958"/>
            <a:ext cx="545341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</a:p>
          <a:p>
            <a:pPr algn="ctr"/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841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510" y="484321"/>
            <a:ext cx="91566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Business and financial information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06212" y="5943600"/>
            <a:ext cx="35189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 fingertips 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475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2460</TotalTime>
  <Words>772</Words>
  <Application>Microsoft Office PowerPoint</Application>
  <PresentationFormat>On-screen Show (4:3)</PresentationFormat>
  <Paragraphs>161</Paragraphs>
  <Slides>33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 Libraries for Sustainable Development:  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Conclusion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</dc:title>
  <dc:creator>Windows User</dc:creator>
  <cp:lastModifiedBy>Reysa Alenzuela</cp:lastModifiedBy>
  <cp:revision>149</cp:revision>
  <dcterms:created xsi:type="dcterms:W3CDTF">2017-05-07T06:46:17Z</dcterms:created>
  <dcterms:modified xsi:type="dcterms:W3CDTF">2017-05-29T04:38:36Z</dcterms:modified>
</cp:coreProperties>
</file>