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 id="214748366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Lst>
  <p:sldSz cy="6858000" cx="12192000"/>
  <p:notesSz cx="6858000" cy="9144000"/>
  <p:embeddedFontLst>
    <p:embeddedFont>
      <p:font typeface="Century Schoolbook"/>
      <p:regular r:id="rId34"/>
      <p:bold r:id="rId35"/>
      <p:italic r:id="rId36"/>
      <p:boldItalic r:id="rId3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38" roundtripDataSignature="AMtx7mjLyJxjMklXMOYBYvSskXyEGtK0E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29176EE-69F1-4D7C-822F-56F1BB3569EA}">
  <a:tblStyle styleId="{329176EE-69F1-4D7C-822F-56F1BB3569EA}" styleName="Table_0">
    <a:wholeTbl>
      <a:tcTxStyle b="off" i="off">
        <a:font>
          <a:latin typeface="Century Schoolbook"/>
          <a:ea typeface="Century Schoolbook"/>
          <a:cs typeface="Century Schoolbook"/>
        </a:font>
        <a:schemeClr val="dk1"/>
      </a:tcTxStyle>
      <a:tcStyle>
        <a:tcBdr>
          <a:left>
            <a:ln cap="flat" cmpd="sng" w="9525">
              <a:solidFill>
                <a:srgbClr val="000000">
                  <a:alpha val="0"/>
                </a:srgbClr>
              </a:solidFill>
              <a:prstDash val="solid"/>
              <a:round/>
              <a:headEnd len="sm" w="sm" type="none"/>
              <a:tailEnd len="sm" w="sm" type="none"/>
            </a:ln>
          </a:left>
          <a:right>
            <a:ln cap="flat" cmpd="sng" w="9525">
              <a:solidFill>
                <a:srgbClr val="000000">
                  <a:alpha val="0"/>
                </a:srgbClr>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9525">
              <a:solidFill>
                <a:srgbClr val="000000">
                  <a:alpha val="0"/>
                </a:srgbClr>
              </a:solidFill>
              <a:prstDash val="solid"/>
              <a:round/>
              <a:headEnd len="sm" w="sm" type="none"/>
              <a:tailEnd len="sm" w="sm" type="none"/>
            </a:ln>
          </a:insideH>
          <a:insideV>
            <a:ln cap="flat" cmpd="sng" w="9525">
              <a:solidFill>
                <a:srgbClr val="000000">
                  <a:alpha val="0"/>
                </a:srgbClr>
              </a:solidFill>
              <a:prstDash val="solid"/>
              <a:round/>
              <a:headEnd len="sm" w="sm" type="none"/>
              <a:tailEnd len="sm" w="sm" type="none"/>
            </a:ln>
          </a:insideV>
        </a:tcBdr>
        <a:fill>
          <a:solidFill>
            <a:srgbClr val="FFFFFF">
              <a:alpha val="0"/>
            </a:srgbClr>
          </a:solidFill>
        </a:fill>
      </a:tcStyle>
    </a:wholeTbl>
    <a:band1H>
      <a:tcTxStyle/>
      <a:tcStyle>
        <a:fill>
          <a:solidFill>
            <a:schemeClr val="dk1">
              <a:alpha val="20000"/>
            </a:schemeClr>
          </a:solidFill>
        </a:fill>
      </a:tcStyle>
    </a:band1H>
    <a:band2H>
      <a:tcTxStyle/>
    </a:band2H>
    <a:band1V>
      <a:tcTxStyle/>
      <a:tcStyle>
        <a:fill>
          <a:solidFill>
            <a:schemeClr val="dk1">
              <a:alpha val="20000"/>
            </a:schemeClr>
          </a:solidFill>
        </a:fill>
      </a:tcStyle>
    </a:band1V>
    <a:band2V>
      <a:tcTxStyle/>
    </a:band2V>
    <a:lastCol>
      <a:tcTxStyle b="on" i="off"/>
    </a:lastCol>
    <a:firstCol>
      <a:tcTxStyle b="on" i="off"/>
    </a:firstCol>
    <a:lastRow>
      <a:tcTxStyle b="on" i="off"/>
      <a:tcStyle>
        <a:tcBdr>
          <a:top>
            <a:ln cap="flat" cmpd="sng" w="12700">
              <a:solidFill>
                <a:schemeClr val="dk1"/>
              </a:solidFill>
              <a:prstDash val="solid"/>
              <a:round/>
              <a:headEnd len="sm" w="sm" type="none"/>
              <a:tailEnd len="sm" w="sm" type="none"/>
            </a:ln>
          </a:top>
        </a:tcBdr>
        <a:fill>
          <a:solidFill>
            <a:srgbClr val="FFFFFF">
              <a:alpha val="0"/>
            </a:srgbClr>
          </a:solidFill>
        </a:fill>
      </a:tcStyle>
    </a:lastRow>
    <a:seCell>
      <a:tcTxStyle/>
    </a:seCell>
    <a:swCell>
      <a:tcTxStyle/>
    </a:swCell>
    <a:firstRow>
      <a:tcTxStyle b="on" i="off"/>
      <a:tcStyle>
        <a:tcBdr>
          <a:bottom>
            <a:ln cap="flat" cmpd="sng" w="12700">
              <a:solidFill>
                <a:schemeClr val="dk1"/>
              </a:solidFill>
              <a:prstDash val="solid"/>
              <a:round/>
              <a:headEnd len="sm" w="sm" type="none"/>
              <a:tailEnd len="sm" w="sm" type="none"/>
            </a:ln>
          </a:bottom>
        </a:tcBdr>
        <a:fill>
          <a:solidFill>
            <a:srgbClr val="FFFFFF">
              <a:alpha val="0"/>
            </a:srgbClr>
          </a:solidFill>
        </a:fill>
      </a:tcStyle>
    </a:firstRow>
    <a:neCell>
      <a:tcTxStyle/>
    </a:neCell>
    <a:nwCell>
      <a:tcTxStyle/>
    </a:nwCell>
  </a:tblStyle>
  <a:tblStyle styleId="{3C5219FC-B04A-42F7-B1F4-989B8ABC35D5}" styleName="Table_1">
    <a:wholeTbl>
      <a:tcTxStyle b="off" i="off">
        <a:font>
          <a:latin typeface="Century Schoolbook"/>
          <a:ea typeface="Century Schoolbook"/>
          <a:cs typeface="Century Schoolbook"/>
        </a:font>
        <a:schemeClr val="dk1"/>
      </a:tcTxStyle>
      <a:tcStyle>
        <a:tcBdr>
          <a:left>
            <a:ln cap="flat" cmpd="sng" w="9525">
              <a:solidFill>
                <a:srgbClr val="000000">
                  <a:alpha val="0"/>
                </a:srgbClr>
              </a:solidFill>
              <a:prstDash val="solid"/>
              <a:round/>
              <a:headEnd len="sm" w="sm" type="none"/>
              <a:tailEnd len="sm" w="sm" type="none"/>
            </a:ln>
          </a:left>
          <a:right>
            <a:ln cap="flat" cmpd="sng" w="9525">
              <a:solidFill>
                <a:srgbClr val="000000">
                  <a:alpha val="0"/>
                </a:srgbClr>
              </a:solidFill>
              <a:prstDash val="solid"/>
              <a:round/>
              <a:headEnd len="sm" w="sm" type="none"/>
              <a:tailEnd len="sm" w="sm" type="none"/>
            </a:ln>
          </a:right>
          <a:top>
            <a:ln cap="flat" cmpd="sng" w="12700">
              <a:solidFill>
                <a:schemeClr val="accent1"/>
              </a:solidFill>
              <a:prstDash val="solid"/>
              <a:round/>
              <a:headEnd len="sm" w="sm" type="none"/>
              <a:tailEnd len="sm" w="sm" type="none"/>
            </a:ln>
          </a:top>
          <a:bottom>
            <a:ln cap="flat" cmpd="sng" w="12700">
              <a:solidFill>
                <a:schemeClr val="accent1"/>
              </a:solidFill>
              <a:prstDash val="solid"/>
              <a:round/>
              <a:headEnd len="sm" w="sm" type="none"/>
              <a:tailEnd len="sm" w="sm" type="none"/>
            </a:ln>
          </a:bottom>
          <a:insideH>
            <a:ln cap="flat" cmpd="sng" w="9525">
              <a:solidFill>
                <a:srgbClr val="000000">
                  <a:alpha val="0"/>
                </a:srgbClr>
              </a:solidFill>
              <a:prstDash val="solid"/>
              <a:round/>
              <a:headEnd len="sm" w="sm" type="none"/>
              <a:tailEnd len="sm" w="sm" type="none"/>
            </a:ln>
          </a:insideH>
          <a:insideV>
            <a:ln cap="flat" cmpd="sng" w="9525">
              <a:solidFill>
                <a:srgbClr val="000000">
                  <a:alpha val="0"/>
                </a:srgbClr>
              </a:solidFill>
              <a:prstDash val="solid"/>
              <a:round/>
              <a:headEnd len="sm" w="sm" type="none"/>
              <a:tailEnd len="sm" w="sm" type="none"/>
            </a:ln>
          </a:insideV>
        </a:tcBdr>
        <a:fill>
          <a:solidFill>
            <a:srgbClr val="FFFFFF">
              <a:alpha val="0"/>
            </a:srgbClr>
          </a:solidFill>
        </a:fill>
      </a:tcStyle>
    </a:wholeTbl>
    <a:band1H>
      <a:tcTxStyle/>
      <a:tcStyle>
        <a:fill>
          <a:solidFill>
            <a:schemeClr val="accent1">
              <a:alpha val="20000"/>
            </a:schemeClr>
          </a:solidFill>
        </a:fill>
      </a:tcStyle>
    </a:band1H>
    <a:band2H>
      <a:tcTxStyle/>
    </a:band2H>
    <a:band1V>
      <a:tcTxStyle/>
      <a:tcStyle>
        <a:fill>
          <a:solidFill>
            <a:schemeClr val="accent1">
              <a:alpha val="20000"/>
            </a:schemeClr>
          </a:solidFill>
        </a:fill>
      </a:tcStyle>
    </a:band1V>
    <a:band2V>
      <a:tcTxStyle/>
    </a:band2V>
    <a:lastCol>
      <a:tcTxStyle b="on" i="off"/>
    </a:lastCol>
    <a:firstCol>
      <a:tcTxStyle b="on" i="off"/>
    </a:firstCol>
    <a:lastRow>
      <a:tcTxStyle b="on" i="off"/>
      <a:tcStyle>
        <a:tcBdr>
          <a:top>
            <a:ln cap="flat" cmpd="sng" w="12700">
              <a:solidFill>
                <a:schemeClr val="accent1"/>
              </a:solidFill>
              <a:prstDash val="solid"/>
              <a:round/>
              <a:headEnd len="sm" w="sm" type="none"/>
              <a:tailEnd len="sm" w="sm" type="none"/>
            </a:ln>
          </a:top>
        </a:tcBdr>
        <a:fill>
          <a:solidFill>
            <a:srgbClr val="FFFFFF">
              <a:alpha val="0"/>
            </a:srgbClr>
          </a:solidFill>
        </a:fill>
      </a:tcStyle>
    </a:lastRow>
    <a:seCell>
      <a:tcTxStyle/>
    </a:seCell>
    <a:swCell>
      <a:tcTxStyle/>
    </a:swCell>
    <a:firstRow>
      <a:tcTxStyle b="on" i="off"/>
      <a:tcStyle>
        <a:tcBdr>
          <a:bottom>
            <a:ln cap="flat" cmpd="sng" w="12700">
              <a:solidFill>
                <a:schemeClr val="accent1"/>
              </a:solidFill>
              <a:prstDash val="solid"/>
              <a:round/>
              <a:headEnd len="sm" w="sm" type="none"/>
              <a:tailEnd len="sm" w="sm" type="none"/>
            </a:ln>
          </a:bottom>
        </a:tcBdr>
        <a:fill>
          <a:solidFill>
            <a:srgbClr val="FFFFFF">
              <a:alpha val="0"/>
            </a:srgbClr>
          </a:solidFill>
        </a:fill>
      </a:tcStyle>
    </a:firstRow>
    <a:neCell>
      <a:tcTxStyle/>
    </a:neCell>
    <a:nwCell>
      <a:tcTxStyle/>
    </a:nwCell>
  </a:tblStyle>
</a:tblStyleLst>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3.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2.xml"/><Relationship Id="rId6" Type="http://schemas.openxmlformats.org/officeDocument/2006/relationships/notesMaster" Target="notesMasters/notesMaster1.xml"/><Relationship Id="rId29" Type="http://schemas.openxmlformats.org/officeDocument/2006/relationships/slide" Target="slides/slide23.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slide" Target="slides/slide25.xml"/><Relationship Id="rId30" Type="http://schemas.openxmlformats.org/officeDocument/2006/relationships/slide" Target="slides/slide24.xml"/><Relationship Id="rId11" Type="http://schemas.openxmlformats.org/officeDocument/2006/relationships/slide" Target="slides/slide5.xml"/><Relationship Id="rId33" Type="http://schemas.openxmlformats.org/officeDocument/2006/relationships/slide" Target="slides/slide27.xml"/><Relationship Id="rId10" Type="http://schemas.openxmlformats.org/officeDocument/2006/relationships/slide" Target="slides/slide4.xml"/><Relationship Id="rId32" Type="http://schemas.openxmlformats.org/officeDocument/2006/relationships/slide" Target="slides/slide26.xml"/><Relationship Id="rId13" Type="http://schemas.openxmlformats.org/officeDocument/2006/relationships/slide" Target="slides/slide7.xml"/><Relationship Id="rId35" Type="http://schemas.openxmlformats.org/officeDocument/2006/relationships/font" Target="fonts/CenturySchoolbook-bold.fntdata"/><Relationship Id="rId12" Type="http://schemas.openxmlformats.org/officeDocument/2006/relationships/slide" Target="slides/slide6.xml"/><Relationship Id="rId34" Type="http://schemas.openxmlformats.org/officeDocument/2006/relationships/font" Target="fonts/CenturySchoolbook-regular.fntdata"/><Relationship Id="rId15" Type="http://schemas.openxmlformats.org/officeDocument/2006/relationships/slide" Target="slides/slide9.xml"/><Relationship Id="rId37" Type="http://schemas.openxmlformats.org/officeDocument/2006/relationships/font" Target="fonts/CenturySchoolbook-boldItalic.fntdata"/><Relationship Id="rId14" Type="http://schemas.openxmlformats.org/officeDocument/2006/relationships/slide" Target="slides/slide8.xml"/><Relationship Id="rId36" Type="http://schemas.openxmlformats.org/officeDocument/2006/relationships/font" Target="fonts/CenturySchoolbook-italic.fntdata"/><Relationship Id="rId17" Type="http://schemas.openxmlformats.org/officeDocument/2006/relationships/slide" Target="slides/slide11.xml"/><Relationship Id="rId16" Type="http://schemas.openxmlformats.org/officeDocument/2006/relationships/slide" Target="slides/slide10.xml"/><Relationship Id="rId38" Type="http://customschemas.google.com/relationships/presentationmetadata" Target="metadata"/><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p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0" name="Google Shape;110;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p1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2" name="Google Shape;192;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6" name="Shape 196"/>
        <p:cNvGrpSpPr/>
        <p:nvPr/>
      </p:nvGrpSpPr>
      <p:grpSpPr>
        <a:xfrm>
          <a:off x="0" y="0"/>
          <a:ext cx="0" cy="0"/>
          <a:chOff x="0" y="0"/>
          <a:chExt cx="0" cy="0"/>
        </a:xfrm>
      </p:grpSpPr>
      <p:sp>
        <p:nvSpPr>
          <p:cNvPr id="197" name="Google Shape;197;p1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8" name="Google Shape;198;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 name="Shape 205"/>
        <p:cNvGrpSpPr/>
        <p:nvPr/>
      </p:nvGrpSpPr>
      <p:grpSpPr>
        <a:xfrm>
          <a:off x="0" y="0"/>
          <a:ext cx="0" cy="0"/>
          <a:chOff x="0" y="0"/>
          <a:chExt cx="0" cy="0"/>
        </a:xfrm>
      </p:grpSpPr>
      <p:sp>
        <p:nvSpPr>
          <p:cNvPr id="206" name="Google Shape;206;p1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7" name="Google Shape;207;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1" name="Shape 211"/>
        <p:cNvGrpSpPr/>
        <p:nvPr/>
      </p:nvGrpSpPr>
      <p:grpSpPr>
        <a:xfrm>
          <a:off x="0" y="0"/>
          <a:ext cx="0" cy="0"/>
          <a:chOff x="0" y="0"/>
          <a:chExt cx="0" cy="0"/>
        </a:xfrm>
      </p:grpSpPr>
      <p:sp>
        <p:nvSpPr>
          <p:cNvPr id="212" name="Google Shape;212;p1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3" name="Google Shape;213;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9" name="Shape 219"/>
        <p:cNvGrpSpPr/>
        <p:nvPr/>
      </p:nvGrpSpPr>
      <p:grpSpPr>
        <a:xfrm>
          <a:off x="0" y="0"/>
          <a:ext cx="0" cy="0"/>
          <a:chOff x="0" y="0"/>
          <a:chExt cx="0" cy="0"/>
        </a:xfrm>
      </p:grpSpPr>
      <p:sp>
        <p:nvSpPr>
          <p:cNvPr id="220" name="Google Shape;220;p1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1" name="Google Shape;221;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5" name="Shape 225"/>
        <p:cNvGrpSpPr/>
        <p:nvPr/>
      </p:nvGrpSpPr>
      <p:grpSpPr>
        <a:xfrm>
          <a:off x="0" y="0"/>
          <a:ext cx="0" cy="0"/>
          <a:chOff x="0" y="0"/>
          <a:chExt cx="0" cy="0"/>
        </a:xfrm>
      </p:grpSpPr>
      <p:sp>
        <p:nvSpPr>
          <p:cNvPr id="226" name="Google Shape;226;p1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7" name="Google Shape;227;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1" name="Shape 231"/>
        <p:cNvGrpSpPr/>
        <p:nvPr/>
      </p:nvGrpSpPr>
      <p:grpSpPr>
        <a:xfrm>
          <a:off x="0" y="0"/>
          <a:ext cx="0" cy="0"/>
          <a:chOff x="0" y="0"/>
          <a:chExt cx="0" cy="0"/>
        </a:xfrm>
      </p:grpSpPr>
      <p:sp>
        <p:nvSpPr>
          <p:cNvPr id="232" name="Google Shape;232;p1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3" name="Google Shape;233;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 name="Shape 238"/>
        <p:cNvGrpSpPr/>
        <p:nvPr/>
      </p:nvGrpSpPr>
      <p:grpSpPr>
        <a:xfrm>
          <a:off x="0" y="0"/>
          <a:ext cx="0" cy="0"/>
          <a:chOff x="0" y="0"/>
          <a:chExt cx="0" cy="0"/>
        </a:xfrm>
      </p:grpSpPr>
      <p:sp>
        <p:nvSpPr>
          <p:cNvPr id="239" name="Google Shape;239;p1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0" name="Google Shape;240;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4" name="Shape 244"/>
        <p:cNvGrpSpPr/>
        <p:nvPr/>
      </p:nvGrpSpPr>
      <p:grpSpPr>
        <a:xfrm>
          <a:off x="0" y="0"/>
          <a:ext cx="0" cy="0"/>
          <a:chOff x="0" y="0"/>
          <a:chExt cx="0" cy="0"/>
        </a:xfrm>
      </p:grpSpPr>
      <p:sp>
        <p:nvSpPr>
          <p:cNvPr id="245" name="Google Shape;245;p1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6" name="Google Shape;246;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3" name="Shape 253"/>
        <p:cNvGrpSpPr/>
        <p:nvPr/>
      </p:nvGrpSpPr>
      <p:grpSpPr>
        <a:xfrm>
          <a:off x="0" y="0"/>
          <a:ext cx="0" cy="0"/>
          <a:chOff x="0" y="0"/>
          <a:chExt cx="0" cy="0"/>
        </a:xfrm>
      </p:grpSpPr>
      <p:sp>
        <p:nvSpPr>
          <p:cNvPr id="254" name="Google Shape;254;p1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55" name="Google Shape;255;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0" name="Google Shape;120;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9" name="Shape 259"/>
        <p:cNvGrpSpPr/>
        <p:nvPr/>
      </p:nvGrpSpPr>
      <p:grpSpPr>
        <a:xfrm>
          <a:off x="0" y="0"/>
          <a:ext cx="0" cy="0"/>
          <a:chOff x="0" y="0"/>
          <a:chExt cx="0" cy="0"/>
        </a:xfrm>
      </p:grpSpPr>
      <p:sp>
        <p:nvSpPr>
          <p:cNvPr id="260" name="Google Shape;260;p2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1" name="Google Shape;261;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5" name="Shape 265"/>
        <p:cNvGrpSpPr/>
        <p:nvPr/>
      </p:nvGrpSpPr>
      <p:grpSpPr>
        <a:xfrm>
          <a:off x="0" y="0"/>
          <a:ext cx="0" cy="0"/>
          <a:chOff x="0" y="0"/>
          <a:chExt cx="0" cy="0"/>
        </a:xfrm>
      </p:grpSpPr>
      <p:sp>
        <p:nvSpPr>
          <p:cNvPr id="266" name="Google Shape;266;p2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7" name="Google Shape;267;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1" name="Shape 271"/>
        <p:cNvGrpSpPr/>
        <p:nvPr/>
      </p:nvGrpSpPr>
      <p:grpSpPr>
        <a:xfrm>
          <a:off x="0" y="0"/>
          <a:ext cx="0" cy="0"/>
          <a:chOff x="0" y="0"/>
          <a:chExt cx="0" cy="0"/>
        </a:xfrm>
      </p:grpSpPr>
      <p:sp>
        <p:nvSpPr>
          <p:cNvPr id="272" name="Google Shape;272;p2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3" name="Google Shape;273;p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1" name="Shape 281"/>
        <p:cNvGrpSpPr/>
        <p:nvPr/>
      </p:nvGrpSpPr>
      <p:grpSpPr>
        <a:xfrm>
          <a:off x="0" y="0"/>
          <a:ext cx="0" cy="0"/>
          <a:chOff x="0" y="0"/>
          <a:chExt cx="0" cy="0"/>
        </a:xfrm>
      </p:grpSpPr>
      <p:sp>
        <p:nvSpPr>
          <p:cNvPr id="282" name="Google Shape;282;p2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3" name="Google Shape;283;p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8" name="Shape 288"/>
        <p:cNvGrpSpPr/>
        <p:nvPr/>
      </p:nvGrpSpPr>
      <p:grpSpPr>
        <a:xfrm>
          <a:off x="0" y="0"/>
          <a:ext cx="0" cy="0"/>
          <a:chOff x="0" y="0"/>
          <a:chExt cx="0" cy="0"/>
        </a:xfrm>
      </p:grpSpPr>
      <p:sp>
        <p:nvSpPr>
          <p:cNvPr id="289" name="Google Shape;289;p2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90" name="Google Shape;290;p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4" name="Shape 294"/>
        <p:cNvGrpSpPr/>
        <p:nvPr/>
      </p:nvGrpSpPr>
      <p:grpSpPr>
        <a:xfrm>
          <a:off x="0" y="0"/>
          <a:ext cx="0" cy="0"/>
          <a:chOff x="0" y="0"/>
          <a:chExt cx="0" cy="0"/>
        </a:xfrm>
      </p:grpSpPr>
      <p:sp>
        <p:nvSpPr>
          <p:cNvPr id="295" name="Google Shape;295;p2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96" name="Google Shape;296;p2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0" name="Shape 300"/>
        <p:cNvGrpSpPr/>
        <p:nvPr/>
      </p:nvGrpSpPr>
      <p:grpSpPr>
        <a:xfrm>
          <a:off x="0" y="0"/>
          <a:ext cx="0" cy="0"/>
          <a:chOff x="0" y="0"/>
          <a:chExt cx="0" cy="0"/>
        </a:xfrm>
      </p:grpSpPr>
      <p:sp>
        <p:nvSpPr>
          <p:cNvPr id="301" name="Google Shape;301;p2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02" name="Google Shape;302;p2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1" name="Shape 311"/>
        <p:cNvGrpSpPr/>
        <p:nvPr/>
      </p:nvGrpSpPr>
      <p:grpSpPr>
        <a:xfrm>
          <a:off x="0" y="0"/>
          <a:ext cx="0" cy="0"/>
          <a:chOff x="0" y="0"/>
          <a:chExt cx="0" cy="0"/>
        </a:xfrm>
      </p:grpSpPr>
      <p:sp>
        <p:nvSpPr>
          <p:cNvPr id="312" name="Google Shape;312;p2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13" name="Google Shape;313;p2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1" name="Google Shape;131;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2" name="Google Shape;132;p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5" name="Google Shape;145;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6" name="Shape 156"/>
        <p:cNvGrpSpPr/>
        <p:nvPr/>
      </p:nvGrpSpPr>
      <p:grpSpPr>
        <a:xfrm>
          <a:off x="0" y="0"/>
          <a:ext cx="0" cy="0"/>
          <a:chOff x="0" y="0"/>
          <a:chExt cx="0" cy="0"/>
        </a:xfrm>
      </p:grpSpPr>
      <p:sp>
        <p:nvSpPr>
          <p:cNvPr id="157" name="Google Shape;157;p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8" name="Google Shape;158;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p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6" name="Google Shape;166;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 name="Shape 170"/>
        <p:cNvGrpSpPr/>
        <p:nvPr/>
      </p:nvGrpSpPr>
      <p:grpSpPr>
        <a:xfrm>
          <a:off x="0" y="0"/>
          <a:ext cx="0" cy="0"/>
          <a:chOff x="0" y="0"/>
          <a:chExt cx="0" cy="0"/>
        </a:xfrm>
      </p:grpSpPr>
      <p:sp>
        <p:nvSpPr>
          <p:cNvPr id="171" name="Google Shape;171;p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2" name="Google Shape;172;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p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8" name="Google Shape;178;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3" name="Shape 183"/>
        <p:cNvGrpSpPr/>
        <p:nvPr/>
      </p:nvGrpSpPr>
      <p:grpSpPr>
        <a:xfrm>
          <a:off x="0" y="0"/>
          <a:ext cx="0" cy="0"/>
          <a:chOff x="0" y="0"/>
          <a:chExt cx="0" cy="0"/>
        </a:xfrm>
      </p:grpSpPr>
      <p:sp>
        <p:nvSpPr>
          <p:cNvPr id="184" name="Google Shape;184;p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5" name="Google Shape;185;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showMasterSp="0" type="title">
  <p:cSld name="TITLE">
    <p:bg>
      <p:bgPr>
        <a:solidFill>
          <a:srgbClr val="A7A192"/>
        </a:solidFill>
      </p:bgPr>
    </p:bg>
    <p:spTree>
      <p:nvGrpSpPr>
        <p:cNvPr id="16" name="Shape 16"/>
        <p:cNvGrpSpPr/>
        <p:nvPr/>
      </p:nvGrpSpPr>
      <p:grpSpPr>
        <a:xfrm>
          <a:off x="0" y="0"/>
          <a:ext cx="0" cy="0"/>
          <a:chOff x="0" y="0"/>
          <a:chExt cx="0" cy="0"/>
        </a:xfrm>
      </p:grpSpPr>
      <p:sp>
        <p:nvSpPr>
          <p:cNvPr id="17" name="Google Shape;17;p30"/>
          <p:cNvSpPr txBox="1"/>
          <p:nvPr>
            <p:ph type="ctrTitle"/>
          </p:nvPr>
        </p:nvSpPr>
        <p:spPr>
          <a:xfrm>
            <a:off x="1261872" y="758952"/>
            <a:ext cx="9418320" cy="4041648"/>
          </a:xfrm>
          <a:prstGeom prst="rect">
            <a:avLst/>
          </a:prstGeom>
          <a:noFill/>
          <a:ln>
            <a:noFill/>
          </a:ln>
        </p:spPr>
        <p:txBody>
          <a:bodyPr anchorCtr="0" anchor="b" bIns="45700" lIns="91425" spcFirstLastPara="1" rIns="91425" wrap="square" tIns="45700">
            <a:normAutofit/>
          </a:bodyPr>
          <a:lstStyle>
            <a:lvl1pPr lvl="0" algn="l">
              <a:lnSpc>
                <a:spcPct val="85000"/>
              </a:lnSpc>
              <a:spcBef>
                <a:spcPts val="0"/>
              </a:spcBef>
              <a:spcAft>
                <a:spcPts val="0"/>
              </a:spcAft>
              <a:buClr>
                <a:schemeClr val="dk1"/>
              </a:buClr>
              <a:buSzPts val="7200"/>
              <a:buFont typeface="Century Schoolbook"/>
              <a:buNone/>
              <a:defRPr sz="7200">
                <a:solidFill>
                  <a:schemeClr val="dk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8" name="Google Shape;18;p30"/>
          <p:cNvSpPr txBox="1"/>
          <p:nvPr>
            <p:ph idx="1" type="subTitle"/>
          </p:nvPr>
        </p:nvSpPr>
        <p:spPr>
          <a:xfrm>
            <a:off x="1261872" y="4800600"/>
            <a:ext cx="9418320" cy="1691640"/>
          </a:xfrm>
          <a:prstGeom prst="rect">
            <a:avLst/>
          </a:prstGeom>
          <a:noFill/>
          <a:ln>
            <a:noFill/>
          </a:ln>
        </p:spPr>
        <p:txBody>
          <a:bodyPr anchorCtr="0" anchor="t" bIns="45700" lIns="91425" spcFirstLastPara="1" rIns="91425" wrap="square" tIns="45700">
            <a:normAutofit/>
          </a:bodyPr>
          <a:lstStyle>
            <a:lvl1pPr lvl="0" algn="l">
              <a:lnSpc>
                <a:spcPct val="95000"/>
              </a:lnSpc>
              <a:spcBef>
                <a:spcPts val="1400"/>
              </a:spcBef>
              <a:spcAft>
                <a:spcPts val="0"/>
              </a:spcAft>
              <a:buSzPts val="1760"/>
              <a:buNone/>
              <a:defRPr sz="2200">
                <a:solidFill>
                  <a:schemeClr val="dk1"/>
                </a:solidFill>
              </a:defRPr>
            </a:lvl1pPr>
            <a:lvl2pPr lvl="1" algn="ctr">
              <a:lnSpc>
                <a:spcPct val="90000"/>
              </a:lnSpc>
              <a:spcBef>
                <a:spcPts val="300"/>
              </a:spcBef>
              <a:spcAft>
                <a:spcPts val="0"/>
              </a:spcAft>
              <a:buSzPts val="2200"/>
              <a:buNone/>
              <a:defRPr sz="2200"/>
            </a:lvl2pPr>
            <a:lvl3pPr lvl="2" algn="ctr">
              <a:lnSpc>
                <a:spcPct val="90000"/>
              </a:lnSpc>
              <a:spcBef>
                <a:spcPts val="300"/>
              </a:spcBef>
              <a:spcAft>
                <a:spcPts val="0"/>
              </a:spcAft>
              <a:buSzPts val="2200"/>
              <a:buNone/>
              <a:defRPr sz="2200"/>
            </a:lvl3pPr>
            <a:lvl4pPr lvl="3" algn="ctr">
              <a:lnSpc>
                <a:spcPct val="90000"/>
              </a:lnSpc>
              <a:spcBef>
                <a:spcPts val="300"/>
              </a:spcBef>
              <a:spcAft>
                <a:spcPts val="0"/>
              </a:spcAft>
              <a:buSzPts val="2000"/>
              <a:buNone/>
              <a:defRPr sz="2000"/>
            </a:lvl4pPr>
            <a:lvl5pPr lvl="4" algn="ctr">
              <a:lnSpc>
                <a:spcPct val="90000"/>
              </a:lnSpc>
              <a:spcBef>
                <a:spcPts val="300"/>
              </a:spcBef>
              <a:spcAft>
                <a:spcPts val="0"/>
              </a:spcAft>
              <a:buSzPts val="2000"/>
              <a:buNone/>
              <a:defRPr sz="2000"/>
            </a:lvl5pPr>
            <a:lvl6pPr lvl="5" algn="ctr">
              <a:lnSpc>
                <a:spcPct val="90000"/>
              </a:lnSpc>
              <a:spcBef>
                <a:spcPts val="300"/>
              </a:spcBef>
              <a:spcAft>
                <a:spcPts val="0"/>
              </a:spcAft>
              <a:buSzPts val="2000"/>
              <a:buNone/>
              <a:defRPr sz="2000"/>
            </a:lvl6pPr>
            <a:lvl7pPr lvl="6" algn="ctr">
              <a:lnSpc>
                <a:spcPct val="90000"/>
              </a:lnSpc>
              <a:spcBef>
                <a:spcPts val="300"/>
              </a:spcBef>
              <a:spcAft>
                <a:spcPts val="0"/>
              </a:spcAft>
              <a:buSzPts val="2000"/>
              <a:buNone/>
              <a:defRPr sz="2000"/>
            </a:lvl7pPr>
            <a:lvl8pPr lvl="7" algn="ctr">
              <a:lnSpc>
                <a:spcPct val="90000"/>
              </a:lnSpc>
              <a:spcBef>
                <a:spcPts val="300"/>
              </a:spcBef>
              <a:spcAft>
                <a:spcPts val="0"/>
              </a:spcAft>
              <a:buSzPts val="2000"/>
              <a:buNone/>
              <a:defRPr sz="2000"/>
            </a:lvl8pPr>
            <a:lvl9pPr lvl="8" algn="ctr">
              <a:lnSpc>
                <a:spcPct val="90000"/>
              </a:lnSpc>
              <a:spcBef>
                <a:spcPts val="300"/>
              </a:spcBef>
              <a:spcAft>
                <a:spcPts val="300"/>
              </a:spcAft>
              <a:buSzPts val="2000"/>
              <a:buNone/>
              <a:defRPr sz="2000"/>
            </a:lvl9pPr>
          </a:lstStyle>
          <a:p/>
        </p:txBody>
      </p:sp>
      <p:sp>
        <p:nvSpPr>
          <p:cNvPr id="19" name="Google Shape;19;p30"/>
          <p:cNvSpPr txBox="1"/>
          <p:nvPr>
            <p:ph idx="10" type="dt"/>
          </p:nvPr>
        </p:nvSpPr>
        <p:spPr>
          <a:xfrm rot="-5400000">
            <a:off x="10797542" y="998537"/>
            <a:ext cx="1904999"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solidFill>
                  <a:schemeClr val="dk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30"/>
          <p:cNvSpPr txBox="1"/>
          <p:nvPr>
            <p:ph idx="11" type="ftr"/>
          </p:nvPr>
        </p:nvSpPr>
        <p:spPr>
          <a:xfrm rot="-5400000">
            <a:off x="9959341" y="4046537"/>
            <a:ext cx="35814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solidFill>
                  <a:schemeClr val="dk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1" name="Google Shape;21;p30"/>
          <p:cNvSpPr txBox="1"/>
          <p:nvPr>
            <p:ph idx="12" type="sldNum"/>
          </p:nvPr>
        </p:nvSpPr>
        <p:spPr>
          <a:xfrm>
            <a:off x="11292840" y="6172200"/>
            <a:ext cx="914400" cy="593725"/>
          </a:xfrm>
          <a:prstGeom prst="rect">
            <a:avLst/>
          </a:prstGeom>
          <a:noFill/>
          <a:ln>
            <a:noFill/>
          </a:ln>
        </p:spPr>
        <p:txBody>
          <a:bodyPr anchorCtr="0" anchor="ctr" bIns="45700" lIns="45700" spcFirstLastPara="1" rIns="45700" wrap="square" tIns="45700">
            <a:normAutofit/>
          </a:bodyPr>
          <a:lstStyle>
            <a:lvl1pPr indent="0" lvl="0" marL="0" algn="ctr">
              <a:spcBef>
                <a:spcPts val="0"/>
              </a:spcBef>
              <a:buNone/>
              <a:defRPr b="0" i="0" sz="3600" u="none" cap="none" strike="noStrike">
                <a:solidFill>
                  <a:schemeClr val="dk1"/>
                </a:solidFill>
                <a:latin typeface="Century Schoolbook"/>
                <a:ea typeface="Century Schoolbook"/>
                <a:cs typeface="Century Schoolbook"/>
                <a:sym typeface="Century Schoolbook"/>
              </a:defRPr>
            </a:lvl1pPr>
            <a:lvl2pPr indent="0" lvl="1" marL="0" algn="ctr">
              <a:spcBef>
                <a:spcPts val="0"/>
              </a:spcBef>
              <a:buNone/>
              <a:defRPr b="0" i="0" sz="3600" u="none" cap="none" strike="noStrike">
                <a:solidFill>
                  <a:schemeClr val="dk1"/>
                </a:solidFill>
                <a:latin typeface="Century Schoolbook"/>
                <a:ea typeface="Century Schoolbook"/>
                <a:cs typeface="Century Schoolbook"/>
                <a:sym typeface="Century Schoolbook"/>
              </a:defRPr>
            </a:lvl2pPr>
            <a:lvl3pPr indent="0" lvl="2" marL="0" algn="ctr">
              <a:spcBef>
                <a:spcPts val="0"/>
              </a:spcBef>
              <a:buNone/>
              <a:defRPr b="0" i="0" sz="3600" u="none" cap="none" strike="noStrike">
                <a:solidFill>
                  <a:schemeClr val="dk1"/>
                </a:solidFill>
                <a:latin typeface="Century Schoolbook"/>
                <a:ea typeface="Century Schoolbook"/>
                <a:cs typeface="Century Schoolbook"/>
                <a:sym typeface="Century Schoolbook"/>
              </a:defRPr>
            </a:lvl3pPr>
            <a:lvl4pPr indent="0" lvl="3" marL="0" algn="ctr">
              <a:spcBef>
                <a:spcPts val="0"/>
              </a:spcBef>
              <a:buNone/>
              <a:defRPr b="0" i="0" sz="3600" u="none" cap="none" strike="noStrike">
                <a:solidFill>
                  <a:schemeClr val="dk1"/>
                </a:solidFill>
                <a:latin typeface="Century Schoolbook"/>
                <a:ea typeface="Century Schoolbook"/>
                <a:cs typeface="Century Schoolbook"/>
                <a:sym typeface="Century Schoolbook"/>
              </a:defRPr>
            </a:lvl4pPr>
            <a:lvl5pPr indent="0" lvl="4" marL="0" algn="ctr">
              <a:spcBef>
                <a:spcPts val="0"/>
              </a:spcBef>
              <a:buNone/>
              <a:defRPr b="0" i="0" sz="3600" u="none" cap="none" strike="noStrike">
                <a:solidFill>
                  <a:schemeClr val="dk1"/>
                </a:solidFill>
                <a:latin typeface="Century Schoolbook"/>
                <a:ea typeface="Century Schoolbook"/>
                <a:cs typeface="Century Schoolbook"/>
                <a:sym typeface="Century Schoolbook"/>
              </a:defRPr>
            </a:lvl5pPr>
            <a:lvl6pPr indent="0" lvl="5" marL="0" algn="ctr">
              <a:spcBef>
                <a:spcPts val="0"/>
              </a:spcBef>
              <a:buNone/>
              <a:defRPr b="0" i="0" sz="3600" u="none" cap="none" strike="noStrike">
                <a:solidFill>
                  <a:schemeClr val="dk1"/>
                </a:solidFill>
                <a:latin typeface="Century Schoolbook"/>
                <a:ea typeface="Century Schoolbook"/>
                <a:cs typeface="Century Schoolbook"/>
                <a:sym typeface="Century Schoolbook"/>
              </a:defRPr>
            </a:lvl6pPr>
            <a:lvl7pPr indent="0" lvl="6" marL="0" algn="ctr">
              <a:spcBef>
                <a:spcPts val="0"/>
              </a:spcBef>
              <a:buNone/>
              <a:defRPr b="0" i="0" sz="3600" u="none" cap="none" strike="noStrike">
                <a:solidFill>
                  <a:schemeClr val="dk1"/>
                </a:solidFill>
                <a:latin typeface="Century Schoolbook"/>
                <a:ea typeface="Century Schoolbook"/>
                <a:cs typeface="Century Schoolbook"/>
                <a:sym typeface="Century Schoolbook"/>
              </a:defRPr>
            </a:lvl7pPr>
            <a:lvl8pPr indent="0" lvl="7" marL="0" algn="ctr">
              <a:spcBef>
                <a:spcPts val="0"/>
              </a:spcBef>
              <a:buNone/>
              <a:defRPr b="0" i="0" sz="3600" u="none" cap="none" strike="noStrike">
                <a:solidFill>
                  <a:schemeClr val="dk1"/>
                </a:solidFill>
                <a:latin typeface="Century Schoolbook"/>
                <a:ea typeface="Century Schoolbook"/>
                <a:cs typeface="Century Schoolbook"/>
                <a:sym typeface="Century Schoolbook"/>
              </a:defRPr>
            </a:lvl8pPr>
            <a:lvl9pPr indent="0" lvl="8" marL="0" algn="ctr">
              <a:spcBef>
                <a:spcPts val="0"/>
              </a:spcBef>
              <a:buNone/>
              <a:defRPr b="0" i="0" sz="3600" u="none" cap="none" strike="noStrike">
                <a:solidFill>
                  <a:schemeClr val="dk1"/>
                </a:solidFill>
                <a:latin typeface="Century Schoolbook"/>
                <a:ea typeface="Century Schoolbook"/>
                <a:cs typeface="Century Schoolbook"/>
                <a:sym typeface="Century Schoolbook"/>
              </a:defRPr>
            </a:lvl9pPr>
          </a:lstStyle>
          <a:p>
            <a:pPr indent="0" lvl="0" marL="0" rtl="0" algn="ctr">
              <a:spcBef>
                <a:spcPts val="0"/>
              </a:spcBef>
              <a:spcAft>
                <a:spcPts val="0"/>
              </a:spcAft>
              <a:buNone/>
            </a:pPr>
            <a:fld id="{00000000-1234-1234-1234-123412341234}" type="slidenum">
              <a:rPr lang="en-US"/>
              <a:t>‹#›</a:t>
            </a:fld>
            <a:endParaRPr/>
          </a:p>
        </p:txBody>
      </p:sp>
      <p:sp>
        <p:nvSpPr>
          <p:cNvPr id="22" name="Google Shape;22;p30"/>
          <p:cNvSpPr/>
          <p:nvPr/>
        </p:nvSpPr>
        <p:spPr>
          <a:xfrm>
            <a:off x="0" y="0"/>
            <a:ext cx="457200" cy="68580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76" name="Shape 76"/>
        <p:cNvGrpSpPr/>
        <p:nvPr/>
      </p:nvGrpSpPr>
      <p:grpSpPr>
        <a:xfrm>
          <a:off x="0" y="0"/>
          <a:ext cx="0" cy="0"/>
          <a:chOff x="0" y="0"/>
          <a:chExt cx="0" cy="0"/>
        </a:xfrm>
      </p:grpSpPr>
      <p:sp>
        <p:nvSpPr>
          <p:cNvPr id="77" name="Google Shape;77;p40"/>
          <p:cNvSpPr txBox="1"/>
          <p:nvPr>
            <p:ph type="title"/>
          </p:nvPr>
        </p:nvSpPr>
        <p:spPr>
          <a:xfrm>
            <a:off x="841248" y="457200"/>
            <a:ext cx="3200400" cy="160019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entury Schoolbook"/>
              <a:buNone/>
              <a:defRPr b="0"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8" name="Google Shape;78;p40"/>
          <p:cNvSpPr txBox="1"/>
          <p:nvPr>
            <p:ph idx="1" type="body"/>
          </p:nvPr>
        </p:nvSpPr>
        <p:spPr>
          <a:xfrm>
            <a:off x="4504267" y="685800"/>
            <a:ext cx="6079066" cy="5486400"/>
          </a:xfrm>
          <a:prstGeom prst="rect">
            <a:avLst/>
          </a:prstGeom>
          <a:noFill/>
          <a:ln>
            <a:noFill/>
          </a:ln>
        </p:spPr>
        <p:txBody>
          <a:bodyPr anchorCtr="0" anchor="t" bIns="45700" lIns="91425" spcFirstLastPara="1" rIns="91425" wrap="square" tIns="45700">
            <a:normAutofit/>
          </a:bodyPr>
          <a:lstStyle>
            <a:lvl1pPr indent="-330200" lvl="0" marL="457200" algn="l">
              <a:lnSpc>
                <a:spcPct val="95000"/>
              </a:lnSpc>
              <a:spcBef>
                <a:spcPts val="1400"/>
              </a:spcBef>
              <a:spcAft>
                <a:spcPts val="0"/>
              </a:spcAft>
              <a:buSzPts val="1600"/>
              <a:buChar char="•"/>
              <a:defRPr sz="2000"/>
            </a:lvl1pPr>
            <a:lvl2pPr indent="-342900" lvl="1" marL="914400" algn="l">
              <a:lnSpc>
                <a:spcPct val="90000"/>
              </a:lnSpc>
              <a:spcBef>
                <a:spcPts val="300"/>
              </a:spcBef>
              <a:spcAft>
                <a:spcPts val="0"/>
              </a:spcAft>
              <a:buSzPts val="1800"/>
              <a:buChar char="●"/>
              <a:defRPr sz="1800"/>
            </a:lvl2pPr>
            <a:lvl3pPr indent="-330200" lvl="2" marL="1371600" algn="l">
              <a:lnSpc>
                <a:spcPct val="90000"/>
              </a:lnSpc>
              <a:spcBef>
                <a:spcPts val="300"/>
              </a:spcBef>
              <a:spcAft>
                <a:spcPts val="0"/>
              </a:spcAft>
              <a:buSzPts val="1600"/>
              <a:buChar char="●"/>
              <a:defRPr sz="1600"/>
            </a:lvl3pPr>
            <a:lvl4pPr indent="-317500" lvl="3" marL="1828800" algn="l">
              <a:lnSpc>
                <a:spcPct val="90000"/>
              </a:lnSpc>
              <a:spcBef>
                <a:spcPts val="300"/>
              </a:spcBef>
              <a:spcAft>
                <a:spcPts val="0"/>
              </a:spcAft>
              <a:buSzPts val="1400"/>
              <a:buChar char="●"/>
              <a:defRPr sz="1400"/>
            </a:lvl4pPr>
            <a:lvl5pPr indent="-317500" lvl="4" marL="2286000" algn="l">
              <a:lnSpc>
                <a:spcPct val="90000"/>
              </a:lnSpc>
              <a:spcBef>
                <a:spcPts val="300"/>
              </a:spcBef>
              <a:spcAft>
                <a:spcPts val="0"/>
              </a:spcAft>
              <a:buSzPts val="1400"/>
              <a:buChar char="●"/>
              <a:defRPr sz="1400"/>
            </a:lvl5pPr>
            <a:lvl6pPr indent="-317500" lvl="5" marL="2743200" algn="l">
              <a:lnSpc>
                <a:spcPct val="90000"/>
              </a:lnSpc>
              <a:spcBef>
                <a:spcPts val="300"/>
              </a:spcBef>
              <a:spcAft>
                <a:spcPts val="0"/>
              </a:spcAft>
              <a:buSzPts val="1400"/>
              <a:buChar char="●"/>
              <a:defRPr sz="1400"/>
            </a:lvl6pPr>
            <a:lvl7pPr indent="-317500" lvl="6" marL="3200400" algn="l">
              <a:lnSpc>
                <a:spcPct val="90000"/>
              </a:lnSpc>
              <a:spcBef>
                <a:spcPts val="300"/>
              </a:spcBef>
              <a:spcAft>
                <a:spcPts val="0"/>
              </a:spcAft>
              <a:buSzPts val="1400"/>
              <a:buChar char="●"/>
              <a:defRPr sz="1400"/>
            </a:lvl7pPr>
            <a:lvl8pPr indent="-317500" lvl="7" marL="3657600" algn="l">
              <a:lnSpc>
                <a:spcPct val="90000"/>
              </a:lnSpc>
              <a:spcBef>
                <a:spcPts val="300"/>
              </a:spcBef>
              <a:spcAft>
                <a:spcPts val="0"/>
              </a:spcAft>
              <a:buSzPts val="1400"/>
              <a:buChar char="●"/>
              <a:defRPr sz="1400"/>
            </a:lvl8pPr>
            <a:lvl9pPr indent="-317500" lvl="8" marL="4114800" algn="l">
              <a:lnSpc>
                <a:spcPct val="90000"/>
              </a:lnSpc>
              <a:spcBef>
                <a:spcPts val="300"/>
              </a:spcBef>
              <a:spcAft>
                <a:spcPts val="300"/>
              </a:spcAft>
              <a:buSzPts val="1400"/>
              <a:buChar char="●"/>
              <a:defRPr sz="1400"/>
            </a:lvl9pPr>
          </a:lstStyle>
          <a:p/>
        </p:txBody>
      </p:sp>
      <p:sp>
        <p:nvSpPr>
          <p:cNvPr id="79" name="Google Shape;79;p40"/>
          <p:cNvSpPr txBox="1"/>
          <p:nvPr>
            <p:ph idx="2" type="body"/>
          </p:nvPr>
        </p:nvSpPr>
        <p:spPr>
          <a:xfrm>
            <a:off x="841248" y="2099734"/>
            <a:ext cx="3200400" cy="3810001"/>
          </a:xfrm>
          <a:prstGeom prst="rect">
            <a:avLst/>
          </a:prstGeom>
          <a:noFill/>
          <a:ln>
            <a:noFill/>
          </a:ln>
        </p:spPr>
        <p:txBody>
          <a:bodyPr anchorCtr="0" anchor="t" bIns="45700" lIns="91425" spcFirstLastPara="1" rIns="91425" wrap="square" tIns="45700">
            <a:normAutofit/>
          </a:bodyPr>
          <a:lstStyle>
            <a:lvl1pPr indent="-228600" lvl="0" marL="457200" algn="l">
              <a:lnSpc>
                <a:spcPct val="114000"/>
              </a:lnSpc>
              <a:spcBef>
                <a:spcPts val="800"/>
              </a:spcBef>
              <a:spcAft>
                <a:spcPts val="0"/>
              </a:spcAft>
              <a:buSzPts val="1040"/>
              <a:buNone/>
              <a:defRPr sz="1300"/>
            </a:lvl1pPr>
            <a:lvl2pPr indent="-228600" lvl="1" marL="914400" algn="l">
              <a:lnSpc>
                <a:spcPct val="90000"/>
              </a:lnSpc>
              <a:spcBef>
                <a:spcPts val="300"/>
              </a:spcBef>
              <a:spcAft>
                <a:spcPts val="0"/>
              </a:spcAft>
              <a:buSzPts val="1200"/>
              <a:buNone/>
              <a:defRPr sz="1200"/>
            </a:lvl2pPr>
            <a:lvl3pPr indent="-228600" lvl="2" marL="1371600" algn="l">
              <a:lnSpc>
                <a:spcPct val="90000"/>
              </a:lnSpc>
              <a:spcBef>
                <a:spcPts val="300"/>
              </a:spcBef>
              <a:spcAft>
                <a:spcPts val="0"/>
              </a:spcAft>
              <a:buSzPts val="1000"/>
              <a:buNone/>
              <a:defRPr sz="1000"/>
            </a:lvl3pPr>
            <a:lvl4pPr indent="-228600" lvl="3" marL="1828800" algn="l">
              <a:lnSpc>
                <a:spcPct val="90000"/>
              </a:lnSpc>
              <a:spcBef>
                <a:spcPts val="300"/>
              </a:spcBef>
              <a:spcAft>
                <a:spcPts val="0"/>
              </a:spcAft>
              <a:buSzPts val="900"/>
              <a:buNone/>
              <a:defRPr sz="900"/>
            </a:lvl4pPr>
            <a:lvl5pPr indent="-228600" lvl="4" marL="2286000" algn="l">
              <a:lnSpc>
                <a:spcPct val="90000"/>
              </a:lnSpc>
              <a:spcBef>
                <a:spcPts val="300"/>
              </a:spcBef>
              <a:spcAft>
                <a:spcPts val="0"/>
              </a:spcAft>
              <a:buSzPts val="900"/>
              <a:buNone/>
              <a:defRPr sz="900"/>
            </a:lvl5pPr>
            <a:lvl6pPr indent="-228600" lvl="5" marL="2743200" algn="l">
              <a:lnSpc>
                <a:spcPct val="90000"/>
              </a:lnSpc>
              <a:spcBef>
                <a:spcPts val="300"/>
              </a:spcBef>
              <a:spcAft>
                <a:spcPts val="0"/>
              </a:spcAft>
              <a:buSzPts val="900"/>
              <a:buNone/>
              <a:defRPr sz="900"/>
            </a:lvl6pPr>
            <a:lvl7pPr indent="-228600" lvl="6" marL="3200400" algn="l">
              <a:lnSpc>
                <a:spcPct val="90000"/>
              </a:lnSpc>
              <a:spcBef>
                <a:spcPts val="300"/>
              </a:spcBef>
              <a:spcAft>
                <a:spcPts val="0"/>
              </a:spcAft>
              <a:buSzPts val="900"/>
              <a:buNone/>
              <a:defRPr sz="900"/>
            </a:lvl7pPr>
            <a:lvl8pPr indent="-228600" lvl="7" marL="3657600" algn="l">
              <a:lnSpc>
                <a:spcPct val="90000"/>
              </a:lnSpc>
              <a:spcBef>
                <a:spcPts val="300"/>
              </a:spcBef>
              <a:spcAft>
                <a:spcPts val="0"/>
              </a:spcAft>
              <a:buSzPts val="900"/>
              <a:buNone/>
              <a:defRPr sz="900"/>
            </a:lvl8pPr>
            <a:lvl9pPr indent="-228600" lvl="8" marL="4114800" algn="l">
              <a:lnSpc>
                <a:spcPct val="90000"/>
              </a:lnSpc>
              <a:spcBef>
                <a:spcPts val="300"/>
              </a:spcBef>
              <a:spcAft>
                <a:spcPts val="300"/>
              </a:spcAft>
              <a:buSzPts val="900"/>
              <a:buNone/>
              <a:defRPr sz="900"/>
            </a:lvl9pPr>
          </a:lstStyle>
          <a:p/>
        </p:txBody>
      </p:sp>
      <p:sp>
        <p:nvSpPr>
          <p:cNvPr id="80" name="Google Shape;80;p40"/>
          <p:cNvSpPr txBox="1"/>
          <p:nvPr>
            <p:ph idx="10" type="dt"/>
          </p:nvPr>
        </p:nvSpPr>
        <p:spPr>
          <a:xfrm rot="-5400000">
            <a:off x="10797542" y="998537"/>
            <a:ext cx="1904999"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1" name="Google Shape;81;p40"/>
          <p:cNvSpPr txBox="1"/>
          <p:nvPr>
            <p:ph idx="11" type="ftr"/>
          </p:nvPr>
        </p:nvSpPr>
        <p:spPr>
          <a:xfrm rot="-5400000">
            <a:off x="9959341" y="4046537"/>
            <a:ext cx="35814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2" name="Google Shape;82;p40"/>
          <p:cNvSpPr txBox="1"/>
          <p:nvPr>
            <p:ph idx="12" type="sldNum"/>
          </p:nvPr>
        </p:nvSpPr>
        <p:spPr>
          <a:xfrm>
            <a:off x="11292840" y="6172200"/>
            <a:ext cx="914400" cy="593725"/>
          </a:xfrm>
          <a:prstGeom prst="rect">
            <a:avLst/>
          </a:prstGeom>
          <a:noFill/>
          <a:ln>
            <a:noFill/>
          </a:ln>
        </p:spPr>
        <p:txBody>
          <a:bodyPr anchorCtr="0" anchor="ctr" bIns="45700" lIns="45700" spcFirstLastPara="1" rIns="45700" wrap="square" tIns="45700">
            <a:norm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83" name="Shape 83"/>
        <p:cNvGrpSpPr/>
        <p:nvPr/>
      </p:nvGrpSpPr>
      <p:grpSpPr>
        <a:xfrm>
          <a:off x="0" y="0"/>
          <a:ext cx="0" cy="0"/>
          <a:chOff x="0" y="0"/>
          <a:chExt cx="0" cy="0"/>
        </a:xfrm>
      </p:grpSpPr>
      <p:sp>
        <p:nvSpPr>
          <p:cNvPr id="84" name="Google Shape;84;p41"/>
          <p:cNvSpPr txBox="1"/>
          <p:nvPr>
            <p:ph type="title"/>
          </p:nvPr>
        </p:nvSpPr>
        <p:spPr>
          <a:xfrm>
            <a:off x="1261872" y="365760"/>
            <a:ext cx="9692640" cy="1325562"/>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5" name="Google Shape;85;p41"/>
          <p:cNvSpPr txBox="1"/>
          <p:nvPr>
            <p:ph idx="1" type="body"/>
          </p:nvPr>
        </p:nvSpPr>
        <p:spPr>
          <a:xfrm rot="5400000">
            <a:off x="3383884" y="-293211"/>
            <a:ext cx="4351337" cy="8595360"/>
          </a:xfrm>
          <a:prstGeom prst="rect">
            <a:avLst/>
          </a:prstGeom>
          <a:noFill/>
          <a:ln>
            <a:noFill/>
          </a:ln>
        </p:spPr>
        <p:txBody>
          <a:bodyPr anchorCtr="0" anchor="t" bIns="45700" lIns="91425" spcFirstLastPara="1" rIns="91425" wrap="square" tIns="45700">
            <a:normAutofit/>
          </a:bodyPr>
          <a:lstStyle>
            <a:lvl1pPr indent="-320040" lvl="0" marL="457200" algn="l">
              <a:lnSpc>
                <a:spcPct val="95000"/>
              </a:lnSpc>
              <a:spcBef>
                <a:spcPts val="1400"/>
              </a:spcBef>
              <a:spcAft>
                <a:spcPts val="0"/>
              </a:spcAft>
              <a:buSzPts val="1440"/>
              <a:buChar char="•"/>
              <a:defRPr/>
            </a:lvl1pPr>
            <a:lvl2pPr indent="-342900" lvl="1" marL="914400" algn="l">
              <a:lnSpc>
                <a:spcPct val="90000"/>
              </a:lnSpc>
              <a:spcBef>
                <a:spcPts val="300"/>
              </a:spcBef>
              <a:spcAft>
                <a:spcPts val="0"/>
              </a:spcAft>
              <a:buSzPts val="1800"/>
              <a:buChar char="●"/>
              <a:defRPr/>
            </a:lvl2pPr>
            <a:lvl3pPr indent="-342900" lvl="2" marL="1371600" algn="l">
              <a:lnSpc>
                <a:spcPct val="90000"/>
              </a:lnSpc>
              <a:spcBef>
                <a:spcPts val="300"/>
              </a:spcBef>
              <a:spcAft>
                <a:spcPts val="0"/>
              </a:spcAft>
              <a:buSzPts val="1800"/>
              <a:buChar char="●"/>
              <a:defRPr/>
            </a:lvl3pPr>
            <a:lvl4pPr indent="-342900" lvl="3" marL="1828800" algn="l">
              <a:lnSpc>
                <a:spcPct val="90000"/>
              </a:lnSpc>
              <a:spcBef>
                <a:spcPts val="300"/>
              </a:spcBef>
              <a:spcAft>
                <a:spcPts val="0"/>
              </a:spcAft>
              <a:buSzPts val="1800"/>
              <a:buChar char="●"/>
              <a:defRPr/>
            </a:lvl4pPr>
            <a:lvl5pPr indent="-342900" lvl="4" marL="2286000" algn="l">
              <a:lnSpc>
                <a:spcPct val="90000"/>
              </a:lnSpc>
              <a:spcBef>
                <a:spcPts val="300"/>
              </a:spcBef>
              <a:spcAft>
                <a:spcPts val="0"/>
              </a:spcAft>
              <a:buSzPts val="1800"/>
              <a:buChar char="●"/>
              <a:defRPr/>
            </a:lvl5pPr>
            <a:lvl6pPr indent="-342900" lvl="5" marL="2743200" algn="l">
              <a:lnSpc>
                <a:spcPct val="90000"/>
              </a:lnSpc>
              <a:spcBef>
                <a:spcPts val="300"/>
              </a:spcBef>
              <a:spcAft>
                <a:spcPts val="0"/>
              </a:spcAft>
              <a:buSzPts val="1800"/>
              <a:buChar char="●"/>
              <a:defRPr/>
            </a:lvl6pPr>
            <a:lvl7pPr indent="-342900" lvl="6" marL="3200400" algn="l">
              <a:lnSpc>
                <a:spcPct val="90000"/>
              </a:lnSpc>
              <a:spcBef>
                <a:spcPts val="300"/>
              </a:spcBef>
              <a:spcAft>
                <a:spcPts val="0"/>
              </a:spcAft>
              <a:buSzPts val="1800"/>
              <a:buChar char="●"/>
              <a:defRPr/>
            </a:lvl7pPr>
            <a:lvl8pPr indent="-342900" lvl="7" marL="3657600" algn="l">
              <a:lnSpc>
                <a:spcPct val="90000"/>
              </a:lnSpc>
              <a:spcBef>
                <a:spcPts val="300"/>
              </a:spcBef>
              <a:spcAft>
                <a:spcPts val="0"/>
              </a:spcAft>
              <a:buSzPts val="1800"/>
              <a:buChar char="●"/>
              <a:defRPr/>
            </a:lvl8pPr>
            <a:lvl9pPr indent="-342900" lvl="8" marL="4114800" algn="l">
              <a:lnSpc>
                <a:spcPct val="90000"/>
              </a:lnSpc>
              <a:spcBef>
                <a:spcPts val="300"/>
              </a:spcBef>
              <a:spcAft>
                <a:spcPts val="300"/>
              </a:spcAft>
              <a:buSzPts val="1800"/>
              <a:buChar char="●"/>
              <a:defRPr/>
            </a:lvl9pPr>
          </a:lstStyle>
          <a:p/>
        </p:txBody>
      </p:sp>
      <p:sp>
        <p:nvSpPr>
          <p:cNvPr id="86" name="Google Shape;86;p41"/>
          <p:cNvSpPr txBox="1"/>
          <p:nvPr>
            <p:ph idx="10" type="dt"/>
          </p:nvPr>
        </p:nvSpPr>
        <p:spPr>
          <a:xfrm rot="-5400000">
            <a:off x="10797542" y="998537"/>
            <a:ext cx="1904999"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7" name="Google Shape;87;p41"/>
          <p:cNvSpPr txBox="1"/>
          <p:nvPr>
            <p:ph idx="11" type="ftr"/>
          </p:nvPr>
        </p:nvSpPr>
        <p:spPr>
          <a:xfrm rot="-5400000">
            <a:off x="9959341" y="4046537"/>
            <a:ext cx="35814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8" name="Google Shape;88;p41"/>
          <p:cNvSpPr txBox="1"/>
          <p:nvPr>
            <p:ph idx="12" type="sldNum"/>
          </p:nvPr>
        </p:nvSpPr>
        <p:spPr>
          <a:xfrm>
            <a:off x="11292840" y="6172200"/>
            <a:ext cx="914400" cy="593725"/>
          </a:xfrm>
          <a:prstGeom prst="rect">
            <a:avLst/>
          </a:prstGeom>
          <a:noFill/>
          <a:ln>
            <a:noFill/>
          </a:ln>
        </p:spPr>
        <p:txBody>
          <a:bodyPr anchorCtr="0" anchor="ctr" bIns="45700" lIns="45700" spcFirstLastPara="1" rIns="45700" wrap="square" tIns="45700">
            <a:norm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89" name="Shape 89"/>
        <p:cNvGrpSpPr/>
        <p:nvPr/>
      </p:nvGrpSpPr>
      <p:grpSpPr>
        <a:xfrm>
          <a:off x="0" y="0"/>
          <a:ext cx="0" cy="0"/>
          <a:chOff x="0" y="0"/>
          <a:chExt cx="0" cy="0"/>
        </a:xfrm>
      </p:grpSpPr>
      <p:sp>
        <p:nvSpPr>
          <p:cNvPr id="90" name="Google Shape;90;p42"/>
          <p:cNvSpPr txBox="1"/>
          <p:nvPr>
            <p:ph type="title"/>
          </p:nvPr>
        </p:nvSpPr>
        <p:spPr>
          <a:xfrm rot="5400000">
            <a:off x="6938169" y="2091531"/>
            <a:ext cx="5897562" cy="24765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1" name="Google Shape;91;p42"/>
          <p:cNvSpPr txBox="1"/>
          <p:nvPr>
            <p:ph idx="1" type="body"/>
          </p:nvPr>
        </p:nvSpPr>
        <p:spPr>
          <a:xfrm rot="5400000">
            <a:off x="1680369" y="-537369"/>
            <a:ext cx="5897562" cy="7734300"/>
          </a:xfrm>
          <a:prstGeom prst="rect">
            <a:avLst/>
          </a:prstGeom>
          <a:noFill/>
          <a:ln>
            <a:noFill/>
          </a:ln>
        </p:spPr>
        <p:txBody>
          <a:bodyPr anchorCtr="0" anchor="t" bIns="45700" lIns="91425" spcFirstLastPara="1" rIns="91425" wrap="square" tIns="45700">
            <a:normAutofit/>
          </a:bodyPr>
          <a:lstStyle>
            <a:lvl1pPr indent="-320040" lvl="0" marL="457200" algn="l">
              <a:lnSpc>
                <a:spcPct val="95000"/>
              </a:lnSpc>
              <a:spcBef>
                <a:spcPts val="1400"/>
              </a:spcBef>
              <a:spcAft>
                <a:spcPts val="0"/>
              </a:spcAft>
              <a:buSzPts val="1440"/>
              <a:buChar char="•"/>
              <a:defRPr/>
            </a:lvl1pPr>
            <a:lvl2pPr indent="-342900" lvl="1" marL="914400" algn="l">
              <a:lnSpc>
                <a:spcPct val="90000"/>
              </a:lnSpc>
              <a:spcBef>
                <a:spcPts val="300"/>
              </a:spcBef>
              <a:spcAft>
                <a:spcPts val="0"/>
              </a:spcAft>
              <a:buSzPts val="1800"/>
              <a:buChar char="●"/>
              <a:defRPr/>
            </a:lvl2pPr>
            <a:lvl3pPr indent="-342900" lvl="2" marL="1371600" algn="l">
              <a:lnSpc>
                <a:spcPct val="90000"/>
              </a:lnSpc>
              <a:spcBef>
                <a:spcPts val="300"/>
              </a:spcBef>
              <a:spcAft>
                <a:spcPts val="0"/>
              </a:spcAft>
              <a:buSzPts val="1800"/>
              <a:buChar char="●"/>
              <a:defRPr/>
            </a:lvl3pPr>
            <a:lvl4pPr indent="-342900" lvl="3" marL="1828800" algn="l">
              <a:lnSpc>
                <a:spcPct val="90000"/>
              </a:lnSpc>
              <a:spcBef>
                <a:spcPts val="300"/>
              </a:spcBef>
              <a:spcAft>
                <a:spcPts val="0"/>
              </a:spcAft>
              <a:buSzPts val="1800"/>
              <a:buChar char="●"/>
              <a:defRPr/>
            </a:lvl4pPr>
            <a:lvl5pPr indent="-342900" lvl="4" marL="2286000" algn="l">
              <a:lnSpc>
                <a:spcPct val="90000"/>
              </a:lnSpc>
              <a:spcBef>
                <a:spcPts val="300"/>
              </a:spcBef>
              <a:spcAft>
                <a:spcPts val="0"/>
              </a:spcAft>
              <a:buSzPts val="1800"/>
              <a:buChar char="●"/>
              <a:defRPr/>
            </a:lvl5pPr>
            <a:lvl6pPr indent="-342900" lvl="5" marL="2743200" algn="l">
              <a:lnSpc>
                <a:spcPct val="90000"/>
              </a:lnSpc>
              <a:spcBef>
                <a:spcPts val="300"/>
              </a:spcBef>
              <a:spcAft>
                <a:spcPts val="0"/>
              </a:spcAft>
              <a:buSzPts val="1800"/>
              <a:buChar char="●"/>
              <a:defRPr/>
            </a:lvl6pPr>
            <a:lvl7pPr indent="-342900" lvl="6" marL="3200400" algn="l">
              <a:lnSpc>
                <a:spcPct val="90000"/>
              </a:lnSpc>
              <a:spcBef>
                <a:spcPts val="300"/>
              </a:spcBef>
              <a:spcAft>
                <a:spcPts val="0"/>
              </a:spcAft>
              <a:buSzPts val="1800"/>
              <a:buChar char="●"/>
              <a:defRPr/>
            </a:lvl7pPr>
            <a:lvl8pPr indent="-342900" lvl="7" marL="3657600" algn="l">
              <a:lnSpc>
                <a:spcPct val="90000"/>
              </a:lnSpc>
              <a:spcBef>
                <a:spcPts val="300"/>
              </a:spcBef>
              <a:spcAft>
                <a:spcPts val="0"/>
              </a:spcAft>
              <a:buSzPts val="1800"/>
              <a:buChar char="●"/>
              <a:defRPr/>
            </a:lvl8pPr>
            <a:lvl9pPr indent="-342900" lvl="8" marL="4114800" algn="l">
              <a:lnSpc>
                <a:spcPct val="90000"/>
              </a:lnSpc>
              <a:spcBef>
                <a:spcPts val="300"/>
              </a:spcBef>
              <a:spcAft>
                <a:spcPts val="300"/>
              </a:spcAft>
              <a:buSzPts val="1800"/>
              <a:buChar char="●"/>
              <a:defRPr/>
            </a:lvl9pPr>
          </a:lstStyle>
          <a:p/>
        </p:txBody>
      </p:sp>
      <p:sp>
        <p:nvSpPr>
          <p:cNvPr id="92" name="Google Shape;92;p42"/>
          <p:cNvSpPr txBox="1"/>
          <p:nvPr>
            <p:ph idx="10" type="dt"/>
          </p:nvPr>
        </p:nvSpPr>
        <p:spPr>
          <a:xfrm rot="-5400000">
            <a:off x="10797542" y="998537"/>
            <a:ext cx="1904999"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3" name="Google Shape;93;p42"/>
          <p:cNvSpPr txBox="1"/>
          <p:nvPr>
            <p:ph idx="11" type="ftr"/>
          </p:nvPr>
        </p:nvSpPr>
        <p:spPr>
          <a:xfrm rot="-5400000">
            <a:off x="9959341" y="4046537"/>
            <a:ext cx="35814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4" name="Google Shape;94;p42"/>
          <p:cNvSpPr txBox="1"/>
          <p:nvPr>
            <p:ph idx="12" type="sldNum"/>
          </p:nvPr>
        </p:nvSpPr>
        <p:spPr>
          <a:xfrm>
            <a:off x="11292840" y="6172200"/>
            <a:ext cx="914400" cy="593725"/>
          </a:xfrm>
          <a:prstGeom prst="rect">
            <a:avLst/>
          </a:prstGeom>
          <a:noFill/>
          <a:ln>
            <a:noFill/>
          </a:ln>
        </p:spPr>
        <p:txBody>
          <a:bodyPr anchorCtr="0" anchor="ctr" bIns="45700" lIns="45700" spcFirstLastPara="1" rIns="45700" wrap="square" tIns="45700">
            <a:norm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02" name="Shape 102"/>
        <p:cNvGrpSpPr/>
        <p:nvPr/>
      </p:nvGrpSpPr>
      <p:grpSpPr>
        <a:xfrm>
          <a:off x="0" y="0"/>
          <a:ext cx="0" cy="0"/>
          <a:chOff x="0" y="0"/>
          <a:chExt cx="0" cy="0"/>
        </a:xfrm>
      </p:grpSpPr>
      <p:sp>
        <p:nvSpPr>
          <p:cNvPr id="103" name="Google Shape;103;p36"/>
          <p:cNvSpPr txBox="1"/>
          <p:nvPr>
            <p:ph type="title"/>
          </p:nvPr>
        </p:nvSpPr>
        <p:spPr>
          <a:xfrm>
            <a:off x="1261872" y="365760"/>
            <a:ext cx="9692640" cy="1325562"/>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4" name="Google Shape;104;p36"/>
          <p:cNvSpPr txBox="1"/>
          <p:nvPr>
            <p:ph idx="1" type="body"/>
          </p:nvPr>
        </p:nvSpPr>
        <p:spPr>
          <a:xfrm>
            <a:off x="1261872" y="1828800"/>
            <a:ext cx="8595360" cy="4351337"/>
          </a:xfrm>
          <a:prstGeom prst="rect">
            <a:avLst/>
          </a:prstGeom>
          <a:noFill/>
          <a:ln>
            <a:noFill/>
          </a:ln>
        </p:spPr>
        <p:txBody>
          <a:bodyPr anchorCtr="0" anchor="t" bIns="45700" lIns="91425" spcFirstLastPara="1" rIns="91425" wrap="square" tIns="45700">
            <a:normAutofit/>
          </a:bodyPr>
          <a:lstStyle>
            <a:lvl1pPr indent="-320040" lvl="0" marL="457200" algn="l">
              <a:lnSpc>
                <a:spcPct val="95000"/>
              </a:lnSpc>
              <a:spcBef>
                <a:spcPts val="1400"/>
              </a:spcBef>
              <a:spcAft>
                <a:spcPts val="0"/>
              </a:spcAft>
              <a:buSzPts val="1440"/>
              <a:buChar char="•"/>
              <a:defRPr/>
            </a:lvl1pPr>
            <a:lvl2pPr indent="-342900" lvl="1" marL="914400" algn="l">
              <a:lnSpc>
                <a:spcPct val="90000"/>
              </a:lnSpc>
              <a:spcBef>
                <a:spcPts val="300"/>
              </a:spcBef>
              <a:spcAft>
                <a:spcPts val="0"/>
              </a:spcAft>
              <a:buSzPts val="1800"/>
              <a:buChar char="●"/>
              <a:defRPr/>
            </a:lvl2pPr>
            <a:lvl3pPr indent="-342900" lvl="2" marL="1371600" algn="l">
              <a:lnSpc>
                <a:spcPct val="90000"/>
              </a:lnSpc>
              <a:spcBef>
                <a:spcPts val="300"/>
              </a:spcBef>
              <a:spcAft>
                <a:spcPts val="0"/>
              </a:spcAft>
              <a:buSzPts val="1800"/>
              <a:buChar char="●"/>
              <a:defRPr/>
            </a:lvl3pPr>
            <a:lvl4pPr indent="-342900" lvl="3" marL="1828800" algn="l">
              <a:lnSpc>
                <a:spcPct val="90000"/>
              </a:lnSpc>
              <a:spcBef>
                <a:spcPts val="300"/>
              </a:spcBef>
              <a:spcAft>
                <a:spcPts val="0"/>
              </a:spcAft>
              <a:buSzPts val="1800"/>
              <a:buChar char="●"/>
              <a:defRPr/>
            </a:lvl4pPr>
            <a:lvl5pPr indent="-342900" lvl="4" marL="2286000" algn="l">
              <a:lnSpc>
                <a:spcPct val="90000"/>
              </a:lnSpc>
              <a:spcBef>
                <a:spcPts val="300"/>
              </a:spcBef>
              <a:spcAft>
                <a:spcPts val="0"/>
              </a:spcAft>
              <a:buSzPts val="1800"/>
              <a:buChar char="●"/>
              <a:defRPr/>
            </a:lvl5pPr>
            <a:lvl6pPr indent="-342900" lvl="5" marL="2743200" algn="l">
              <a:lnSpc>
                <a:spcPct val="90000"/>
              </a:lnSpc>
              <a:spcBef>
                <a:spcPts val="300"/>
              </a:spcBef>
              <a:spcAft>
                <a:spcPts val="0"/>
              </a:spcAft>
              <a:buSzPts val="1800"/>
              <a:buChar char="●"/>
              <a:defRPr/>
            </a:lvl6pPr>
            <a:lvl7pPr indent="-342900" lvl="6" marL="3200400" algn="l">
              <a:lnSpc>
                <a:spcPct val="90000"/>
              </a:lnSpc>
              <a:spcBef>
                <a:spcPts val="300"/>
              </a:spcBef>
              <a:spcAft>
                <a:spcPts val="0"/>
              </a:spcAft>
              <a:buSzPts val="1800"/>
              <a:buChar char="●"/>
              <a:defRPr/>
            </a:lvl7pPr>
            <a:lvl8pPr indent="-342900" lvl="7" marL="3657600" algn="l">
              <a:lnSpc>
                <a:spcPct val="90000"/>
              </a:lnSpc>
              <a:spcBef>
                <a:spcPts val="300"/>
              </a:spcBef>
              <a:spcAft>
                <a:spcPts val="0"/>
              </a:spcAft>
              <a:buSzPts val="1800"/>
              <a:buChar char="●"/>
              <a:defRPr/>
            </a:lvl8pPr>
            <a:lvl9pPr indent="-342900" lvl="8" marL="4114800" algn="l">
              <a:lnSpc>
                <a:spcPct val="90000"/>
              </a:lnSpc>
              <a:spcBef>
                <a:spcPts val="300"/>
              </a:spcBef>
              <a:spcAft>
                <a:spcPts val="300"/>
              </a:spcAft>
              <a:buSzPts val="1800"/>
              <a:buChar char="●"/>
              <a:defRPr/>
            </a:lvl9pPr>
          </a:lstStyle>
          <a:p/>
        </p:txBody>
      </p:sp>
      <p:sp>
        <p:nvSpPr>
          <p:cNvPr id="105" name="Google Shape;105;p36"/>
          <p:cNvSpPr txBox="1"/>
          <p:nvPr>
            <p:ph idx="10" type="dt"/>
          </p:nvPr>
        </p:nvSpPr>
        <p:spPr>
          <a:xfrm rot="-5400000">
            <a:off x="10797542" y="998537"/>
            <a:ext cx="1904999"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6" name="Google Shape;106;p36"/>
          <p:cNvSpPr txBox="1"/>
          <p:nvPr>
            <p:ph idx="11" type="ftr"/>
          </p:nvPr>
        </p:nvSpPr>
        <p:spPr>
          <a:xfrm rot="-5400000">
            <a:off x="9959341" y="4046537"/>
            <a:ext cx="35814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7" name="Google Shape;107;p36"/>
          <p:cNvSpPr txBox="1"/>
          <p:nvPr>
            <p:ph idx="12" type="sldNum"/>
          </p:nvPr>
        </p:nvSpPr>
        <p:spPr>
          <a:xfrm>
            <a:off x="11292840" y="6172200"/>
            <a:ext cx="914400" cy="593725"/>
          </a:xfrm>
          <a:prstGeom prst="rect">
            <a:avLst/>
          </a:prstGeom>
          <a:noFill/>
          <a:ln>
            <a:noFill/>
          </a:ln>
        </p:spPr>
        <p:txBody>
          <a:bodyPr anchorCtr="0" anchor="ctr" bIns="45700" lIns="45700" spcFirstLastPara="1" rIns="45700" wrap="square" tIns="45700">
            <a:norm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3" name="Shape 23"/>
        <p:cNvGrpSpPr/>
        <p:nvPr/>
      </p:nvGrpSpPr>
      <p:grpSpPr>
        <a:xfrm>
          <a:off x="0" y="0"/>
          <a:ext cx="0" cy="0"/>
          <a:chOff x="0" y="0"/>
          <a:chExt cx="0" cy="0"/>
        </a:xfrm>
      </p:grpSpPr>
      <p:sp>
        <p:nvSpPr>
          <p:cNvPr id="24" name="Google Shape;24;p31"/>
          <p:cNvSpPr txBox="1"/>
          <p:nvPr>
            <p:ph type="title"/>
          </p:nvPr>
        </p:nvSpPr>
        <p:spPr>
          <a:xfrm>
            <a:off x="1261872" y="365760"/>
            <a:ext cx="9692640" cy="1325562"/>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5" name="Google Shape;25;p31"/>
          <p:cNvSpPr txBox="1"/>
          <p:nvPr>
            <p:ph idx="1" type="body"/>
          </p:nvPr>
        </p:nvSpPr>
        <p:spPr>
          <a:xfrm>
            <a:off x="1261872" y="1828800"/>
            <a:ext cx="8595360" cy="4351337"/>
          </a:xfrm>
          <a:prstGeom prst="rect">
            <a:avLst/>
          </a:prstGeom>
          <a:noFill/>
          <a:ln>
            <a:noFill/>
          </a:ln>
        </p:spPr>
        <p:txBody>
          <a:bodyPr anchorCtr="0" anchor="t" bIns="45700" lIns="91425" spcFirstLastPara="1" rIns="91425" wrap="square" tIns="45700">
            <a:normAutofit/>
          </a:bodyPr>
          <a:lstStyle>
            <a:lvl1pPr indent="-320040" lvl="0" marL="457200" algn="l">
              <a:lnSpc>
                <a:spcPct val="95000"/>
              </a:lnSpc>
              <a:spcBef>
                <a:spcPts val="1400"/>
              </a:spcBef>
              <a:spcAft>
                <a:spcPts val="0"/>
              </a:spcAft>
              <a:buSzPts val="1440"/>
              <a:buChar char="•"/>
              <a:defRPr/>
            </a:lvl1pPr>
            <a:lvl2pPr indent="-342900" lvl="1" marL="914400" algn="l">
              <a:lnSpc>
                <a:spcPct val="90000"/>
              </a:lnSpc>
              <a:spcBef>
                <a:spcPts val="300"/>
              </a:spcBef>
              <a:spcAft>
                <a:spcPts val="0"/>
              </a:spcAft>
              <a:buSzPts val="1800"/>
              <a:buChar char="●"/>
              <a:defRPr/>
            </a:lvl2pPr>
            <a:lvl3pPr indent="-342900" lvl="2" marL="1371600" algn="l">
              <a:lnSpc>
                <a:spcPct val="90000"/>
              </a:lnSpc>
              <a:spcBef>
                <a:spcPts val="300"/>
              </a:spcBef>
              <a:spcAft>
                <a:spcPts val="0"/>
              </a:spcAft>
              <a:buSzPts val="1800"/>
              <a:buChar char="●"/>
              <a:defRPr/>
            </a:lvl3pPr>
            <a:lvl4pPr indent="-342900" lvl="3" marL="1828800" algn="l">
              <a:lnSpc>
                <a:spcPct val="90000"/>
              </a:lnSpc>
              <a:spcBef>
                <a:spcPts val="300"/>
              </a:spcBef>
              <a:spcAft>
                <a:spcPts val="0"/>
              </a:spcAft>
              <a:buSzPts val="1800"/>
              <a:buChar char="●"/>
              <a:defRPr/>
            </a:lvl4pPr>
            <a:lvl5pPr indent="-342900" lvl="4" marL="2286000" algn="l">
              <a:lnSpc>
                <a:spcPct val="90000"/>
              </a:lnSpc>
              <a:spcBef>
                <a:spcPts val="300"/>
              </a:spcBef>
              <a:spcAft>
                <a:spcPts val="0"/>
              </a:spcAft>
              <a:buSzPts val="1800"/>
              <a:buChar char="●"/>
              <a:defRPr/>
            </a:lvl5pPr>
            <a:lvl6pPr indent="-342900" lvl="5" marL="2743200" algn="l">
              <a:lnSpc>
                <a:spcPct val="90000"/>
              </a:lnSpc>
              <a:spcBef>
                <a:spcPts val="300"/>
              </a:spcBef>
              <a:spcAft>
                <a:spcPts val="0"/>
              </a:spcAft>
              <a:buSzPts val="1800"/>
              <a:buChar char="●"/>
              <a:defRPr/>
            </a:lvl6pPr>
            <a:lvl7pPr indent="-342900" lvl="6" marL="3200400" algn="l">
              <a:lnSpc>
                <a:spcPct val="90000"/>
              </a:lnSpc>
              <a:spcBef>
                <a:spcPts val="300"/>
              </a:spcBef>
              <a:spcAft>
                <a:spcPts val="0"/>
              </a:spcAft>
              <a:buSzPts val="1800"/>
              <a:buChar char="●"/>
              <a:defRPr/>
            </a:lvl7pPr>
            <a:lvl8pPr indent="-342900" lvl="7" marL="3657600" algn="l">
              <a:lnSpc>
                <a:spcPct val="90000"/>
              </a:lnSpc>
              <a:spcBef>
                <a:spcPts val="300"/>
              </a:spcBef>
              <a:spcAft>
                <a:spcPts val="0"/>
              </a:spcAft>
              <a:buSzPts val="1800"/>
              <a:buChar char="●"/>
              <a:defRPr/>
            </a:lvl8pPr>
            <a:lvl9pPr indent="-342900" lvl="8" marL="4114800" algn="l">
              <a:lnSpc>
                <a:spcPct val="90000"/>
              </a:lnSpc>
              <a:spcBef>
                <a:spcPts val="300"/>
              </a:spcBef>
              <a:spcAft>
                <a:spcPts val="300"/>
              </a:spcAft>
              <a:buSzPts val="1800"/>
              <a:buChar char="●"/>
              <a:defRPr/>
            </a:lvl9pPr>
          </a:lstStyle>
          <a:p/>
        </p:txBody>
      </p:sp>
      <p:sp>
        <p:nvSpPr>
          <p:cNvPr id="26" name="Google Shape;26;p31"/>
          <p:cNvSpPr txBox="1"/>
          <p:nvPr>
            <p:ph idx="10" type="dt"/>
          </p:nvPr>
        </p:nvSpPr>
        <p:spPr>
          <a:xfrm rot="-5400000">
            <a:off x="10797542" y="998537"/>
            <a:ext cx="1904999"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7" name="Google Shape;27;p31"/>
          <p:cNvSpPr txBox="1"/>
          <p:nvPr>
            <p:ph idx="11" type="ftr"/>
          </p:nvPr>
        </p:nvSpPr>
        <p:spPr>
          <a:xfrm rot="-5400000">
            <a:off x="9959341" y="4046537"/>
            <a:ext cx="35814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8" name="Google Shape;28;p31"/>
          <p:cNvSpPr txBox="1"/>
          <p:nvPr>
            <p:ph idx="12" type="sldNum"/>
          </p:nvPr>
        </p:nvSpPr>
        <p:spPr>
          <a:xfrm>
            <a:off x="11292840" y="6172200"/>
            <a:ext cx="914400" cy="593725"/>
          </a:xfrm>
          <a:prstGeom prst="rect">
            <a:avLst/>
          </a:prstGeom>
          <a:noFill/>
          <a:ln>
            <a:noFill/>
          </a:ln>
        </p:spPr>
        <p:txBody>
          <a:bodyPr anchorCtr="0" anchor="ctr" bIns="45700" lIns="45700" spcFirstLastPara="1" rIns="45700" wrap="square" tIns="45700">
            <a:norm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29" name="Shape 29"/>
        <p:cNvGrpSpPr/>
        <p:nvPr/>
      </p:nvGrpSpPr>
      <p:grpSpPr>
        <a:xfrm>
          <a:off x="0" y="0"/>
          <a:ext cx="0" cy="0"/>
          <a:chOff x="0" y="0"/>
          <a:chExt cx="0" cy="0"/>
        </a:xfrm>
      </p:grpSpPr>
      <p:sp>
        <p:nvSpPr>
          <p:cNvPr id="30" name="Google Shape;30;p32"/>
          <p:cNvSpPr txBox="1"/>
          <p:nvPr>
            <p:ph type="title"/>
          </p:nvPr>
        </p:nvSpPr>
        <p:spPr>
          <a:xfrm>
            <a:off x="1261872" y="365760"/>
            <a:ext cx="9692640" cy="1325562"/>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1" name="Google Shape;31;p32"/>
          <p:cNvSpPr txBox="1"/>
          <p:nvPr>
            <p:ph idx="1" type="body"/>
          </p:nvPr>
        </p:nvSpPr>
        <p:spPr>
          <a:xfrm>
            <a:off x="1261872" y="1713655"/>
            <a:ext cx="4480560" cy="731520"/>
          </a:xfrm>
          <a:prstGeom prst="rect">
            <a:avLst/>
          </a:prstGeom>
          <a:noFill/>
          <a:ln>
            <a:noFill/>
          </a:ln>
        </p:spPr>
        <p:txBody>
          <a:bodyPr anchorCtr="0" anchor="b" bIns="45700" lIns="91425" spcFirstLastPara="1" rIns="91425" wrap="square" tIns="45700">
            <a:normAutofit/>
          </a:bodyPr>
          <a:lstStyle>
            <a:lvl1pPr indent="-228600" lvl="0" marL="457200" algn="l">
              <a:lnSpc>
                <a:spcPct val="95000"/>
              </a:lnSpc>
              <a:spcBef>
                <a:spcPts val="0"/>
              </a:spcBef>
              <a:spcAft>
                <a:spcPts val="0"/>
              </a:spcAft>
              <a:buSzPts val="1600"/>
              <a:buNone/>
              <a:defRPr b="0" sz="2000">
                <a:solidFill>
                  <a:schemeClr val="dk2"/>
                </a:solidFill>
              </a:defRPr>
            </a:lvl1pPr>
            <a:lvl2pPr indent="-228600" lvl="1" marL="914400" algn="l">
              <a:lnSpc>
                <a:spcPct val="90000"/>
              </a:lnSpc>
              <a:spcBef>
                <a:spcPts val="300"/>
              </a:spcBef>
              <a:spcAft>
                <a:spcPts val="0"/>
              </a:spcAft>
              <a:buSzPts val="2000"/>
              <a:buNone/>
              <a:defRPr b="1" sz="2000"/>
            </a:lvl2pPr>
            <a:lvl3pPr indent="-228600" lvl="2" marL="1371600" algn="l">
              <a:lnSpc>
                <a:spcPct val="90000"/>
              </a:lnSpc>
              <a:spcBef>
                <a:spcPts val="300"/>
              </a:spcBef>
              <a:spcAft>
                <a:spcPts val="0"/>
              </a:spcAft>
              <a:buSzPts val="1800"/>
              <a:buNone/>
              <a:defRPr b="1" sz="1800"/>
            </a:lvl3pPr>
            <a:lvl4pPr indent="-228600" lvl="3" marL="1828800" algn="l">
              <a:lnSpc>
                <a:spcPct val="90000"/>
              </a:lnSpc>
              <a:spcBef>
                <a:spcPts val="300"/>
              </a:spcBef>
              <a:spcAft>
                <a:spcPts val="0"/>
              </a:spcAft>
              <a:buSzPts val="1600"/>
              <a:buNone/>
              <a:defRPr b="1" sz="1600"/>
            </a:lvl4pPr>
            <a:lvl5pPr indent="-228600" lvl="4" marL="2286000" algn="l">
              <a:lnSpc>
                <a:spcPct val="90000"/>
              </a:lnSpc>
              <a:spcBef>
                <a:spcPts val="300"/>
              </a:spcBef>
              <a:spcAft>
                <a:spcPts val="0"/>
              </a:spcAft>
              <a:buSzPts val="1600"/>
              <a:buNone/>
              <a:defRPr b="1" sz="1600"/>
            </a:lvl5pPr>
            <a:lvl6pPr indent="-228600" lvl="5" marL="2743200" algn="l">
              <a:lnSpc>
                <a:spcPct val="90000"/>
              </a:lnSpc>
              <a:spcBef>
                <a:spcPts val="300"/>
              </a:spcBef>
              <a:spcAft>
                <a:spcPts val="0"/>
              </a:spcAft>
              <a:buSzPts val="1600"/>
              <a:buNone/>
              <a:defRPr b="1" sz="1600"/>
            </a:lvl6pPr>
            <a:lvl7pPr indent="-228600" lvl="6" marL="3200400" algn="l">
              <a:lnSpc>
                <a:spcPct val="90000"/>
              </a:lnSpc>
              <a:spcBef>
                <a:spcPts val="300"/>
              </a:spcBef>
              <a:spcAft>
                <a:spcPts val="0"/>
              </a:spcAft>
              <a:buSzPts val="1600"/>
              <a:buNone/>
              <a:defRPr b="1" sz="1600"/>
            </a:lvl7pPr>
            <a:lvl8pPr indent="-228600" lvl="7" marL="3657600" algn="l">
              <a:lnSpc>
                <a:spcPct val="90000"/>
              </a:lnSpc>
              <a:spcBef>
                <a:spcPts val="300"/>
              </a:spcBef>
              <a:spcAft>
                <a:spcPts val="0"/>
              </a:spcAft>
              <a:buSzPts val="1600"/>
              <a:buNone/>
              <a:defRPr b="1" sz="1600"/>
            </a:lvl8pPr>
            <a:lvl9pPr indent="-228600" lvl="8" marL="4114800" algn="l">
              <a:lnSpc>
                <a:spcPct val="90000"/>
              </a:lnSpc>
              <a:spcBef>
                <a:spcPts val="300"/>
              </a:spcBef>
              <a:spcAft>
                <a:spcPts val="300"/>
              </a:spcAft>
              <a:buSzPts val="1600"/>
              <a:buNone/>
              <a:defRPr b="1" sz="1600"/>
            </a:lvl9pPr>
          </a:lstStyle>
          <a:p/>
        </p:txBody>
      </p:sp>
      <p:sp>
        <p:nvSpPr>
          <p:cNvPr id="32" name="Google Shape;32;p32"/>
          <p:cNvSpPr txBox="1"/>
          <p:nvPr>
            <p:ph idx="2" type="body"/>
          </p:nvPr>
        </p:nvSpPr>
        <p:spPr>
          <a:xfrm>
            <a:off x="1261872" y="2507550"/>
            <a:ext cx="4480560" cy="3664650"/>
          </a:xfrm>
          <a:prstGeom prst="rect">
            <a:avLst/>
          </a:prstGeom>
          <a:noFill/>
          <a:ln>
            <a:noFill/>
          </a:ln>
        </p:spPr>
        <p:txBody>
          <a:bodyPr anchorCtr="0" anchor="t" bIns="45700" lIns="91425" spcFirstLastPara="1" rIns="91425" wrap="square" tIns="45700">
            <a:normAutofit/>
          </a:bodyPr>
          <a:lstStyle>
            <a:lvl1pPr indent="-320040" lvl="0" marL="457200" algn="l">
              <a:lnSpc>
                <a:spcPct val="95000"/>
              </a:lnSpc>
              <a:spcBef>
                <a:spcPts val="1400"/>
              </a:spcBef>
              <a:spcAft>
                <a:spcPts val="0"/>
              </a:spcAft>
              <a:buSzPts val="1440"/>
              <a:buChar char="•"/>
              <a:defRPr sz="1800"/>
            </a:lvl1pPr>
            <a:lvl2pPr indent="-330200" lvl="1" marL="914400" algn="l">
              <a:lnSpc>
                <a:spcPct val="90000"/>
              </a:lnSpc>
              <a:spcBef>
                <a:spcPts val="300"/>
              </a:spcBef>
              <a:spcAft>
                <a:spcPts val="0"/>
              </a:spcAft>
              <a:buSzPts val="1600"/>
              <a:buChar char="●"/>
              <a:defRPr sz="1600"/>
            </a:lvl2pPr>
            <a:lvl3pPr indent="-317500" lvl="2" marL="1371600" algn="l">
              <a:lnSpc>
                <a:spcPct val="90000"/>
              </a:lnSpc>
              <a:spcBef>
                <a:spcPts val="300"/>
              </a:spcBef>
              <a:spcAft>
                <a:spcPts val="0"/>
              </a:spcAft>
              <a:buSzPts val="1400"/>
              <a:buChar char="●"/>
              <a:defRPr sz="1400"/>
            </a:lvl3pPr>
            <a:lvl4pPr indent="-317500" lvl="3" marL="1828800" algn="l">
              <a:lnSpc>
                <a:spcPct val="90000"/>
              </a:lnSpc>
              <a:spcBef>
                <a:spcPts val="300"/>
              </a:spcBef>
              <a:spcAft>
                <a:spcPts val="0"/>
              </a:spcAft>
              <a:buSzPts val="1400"/>
              <a:buChar char="●"/>
              <a:defRPr sz="1400"/>
            </a:lvl4pPr>
            <a:lvl5pPr indent="-317500" lvl="4" marL="2286000" algn="l">
              <a:lnSpc>
                <a:spcPct val="90000"/>
              </a:lnSpc>
              <a:spcBef>
                <a:spcPts val="300"/>
              </a:spcBef>
              <a:spcAft>
                <a:spcPts val="0"/>
              </a:spcAft>
              <a:buSzPts val="1400"/>
              <a:buChar char="●"/>
              <a:defRPr sz="1400"/>
            </a:lvl5pPr>
            <a:lvl6pPr indent="-317500" lvl="5" marL="2743200" algn="l">
              <a:lnSpc>
                <a:spcPct val="90000"/>
              </a:lnSpc>
              <a:spcBef>
                <a:spcPts val="300"/>
              </a:spcBef>
              <a:spcAft>
                <a:spcPts val="0"/>
              </a:spcAft>
              <a:buSzPts val="1400"/>
              <a:buChar char="●"/>
              <a:defRPr sz="1400"/>
            </a:lvl6pPr>
            <a:lvl7pPr indent="-317500" lvl="6" marL="3200400" algn="l">
              <a:lnSpc>
                <a:spcPct val="90000"/>
              </a:lnSpc>
              <a:spcBef>
                <a:spcPts val="300"/>
              </a:spcBef>
              <a:spcAft>
                <a:spcPts val="0"/>
              </a:spcAft>
              <a:buSzPts val="1400"/>
              <a:buChar char="●"/>
              <a:defRPr sz="1400"/>
            </a:lvl7pPr>
            <a:lvl8pPr indent="-317500" lvl="7" marL="3657600" algn="l">
              <a:lnSpc>
                <a:spcPct val="90000"/>
              </a:lnSpc>
              <a:spcBef>
                <a:spcPts val="300"/>
              </a:spcBef>
              <a:spcAft>
                <a:spcPts val="0"/>
              </a:spcAft>
              <a:buSzPts val="1400"/>
              <a:buChar char="●"/>
              <a:defRPr sz="1400"/>
            </a:lvl8pPr>
            <a:lvl9pPr indent="-317500" lvl="8" marL="4114800" algn="l">
              <a:lnSpc>
                <a:spcPct val="90000"/>
              </a:lnSpc>
              <a:spcBef>
                <a:spcPts val="300"/>
              </a:spcBef>
              <a:spcAft>
                <a:spcPts val="300"/>
              </a:spcAft>
              <a:buSzPts val="1400"/>
              <a:buChar char="●"/>
              <a:defRPr sz="1400"/>
            </a:lvl9pPr>
          </a:lstStyle>
          <a:p/>
        </p:txBody>
      </p:sp>
      <p:sp>
        <p:nvSpPr>
          <p:cNvPr id="33" name="Google Shape;33;p32"/>
          <p:cNvSpPr txBox="1"/>
          <p:nvPr>
            <p:ph idx="3" type="body"/>
          </p:nvPr>
        </p:nvSpPr>
        <p:spPr>
          <a:xfrm>
            <a:off x="6126480" y="1713655"/>
            <a:ext cx="4480560" cy="731520"/>
          </a:xfrm>
          <a:prstGeom prst="rect">
            <a:avLst/>
          </a:prstGeom>
          <a:noFill/>
          <a:ln>
            <a:noFill/>
          </a:ln>
        </p:spPr>
        <p:txBody>
          <a:bodyPr anchorCtr="0" anchor="b" bIns="45700" lIns="91425" spcFirstLastPara="1" rIns="91425" wrap="square" tIns="45700">
            <a:normAutofit/>
          </a:bodyPr>
          <a:lstStyle>
            <a:lvl1pPr indent="-228600" lvl="0" marL="457200" algn="l">
              <a:lnSpc>
                <a:spcPct val="95000"/>
              </a:lnSpc>
              <a:spcBef>
                <a:spcPts val="0"/>
              </a:spcBef>
              <a:spcAft>
                <a:spcPts val="0"/>
              </a:spcAft>
              <a:buSzPts val="1600"/>
              <a:buNone/>
              <a:defRPr b="0" sz="2000">
                <a:solidFill>
                  <a:schemeClr val="dk2"/>
                </a:solidFill>
                <a:latin typeface="Century Schoolbook"/>
                <a:ea typeface="Century Schoolbook"/>
                <a:cs typeface="Century Schoolbook"/>
                <a:sym typeface="Century Schoolbook"/>
              </a:defRPr>
            </a:lvl1pPr>
            <a:lvl2pPr indent="-228600" lvl="1" marL="914400" algn="l">
              <a:lnSpc>
                <a:spcPct val="90000"/>
              </a:lnSpc>
              <a:spcBef>
                <a:spcPts val="300"/>
              </a:spcBef>
              <a:spcAft>
                <a:spcPts val="0"/>
              </a:spcAft>
              <a:buSzPts val="2000"/>
              <a:buNone/>
              <a:defRPr b="1" sz="2000"/>
            </a:lvl2pPr>
            <a:lvl3pPr indent="-228600" lvl="2" marL="1371600" algn="l">
              <a:lnSpc>
                <a:spcPct val="90000"/>
              </a:lnSpc>
              <a:spcBef>
                <a:spcPts val="300"/>
              </a:spcBef>
              <a:spcAft>
                <a:spcPts val="0"/>
              </a:spcAft>
              <a:buSzPts val="1800"/>
              <a:buNone/>
              <a:defRPr b="1" sz="1800"/>
            </a:lvl3pPr>
            <a:lvl4pPr indent="-228600" lvl="3" marL="1828800" algn="l">
              <a:lnSpc>
                <a:spcPct val="90000"/>
              </a:lnSpc>
              <a:spcBef>
                <a:spcPts val="300"/>
              </a:spcBef>
              <a:spcAft>
                <a:spcPts val="0"/>
              </a:spcAft>
              <a:buSzPts val="1600"/>
              <a:buNone/>
              <a:defRPr b="1" sz="1600"/>
            </a:lvl4pPr>
            <a:lvl5pPr indent="-228600" lvl="4" marL="2286000" algn="l">
              <a:lnSpc>
                <a:spcPct val="90000"/>
              </a:lnSpc>
              <a:spcBef>
                <a:spcPts val="300"/>
              </a:spcBef>
              <a:spcAft>
                <a:spcPts val="0"/>
              </a:spcAft>
              <a:buSzPts val="1600"/>
              <a:buNone/>
              <a:defRPr b="1" sz="1600"/>
            </a:lvl5pPr>
            <a:lvl6pPr indent="-228600" lvl="5" marL="2743200" algn="l">
              <a:lnSpc>
                <a:spcPct val="90000"/>
              </a:lnSpc>
              <a:spcBef>
                <a:spcPts val="300"/>
              </a:spcBef>
              <a:spcAft>
                <a:spcPts val="0"/>
              </a:spcAft>
              <a:buSzPts val="1600"/>
              <a:buNone/>
              <a:defRPr b="1" sz="1600"/>
            </a:lvl6pPr>
            <a:lvl7pPr indent="-228600" lvl="6" marL="3200400" algn="l">
              <a:lnSpc>
                <a:spcPct val="90000"/>
              </a:lnSpc>
              <a:spcBef>
                <a:spcPts val="300"/>
              </a:spcBef>
              <a:spcAft>
                <a:spcPts val="0"/>
              </a:spcAft>
              <a:buSzPts val="1600"/>
              <a:buNone/>
              <a:defRPr b="1" sz="1600"/>
            </a:lvl7pPr>
            <a:lvl8pPr indent="-228600" lvl="7" marL="3657600" algn="l">
              <a:lnSpc>
                <a:spcPct val="90000"/>
              </a:lnSpc>
              <a:spcBef>
                <a:spcPts val="300"/>
              </a:spcBef>
              <a:spcAft>
                <a:spcPts val="0"/>
              </a:spcAft>
              <a:buSzPts val="1600"/>
              <a:buNone/>
              <a:defRPr b="1" sz="1600"/>
            </a:lvl8pPr>
            <a:lvl9pPr indent="-228600" lvl="8" marL="4114800" algn="l">
              <a:lnSpc>
                <a:spcPct val="90000"/>
              </a:lnSpc>
              <a:spcBef>
                <a:spcPts val="300"/>
              </a:spcBef>
              <a:spcAft>
                <a:spcPts val="300"/>
              </a:spcAft>
              <a:buSzPts val="1600"/>
              <a:buNone/>
              <a:defRPr b="1" sz="1600"/>
            </a:lvl9pPr>
          </a:lstStyle>
          <a:p/>
        </p:txBody>
      </p:sp>
      <p:sp>
        <p:nvSpPr>
          <p:cNvPr id="34" name="Google Shape;34;p32"/>
          <p:cNvSpPr txBox="1"/>
          <p:nvPr>
            <p:ph idx="4" type="body"/>
          </p:nvPr>
        </p:nvSpPr>
        <p:spPr>
          <a:xfrm>
            <a:off x="6126480" y="2507550"/>
            <a:ext cx="4480560" cy="3664650"/>
          </a:xfrm>
          <a:prstGeom prst="rect">
            <a:avLst/>
          </a:prstGeom>
          <a:noFill/>
          <a:ln>
            <a:noFill/>
          </a:ln>
        </p:spPr>
        <p:txBody>
          <a:bodyPr anchorCtr="0" anchor="t" bIns="45700" lIns="91425" spcFirstLastPara="1" rIns="91425" wrap="square" tIns="45700">
            <a:normAutofit/>
          </a:bodyPr>
          <a:lstStyle>
            <a:lvl1pPr indent="-320040" lvl="0" marL="457200" algn="l">
              <a:lnSpc>
                <a:spcPct val="95000"/>
              </a:lnSpc>
              <a:spcBef>
                <a:spcPts val="1400"/>
              </a:spcBef>
              <a:spcAft>
                <a:spcPts val="0"/>
              </a:spcAft>
              <a:buSzPts val="1440"/>
              <a:buChar char="•"/>
              <a:defRPr sz="1800"/>
            </a:lvl1pPr>
            <a:lvl2pPr indent="-330200" lvl="1" marL="914400" algn="l">
              <a:lnSpc>
                <a:spcPct val="90000"/>
              </a:lnSpc>
              <a:spcBef>
                <a:spcPts val="300"/>
              </a:spcBef>
              <a:spcAft>
                <a:spcPts val="0"/>
              </a:spcAft>
              <a:buSzPts val="1600"/>
              <a:buChar char="●"/>
              <a:defRPr sz="1600"/>
            </a:lvl2pPr>
            <a:lvl3pPr indent="-317500" lvl="2" marL="1371600" algn="l">
              <a:lnSpc>
                <a:spcPct val="90000"/>
              </a:lnSpc>
              <a:spcBef>
                <a:spcPts val="300"/>
              </a:spcBef>
              <a:spcAft>
                <a:spcPts val="0"/>
              </a:spcAft>
              <a:buSzPts val="1400"/>
              <a:buChar char="●"/>
              <a:defRPr sz="1400"/>
            </a:lvl3pPr>
            <a:lvl4pPr indent="-317500" lvl="3" marL="1828800" algn="l">
              <a:lnSpc>
                <a:spcPct val="90000"/>
              </a:lnSpc>
              <a:spcBef>
                <a:spcPts val="300"/>
              </a:spcBef>
              <a:spcAft>
                <a:spcPts val="0"/>
              </a:spcAft>
              <a:buSzPts val="1400"/>
              <a:buChar char="●"/>
              <a:defRPr sz="1400"/>
            </a:lvl4pPr>
            <a:lvl5pPr indent="-317500" lvl="4" marL="2286000" algn="l">
              <a:lnSpc>
                <a:spcPct val="90000"/>
              </a:lnSpc>
              <a:spcBef>
                <a:spcPts val="300"/>
              </a:spcBef>
              <a:spcAft>
                <a:spcPts val="0"/>
              </a:spcAft>
              <a:buSzPts val="1400"/>
              <a:buChar char="●"/>
              <a:defRPr sz="1400"/>
            </a:lvl5pPr>
            <a:lvl6pPr indent="-317500" lvl="5" marL="2743200" algn="l">
              <a:lnSpc>
                <a:spcPct val="90000"/>
              </a:lnSpc>
              <a:spcBef>
                <a:spcPts val="300"/>
              </a:spcBef>
              <a:spcAft>
                <a:spcPts val="0"/>
              </a:spcAft>
              <a:buSzPts val="1400"/>
              <a:buChar char="●"/>
              <a:defRPr sz="1400"/>
            </a:lvl6pPr>
            <a:lvl7pPr indent="-317500" lvl="6" marL="3200400" algn="l">
              <a:lnSpc>
                <a:spcPct val="90000"/>
              </a:lnSpc>
              <a:spcBef>
                <a:spcPts val="300"/>
              </a:spcBef>
              <a:spcAft>
                <a:spcPts val="0"/>
              </a:spcAft>
              <a:buSzPts val="1400"/>
              <a:buChar char="●"/>
              <a:defRPr sz="1400"/>
            </a:lvl7pPr>
            <a:lvl8pPr indent="-317500" lvl="7" marL="3657600" algn="l">
              <a:lnSpc>
                <a:spcPct val="90000"/>
              </a:lnSpc>
              <a:spcBef>
                <a:spcPts val="300"/>
              </a:spcBef>
              <a:spcAft>
                <a:spcPts val="0"/>
              </a:spcAft>
              <a:buSzPts val="1400"/>
              <a:buChar char="●"/>
              <a:defRPr sz="1400"/>
            </a:lvl8pPr>
            <a:lvl9pPr indent="-317500" lvl="8" marL="4114800" algn="l">
              <a:lnSpc>
                <a:spcPct val="90000"/>
              </a:lnSpc>
              <a:spcBef>
                <a:spcPts val="300"/>
              </a:spcBef>
              <a:spcAft>
                <a:spcPts val="300"/>
              </a:spcAft>
              <a:buSzPts val="1400"/>
              <a:buChar char="●"/>
              <a:defRPr sz="1400"/>
            </a:lvl9pPr>
          </a:lstStyle>
          <a:p/>
        </p:txBody>
      </p:sp>
      <p:sp>
        <p:nvSpPr>
          <p:cNvPr id="35" name="Google Shape;35;p32"/>
          <p:cNvSpPr txBox="1"/>
          <p:nvPr>
            <p:ph idx="10" type="dt"/>
          </p:nvPr>
        </p:nvSpPr>
        <p:spPr>
          <a:xfrm rot="-5400000">
            <a:off x="10797542" y="998537"/>
            <a:ext cx="1904999"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6" name="Google Shape;36;p32"/>
          <p:cNvSpPr txBox="1"/>
          <p:nvPr>
            <p:ph idx="11" type="ftr"/>
          </p:nvPr>
        </p:nvSpPr>
        <p:spPr>
          <a:xfrm rot="-5400000">
            <a:off x="9959341" y="4046537"/>
            <a:ext cx="35814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7" name="Google Shape;37;p32"/>
          <p:cNvSpPr txBox="1"/>
          <p:nvPr>
            <p:ph idx="12" type="sldNum"/>
          </p:nvPr>
        </p:nvSpPr>
        <p:spPr>
          <a:xfrm>
            <a:off x="11292840" y="6172200"/>
            <a:ext cx="914400" cy="593725"/>
          </a:xfrm>
          <a:prstGeom prst="rect">
            <a:avLst/>
          </a:prstGeom>
          <a:noFill/>
          <a:ln>
            <a:noFill/>
          </a:ln>
        </p:spPr>
        <p:txBody>
          <a:bodyPr anchorCtr="0" anchor="ctr" bIns="45700" lIns="45700" spcFirstLastPara="1" rIns="45700" wrap="square" tIns="45700">
            <a:norm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38" name="Shape 38"/>
        <p:cNvGrpSpPr/>
        <p:nvPr/>
      </p:nvGrpSpPr>
      <p:grpSpPr>
        <a:xfrm>
          <a:off x="0" y="0"/>
          <a:ext cx="0" cy="0"/>
          <a:chOff x="0" y="0"/>
          <a:chExt cx="0" cy="0"/>
        </a:xfrm>
      </p:grpSpPr>
      <p:sp>
        <p:nvSpPr>
          <p:cNvPr id="39" name="Google Shape;39;p33"/>
          <p:cNvSpPr txBox="1"/>
          <p:nvPr>
            <p:ph type="title"/>
          </p:nvPr>
        </p:nvSpPr>
        <p:spPr>
          <a:xfrm>
            <a:off x="1261872" y="758952"/>
            <a:ext cx="9418320" cy="4041648"/>
          </a:xfrm>
          <a:prstGeom prst="rect">
            <a:avLst/>
          </a:prstGeom>
          <a:noFill/>
          <a:ln>
            <a:noFill/>
          </a:ln>
        </p:spPr>
        <p:txBody>
          <a:bodyPr anchorCtr="0" anchor="b" bIns="45700" lIns="91425" spcFirstLastPara="1" rIns="91425" wrap="square" tIns="45700">
            <a:normAutofit/>
          </a:bodyPr>
          <a:lstStyle>
            <a:lvl1pPr lvl="0" algn="l">
              <a:lnSpc>
                <a:spcPct val="85000"/>
              </a:lnSpc>
              <a:spcBef>
                <a:spcPts val="0"/>
              </a:spcBef>
              <a:spcAft>
                <a:spcPts val="0"/>
              </a:spcAft>
              <a:buClr>
                <a:schemeClr val="dk1"/>
              </a:buClr>
              <a:buSzPts val="7200"/>
              <a:buFont typeface="Century Schoolbook"/>
              <a:buNone/>
              <a:defRPr b="0" sz="7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0" name="Google Shape;40;p33"/>
          <p:cNvSpPr txBox="1"/>
          <p:nvPr>
            <p:ph idx="1" type="body"/>
          </p:nvPr>
        </p:nvSpPr>
        <p:spPr>
          <a:xfrm>
            <a:off x="1261872" y="4800600"/>
            <a:ext cx="9418320" cy="1691640"/>
          </a:xfrm>
          <a:prstGeom prst="rect">
            <a:avLst/>
          </a:prstGeom>
          <a:noFill/>
          <a:ln>
            <a:noFill/>
          </a:ln>
        </p:spPr>
        <p:txBody>
          <a:bodyPr anchorCtr="0" anchor="t" bIns="45700" lIns="91425" spcFirstLastPara="1" rIns="91425" wrap="square" tIns="45700">
            <a:normAutofit/>
          </a:bodyPr>
          <a:lstStyle>
            <a:lvl1pPr indent="-228600" lvl="0" marL="457200" algn="l">
              <a:lnSpc>
                <a:spcPct val="95000"/>
              </a:lnSpc>
              <a:spcBef>
                <a:spcPts val="1400"/>
              </a:spcBef>
              <a:spcAft>
                <a:spcPts val="0"/>
              </a:spcAft>
              <a:buSzPts val="1760"/>
              <a:buNone/>
              <a:defRPr sz="2200">
                <a:solidFill>
                  <a:srgbClr val="595959"/>
                </a:solidFill>
              </a:defRPr>
            </a:lvl1pPr>
            <a:lvl2pPr indent="-228600" lvl="1" marL="914400" algn="l">
              <a:lnSpc>
                <a:spcPct val="90000"/>
              </a:lnSpc>
              <a:spcBef>
                <a:spcPts val="300"/>
              </a:spcBef>
              <a:spcAft>
                <a:spcPts val="0"/>
              </a:spcAft>
              <a:buSzPts val="1800"/>
              <a:buNone/>
              <a:defRPr sz="1800">
                <a:solidFill>
                  <a:srgbClr val="888888"/>
                </a:solidFill>
              </a:defRPr>
            </a:lvl2pPr>
            <a:lvl3pPr indent="-228600" lvl="2" marL="1371600" algn="l">
              <a:lnSpc>
                <a:spcPct val="90000"/>
              </a:lnSpc>
              <a:spcBef>
                <a:spcPts val="300"/>
              </a:spcBef>
              <a:spcAft>
                <a:spcPts val="0"/>
              </a:spcAft>
              <a:buSzPts val="1600"/>
              <a:buNone/>
              <a:defRPr sz="1600">
                <a:solidFill>
                  <a:srgbClr val="888888"/>
                </a:solidFill>
              </a:defRPr>
            </a:lvl3pPr>
            <a:lvl4pPr indent="-228600" lvl="3" marL="1828800" algn="l">
              <a:lnSpc>
                <a:spcPct val="90000"/>
              </a:lnSpc>
              <a:spcBef>
                <a:spcPts val="300"/>
              </a:spcBef>
              <a:spcAft>
                <a:spcPts val="0"/>
              </a:spcAft>
              <a:buSzPts val="1400"/>
              <a:buNone/>
              <a:defRPr sz="1400">
                <a:solidFill>
                  <a:srgbClr val="888888"/>
                </a:solidFill>
              </a:defRPr>
            </a:lvl4pPr>
            <a:lvl5pPr indent="-228600" lvl="4" marL="2286000" algn="l">
              <a:lnSpc>
                <a:spcPct val="90000"/>
              </a:lnSpc>
              <a:spcBef>
                <a:spcPts val="300"/>
              </a:spcBef>
              <a:spcAft>
                <a:spcPts val="0"/>
              </a:spcAft>
              <a:buSzPts val="1400"/>
              <a:buNone/>
              <a:defRPr sz="1400">
                <a:solidFill>
                  <a:srgbClr val="888888"/>
                </a:solidFill>
              </a:defRPr>
            </a:lvl5pPr>
            <a:lvl6pPr indent="-228600" lvl="5" marL="2743200" algn="l">
              <a:lnSpc>
                <a:spcPct val="90000"/>
              </a:lnSpc>
              <a:spcBef>
                <a:spcPts val="300"/>
              </a:spcBef>
              <a:spcAft>
                <a:spcPts val="0"/>
              </a:spcAft>
              <a:buSzPts val="1400"/>
              <a:buNone/>
              <a:defRPr sz="1400">
                <a:solidFill>
                  <a:srgbClr val="888888"/>
                </a:solidFill>
              </a:defRPr>
            </a:lvl6pPr>
            <a:lvl7pPr indent="-228600" lvl="6" marL="3200400" algn="l">
              <a:lnSpc>
                <a:spcPct val="90000"/>
              </a:lnSpc>
              <a:spcBef>
                <a:spcPts val="300"/>
              </a:spcBef>
              <a:spcAft>
                <a:spcPts val="0"/>
              </a:spcAft>
              <a:buSzPts val="1400"/>
              <a:buNone/>
              <a:defRPr sz="1400">
                <a:solidFill>
                  <a:srgbClr val="888888"/>
                </a:solidFill>
              </a:defRPr>
            </a:lvl7pPr>
            <a:lvl8pPr indent="-228600" lvl="7" marL="3657600" algn="l">
              <a:lnSpc>
                <a:spcPct val="90000"/>
              </a:lnSpc>
              <a:spcBef>
                <a:spcPts val="300"/>
              </a:spcBef>
              <a:spcAft>
                <a:spcPts val="0"/>
              </a:spcAft>
              <a:buSzPts val="1400"/>
              <a:buNone/>
              <a:defRPr sz="1400">
                <a:solidFill>
                  <a:srgbClr val="888888"/>
                </a:solidFill>
              </a:defRPr>
            </a:lvl8pPr>
            <a:lvl9pPr indent="-228600" lvl="8" marL="4114800" algn="l">
              <a:lnSpc>
                <a:spcPct val="90000"/>
              </a:lnSpc>
              <a:spcBef>
                <a:spcPts val="300"/>
              </a:spcBef>
              <a:spcAft>
                <a:spcPts val="300"/>
              </a:spcAft>
              <a:buSzPts val="1400"/>
              <a:buNone/>
              <a:defRPr sz="1400">
                <a:solidFill>
                  <a:srgbClr val="888888"/>
                </a:solidFill>
              </a:defRPr>
            </a:lvl9pPr>
          </a:lstStyle>
          <a:p/>
        </p:txBody>
      </p:sp>
      <p:sp>
        <p:nvSpPr>
          <p:cNvPr id="41" name="Google Shape;41;p33"/>
          <p:cNvSpPr txBox="1"/>
          <p:nvPr>
            <p:ph idx="10" type="dt"/>
          </p:nvPr>
        </p:nvSpPr>
        <p:spPr>
          <a:xfrm rot="-5400000">
            <a:off x="10797542" y="998537"/>
            <a:ext cx="1904999"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2" name="Google Shape;42;p33"/>
          <p:cNvSpPr txBox="1"/>
          <p:nvPr>
            <p:ph idx="11" type="ftr"/>
          </p:nvPr>
        </p:nvSpPr>
        <p:spPr>
          <a:xfrm rot="-5400000">
            <a:off x="9959341" y="4046537"/>
            <a:ext cx="35814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3" name="Google Shape;43;p33"/>
          <p:cNvSpPr txBox="1"/>
          <p:nvPr>
            <p:ph idx="12" type="sldNum"/>
          </p:nvPr>
        </p:nvSpPr>
        <p:spPr>
          <a:xfrm>
            <a:off x="11292840" y="6172200"/>
            <a:ext cx="914400" cy="593725"/>
          </a:xfrm>
          <a:prstGeom prst="rect">
            <a:avLst/>
          </a:prstGeom>
          <a:noFill/>
          <a:ln>
            <a:noFill/>
          </a:ln>
        </p:spPr>
        <p:txBody>
          <a:bodyPr anchorCtr="0" anchor="ctr" bIns="45700" lIns="45700" spcFirstLastPara="1" rIns="45700" wrap="square" tIns="45700">
            <a:norm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
        <p:nvSpPr>
          <p:cNvPr id="44" name="Google Shape;44;p33"/>
          <p:cNvSpPr/>
          <p:nvPr/>
        </p:nvSpPr>
        <p:spPr>
          <a:xfrm>
            <a:off x="0" y="0"/>
            <a:ext cx="457200" cy="68580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45" name="Shape 45"/>
        <p:cNvGrpSpPr/>
        <p:nvPr/>
      </p:nvGrpSpPr>
      <p:grpSpPr>
        <a:xfrm>
          <a:off x="0" y="0"/>
          <a:ext cx="0" cy="0"/>
          <a:chOff x="0" y="0"/>
          <a:chExt cx="0" cy="0"/>
        </a:xfrm>
      </p:grpSpPr>
      <p:sp>
        <p:nvSpPr>
          <p:cNvPr id="46" name="Google Shape;46;p34"/>
          <p:cNvSpPr/>
          <p:nvPr/>
        </p:nvSpPr>
        <p:spPr>
          <a:xfrm>
            <a:off x="0" y="5105400"/>
            <a:ext cx="11292840" cy="1752600"/>
          </a:xfrm>
          <a:prstGeom prst="rect">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 name="Google Shape;47;p34"/>
          <p:cNvSpPr txBox="1"/>
          <p:nvPr>
            <p:ph type="title"/>
          </p:nvPr>
        </p:nvSpPr>
        <p:spPr>
          <a:xfrm>
            <a:off x="914400" y="5257800"/>
            <a:ext cx="9982200" cy="9144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lt1"/>
              </a:buClr>
              <a:buSzPts val="2800"/>
              <a:buFont typeface="Century Schoolbook"/>
              <a:buNone/>
              <a:defRPr b="0" sz="28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8" name="Google Shape;48;p34"/>
          <p:cNvSpPr/>
          <p:nvPr>
            <p:ph idx="2" type="pic"/>
          </p:nvPr>
        </p:nvSpPr>
        <p:spPr>
          <a:xfrm>
            <a:off x="0" y="0"/>
            <a:ext cx="11292840" cy="5128923"/>
          </a:xfrm>
          <a:prstGeom prst="rect">
            <a:avLst/>
          </a:prstGeom>
          <a:solidFill>
            <a:schemeClr val="accent1"/>
          </a:solidFill>
          <a:ln>
            <a:noFill/>
          </a:ln>
        </p:spPr>
        <p:txBody>
          <a:bodyPr anchorCtr="0" anchor="t" bIns="45700" lIns="91425" spcFirstLastPara="1" rIns="91425" wrap="square" tIns="45700">
            <a:normAutofit/>
          </a:bodyPr>
          <a:lstStyle>
            <a:lvl1pPr lvl="0" marR="0" rtl="0" algn="l">
              <a:lnSpc>
                <a:spcPct val="95000"/>
              </a:lnSpc>
              <a:spcBef>
                <a:spcPts val="1400"/>
              </a:spcBef>
              <a:spcAft>
                <a:spcPts val="0"/>
              </a:spcAft>
              <a:buClr>
                <a:schemeClr val="accent1"/>
              </a:buClr>
              <a:buSzPts val="2560"/>
              <a:buFont typeface="Arial"/>
              <a:buNone/>
              <a:defRPr b="0" i="0" sz="3200" u="none" cap="none" strike="noStrike">
                <a:solidFill>
                  <a:schemeClr val="lt1"/>
                </a:solidFill>
                <a:latin typeface="Century Schoolbook"/>
                <a:ea typeface="Century Schoolbook"/>
                <a:cs typeface="Century Schoolbook"/>
                <a:sym typeface="Century Schoolbook"/>
              </a:defRPr>
            </a:lvl1pPr>
            <a:lvl2pPr lvl="1" marR="0" rtl="0" algn="l">
              <a:lnSpc>
                <a:spcPct val="90000"/>
              </a:lnSpc>
              <a:spcBef>
                <a:spcPts val="300"/>
              </a:spcBef>
              <a:spcAft>
                <a:spcPts val="0"/>
              </a:spcAft>
              <a:buClr>
                <a:schemeClr val="accent1"/>
              </a:buClr>
              <a:buSzPts val="2800"/>
              <a:buFont typeface="Noto Sans Symbols"/>
              <a:buNone/>
              <a:defRPr b="0" i="0" sz="2800" u="none" cap="none" strike="noStrike">
                <a:solidFill>
                  <a:srgbClr val="262626"/>
                </a:solidFill>
                <a:latin typeface="Century Schoolbook"/>
                <a:ea typeface="Century Schoolbook"/>
                <a:cs typeface="Century Schoolbook"/>
                <a:sym typeface="Century Schoolbook"/>
              </a:defRPr>
            </a:lvl2pPr>
            <a:lvl3pPr lvl="2" marR="0" rtl="0" algn="l">
              <a:lnSpc>
                <a:spcPct val="90000"/>
              </a:lnSpc>
              <a:spcBef>
                <a:spcPts val="300"/>
              </a:spcBef>
              <a:spcAft>
                <a:spcPts val="0"/>
              </a:spcAft>
              <a:buClr>
                <a:schemeClr val="accent1"/>
              </a:buClr>
              <a:buSzPts val="2400"/>
              <a:buFont typeface="Noto Sans Symbols"/>
              <a:buNone/>
              <a:defRPr b="0" i="0" sz="2400" u="none" cap="none" strike="noStrike">
                <a:solidFill>
                  <a:srgbClr val="262626"/>
                </a:solidFill>
                <a:latin typeface="Century Schoolbook"/>
                <a:ea typeface="Century Schoolbook"/>
                <a:cs typeface="Century Schoolbook"/>
                <a:sym typeface="Century Schoolbook"/>
              </a:defRPr>
            </a:lvl3pPr>
            <a:lvl4pPr lvl="3" marR="0" rtl="0" algn="l">
              <a:lnSpc>
                <a:spcPct val="90000"/>
              </a:lnSpc>
              <a:spcBef>
                <a:spcPts val="300"/>
              </a:spcBef>
              <a:spcAft>
                <a:spcPts val="0"/>
              </a:spcAft>
              <a:buClr>
                <a:schemeClr val="accent1"/>
              </a:buClr>
              <a:buSzPts val="2000"/>
              <a:buFont typeface="Noto Sans Symbols"/>
              <a:buNone/>
              <a:defRPr b="0" i="0" sz="2000" u="none" cap="none" strike="noStrike">
                <a:solidFill>
                  <a:srgbClr val="262626"/>
                </a:solidFill>
                <a:latin typeface="Century Schoolbook"/>
                <a:ea typeface="Century Schoolbook"/>
                <a:cs typeface="Century Schoolbook"/>
                <a:sym typeface="Century Schoolbook"/>
              </a:defRPr>
            </a:lvl4pPr>
            <a:lvl5pPr lvl="4" marR="0" rtl="0" algn="l">
              <a:lnSpc>
                <a:spcPct val="90000"/>
              </a:lnSpc>
              <a:spcBef>
                <a:spcPts val="300"/>
              </a:spcBef>
              <a:spcAft>
                <a:spcPts val="0"/>
              </a:spcAft>
              <a:buClr>
                <a:schemeClr val="accent1"/>
              </a:buClr>
              <a:buSzPts val="2000"/>
              <a:buFont typeface="Noto Sans Symbols"/>
              <a:buNone/>
              <a:defRPr b="0" i="0" sz="2000" u="none" cap="none" strike="noStrike">
                <a:solidFill>
                  <a:srgbClr val="262626"/>
                </a:solidFill>
                <a:latin typeface="Century Schoolbook"/>
                <a:ea typeface="Century Schoolbook"/>
                <a:cs typeface="Century Schoolbook"/>
                <a:sym typeface="Century Schoolbook"/>
              </a:defRPr>
            </a:lvl5pPr>
            <a:lvl6pPr lvl="5" marR="0" rtl="0" algn="l">
              <a:lnSpc>
                <a:spcPct val="90000"/>
              </a:lnSpc>
              <a:spcBef>
                <a:spcPts val="300"/>
              </a:spcBef>
              <a:spcAft>
                <a:spcPts val="0"/>
              </a:spcAft>
              <a:buClr>
                <a:schemeClr val="accent1"/>
              </a:buClr>
              <a:buSzPts val="2000"/>
              <a:buFont typeface="Noto Sans Symbols"/>
              <a:buNone/>
              <a:defRPr b="0" i="0" sz="2000" u="none" cap="none" strike="noStrike">
                <a:solidFill>
                  <a:srgbClr val="262626"/>
                </a:solidFill>
                <a:latin typeface="Century Schoolbook"/>
                <a:ea typeface="Century Schoolbook"/>
                <a:cs typeface="Century Schoolbook"/>
                <a:sym typeface="Century Schoolbook"/>
              </a:defRPr>
            </a:lvl6pPr>
            <a:lvl7pPr lvl="6" marR="0" rtl="0" algn="l">
              <a:lnSpc>
                <a:spcPct val="90000"/>
              </a:lnSpc>
              <a:spcBef>
                <a:spcPts val="300"/>
              </a:spcBef>
              <a:spcAft>
                <a:spcPts val="0"/>
              </a:spcAft>
              <a:buClr>
                <a:schemeClr val="accent1"/>
              </a:buClr>
              <a:buSzPts val="2000"/>
              <a:buFont typeface="Noto Sans Symbols"/>
              <a:buNone/>
              <a:defRPr b="0" i="0" sz="2000" u="none" cap="none" strike="noStrike">
                <a:solidFill>
                  <a:srgbClr val="262626"/>
                </a:solidFill>
                <a:latin typeface="Century Schoolbook"/>
                <a:ea typeface="Century Schoolbook"/>
                <a:cs typeface="Century Schoolbook"/>
                <a:sym typeface="Century Schoolbook"/>
              </a:defRPr>
            </a:lvl7pPr>
            <a:lvl8pPr lvl="7" marR="0" rtl="0" algn="l">
              <a:lnSpc>
                <a:spcPct val="90000"/>
              </a:lnSpc>
              <a:spcBef>
                <a:spcPts val="300"/>
              </a:spcBef>
              <a:spcAft>
                <a:spcPts val="0"/>
              </a:spcAft>
              <a:buClr>
                <a:schemeClr val="accent1"/>
              </a:buClr>
              <a:buSzPts val="2000"/>
              <a:buFont typeface="Noto Sans Symbols"/>
              <a:buNone/>
              <a:defRPr b="0" i="0" sz="2000" u="none" cap="none" strike="noStrike">
                <a:solidFill>
                  <a:srgbClr val="262626"/>
                </a:solidFill>
                <a:latin typeface="Century Schoolbook"/>
                <a:ea typeface="Century Schoolbook"/>
                <a:cs typeface="Century Schoolbook"/>
                <a:sym typeface="Century Schoolbook"/>
              </a:defRPr>
            </a:lvl8pPr>
            <a:lvl9pPr lvl="8" marR="0" rtl="0" algn="l">
              <a:lnSpc>
                <a:spcPct val="90000"/>
              </a:lnSpc>
              <a:spcBef>
                <a:spcPts val="300"/>
              </a:spcBef>
              <a:spcAft>
                <a:spcPts val="300"/>
              </a:spcAft>
              <a:buClr>
                <a:schemeClr val="accent1"/>
              </a:buClr>
              <a:buSzPts val="2000"/>
              <a:buFont typeface="Noto Sans Symbols"/>
              <a:buNone/>
              <a:defRPr b="0" i="0" sz="2000" u="none" cap="none" strike="noStrike">
                <a:solidFill>
                  <a:srgbClr val="262626"/>
                </a:solidFill>
                <a:latin typeface="Century Schoolbook"/>
                <a:ea typeface="Century Schoolbook"/>
                <a:cs typeface="Century Schoolbook"/>
                <a:sym typeface="Century Schoolbook"/>
              </a:defRPr>
            </a:lvl9pPr>
          </a:lstStyle>
          <a:p/>
        </p:txBody>
      </p:sp>
      <p:sp>
        <p:nvSpPr>
          <p:cNvPr id="49" name="Google Shape;49;p34"/>
          <p:cNvSpPr txBox="1"/>
          <p:nvPr>
            <p:ph idx="1" type="body"/>
          </p:nvPr>
        </p:nvSpPr>
        <p:spPr>
          <a:xfrm>
            <a:off x="914400" y="6108589"/>
            <a:ext cx="9982200" cy="597011"/>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800"/>
              </a:spcBef>
              <a:spcAft>
                <a:spcPts val="0"/>
              </a:spcAft>
              <a:buSzPts val="1040"/>
              <a:buNone/>
              <a:defRPr sz="1300">
                <a:solidFill>
                  <a:srgbClr val="D8D8D8"/>
                </a:solidFill>
              </a:defRPr>
            </a:lvl1pPr>
            <a:lvl2pPr indent="-228600" lvl="1" marL="914400" algn="l">
              <a:lnSpc>
                <a:spcPct val="90000"/>
              </a:lnSpc>
              <a:spcBef>
                <a:spcPts val="300"/>
              </a:spcBef>
              <a:spcAft>
                <a:spcPts val="0"/>
              </a:spcAft>
              <a:buSzPts val="1200"/>
              <a:buNone/>
              <a:defRPr sz="1200"/>
            </a:lvl2pPr>
            <a:lvl3pPr indent="-228600" lvl="2" marL="1371600" algn="l">
              <a:lnSpc>
                <a:spcPct val="90000"/>
              </a:lnSpc>
              <a:spcBef>
                <a:spcPts val="300"/>
              </a:spcBef>
              <a:spcAft>
                <a:spcPts val="0"/>
              </a:spcAft>
              <a:buSzPts val="1000"/>
              <a:buNone/>
              <a:defRPr sz="1000"/>
            </a:lvl3pPr>
            <a:lvl4pPr indent="-228600" lvl="3" marL="1828800" algn="l">
              <a:lnSpc>
                <a:spcPct val="90000"/>
              </a:lnSpc>
              <a:spcBef>
                <a:spcPts val="300"/>
              </a:spcBef>
              <a:spcAft>
                <a:spcPts val="0"/>
              </a:spcAft>
              <a:buSzPts val="900"/>
              <a:buNone/>
              <a:defRPr sz="900"/>
            </a:lvl4pPr>
            <a:lvl5pPr indent="-228600" lvl="4" marL="2286000" algn="l">
              <a:lnSpc>
                <a:spcPct val="90000"/>
              </a:lnSpc>
              <a:spcBef>
                <a:spcPts val="300"/>
              </a:spcBef>
              <a:spcAft>
                <a:spcPts val="0"/>
              </a:spcAft>
              <a:buSzPts val="900"/>
              <a:buNone/>
              <a:defRPr sz="900"/>
            </a:lvl5pPr>
            <a:lvl6pPr indent="-228600" lvl="5" marL="2743200" algn="l">
              <a:lnSpc>
                <a:spcPct val="90000"/>
              </a:lnSpc>
              <a:spcBef>
                <a:spcPts val="300"/>
              </a:spcBef>
              <a:spcAft>
                <a:spcPts val="0"/>
              </a:spcAft>
              <a:buSzPts val="900"/>
              <a:buNone/>
              <a:defRPr sz="900"/>
            </a:lvl6pPr>
            <a:lvl7pPr indent="-228600" lvl="6" marL="3200400" algn="l">
              <a:lnSpc>
                <a:spcPct val="90000"/>
              </a:lnSpc>
              <a:spcBef>
                <a:spcPts val="300"/>
              </a:spcBef>
              <a:spcAft>
                <a:spcPts val="0"/>
              </a:spcAft>
              <a:buSzPts val="900"/>
              <a:buNone/>
              <a:defRPr sz="900"/>
            </a:lvl7pPr>
            <a:lvl8pPr indent="-228600" lvl="7" marL="3657600" algn="l">
              <a:lnSpc>
                <a:spcPct val="90000"/>
              </a:lnSpc>
              <a:spcBef>
                <a:spcPts val="300"/>
              </a:spcBef>
              <a:spcAft>
                <a:spcPts val="0"/>
              </a:spcAft>
              <a:buSzPts val="900"/>
              <a:buNone/>
              <a:defRPr sz="900"/>
            </a:lvl8pPr>
            <a:lvl9pPr indent="-228600" lvl="8" marL="4114800" algn="l">
              <a:lnSpc>
                <a:spcPct val="90000"/>
              </a:lnSpc>
              <a:spcBef>
                <a:spcPts val="300"/>
              </a:spcBef>
              <a:spcAft>
                <a:spcPts val="300"/>
              </a:spcAft>
              <a:buSzPts val="900"/>
              <a:buNone/>
              <a:defRPr sz="900"/>
            </a:lvl9pPr>
          </a:lstStyle>
          <a:p/>
        </p:txBody>
      </p:sp>
      <p:sp>
        <p:nvSpPr>
          <p:cNvPr id="50" name="Google Shape;50;p34"/>
          <p:cNvSpPr txBox="1"/>
          <p:nvPr>
            <p:ph idx="10" type="dt"/>
          </p:nvPr>
        </p:nvSpPr>
        <p:spPr>
          <a:xfrm rot="-5400000">
            <a:off x="10797542" y="998537"/>
            <a:ext cx="1904999"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1" name="Google Shape;51;p34"/>
          <p:cNvSpPr txBox="1"/>
          <p:nvPr>
            <p:ph idx="11" type="ftr"/>
          </p:nvPr>
        </p:nvSpPr>
        <p:spPr>
          <a:xfrm rot="-5400000">
            <a:off x="9959341" y="4046537"/>
            <a:ext cx="35814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34"/>
          <p:cNvSpPr txBox="1"/>
          <p:nvPr>
            <p:ph idx="12" type="sldNum"/>
          </p:nvPr>
        </p:nvSpPr>
        <p:spPr>
          <a:xfrm>
            <a:off x="11292840" y="6172200"/>
            <a:ext cx="914400" cy="593725"/>
          </a:xfrm>
          <a:prstGeom prst="rect">
            <a:avLst/>
          </a:prstGeom>
          <a:noFill/>
          <a:ln>
            <a:noFill/>
          </a:ln>
        </p:spPr>
        <p:txBody>
          <a:bodyPr anchorCtr="0" anchor="ctr" bIns="45700" lIns="45700" spcFirstLastPara="1" rIns="45700" wrap="square" tIns="45700">
            <a:norm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showMasterSp="0">
  <p:cSld name="Title Slide">
    <p:bg>
      <p:bgPr>
        <a:solidFill>
          <a:srgbClr val="343437"/>
        </a:solidFill>
      </p:bgPr>
    </p:bg>
    <p:spTree>
      <p:nvGrpSpPr>
        <p:cNvPr id="53" name="Shape 53"/>
        <p:cNvGrpSpPr/>
        <p:nvPr/>
      </p:nvGrpSpPr>
      <p:grpSpPr>
        <a:xfrm>
          <a:off x="0" y="0"/>
          <a:ext cx="0" cy="0"/>
          <a:chOff x="0" y="0"/>
          <a:chExt cx="0" cy="0"/>
        </a:xfrm>
      </p:grpSpPr>
      <p:sp>
        <p:nvSpPr>
          <p:cNvPr id="54" name="Google Shape;54;p29"/>
          <p:cNvSpPr txBox="1"/>
          <p:nvPr>
            <p:ph type="ctrTitle"/>
          </p:nvPr>
        </p:nvSpPr>
        <p:spPr>
          <a:xfrm>
            <a:off x="1261872" y="758952"/>
            <a:ext cx="9418320" cy="4041648"/>
          </a:xfrm>
          <a:prstGeom prst="rect">
            <a:avLst/>
          </a:prstGeom>
          <a:noFill/>
          <a:ln>
            <a:noFill/>
          </a:ln>
        </p:spPr>
        <p:txBody>
          <a:bodyPr anchorCtr="0" anchor="b" bIns="45700" lIns="91425" spcFirstLastPara="1" rIns="91425" wrap="square" tIns="45700">
            <a:normAutofit/>
          </a:bodyPr>
          <a:lstStyle>
            <a:lvl1pPr lvl="0" algn="l">
              <a:lnSpc>
                <a:spcPct val="85000"/>
              </a:lnSpc>
              <a:spcBef>
                <a:spcPts val="0"/>
              </a:spcBef>
              <a:spcAft>
                <a:spcPts val="0"/>
              </a:spcAft>
              <a:buClr>
                <a:schemeClr val="lt1"/>
              </a:buClr>
              <a:buSzPts val="7200"/>
              <a:buFont typeface="Century Schoolbook"/>
              <a:buNone/>
              <a:defRPr sz="72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5" name="Google Shape;55;p29"/>
          <p:cNvSpPr txBox="1"/>
          <p:nvPr>
            <p:ph idx="1" type="subTitle"/>
          </p:nvPr>
        </p:nvSpPr>
        <p:spPr>
          <a:xfrm>
            <a:off x="1261872" y="4800600"/>
            <a:ext cx="9418320" cy="1691640"/>
          </a:xfrm>
          <a:prstGeom prst="rect">
            <a:avLst/>
          </a:prstGeom>
          <a:noFill/>
          <a:ln>
            <a:noFill/>
          </a:ln>
        </p:spPr>
        <p:txBody>
          <a:bodyPr anchorCtr="0" anchor="t" bIns="45700" lIns="91425" spcFirstLastPara="1" rIns="91425" wrap="square" tIns="45700">
            <a:normAutofit/>
          </a:bodyPr>
          <a:lstStyle>
            <a:lvl1pPr lvl="0" algn="l">
              <a:lnSpc>
                <a:spcPct val="95000"/>
              </a:lnSpc>
              <a:spcBef>
                <a:spcPts val="1400"/>
              </a:spcBef>
              <a:spcAft>
                <a:spcPts val="0"/>
              </a:spcAft>
              <a:buSzPts val="1760"/>
              <a:buNone/>
              <a:defRPr sz="2200">
                <a:solidFill>
                  <a:srgbClr val="BFBFBF"/>
                </a:solidFill>
              </a:defRPr>
            </a:lvl1pPr>
            <a:lvl2pPr lvl="1" algn="ctr">
              <a:lnSpc>
                <a:spcPct val="90000"/>
              </a:lnSpc>
              <a:spcBef>
                <a:spcPts val="300"/>
              </a:spcBef>
              <a:spcAft>
                <a:spcPts val="0"/>
              </a:spcAft>
              <a:buSzPts val="2200"/>
              <a:buNone/>
              <a:defRPr sz="2200"/>
            </a:lvl2pPr>
            <a:lvl3pPr lvl="2" algn="ctr">
              <a:lnSpc>
                <a:spcPct val="90000"/>
              </a:lnSpc>
              <a:spcBef>
                <a:spcPts val="300"/>
              </a:spcBef>
              <a:spcAft>
                <a:spcPts val="0"/>
              </a:spcAft>
              <a:buSzPts val="2200"/>
              <a:buNone/>
              <a:defRPr sz="2200"/>
            </a:lvl3pPr>
            <a:lvl4pPr lvl="3" algn="ctr">
              <a:lnSpc>
                <a:spcPct val="90000"/>
              </a:lnSpc>
              <a:spcBef>
                <a:spcPts val="300"/>
              </a:spcBef>
              <a:spcAft>
                <a:spcPts val="0"/>
              </a:spcAft>
              <a:buSzPts val="2000"/>
              <a:buNone/>
              <a:defRPr sz="2000"/>
            </a:lvl4pPr>
            <a:lvl5pPr lvl="4" algn="ctr">
              <a:lnSpc>
                <a:spcPct val="90000"/>
              </a:lnSpc>
              <a:spcBef>
                <a:spcPts val="300"/>
              </a:spcBef>
              <a:spcAft>
                <a:spcPts val="0"/>
              </a:spcAft>
              <a:buSzPts val="2000"/>
              <a:buNone/>
              <a:defRPr sz="2000"/>
            </a:lvl5pPr>
            <a:lvl6pPr lvl="5" algn="ctr">
              <a:lnSpc>
                <a:spcPct val="90000"/>
              </a:lnSpc>
              <a:spcBef>
                <a:spcPts val="300"/>
              </a:spcBef>
              <a:spcAft>
                <a:spcPts val="0"/>
              </a:spcAft>
              <a:buSzPts val="2000"/>
              <a:buNone/>
              <a:defRPr sz="2000"/>
            </a:lvl6pPr>
            <a:lvl7pPr lvl="6" algn="ctr">
              <a:lnSpc>
                <a:spcPct val="90000"/>
              </a:lnSpc>
              <a:spcBef>
                <a:spcPts val="300"/>
              </a:spcBef>
              <a:spcAft>
                <a:spcPts val="0"/>
              </a:spcAft>
              <a:buSzPts val="2000"/>
              <a:buNone/>
              <a:defRPr sz="2000"/>
            </a:lvl7pPr>
            <a:lvl8pPr lvl="7" algn="ctr">
              <a:lnSpc>
                <a:spcPct val="90000"/>
              </a:lnSpc>
              <a:spcBef>
                <a:spcPts val="300"/>
              </a:spcBef>
              <a:spcAft>
                <a:spcPts val="0"/>
              </a:spcAft>
              <a:buSzPts val="2000"/>
              <a:buNone/>
              <a:defRPr sz="2000"/>
            </a:lvl8pPr>
            <a:lvl9pPr lvl="8" algn="ctr">
              <a:lnSpc>
                <a:spcPct val="90000"/>
              </a:lnSpc>
              <a:spcBef>
                <a:spcPts val="300"/>
              </a:spcBef>
              <a:spcAft>
                <a:spcPts val="300"/>
              </a:spcAft>
              <a:buSzPts val="2000"/>
              <a:buNone/>
              <a:defRPr sz="2000"/>
            </a:lvl9pPr>
          </a:lstStyle>
          <a:p/>
        </p:txBody>
      </p:sp>
      <p:sp>
        <p:nvSpPr>
          <p:cNvPr id="56" name="Google Shape;56;p29"/>
          <p:cNvSpPr txBox="1"/>
          <p:nvPr>
            <p:ph idx="10" type="dt"/>
          </p:nvPr>
        </p:nvSpPr>
        <p:spPr>
          <a:xfrm rot="-5400000">
            <a:off x="10797542" y="998537"/>
            <a:ext cx="1904999"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7" name="Google Shape;57;p29"/>
          <p:cNvSpPr txBox="1"/>
          <p:nvPr>
            <p:ph idx="11" type="ftr"/>
          </p:nvPr>
        </p:nvSpPr>
        <p:spPr>
          <a:xfrm rot="-5400000">
            <a:off x="9959341" y="4046537"/>
            <a:ext cx="35814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solidFill>
                  <a:srgbClr val="A5A5A5"/>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8" name="Google Shape;58;p29"/>
          <p:cNvSpPr txBox="1"/>
          <p:nvPr>
            <p:ph idx="12" type="sldNum"/>
          </p:nvPr>
        </p:nvSpPr>
        <p:spPr>
          <a:xfrm>
            <a:off x="11292840" y="6172200"/>
            <a:ext cx="914400" cy="593725"/>
          </a:xfrm>
          <a:prstGeom prst="rect">
            <a:avLst/>
          </a:prstGeom>
          <a:noFill/>
          <a:ln>
            <a:noFill/>
          </a:ln>
        </p:spPr>
        <p:txBody>
          <a:bodyPr anchorCtr="0" anchor="ctr" bIns="45700" lIns="45700" spcFirstLastPara="1" rIns="45700" wrap="square" tIns="45700">
            <a:normAutofit/>
          </a:bodyPr>
          <a:lstStyle>
            <a:lvl1pPr indent="0" lvl="0" marL="0" algn="ctr">
              <a:spcBef>
                <a:spcPts val="0"/>
              </a:spcBef>
              <a:buNone/>
              <a:defRPr b="0" i="0" sz="3600" u="none" cap="none" strike="noStrike">
                <a:solidFill>
                  <a:srgbClr val="A5A5A5"/>
                </a:solidFill>
                <a:latin typeface="Century Schoolbook"/>
                <a:ea typeface="Century Schoolbook"/>
                <a:cs typeface="Century Schoolbook"/>
                <a:sym typeface="Century Schoolbook"/>
              </a:defRPr>
            </a:lvl1pPr>
            <a:lvl2pPr indent="0" lvl="1" marL="0" algn="ctr">
              <a:spcBef>
                <a:spcPts val="0"/>
              </a:spcBef>
              <a:buNone/>
              <a:defRPr b="0" i="0" sz="3600" u="none" cap="none" strike="noStrike">
                <a:solidFill>
                  <a:srgbClr val="A5A5A5"/>
                </a:solidFill>
                <a:latin typeface="Century Schoolbook"/>
                <a:ea typeface="Century Schoolbook"/>
                <a:cs typeface="Century Schoolbook"/>
                <a:sym typeface="Century Schoolbook"/>
              </a:defRPr>
            </a:lvl2pPr>
            <a:lvl3pPr indent="0" lvl="2" marL="0" algn="ctr">
              <a:spcBef>
                <a:spcPts val="0"/>
              </a:spcBef>
              <a:buNone/>
              <a:defRPr b="0" i="0" sz="3600" u="none" cap="none" strike="noStrike">
                <a:solidFill>
                  <a:srgbClr val="A5A5A5"/>
                </a:solidFill>
                <a:latin typeface="Century Schoolbook"/>
                <a:ea typeface="Century Schoolbook"/>
                <a:cs typeface="Century Schoolbook"/>
                <a:sym typeface="Century Schoolbook"/>
              </a:defRPr>
            </a:lvl3pPr>
            <a:lvl4pPr indent="0" lvl="3" marL="0" algn="ctr">
              <a:spcBef>
                <a:spcPts val="0"/>
              </a:spcBef>
              <a:buNone/>
              <a:defRPr b="0" i="0" sz="3600" u="none" cap="none" strike="noStrike">
                <a:solidFill>
                  <a:srgbClr val="A5A5A5"/>
                </a:solidFill>
                <a:latin typeface="Century Schoolbook"/>
                <a:ea typeface="Century Schoolbook"/>
                <a:cs typeface="Century Schoolbook"/>
                <a:sym typeface="Century Schoolbook"/>
              </a:defRPr>
            </a:lvl4pPr>
            <a:lvl5pPr indent="0" lvl="4" marL="0" algn="ctr">
              <a:spcBef>
                <a:spcPts val="0"/>
              </a:spcBef>
              <a:buNone/>
              <a:defRPr b="0" i="0" sz="3600" u="none" cap="none" strike="noStrike">
                <a:solidFill>
                  <a:srgbClr val="A5A5A5"/>
                </a:solidFill>
                <a:latin typeface="Century Schoolbook"/>
                <a:ea typeface="Century Schoolbook"/>
                <a:cs typeface="Century Schoolbook"/>
                <a:sym typeface="Century Schoolbook"/>
              </a:defRPr>
            </a:lvl5pPr>
            <a:lvl6pPr indent="0" lvl="5" marL="0" algn="ctr">
              <a:spcBef>
                <a:spcPts val="0"/>
              </a:spcBef>
              <a:buNone/>
              <a:defRPr b="0" i="0" sz="3600" u="none" cap="none" strike="noStrike">
                <a:solidFill>
                  <a:srgbClr val="A5A5A5"/>
                </a:solidFill>
                <a:latin typeface="Century Schoolbook"/>
                <a:ea typeface="Century Schoolbook"/>
                <a:cs typeface="Century Schoolbook"/>
                <a:sym typeface="Century Schoolbook"/>
              </a:defRPr>
            </a:lvl6pPr>
            <a:lvl7pPr indent="0" lvl="6" marL="0" algn="ctr">
              <a:spcBef>
                <a:spcPts val="0"/>
              </a:spcBef>
              <a:buNone/>
              <a:defRPr b="0" i="0" sz="3600" u="none" cap="none" strike="noStrike">
                <a:solidFill>
                  <a:srgbClr val="A5A5A5"/>
                </a:solidFill>
                <a:latin typeface="Century Schoolbook"/>
                <a:ea typeface="Century Schoolbook"/>
                <a:cs typeface="Century Schoolbook"/>
                <a:sym typeface="Century Schoolbook"/>
              </a:defRPr>
            </a:lvl7pPr>
            <a:lvl8pPr indent="0" lvl="7" marL="0" algn="ctr">
              <a:spcBef>
                <a:spcPts val="0"/>
              </a:spcBef>
              <a:buNone/>
              <a:defRPr b="0" i="0" sz="3600" u="none" cap="none" strike="noStrike">
                <a:solidFill>
                  <a:srgbClr val="A5A5A5"/>
                </a:solidFill>
                <a:latin typeface="Century Schoolbook"/>
                <a:ea typeface="Century Schoolbook"/>
                <a:cs typeface="Century Schoolbook"/>
                <a:sym typeface="Century Schoolbook"/>
              </a:defRPr>
            </a:lvl8pPr>
            <a:lvl9pPr indent="0" lvl="8" marL="0" algn="ctr">
              <a:spcBef>
                <a:spcPts val="0"/>
              </a:spcBef>
              <a:buNone/>
              <a:defRPr b="0" i="0" sz="3600" u="none" cap="none" strike="noStrike">
                <a:solidFill>
                  <a:srgbClr val="A5A5A5"/>
                </a:solidFill>
                <a:latin typeface="Century Schoolbook"/>
                <a:ea typeface="Century Schoolbook"/>
                <a:cs typeface="Century Schoolbook"/>
                <a:sym typeface="Century Schoolbook"/>
              </a:defRPr>
            </a:lvl9pPr>
          </a:lstStyle>
          <a:p>
            <a:pPr indent="0" lvl="0" marL="0" rtl="0" algn="ctr">
              <a:spcBef>
                <a:spcPts val="0"/>
              </a:spcBef>
              <a:spcAft>
                <a:spcPts val="0"/>
              </a:spcAft>
              <a:buNone/>
            </a:pPr>
            <a:fld id="{00000000-1234-1234-1234-123412341234}" type="slidenum">
              <a:rPr lang="en-US"/>
              <a:t>‹#›</a:t>
            </a:fld>
            <a:endParaRPr/>
          </a:p>
        </p:txBody>
      </p:sp>
      <p:sp>
        <p:nvSpPr>
          <p:cNvPr id="59" name="Google Shape;59;p29"/>
          <p:cNvSpPr/>
          <p:nvPr/>
        </p:nvSpPr>
        <p:spPr>
          <a:xfrm>
            <a:off x="0" y="0"/>
            <a:ext cx="457200" cy="68580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60" name="Shape 60"/>
        <p:cNvGrpSpPr/>
        <p:nvPr/>
      </p:nvGrpSpPr>
      <p:grpSpPr>
        <a:xfrm>
          <a:off x="0" y="0"/>
          <a:ext cx="0" cy="0"/>
          <a:chOff x="0" y="0"/>
          <a:chExt cx="0" cy="0"/>
        </a:xfrm>
      </p:grpSpPr>
      <p:sp>
        <p:nvSpPr>
          <p:cNvPr id="61" name="Google Shape;61;p37"/>
          <p:cNvSpPr txBox="1"/>
          <p:nvPr>
            <p:ph type="title"/>
          </p:nvPr>
        </p:nvSpPr>
        <p:spPr>
          <a:xfrm>
            <a:off x="1261872" y="365760"/>
            <a:ext cx="9692640" cy="1325562"/>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2" name="Google Shape;62;p37"/>
          <p:cNvSpPr txBox="1"/>
          <p:nvPr>
            <p:ph idx="1" type="body"/>
          </p:nvPr>
        </p:nvSpPr>
        <p:spPr>
          <a:xfrm>
            <a:off x="1261872" y="1828800"/>
            <a:ext cx="4480560" cy="4351337"/>
          </a:xfrm>
          <a:prstGeom prst="rect">
            <a:avLst/>
          </a:prstGeom>
          <a:noFill/>
          <a:ln>
            <a:noFill/>
          </a:ln>
        </p:spPr>
        <p:txBody>
          <a:bodyPr anchorCtr="0" anchor="t" bIns="45700" lIns="91425" spcFirstLastPara="1" rIns="91425" wrap="square" tIns="45700">
            <a:normAutofit/>
          </a:bodyPr>
          <a:lstStyle>
            <a:lvl1pPr indent="-320040" lvl="0" marL="457200" algn="l">
              <a:lnSpc>
                <a:spcPct val="95000"/>
              </a:lnSpc>
              <a:spcBef>
                <a:spcPts val="1400"/>
              </a:spcBef>
              <a:spcAft>
                <a:spcPts val="0"/>
              </a:spcAft>
              <a:buSzPts val="1440"/>
              <a:buChar char="•"/>
              <a:defRPr sz="1800"/>
            </a:lvl1pPr>
            <a:lvl2pPr indent="-330200" lvl="1" marL="914400" algn="l">
              <a:lnSpc>
                <a:spcPct val="90000"/>
              </a:lnSpc>
              <a:spcBef>
                <a:spcPts val="300"/>
              </a:spcBef>
              <a:spcAft>
                <a:spcPts val="0"/>
              </a:spcAft>
              <a:buSzPts val="1600"/>
              <a:buChar char="●"/>
              <a:defRPr sz="1600"/>
            </a:lvl2pPr>
            <a:lvl3pPr indent="-317500" lvl="2" marL="1371600" algn="l">
              <a:lnSpc>
                <a:spcPct val="90000"/>
              </a:lnSpc>
              <a:spcBef>
                <a:spcPts val="300"/>
              </a:spcBef>
              <a:spcAft>
                <a:spcPts val="0"/>
              </a:spcAft>
              <a:buSzPts val="1400"/>
              <a:buChar char="●"/>
              <a:defRPr sz="1400"/>
            </a:lvl3pPr>
            <a:lvl4pPr indent="-317500" lvl="3" marL="1828800" algn="l">
              <a:lnSpc>
                <a:spcPct val="90000"/>
              </a:lnSpc>
              <a:spcBef>
                <a:spcPts val="300"/>
              </a:spcBef>
              <a:spcAft>
                <a:spcPts val="0"/>
              </a:spcAft>
              <a:buSzPts val="1400"/>
              <a:buChar char="●"/>
              <a:defRPr sz="1400"/>
            </a:lvl4pPr>
            <a:lvl5pPr indent="-317500" lvl="4" marL="2286000" algn="l">
              <a:lnSpc>
                <a:spcPct val="90000"/>
              </a:lnSpc>
              <a:spcBef>
                <a:spcPts val="300"/>
              </a:spcBef>
              <a:spcAft>
                <a:spcPts val="0"/>
              </a:spcAft>
              <a:buSzPts val="1400"/>
              <a:buChar char="●"/>
              <a:defRPr sz="1400"/>
            </a:lvl5pPr>
            <a:lvl6pPr indent="-317500" lvl="5" marL="2743200" algn="l">
              <a:lnSpc>
                <a:spcPct val="90000"/>
              </a:lnSpc>
              <a:spcBef>
                <a:spcPts val="300"/>
              </a:spcBef>
              <a:spcAft>
                <a:spcPts val="0"/>
              </a:spcAft>
              <a:buSzPts val="1400"/>
              <a:buChar char="●"/>
              <a:defRPr sz="1400"/>
            </a:lvl6pPr>
            <a:lvl7pPr indent="-317500" lvl="6" marL="3200400" algn="l">
              <a:lnSpc>
                <a:spcPct val="90000"/>
              </a:lnSpc>
              <a:spcBef>
                <a:spcPts val="300"/>
              </a:spcBef>
              <a:spcAft>
                <a:spcPts val="0"/>
              </a:spcAft>
              <a:buSzPts val="1400"/>
              <a:buChar char="●"/>
              <a:defRPr sz="1400"/>
            </a:lvl7pPr>
            <a:lvl8pPr indent="-317500" lvl="7" marL="3657600" algn="l">
              <a:lnSpc>
                <a:spcPct val="90000"/>
              </a:lnSpc>
              <a:spcBef>
                <a:spcPts val="300"/>
              </a:spcBef>
              <a:spcAft>
                <a:spcPts val="0"/>
              </a:spcAft>
              <a:buSzPts val="1400"/>
              <a:buChar char="●"/>
              <a:defRPr sz="1400"/>
            </a:lvl8pPr>
            <a:lvl9pPr indent="-317500" lvl="8" marL="4114800" algn="l">
              <a:lnSpc>
                <a:spcPct val="90000"/>
              </a:lnSpc>
              <a:spcBef>
                <a:spcPts val="300"/>
              </a:spcBef>
              <a:spcAft>
                <a:spcPts val="300"/>
              </a:spcAft>
              <a:buSzPts val="1400"/>
              <a:buChar char="●"/>
              <a:defRPr sz="1400"/>
            </a:lvl9pPr>
          </a:lstStyle>
          <a:p/>
        </p:txBody>
      </p:sp>
      <p:sp>
        <p:nvSpPr>
          <p:cNvPr id="63" name="Google Shape;63;p37"/>
          <p:cNvSpPr txBox="1"/>
          <p:nvPr>
            <p:ph idx="2" type="body"/>
          </p:nvPr>
        </p:nvSpPr>
        <p:spPr>
          <a:xfrm>
            <a:off x="6126480" y="1828800"/>
            <a:ext cx="4480560" cy="4351337"/>
          </a:xfrm>
          <a:prstGeom prst="rect">
            <a:avLst/>
          </a:prstGeom>
          <a:noFill/>
          <a:ln>
            <a:noFill/>
          </a:ln>
        </p:spPr>
        <p:txBody>
          <a:bodyPr anchorCtr="0" anchor="t" bIns="45700" lIns="91425" spcFirstLastPara="1" rIns="91425" wrap="square" tIns="45700">
            <a:normAutofit/>
          </a:bodyPr>
          <a:lstStyle>
            <a:lvl1pPr indent="-320040" lvl="0" marL="457200" algn="l">
              <a:lnSpc>
                <a:spcPct val="95000"/>
              </a:lnSpc>
              <a:spcBef>
                <a:spcPts val="1400"/>
              </a:spcBef>
              <a:spcAft>
                <a:spcPts val="0"/>
              </a:spcAft>
              <a:buSzPts val="1440"/>
              <a:buChar char="•"/>
              <a:defRPr sz="1800"/>
            </a:lvl1pPr>
            <a:lvl2pPr indent="-330200" lvl="1" marL="914400" algn="l">
              <a:lnSpc>
                <a:spcPct val="90000"/>
              </a:lnSpc>
              <a:spcBef>
                <a:spcPts val="300"/>
              </a:spcBef>
              <a:spcAft>
                <a:spcPts val="0"/>
              </a:spcAft>
              <a:buSzPts val="1600"/>
              <a:buChar char="●"/>
              <a:defRPr sz="1600"/>
            </a:lvl2pPr>
            <a:lvl3pPr indent="-317500" lvl="2" marL="1371600" algn="l">
              <a:lnSpc>
                <a:spcPct val="90000"/>
              </a:lnSpc>
              <a:spcBef>
                <a:spcPts val="300"/>
              </a:spcBef>
              <a:spcAft>
                <a:spcPts val="0"/>
              </a:spcAft>
              <a:buSzPts val="1400"/>
              <a:buChar char="●"/>
              <a:defRPr sz="1400"/>
            </a:lvl3pPr>
            <a:lvl4pPr indent="-317500" lvl="3" marL="1828800" algn="l">
              <a:lnSpc>
                <a:spcPct val="90000"/>
              </a:lnSpc>
              <a:spcBef>
                <a:spcPts val="300"/>
              </a:spcBef>
              <a:spcAft>
                <a:spcPts val="0"/>
              </a:spcAft>
              <a:buSzPts val="1400"/>
              <a:buChar char="●"/>
              <a:defRPr sz="1400"/>
            </a:lvl4pPr>
            <a:lvl5pPr indent="-317500" lvl="4" marL="2286000" algn="l">
              <a:lnSpc>
                <a:spcPct val="90000"/>
              </a:lnSpc>
              <a:spcBef>
                <a:spcPts val="300"/>
              </a:spcBef>
              <a:spcAft>
                <a:spcPts val="0"/>
              </a:spcAft>
              <a:buSzPts val="1400"/>
              <a:buChar char="●"/>
              <a:defRPr sz="1400"/>
            </a:lvl5pPr>
            <a:lvl6pPr indent="-317500" lvl="5" marL="2743200" algn="l">
              <a:lnSpc>
                <a:spcPct val="90000"/>
              </a:lnSpc>
              <a:spcBef>
                <a:spcPts val="300"/>
              </a:spcBef>
              <a:spcAft>
                <a:spcPts val="0"/>
              </a:spcAft>
              <a:buSzPts val="1400"/>
              <a:buChar char="●"/>
              <a:defRPr sz="1400"/>
            </a:lvl6pPr>
            <a:lvl7pPr indent="-317500" lvl="6" marL="3200400" algn="l">
              <a:lnSpc>
                <a:spcPct val="90000"/>
              </a:lnSpc>
              <a:spcBef>
                <a:spcPts val="300"/>
              </a:spcBef>
              <a:spcAft>
                <a:spcPts val="0"/>
              </a:spcAft>
              <a:buSzPts val="1400"/>
              <a:buChar char="●"/>
              <a:defRPr sz="1400"/>
            </a:lvl7pPr>
            <a:lvl8pPr indent="-317500" lvl="7" marL="3657600" algn="l">
              <a:lnSpc>
                <a:spcPct val="90000"/>
              </a:lnSpc>
              <a:spcBef>
                <a:spcPts val="300"/>
              </a:spcBef>
              <a:spcAft>
                <a:spcPts val="0"/>
              </a:spcAft>
              <a:buSzPts val="1400"/>
              <a:buChar char="●"/>
              <a:defRPr sz="1400"/>
            </a:lvl8pPr>
            <a:lvl9pPr indent="-317500" lvl="8" marL="4114800" algn="l">
              <a:lnSpc>
                <a:spcPct val="90000"/>
              </a:lnSpc>
              <a:spcBef>
                <a:spcPts val="300"/>
              </a:spcBef>
              <a:spcAft>
                <a:spcPts val="300"/>
              </a:spcAft>
              <a:buSzPts val="1400"/>
              <a:buChar char="●"/>
              <a:defRPr sz="1400"/>
            </a:lvl9pPr>
          </a:lstStyle>
          <a:p/>
        </p:txBody>
      </p:sp>
      <p:sp>
        <p:nvSpPr>
          <p:cNvPr id="64" name="Google Shape;64;p37"/>
          <p:cNvSpPr txBox="1"/>
          <p:nvPr>
            <p:ph idx="10" type="dt"/>
          </p:nvPr>
        </p:nvSpPr>
        <p:spPr>
          <a:xfrm rot="-5400000">
            <a:off x="10797542" y="998537"/>
            <a:ext cx="1904999"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5" name="Google Shape;65;p37"/>
          <p:cNvSpPr txBox="1"/>
          <p:nvPr>
            <p:ph idx="11" type="ftr"/>
          </p:nvPr>
        </p:nvSpPr>
        <p:spPr>
          <a:xfrm rot="-5400000">
            <a:off x="9959341" y="4046537"/>
            <a:ext cx="35814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6" name="Google Shape;66;p37"/>
          <p:cNvSpPr txBox="1"/>
          <p:nvPr>
            <p:ph idx="12" type="sldNum"/>
          </p:nvPr>
        </p:nvSpPr>
        <p:spPr>
          <a:xfrm>
            <a:off x="11292840" y="6172200"/>
            <a:ext cx="914400" cy="593725"/>
          </a:xfrm>
          <a:prstGeom prst="rect">
            <a:avLst/>
          </a:prstGeom>
          <a:noFill/>
          <a:ln>
            <a:noFill/>
          </a:ln>
        </p:spPr>
        <p:txBody>
          <a:bodyPr anchorCtr="0" anchor="ctr" bIns="45700" lIns="45700" spcFirstLastPara="1" rIns="45700" wrap="square" tIns="45700">
            <a:norm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67" name="Shape 67"/>
        <p:cNvGrpSpPr/>
        <p:nvPr/>
      </p:nvGrpSpPr>
      <p:grpSpPr>
        <a:xfrm>
          <a:off x="0" y="0"/>
          <a:ext cx="0" cy="0"/>
          <a:chOff x="0" y="0"/>
          <a:chExt cx="0" cy="0"/>
        </a:xfrm>
      </p:grpSpPr>
      <p:sp>
        <p:nvSpPr>
          <p:cNvPr id="68" name="Google Shape;68;p38"/>
          <p:cNvSpPr txBox="1"/>
          <p:nvPr>
            <p:ph type="title"/>
          </p:nvPr>
        </p:nvSpPr>
        <p:spPr>
          <a:xfrm>
            <a:off x="1261872" y="365760"/>
            <a:ext cx="9692640" cy="1325562"/>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9" name="Google Shape;69;p38"/>
          <p:cNvSpPr txBox="1"/>
          <p:nvPr>
            <p:ph idx="10" type="dt"/>
          </p:nvPr>
        </p:nvSpPr>
        <p:spPr>
          <a:xfrm rot="-5400000">
            <a:off x="10797542" y="998537"/>
            <a:ext cx="1904999"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0" name="Google Shape;70;p38"/>
          <p:cNvSpPr txBox="1"/>
          <p:nvPr>
            <p:ph idx="11" type="ftr"/>
          </p:nvPr>
        </p:nvSpPr>
        <p:spPr>
          <a:xfrm rot="-5400000">
            <a:off x="9959341" y="4046537"/>
            <a:ext cx="35814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38"/>
          <p:cNvSpPr txBox="1"/>
          <p:nvPr>
            <p:ph idx="12" type="sldNum"/>
          </p:nvPr>
        </p:nvSpPr>
        <p:spPr>
          <a:xfrm>
            <a:off x="11292840" y="6172200"/>
            <a:ext cx="914400" cy="593725"/>
          </a:xfrm>
          <a:prstGeom prst="rect">
            <a:avLst/>
          </a:prstGeom>
          <a:noFill/>
          <a:ln>
            <a:noFill/>
          </a:ln>
        </p:spPr>
        <p:txBody>
          <a:bodyPr anchorCtr="0" anchor="ctr" bIns="45700" lIns="45700" spcFirstLastPara="1" rIns="45700" wrap="square" tIns="45700">
            <a:norm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72" name="Shape 72"/>
        <p:cNvGrpSpPr/>
        <p:nvPr/>
      </p:nvGrpSpPr>
      <p:grpSpPr>
        <a:xfrm>
          <a:off x="0" y="0"/>
          <a:ext cx="0" cy="0"/>
          <a:chOff x="0" y="0"/>
          <a:chExt cx="0" cy="0"/>
        </a:xfrm>
      </p:grpSpPr>
      <p:sp>
        <p:nvSpPr>
          <p:cNvPr id="73" name="Google Shape;73;p39"/>
          <p:cNvSpPr txBox="1"/>
          <p:nvPr>
            <p:ph idx="10" type="dt"/>
          </p:nvPr>
        </p:nvSpPr>
        <p:spPr>
          <a:xfrm rot="-5400000">
            <a:off x="10797542" y="998537"/>
            <a:ext cx="1904999"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4" name="Google Shape;74;p39"/>
          <p:cNvSpPr txBox="1"/>
          <p:nvPr>
            <p:ph idx="11" type="ftr"/>
          </p:nvPr>
        </p:nvSpPr>
        <p:spPr>
          <a:xfrm rot="-5400000">
            <a:off x="9959341" y="4046537"/>
            <a:ext cx="35814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5" name="Google Shape;75;p39"/>
          <p:cNvSpPr txBox="1"/>
          <p:nvPr>
            <p:ph idx="12" type="sldNum"/>
          </p:nvPr>
        </p:nvSpPr>
        <p:spPr>
          <a:xfrm>
            <a:off x="11292840" y="6172200"/>
            <a:ext cx="914400" cy="593725"/>
          </a:xfrm>
          <a:prstGeom prst="rect">
            <a:avLst/>
          </a:prstGeom>
          <a:noFill/>
          <a:ln>
            <a:noFill/>
          </a:ln>
        </p:spPr>
        <p:txBody>
          <a:bodyPr anchorCtr="0" anchor="ctr" bIns="45700" lIns="45700" spcFirstLastPara="1" rIns="45700" wrap="square" tIns="45700">
            <a:norm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28"/>
          <p:cNvSpPr/>
          <p:nvPr/>
        </p:nvSpPr>
        <p:spPr>
          <a:xfrm>
            <a:off x="11292840" y="0"/>
            <a:ext cx="914400" cy="6858000"/>
          </a:xfrm>
          <a:prstGeom prst="rect">
            <a:avLst/>
          </a:prstGeom>
          <a:solidFill>
            <a:srgbClr val="34343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 name="Google Shape;11;p28"/>
          <p:cNvSpPr txBox="1"/>
          <p:nvPr>
            <p:ph type="title"/>
          </p:nvPr>
        </p:nvSpPr>
        <p:spPr>
          <a:xfrm>
            <a:off x="1261872" y="365760"/>
            <a:ext cx="9692640" cy="1325562"/>
          </a:xfrm>
          <a:prstGeom prst="rect">
            <a:avLst/>
          </a:prstGeom>
          <a:noFill/>
          <a:ln>
            <a:noFill/>
          </a:ln>
        </p:spPr>
        <p:txBody>
          <a:bodyPr anchorCtr="0" anchor="b"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entury Schoolbook"/>
              <a:buNone/>
              <a:defRPr b="0" i="0" sz="4400" u="none" cap="none" strike="noStrike">
                <a:solidFill>
                  <a:schemeClr val="dk1"/>
                </a:solidFill>
                <a:latin typeface="Century Schoolbook"/>
                <a:ea typeface="Century Schoolbook"/>
                <a:cs typeface="Century Schoolbook"/>
                <a:sym typeface="Century Schoolbook"/>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2" name="Google Shape;12;p28"/>
          <p:cNvSpPr txBox="1"/>
          <p:nvPr>
            <p:ph idx="1" type="body"/>
          </p:nvPr>
        </p:nvSpPr>
        <p:spPr>
          <a:xfrm>
            <a:off x="1261872" y="1828800"/>
            <a:ext cx="8595360" cy="4351337"/>
          </a:xfrm>
          <a:prstGeom prst="rect">
            <a:avLst/>
          </a:prstGeom>
          <a:noFill/>
          <a:ln>
            <a:noFill/>
          </a:ln>
        </p:spPr>
        <p:txBody>
          <a:bodyPr anchorCtr="0" anchor="t" bIns="45700" lIns="91425" spcFirstLastPara="1" rIns="91425" wrap="square" tIns="45700">
            <a:normAutofit/>
          </a:bodyPr>
          <a:lstStyle>
            <a:lvl1pPr indent="-320040" lvl="0" marL="457200" marR="0" rtl="0" algn="l">
              <a:lnSpc>
                <a:spcPct val="95000"/>
              </a:lnSpc>
              <a:spcBef>
                <a:spcPts val="1400"/>
              </a:spcBef>
              <a:spcAft>
                <a:spcPts val="0"/>
              </a:spcAft>
              <a:buClr>
                <a:schemeClr val="accent1"/>
              </a:buClr>
              <a:buSzPts val="1440"/>
              <a:buFont typeface="Arial"/>
              <a:buChar char="•"/>
              <a:defRPr b="0" i="0" sz="1800" u="none" cap="none" strike="noStrike">
                <a:solidFill>
                  <a:schemeClr val="dk1"/>
                </a:solidFill>
                <a:latin typeface="Century Schoolbook"/>
                <a:ea typeface="Century Schoolbook"/>
                <a:cs typeface="Century Schoolbook"/>
                <a:sym typeface="Century Schoolbook"/>
              </a:defRPr>
            </a:lvl1pPr>
            <a:lvl2pPr indent="-330200" lvl="1" marL="914400" marR="0" rtl="0" algn="l">
              <a:lnSpc>
                <a:spcPct val="90000"/>
              </a:lnSpc>
              <a:spcBef>
                <a:spcPts val="300"/>
              </a:spcBef>
              <a:spcAft>
                <a:spcPts val="0"/>
              </a:spcAft>
              <a:buClr>
                <a:schemeClr val="accent1"/>
              </a:buClr>
              <a:buSzPts val="1600"/>
              <a:buFont typeface="Noto Sans Symbols"/>
              <a:buChar char="●"/>
              <a:defRPr b="0" i="0" sz="1600" u="none" cap="none" strike="noStrike">
                <a:solidFill>
                  <a:srgbClr val="262626"/>
                </a:solidFill>
                <a:latin typeface="Century Schoolbook"/>
                <a:ea typeface="Century Schoolbook"/>
                <a:cs typeface="Century Schoolbook"/>
                <a:sym typeface="Century Schoolbook"/>
              </a:defRPr>
            </a:lvl2pPr>
            <a:lvl3pPr indent="-317500" lvl="2" marL="1371600" marR="0" rtl="0" algn="l">
              <a:lnSpc>
                <a:spcPct val="90000"/>
              </a:lnSpc>
              <a:spcBef>
                <a:spcPts val="300"/>
              </a:spcBef>
              <a:spcAft>
                <a:spcPts val="0"/>
              </a:spcAft>
              <a:buClr>
                <a:schemeClr val="accent1"/>
              </a:buClr>
              <a:buSzPts val="1400"/>
              <a:buFont typeface="Noto Sans Symbols"/>
              <a:buChar char="●"/>
              <a:defRPr b="0" i="0" sz="1400" u="none" cap="none" strike="noStrike">
                <a:solidFill>
                  <a:srgbClr val="262626"/>
                </a:solidFill>
                <a:latin typeface="Century Schoolbook"/>
                <a:ea typeface="Century Schoolbook"/>
                <a:cs typeface="Century Schoolbook"/>
                <a:sym typeface="Century Schoolbook"/>
              </a:defRPr>
            </a:lvl3pPr>
            <a:lvl4pPr indent="-317500" lvl="3" marL="1828800" marR="0" rtl="0" algn="l">
              <a:lnSpc>
                <a:spcPct val="90000"/>
              </a:lnSpc>
              <a:spcBef>
                <a:spcPts val="300"/>
              </a:spcBef>
              <a:spcAft>
                <a:spcPts val="0"/>
              </a:spcAft>
              <a:buClr>
                <a:schemeClr val="accent1"/>
              </a:buClr>
              <a:buSzPts val="1400"/>
              <a:buFont typeface="Noto Sans Symbols"/>
              <a:buChar char="●"/>
              <a:defRPr b="0" i="0" sz="1400" u="none" cap="none" strike="noStrike">
                <a:solidFill>
                  <a:srgbClr val="262626"/>
                </a:solidFill>
                <a:latin typeface="Century Schoolbook"/>
                <a:ea typeface="Century Schoolbook"/>
                <a:cs typeface="Century Schoolbook"/>
                <a:sym typeface="Century Schoolbook"/>
              </a:defRPr>
            </a:lvl4pPr>
            <a:lvl5pPr indent="-317500" lvl="4" marL="2286000" marR="0" rtl="0" algn="l">
              <a:lnSpc>
                <a:spcPct val="90000"/>
              </a:lnSpc>
              <a:spcBef>
                <a:spcPts val="300"/>
              </a:spcBef>
              <a:spcAft>
                <a:spcPts val="0"/>
              </a:spcAft>
              <a:buClr>
                <a:schemeClr val="accent1"/>
              </a:buClr>
              <a:buSzPts val="1400"/>
              <a:buFont typeface="Noto Sans Symbols"/>
              <a:buChar char="●"/>
              <a:defRPr b="0" i="0" sz="1400" u="none" cap="none" strike="noStrike">
                <a:solidFill>
                  <a:srgbClr val="262626"/>
                </a:solidFill>
                <a:latin typeface="Century Schoolbook"/>
                <a:ea typeface="Century Schoolbook"/>
                <a:cs typeface="Century Schoolbook"/>
                <a:sym typeface="Century Schoolbook"/>
              </a:defRPr>
            </a:lvl5pPr>
            <a:lvl6pPr indent="-317500" lvl="5" marL="2743200" marR="0" rtl="0" algn="l">
              <a:lnSpc>
                <a:spcPct val="90000"/>
              </a:lnSpc>
              <a:spcBef>
                <a:spcPts val="300"/>
              </a:spcBef>
              <a:spcAft>
                <a:spcPts val="0"/>
              </a:spcAft>
              <a:buClr>
                <a:schemeClr val="accent1"/>
              </a:buClr>
              <a:buSzPts val="1400"/>
              <a:buFont typeface="Noto Sans Symbols"/>
              <a:buChar char="●"/>
              <a:defRPr b="0" i="0" sz="1400" u="none" cap="none" strike="noStrike">
                <a:solidFill>
                  <a:srgbClr val="262626"/>
                </a:solidFill>
                <a:latin typeface="Century Schoolbook"/>
                <a:ea typeface="Century Schoolbook"/>
                <a:cs typeface="Century Schoolbook"/>
                <a:sym typeface="Century Schoolbook"/>
              </a:defRPr>
            </a:lvl6pPr>
            <a:lvl7pPr indent="-317500" lvl="6" marL="3200400" marR="0" rtl="0" algn="l">
              <a:lnSpc>
                <a:spcPct val="90000"/>
              </a:lnSpc>
              <a:spcBef>
                <a:spcPts val="300"/>
              </a:spcBef>
              <a:spcAft>
                <a:spcPts val="0"/>
              </a:spcAft>
              <a:buClr>
                <a:schemeClr val="accent1"/>
              </a:buClr>
              <a:buSzPts val="1400"/>
              <a:buFont typeface="Noto Sans Symbols"/>
              <a:buChar char="●"/>
              <a:defRPr b="0" i="0" sz="1400" u="none" cap="none" strike="noStrike">
                <a:solidFill>
                  <a:srgbClr val="262626"/>
                </a:solidFill>
                <a:latin typeface="Century Schoolbook"/>
                <a:ea typeface="Century Schoolbook"/>
                <a:cs typeface="Century Schoolbook"/>
                <a:sym typeface="Century Schoolbook"/>
              </a:defRPr>
            </a:lvl7pPr>
            <a:lvl8pPr indent="-317500" lvl="7" marL="3657600" marR="0" rtl="0" algn="l">
              <a:lnSpc>
                <a:spcPct val="90000"/>
              </a:lnSpc>
              <a:spcBef>
                <a:spcPts val="300"/>
              </a:spcBef>
              <a:spcAft>
                <a:spcPts val="0"/>
              </a:spcAft>
              <a:buClr>
                <a:schemeClr val="accent1"/>
              </a:buClr>
              <a:buSzPts val="1400"/>
              <a:buFont typeface="Noto Sans Symbols"/>
              <a:buChar char="●"/>
              <a:defRPr b="0" i="0" sz="1400" u="none" cap="none" strike="noStrike">
                <a:solidFill>
                  <a:srgbClr val="262626"/>
                </a:solidFill>
                <a:latin typeface="Century Schoolbook"/>
                <a:ea typeface="Century Schoolbook"/>
                <a:cs typeface="Century Schoolbook"/>
                <a:sym typeface="Century Schoolbook"/>
              </a:defRPr>
            </a:lvl8pPr>
            <a:lvl9pPr indent="-317500" lvl="8" marL="4114800" marR="0" rtl="0" algn="l">
              <a:lnSpc>
                <a:spcPct val="90000"/>
              </a:lnSpc>
              <a:spcBef>
                <a:spcPts val="300"/>
              </a:spcBef>
              <a:spcAft>
                <a:spcPts val="300"/>
              </a:spcAft>
              <a:buClr>
                <a:schemeClr val="accent1"/>
              </a:buClr>
              <a:buSzPts val="1400"/>
              <a:buFont typeface="Noto Sans Symbols"/>
              <a:buChar char="●"/>
              <a:defRPr b="0" i="0" sz="1400" u="none" cap="none" strike="noStrike">
                <a:solidFill>
                  <a:srgbClr val="262626"/>
                </a:solidFill>
                <a:latin typeface="Century Schoolbook"/>
                <a:ea typeface="Century Schoolbook"/>
                <a:cs typeface="Century Schoolbook"/>
                <a:sym typeface="Century Schoolbook"/>
              </a:defRPr>
            </a:lvl9pPr>
          </a:lstStyle>
          <a:p/>
        </p:txBody>
      </p:sp>
      <p:sp>
        <p:nvSpPr>
          <p:cNvPr id="13" name="Google Shape;13;p28"/>
          <p:cNvSpPr txBox="1"/>
          <p:nvPr>
            <p:ph idx="10" type="dt"/>
          </p:nvPr>
        </p:nvSpPr>
        <p:spPr>
          <a:xfrm rot="-5400000">
            <a:off x="10797542" y="998537"/>
            <a:ext cx="1904999" cy="365125"/>
          </a:xfrm>
          <a:prstGeom prst="rect">
            <a:avLst/>
          </a:prstGeom>
          <a:noFill/>
          <a:ln>
            <a:noFill/>
          </a:ln>
        </p:spPr>
        <p:txBody>
          <a:bodyPr anchorCtr="0" anchor="ctr" bIns="45700" lIns="91425" spcFirstLastPara="1" rIns="91425" wrap="square" tIns="45700">
            <a:noAutofit/>
          </a:bodyPr>
          <a:lstStyle>
            <a:lvl1pPr lvl="0" marR="0" rtl="0" algn="r">
              <a:spcBef>
                <a:spcPts val="0"/>
              </a:spcBef>
              <a:spcAft>
                <a:spcPts val="0"/>
              </a:spcAft>
              <a:buSzPts val="1400"/>
              <a:buNone/>
              <a:defRPr b="0" i="0" sz="1050" u="none" cap="none" strike="noStrike">
                <a:solidFill>
                  <a:srgbClr val="DADADA"/>
                </a:solidFill>
                <a:latin typeface="Century Schoolbook"/>
                <a:ea typeface="Century Schoolbook"/>
                <a:cs typeface="Century Schoolbook"/>
                <a:sym typeface="Century Schoolbook"/>
              </a:defRPr>
            </a:lvl1pPr>
            <a:lvl2pPr lvl="1" marR="0" rtl="0" algn="l">
              <a:spcBef>
                <a:spcPts val="0"/>
              </a:spcBef>
              <a:spcAft>
                <a:spcPts val="0"/>
              </a:spcAft>
              <a:buSzPts val="1400"/>
              <a:buNone/>
              <a:defRPr b="0" i="0" sz="1800" u="none" cap="none" strike="noStrike">
                <a:solidFill>
                  <a:schemeClr val="dk1"/>
                </a:solidFill>
                <a:latin typeface="Century Schoolbook"/>
                <a:ea typeface="Century Schoolbook"/>
                <a:cs typeface="Century Schoolbook"/>
                <a:sym typeface="Century Schoolbook"/>
              </a:defRPr>
            </a:lvl2pPr>
            <a:lvl3pPr lvl="2" marR="0" rtl="0" algn="l">
              <a:spcBef>
                <a:spcPts val="0"/>
              </a:spcBef>
              <a:spcAft>
                <a:spcPts val="0"/>
              </a:spcAft>
              <a:buSzPts val="1400"/>
              <a:buNone/>
              <a:defRPr b="0" i="0" sz="1800" u="none" cap="none" strike="noStrike">
                <a:solidFill>
                  <a:schemeClr val="dk1"/>
                </a:solidFill>
                <a:latin typeface="Century Schoolbook"/>
                <a:ea typeface="Century Schoolbook"/>
                <a:cs typeface="Century Schoolbook"/>
                <a:sym typeface="Century Schoolbook"/>
              </a:defRPr>
            </a:lvl3pPr>
            <a:lvl4pPr lvl="3" marR="0" rtl="0" algn="l">
              <a:spcBef>
                <a:spcPts val="0"/>
              </a:spcBef>
              <a:spcAft>
                <a:spcPts val="0"/>
              </a:spcAft>
              <a:buSzPts val="1400"/>
              <a:buNone/>
              <a:defRPr b="0" i="0" sz="1800" u="none" cap="none" strike="noStrike">
                <a:solidFill>
                  <a:schemeClr val="dk1"/>
                </a:solidFill>
                <a:latin typeface="Century Schoolbook"/>
                <a:ea typeface="Century Schoolbook"/>
                <a:cs typeface="Century Schoolbook"/>
                <a:sym typeface="Century Schoolbook"/>
              </a:defRPr>
            </a:lvl4pPr>
            <a:lvl5pPr lvl="4" marR="0" rtl="0" algn="l">
              <a:spcBef>
                <a:spcPts val="0"/>
              </a:spcBef>
              <a:spcAft>
                <a:spcPts val="0"/>
              </a:spcAft>
              <a:buSzPts val="1400"/>
              <a:buNone/>
              <a:defRPr b="0" i="0" sz="1800" u="none" cap="none" strike="noStrike">
                <a:solidFill>
                  <a:schemeClr val="dk1"/>
                </a:solidFill>
                <a:latin typeface="Century Schoolbook"/>
                <a:ea typeface="Century Schoolbook"/>
                <a:cs typeface="Century Schoolbook"/>
                <a:sym typeface="Century Schoolbook"/>
              </a:defRPr>
            </a:lvl5pPr>
            <a:lvl6pPr lvl="5" marR="0" rtl="0" algn="l">
              <a:spcBef>
                <a:spcPts val="0"/>
              </a:spcBef>
              <a:spcAft>
                <a:spcPts val="0"/>
              </a:spcAft>
              <a:buSzPts val="1400"/>
              <a:buNone/>
              <a:defRPr b="0" i="0" sz="1800" u="none" cap="none" strike="noStrike">
                <a:solidFill>
                  <a:schemeClr val="dk1"/>
                </a:solidFill>
                <a:latin typeface="Century Schoolbook"/>
                <a:ea typeface="Century Schoolbook"/>
                <a:cs typeface="Century Schoolbook"/>
                <a:sym typeface="Century Schoolbook"/>
              </a:defRPr>
            </a:lvl6pPr>
            <a:lvl7pPr lvl="6" marR="0" rtl="0" algn="l">
              <a:spcBef>
                <a:spcPts val="0"/>
              </a:spcBef>
              <a:spcAft>
                <a:spcPts val="0"/>
              </a:spcAft>
              <a:buSzPts val="1400"/>
              <a:buNone/>
              <a:defRPr b="0" i="0" sz="1800" u="none" cap="none" strike="noStrike">
                <a:solidFill>
                  <a:schemeClr val="dk1"/>
                </a:solidFill>
                <a:latin typeface="Century Schoolbook"/>
                <a:ea typeface="Century Schoolbook"/>
                <a:cs typeface="Century Schoolbook"/>
                <a:sym typeface="Century Schoolbook"/>
              </a:defRPr>
            </a:lvl7pPr>
            <a:lvl8pPr lvl="7" marR="0" rtl="0" algn="l">
              <a:spcBef>
                <a:spcPts val="0"/>
              </a:spcBef>
              <a:spcAft>
                <a:spcPts val="0"/>
              </a:spcAft>
              <a:buSzPts val="1400"/>
              <a:buNone/>
              <a:defRPr b="0" i="0" sz="1800" u="none" cap="none" strike="noStrike">
                <a:solidFill>
                  <a:schemeClr val="dk1"/>
                </a:solidFill>
                <a:latin typeface="Century Schoolbook"/>
                <a:ea typeface="Century Schoolbook"/>
                <a:cs typeface="Century Schoolbook"/>
                <a:sym typeface="Century Schoolbook"/>
              </a:defRPr>
            </a:lvl8pPr>
            <a:lvl9pPr lvl="8" marR="0" rtl="0" algn="l">
              <a:spcBef>
                <a:spcPts val="0"/>
              </a:spcBef>
              <a:spcAft>
                <a:spcPts val="0"/>
              </a:spcAft>
              <a:buSzPts val="1400"/>
              <a:buNone/>
              <a:defRPr b="0" i="0" sz="1800" u="none" cap="none" strike="noStrike">
                <a:solidFill>
                  <a:schemeClr val="dk1"/>
                </a:solidFill>
                <a:latin typeface="Century Schoolbook"/>
                <a:ea typeface="Century Schoolbook"/>
                <a:cs typeface="Century Schoolbook"/>
                <a:sym typeface="Century Schoolbook"/>
              </a:defRPr>
            </a:lvl9pPr>
          </a:lstStyle>
          <a:p/>
        </p:txBody>
      </p:sp>
      <p:sp>
        <p:nvSpPr>
          <p:cNvPr id="14" name="Google Shape;14;p28"/>
          <p:cNvSpPr txBox="1"/>
          <p:nvPr>
            <p:ph idx="11" type="ftr"/>
          </p:nvPr>
        </p:nvSpPr>
        <p:spPr>
          <a:xfrm rot="-5400000">
            <a:off x="9959341" y="4046537"/>
            <a:ext cx="35814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050" u="none" cap="none" strike="noStrike">
                <a:solidFill>
                  <a:srgbClr val="DADADA"/>
                </a:solidFill>
                <a:latin typeface="Century Schoolbook"/>
                <a:ea typeface="Century Schoolbook"/>
                <a:cs typeface="Century Schoolbook"/>
                <a:sym typeface="Century Schoolbook"/>
              </a:defRPr>
            </a:lvl1pPr>
            <a:lvl2pPr lvl="1" marR="0" rtl="0" algn="l">
              <a:spcBef>
                <a:spcPts val="0"/>
              </a:spcBef>
              <a:spcAft>
                <a:spcPts val="0"/>
              </a:spcAft>
              <a:buSzPts val="1400"/>
              <a:buNone/>
              <a:defRPr b="0" i="0" sz="1800" u="none" cap="none" strike="noStrike">
                <a:solidFill>
                  <a:schemeClr val="dk1"/>
                </a:solidFill>
                <a:latin typeface="Century Schoolbook"/>
                <a:ea typeface="Century Schoolbook"/>
                <a:cs typeface="Century Schoolbook"/>
                <a:sym typeface="Century Schoolbook"/>
              </a:defRPr>
            </a:lvl2pPr>
            <a:lvl3pPr lvl="2" marR="0" rtl="0" algn="l">
              <a:spcBef>
                <a:spcPts val="0"/>
              </a:spcBef>
              <a:spcAft>
                <a:spcPts val="0"/>
              </a:spcAft>
              <a:buSzPts val="1400"/>
              <a:buNone/>
              <a:defRPr b="0" i="0" sz="1800" u="none" cap="none" strike="noStrike">
                <a:solidFill>
                  <a:schemeClr val="dk1"/>
                </a:solidFill>
                <a:latin typeface="Century Schoolbook"/>
                <a:ea typeface="Century Schoolbook"/>
                <a:cs typeface="Century Schoolbook"/>
                <a:sym typeface="Century Schoolbook"/>
              </a:defRPr>
            </a:lvl3pPr>
            <a:lvl4pPr lvl="3" marR="0" rtl="0" algn="l">
              <a:spcBef>
                <a:spcPts val="0"/>
              </a:spcBef>
              <a:spcAft>
                <a:spcPts val="0"/>
              </a:spcAft>
              <a:buSzPts val="1400"/>
              <a:buNone/>
              <a:defRPr b="0" i="0" sz="1800" u="none" cap="none" strike="noStrike">
                <a:solidFill>
                  <a:schemeClr val="dk1"/>
                </a:solidFill>
                <a:latin typeface="Century Schoolbook"/>
                <a:ea typeface="Century Schoolbook"/>
                <a:cs typeface="Century Schoolbook"/>
                <a:sym typeface="Century Schoolbook"/>
              </a:defRPr>
            </a:lvl4pPr>
            <a:lvl5pPr lvl="4" marR="0" rtl="0" algn="l">
              <a:spcBef>
                <a:spcPts val="0"/>
              </a:spcBef>
              <a:spcAft>
                <a:spcPts val="0"/>
              </a:spcAft>
              <a:buSzPts val="1400"/>
              <a:buNone/>
              <a:defRPr b="0" i="0" sz="1800" u="none" cap="none" strike="noStrike">
                <a:solidFill>
                  <a:schemeClr val="dk1"/>
                </a:solidFill>
                <a:latin typeface="Century Schoolbook"/>
                <a:ea typeface="Century Schoolbook"/>
                <a:cs typeface="Century Schoolbook"/>
                <a:sym typeface="Century Schoolbook"/>
              </a:defRPr>
            </a:lvl5pPr>
            <a:lvl6pPr lvl="5" marR="0" rtl="0" algn="l">
              <a:spcBef>
                <a:spcPts val="0"/>
              </a:spcBef>
              <a:spcAft>
                <a:spcPts val="0"/>
              </a:spcAft>
              <a:buSzPts val="1400"/>
              <a:buNone/>
              <a:defRPr b="0" i="0" sz="1800" u="none" cap="none" strike="noStrike">
                <a:solidFill>
                  <a:schemeClr val="dk1"/>
                </a:solidFill>
                <a:latin typeface="Century Schoolbook"/>
                <a:ea typeface="Century Schoolbook"/>
                <a:cs typeface="Century Schoolbook"/>
                <a:sym typeface="Century Schoolbook"/>
              </a:defRPr>
            </a:lvl6pPr>
            <a:lvl7pPr lvl="6" marR="0" rtl="0" algn="l">
              <a:spcBef>
                <a:spcPts val="0"/>
              </a:spcBef>
              <a:spcAft>
                <a:spcPts val="0"/>
              </a:spcAft>
              <a:buSzPts val="1400"/>
              <a:buNone/>
              <a:defRPr b="0" i="0" sz="1800" u="none" cap="none" strike="noStrike">
                <a:solidFill>
                  <a:schemeClr val="dk1"/>
                </a:solidFill>
                <a:latin typeface="Century Schoolbook"/>
                <a:ea typeface="Century Schoolbook"/>
                <a:cs typeface="Century Schoolbook"/>
                <a:sym typeface="Century Schoolbook"/>
              </a:defRPr>
            </a:lvl7pPr>
            <a:lvl8pPr lvl="7" marR="0" rtl="0" algn="l">
              <a:spcBef>
                <a:spcPts val="0"/>
              </a:spcBef>
              <a:spcAft>
                <a:spcPts val="0"/>
              </a:spcAft>
              <a:buSzPts val="1400"/>
              <a:buNone/>
              <a:defRPr b="0" i="0" sz="1800" u="none" cap="none" strike="noStrike">
                <a:solidFill>
                  <a:schemeClr val="dk1"/>
                </a:solidFill>
                <a:latin typeface="Century Schoolbook"/>
                <a:ea typeface="Century Schoolbook"/>
                <a:cs typeface="Century Schoolbook"/>
                <a:sym typeface="Century Schoolbook"/>
              </a:defRPr>
            </a:lvl8pPr>
            <a:lvl9pPr lvl="8" marR="0" rtl="0" algn="l">
              <a:spcBef>
                <a:spcPts val="0"/>
              </a:spcBef>
              <a:spcAft>
                <a:spcPts val="0"/>
              </a:spcAft>
              <a:buSzPts val="1400"/>
              <a:buNone/>
              <a:defRPr b="0" i="0" sz="1800" u="none" cap="none" strike="noStrike">
                <a:solidFill>
                  <a:schemeClr val="dk1"/>
                </a:solidFill>
                <a:latin typeface="Century Schoolbook"/>
                <a:ea typeface="Century Schoolbook"/>
                <a:cs typeface="Century Schoolbook"/>
                <a:sym typeface="Century Schoolbook"/>
              </a:defRPr>
            </a:lvl9pPr>
          </a:lstStyle>
          <a:p/>
        </p:txBody>
      </p:sp>
      <p:sp>
        <p:nvSpPr>
          <p:cNvPr id="15" name="Google Shape;15;p28"/>
          <p:cNvSpPr txBox="1"/>
          <p:nvPr>
            <p:ph idx="12" type="sldNum"/>
          </p:nvPr>
        </p:nvSpPr>
        <p:spPr>
          <a:xfrm>
            <a:off x="11292840" y="6172200"/>
            <a:ext cx="914400" cy="593725"/>
          </a:xfrm>
          <a:prstGeom prst="rect">
            <a:avLst/>
          </a:prstGeom>
          <a:noFill/>
          <a:ln>
            <a:noFill/>
          </a:ln>
        </p:spPr>
        <p:txBody>
          <a:bodyPr anchorCtr="0" anchor="ctr" bIns="45700" lIns="45700" spcFirstLastPara="1" rIns="45700" wrap="square" tIns="45700">
            <a:normAutofit/>
          </a:bodyPr>
          <a:lstStyle>
            <a:lvl1pPr indent="0" lvl="0" marL="0" marR="0" rtl="0" algn="ctr">
              <a:spcBef>
                <a:spcPts val="0"/>
              </a:spcBef>
              <a:buNone/>
              <a:defRPr b="0" i="0" sz="3600" u="none" cap="none" strike="noStrike">
                <a:solidFill>
                  <a:srgbClr val="8E8E93"/>
                </a:solidFill>
                <a:latin typeface="Century Schoolbook"/>
                <a:ea typeface="Century Schoolbook"/>
                <a:cs typeface="Century Schoolbook"/>
                <a:sym typeface="Century Schoolbook"/>
              </a:defRPr>
            </a:lvl1pPr>
            <a:lvl2pPr indent="0" lvl="1" marL="0" marR="0" rtl="0" algn="ctr">
              <a:spcBef>
                <a:spcPts val="0"/>
              </a:spcBef>
              <a:buNone/>
              <a:defRPr b="0" i="0" sz="3600" u="none" cap="none" strike="noStrike">
                <a:solidFill>
                  <a:srgbClr val="8E8E93"/>
                </a:solidFill>
                <a:latin typeface="Century Schoolbook"/>
                <a:ea typeface="Century Schoolbook"/>
                <a:cs typeface="Century Schoolbook"/>
                <a:sym typeface="Century Schoolbook"/>
              </a:defRPr>
            </a:lvl2pPr>
            <a:lvl3pPr indent="0" lvl="2" marL="0" marR="0" rtl="0" algn="ctr">
              <a:spcBef>
                <a:spcPts val="0"/>
              </a:spcBef>
              <a:buNone/>
              <a:defRPr b="0" i="0" sz="3600" u="none" cap="none" strike="noStrike">
                <a:solidFill>
                  <a:srgbClr val="8E8E93"/>
                </a:solidFill>
                <a:latin typeface="Century Schoolbook"/>
                <a:ea typeface="Century Schoolbook"/>
                <a:cs typeface="Century Schoolbook"/>
                <a:sym typeface="Century Schoolbook"/>
              </a:defRPr>
            </a:lvl3pPr>
            <a:lvl4pPr indent="0" lvl="3" marL="0" marR="0" rtl="0" algn="ctr">
              <a:spcBef>
                <a:spcPts val="0"/>
              </a:spcBef>
              <a:buNone/>
              <a:defRPr b="0" i="0" sz="3600" u="none" cap="none" strike="noStrike">
                <a:solidFill>
                  <a:srgbClr val="8E8E93"/>
                </a:solidFill>
                <a:latin typeface="Century Schoolbook"/>
                <a:ea typeface="Century Schoolbook"/>
                <a:cs typeface="Century Schoolbook"/>
                <a:sym typeface="Century Schoolbook"/>
              </a:defRPr>
            </a:lvl4pPr>
            <a:lvl5pPr indent="0" lvl="4" marL="0" marR="0" rtl="0" algn="ctr">
              <a:spcBef>
                <a:spcPts val="0"/>
              </a:spcBef>
              <a:buNone/>
              <a:defRPr b="0" i="0" sz="3600" u="none" cap="none" strike="noStrike">
                <a:solidFill>
                  <a:srgbClr val="8E8E93"/>
                </a:solidFill>
                <a:latin typeface="Century Schoolbook"/>
                <a:ea typeface="Century Schoolbook"/>
                <a:cs typeface="Century Schoolbook"/>
                <a:sym typeface="Century Schoolbook"/>
              </a:defRPr>
            </a:lvl5pPr>
            <a:lvl6pPr indent="0" lvl="5" marL="0" marR="0" rtl="0" algn="ctr">
              <a:spcBef>
                <a:spcPts val="0"/>
              </a:spcBef>
              <a:buNone/>
              <a:defRPr b="0" i="0" sz="3600" u="none" cap="none" strike="noStrike">
                <a:solidFill>
                  <a:srgbClr val="8E8E93"/>
                </a:solidFill>
                <a:latin typeface="Century Schoolbook"/>
                <a:ea typeface="Century Schoolbook"/>
                <a:cs typeface="Century Schoolbook"/>
                <a:sym typeface="Century Schoolbook"/>
              </a:defRPr>
            </a:lvl6pPr>
            <a:lvl7pPr indent="0" lvl="6" marL="0" marR="0" rtl="0" algn="ctr">
              <a:spcBef>
                <a:spcPts val="0"/>
              </a:spcBef>
              <a:buNone/>
              <a:defRPr b="0" i="0" sz="3600" u="none" cap="none" strike="noStrike">
                <a:solidFill>
                  <a:srgbClr val="8E8E93"/>
                </a:solidFill>
                <a:latin typeface="Century Schoolbook"/>
                <a:ea typeface="Century Schoolbook"/>
                <a:cs typeface="Century Schoolbook"/>
                <a:sym typeface="Century Schoolbook"/>
              </a:defRPr>
            </a:lvl7pPr>
            <a:lvl8pPr indent="0" lvl="7" marL="0" marR="0" rtl="0" algn="ctr">
              <a:spcBef>
                <a:spcPts val="0"/>
              </a:spcBef>
              <a:buNone/>
              <a:defRPr b="0" i="0" sz="3600" u="none" cap="none" strike="noStrike">
                <a:solidFill>
                  <a:srgbClr val="8E8E93"/>
                </a:solidFill>
                <a:latin typeface="Century Schoolbook"/>
                <a:ea typeface="Century Schoolbook"/>
                <a:cs typeface="Century Schoolbook"/>
                <a:sym typeface="Century Schoolbook"/>
              </a:defRPr>
            </a:lvl8pPr>
            <a:lvl9pPr indent="0" lvl="8" marL="0" marR="0" rtl="0" algn="ctr">
              <a:spcBef>
                <a:spcPts val="0"/>
              </a:spcBef>
              <a:buNone/>
              <a:defRPr b="0" i="0" sz="3600" u="none" cap="none" strike="noStrike">
                <a:solidFill>
                  <a:srgbClr val="8E8E93"/>
                </a:solidFill>
                <a:latin typeface="Century Schoolbook"/>
                <a:ea typeface="Century Schoolbook"/>
                <a:cs typeface="Century Schoolbook"/>
                <a:sym typeface="Century Schoolbook"/>
              </a:defRPr>
            </a:lvl9pPr>
          </a:lstStyle>
          <a:p>
            <a:pPr indent="0" lvl="0" marL="0" rtl="0" algn="ct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95" name="Shape 95"/>
        <p:cNvGrpSpPr/>
        <p:nvPr/>
      </p:nvGrpSpPr>
      <p:grpSpPr>
        <a:xfrm>
          <a:off x="0" y="0"/>
          <a:ext cx="0" cy="0"/>
          <a:chOff x="0" y="0"/>
          <a:chExt cx="0" cy="0"/>
        </a:xfrm>
      </p:grpSpPr>
      <p:sp>
        <p:nvSpPr>
          <p:cNvPr id="96" name="Google Shape;96;p35"/>
          <p:cNvSpPr/>
          <p:nvPr/>
        </p:nvSpPr>
        <p:spPr>
          <a:xfrm>
            <a:off x="11292840" y="0"/>
            <a:ext cx="914400" cy="6858000"/>
          </a:xfrm>
          <a:prstGeom prst="rect">
            <a:avLst/>
          </a:prstGeom>
          <a:solidFill>
            <a:srgbClr val="A7A19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 name="Google Shape;97;p35"/>
          <p:cNvSpPr txBox="1"/>
          <p:nvPr>
            <p:ph type="title"/>
          </p:nvPr>
        </p:nvSpPr>
        <p:spPr>
          <a:xfrm>
            <a:off x="1261872" y="365760"/>
            <a:ext cx="9692640" cy="1325562"/>
          </a:xfrm>
          <a:prstGeom prst="rect">
            <a:avLst/>
          </a:prstGeom>
          <a:noFill/>
          <a:ln>
            <a:noFill/>
          </a:ln>
        </p:spPr>
        <p:txBody>
          <a:bodyPr anchorCtr="0" anchor="b" bIns="45700" lIns="91425" spcFirstLastPara="1" rIns="91425" wrap="square" tIns="45700">
            <a:normAutofit/>
          </a:bodyPr>
          <a:lstStyle>
            <a:lvl1pPr lvl="0" marR="0" rtl="0" algn="l">
              <a:lnSpc>
                <a:spcPct val="90000"/>
              </a:lnSpc>
              <a:spcBef>
                <a:spcPts val="0"/>
              </a:spcBef>
              <a:spcAft>
                <a:spcPts val="0"/>
              </a:spcAft>
              <a:buClr>
                <a:schemeClr val="lt1"/>
              </a:buClr>
              <a:buSzPts val="4400"/>
              <a:buFont typeface="Century Schoolbook"/>
              <a:buNone/>
              <a:defRPr b="0" i="0" sz="4400" u="none" cap="none" strike="noStrike">
                <a:solidFill>
                  <a:schemeClr val="lt1"/>
                </a:solidFill>
                <a:latin typeface="Century Schoolbook"/>
                <a:ea typeface="Century Schoolbook"/>
                <a:cs typeface="Century Schoolbook"/>
                <a:sym typeface="Century Schoolbook"/>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98" name="Google Shape;98;p35"/>
          <p:cNvSpPr txBox="1"/>
          <p:nvPr>
            <p:ph idx="1" type="body"/>
          </p:nvPr>
        </p:nvSpPr>
        <p:spPr>
          <a:xfrm>
            <a:off x="1261872" y="1828800"/>
            <a:ext cx="8595360" cy="4351337"/>
          </a:xfrm>
          <a:prstGeom prst="rect">
            <a:avLst/>
          </a:prstGeom>
          <a:noFill/>
          <a:ln>
            <a:noFill/>
          </a:ln>
        </p:spPr>
        <p:txBody>
          <a:bodyPr anchorCtr="0" anchor="t" bIns="45700" lIns="91425" spcFirstLastPara="1" rIns="91425" wrap="square" tIns="45700">
            <a:normAutofit/>
          </a:bodyPr>
          <a:lstStyle>
            <a:lvl1pPr indent="-320040" lvl="0" marL="457200" marR="0" rtl="0" algn="l">
              <a:lnSpc>
                <a:spcPct val="95000"/>
              </a:lnSpc>
              <a:spcBef>
                <a:spcPts val="1400"/>
              </a:spcBef>
              <a:spcAft>
                <a:spcPts val="0"/>
              </a:spcAft>
              <a:buClr>
                <a:schemeClr val="accent1"/>
              </a:buClr>
              <a:buSzPts val="1440"/>
              <a:buFont typeface="Arial"/>
              <a:buChar char="•"/>
              <a:defRPr b="0" i="0" sz="1800" u="none" cap="none" strike="noStrike">
                <a:solidFill>
                  <a:schemeClr val="lt1"/>
                </a:solidFill>
                <a:latin typeface="Century Schoolbook"/>
                <a:ea typeface="Century Schoolbook"/>
                <a:cs typeface="Century Schoolbook"/>
                <a:sym typeface="Century Schoolbook"/>
              </a:defRPr>
            </a:lvl1pPr>
            <a:lvl2pPr indent="-330200" lvl="1" marL="914400" marR="0" rtl="0" algn="l">
              <a:lnSpc>
                <a:spcPct val="90000"/>
              </a:lnSpc>
              <a:spcBef>
                <a:spcPts val="300"/>
              </a:spcBef>
              <a:spcAft>
                <a:spcPts val="0"/>
              </a:spcAft>
              <a:buClr>
                <a:schemeClr val="accent1"/>
              </a:buClr>
              <a:buSzPts val="1600"/>
              <a:buFont typeface="Noto Sans Symbols"/>
              <a:buChar char="●"/>
              <a:defRPr b="0" i="0" sz="1600" u="none" cap="none" strike="noStrike">
                <a:solidFill>
                  <a:srgbClr val="FEFEFE"/>
                </a:solidFill>
                <a:latin typeface="Century Schoolbook"/>
                <a:ea typeface="Century Schoolbook"/>
                <a:cs typeface="Century Schoolbook"/>
                <a:sym typeface="Century Schoolbook"/>
              </a:defRPr>
            </a:lvl2pPr>
            <a:lvl3pPr indent="-317500" lvl="2" marL="1371600" marR="0" rtl="0" algn="l">
              <a:lnSpc>
                <a:spcPct val="90000"/>
              </a:lnSpc>
              <a:spcBef>
                <a:spcPts val="300"/>
              </a:spcBef>
              <a:spcAft>
                <a:spcPts val="0"/>
              </a:spcAft>
              <a:buClr>
                <a:schemeClr val="accent1"/>
              </a:buClr>
              <a:buSzPts val="1400"/>
              <a:buFont typeface="Noto Sans Symbols"/>
              <a:buChar char="●"/>
              <a:defRPr b="0" i="0" sz="1400" u="none" cap="none" strike="noStrike">
                <a:solidFill>
                  <a:srgbClr val="FEFEFE"/>
                </a:solidFill>
                <a:latin typeface="Century Schoolbook"/>
                <a:ea typeface="Century Schoolbook"/>
                <a:cs typeface="Century Schoolbook"/>
                <a:sym typeface="Century Schoolbook"/>
              </a:defRPr>
            </a:lvl3pPr>
            <a:lvl4pPr indent="-317500" lvl="3" marL="1828800" marR="0" rtl="0" algn="l">
              <a:lnSpc>
                <a:spcPct val="90000"/>
              </a:lnSpc>
              <a:spcBef>
                <a:spcPts val="300"/>
              </a:spcBef>
              <a:spcAft>
                <a:spcPts val="0"/>
              </a:spcAft>
              <a:buClr>
                <a:schemeClr val="accent1"/>
              </a:buClr>
              <a:buSzPts val="1400"/>
              <a:buFont typeface="Noto Sans Symbols"/>
              <a:buChar char="●"/>
              <a:defRPr b="0" i="0" sz="1400" u="none" cap="none" strike="noStrike">
                <a:solidFill>
                  <a:srgbClr val="FEFEFE"/>
                </a:solidFill>
                <a:latin typeface="Century Schoolbook"/>
                <a:ea typeface="Century Schoolbook"/>
                <a:cs typeface="Century Schoolbook"/>
                <a:sym typeface="Century Schoolbook"/>
              </a:defRPr>
            </a:lvl4pPr>
            <a:lvl5pPr indent="-317500" lvl="4" marL="2286000" marR="0" rtl="0" algn="l">
              <a:lnSpc>
                <a:spcPct val="90000"/>
              </a:lnSpc>
              <a:spcBef>
                <a:spcPts val="300"/>
              </a:spcBef>
              <a:spcAft>
                <a:spcPts val="0"/>
              </a:spcAft>
              <a:buClr>
                <a:schemeClr val="accent1"/>
              </a:buClr>
              <a:buSzPts val="1400"/>
              <a:buFont typeface="Noto Sans Symbols"/>
              <a:buChar char="●"/>
              <a:defRPr b="0" i="0" sz="1400" u="none" cap="none" strike="noStrike">
                <a:solidFill>
                  <a:srgbClr val="FEFEFE"/>
                </a:solidFill>
                <a:latin typeface="Century Schoolbook"/>
                <a:ea typeface="Century Schoolbook"/>
                <a:cs typeface="Century Schoolbook"/>
                <a:sym typeface="Century Schoolbook"/>
              </a:defRPr>
            </a:lvl5pPr>
            <a:lvl6pPr indent="-317500" lvl="5" marL="2743200" marR="0" rtl="0" algn="l">
              <a:lnSpc>
                <a:spcPct val="90000"/>
              </a:lnSpc>
              <a:spcBef>
                <a:spcPts val="300"/>
              </a:spcBef>
              <a:spcAft>
                <a:spcPts val="0"/>
              </a:spcAft>
              <a:buClr>
                <a:schemeClr val="accent1"/>
              </a:buClr>
              <a:buSzPts val="1400"/>
              <a:buFont typeface="Noto Sans Symbols"/>
              <a:buChar char="●"/>
              <a:defRPr b="0" i="0" sz="1400" u="none" cap="none" strike="noStrike">
                <a:solidFill>
                  <a:srgbClr val="FEFEFE"/>
                </a:solidFill>
                <a:latin typeface="Century Schoolbook"/>
                <a:ea typeface="Century Schoolbook"/>
                <a:cs typeface="Century Schoolbook"/>
                <a:sym typeface="Century Schoolbook"/>
              </a:defRPr>
            </a:lvl6pPr>
            <a:lvl7pPr indent="-317500" lvl="6" marL="3200400" marR="0" rtl="0" algn="l">
              <a:lnSpc>
                <a:spcPct val="90000"/>
              </a:lnSpc>
              <a:spcBef>
                <a:spcPts val="300"/>
              </a:spcBef>
              <a:spcAft>
                <a:spcPts val="0"/>
              </a:spcAft>
              <a:buClr>
                <a:schemeClr val="accent1"/>
              </a:buClr>
              <a:buSzPts val="1400"/>
              <a:buFont typeface="Noto Sans Symbols"/>
              <a:buChar char="●"/>
              <a:defRPr b="0" i="0" sz="1400" u="none" cap="none" strike="noStrike">
                <a:solidFill>
                  <a:srgbClr val="FEFEFE"/>
                </a:solidFill>
                <a:latin typeface="Century Schoolbook"/>
                <a:ea typeface="Century Schoolbook"/>
                <a:cs typeface="Century Schoolbook"/>
                <a:sym typeface="Century Schoolbook"/>
              </a:defRPr>
            </a:lvl7pPr>
            <a:lvl8pPr indent="-317500" lvl="7" marL="3657600" marR="0" rtl="0" algn="l">
              <a:lnSpc>
                <a:spcPct val="90000"/>
              </a:lnSpc>
              <a:spcBef>
                <a:spcPts val="300"/>
              </a:spcBef>
              <a:spcAft>
                <a:spcPts val="0"/>
              </a:spcAft>
              <a:buClr>
                <a:schemeClr val="accent1"/>
              </a:buClr>
              <a:buSzPts val="1400"/>
              <a:buFont typeface="Noto Sans Symbols"/>
              <a:buChar char="●"/>
              <a:defRPr b="0" i="0" sz="1400" u="none" cap="none" strike="noStrike">
                <a:solidFill>
                  <a:srgbClr val="FEFEFE"/>
                </a:solidFill>
                <a:latin typeface="Century Schoolbook"/>
                <a:ea typeface="Century Schoolbook"/>
                <a:cs typeface="Century Schoolbook"/>
                <a:sym typeface="Century Schoolbook"/>
              </a:defRPr>
            </a:lvl8pPr>
            <a:lvl9pPr indent="-317500" lvl="8" marL="4114800" marR="0" rtl="0" algn="l">
              <a:lnSpc>
                <a:spcPct val="90000"/>
              </a:lnSpc>
              <a:spcBef>
                <a:spcPts val="300"/>
              </a:spcBef>
              <a:spcAft>
                <a:spcPts val="300"/>
              </a:spcAft>
              <a:buClr>
                <a:schemeClr val="accent1"/>
              </a:buClr>
              <a:buSzPts val="1400"/>
              <a:buFont typeface="Noto Sans Symbols"/>
              <a:buChar char="●"/>
              <a:defRPr b="0" i="0" sz="1400" u="none" cap="none" strike="noStrike">
                <a:solidFill>
                  <a:srgbClr val="FEFEFE"/>
                </a:solidFill>
                <a:latin typeface="Century Schoolbook"/>
                <a:ea typeface="Century Schoolbook"/>
                <a:cs typeface="Century Schoolbook"/>
                <a:sym typeface="Century Schoolbook"/>
              </a:defRPr>
            </a:lvl9pPr>
          </a:lstStyle>
          <a:p/>
        </p:txBody>
      </p:sp>
      <p:sp>
        <p:nvSpPr>
          <p:cNvPr id="99" name="Google Shape;99;p35"/>
          <p:cNvSpPr txBox="1"/>
          <p:nvPr>
            <p:ph idx="10" type="dt"/>
          </p:nvPr>
        </p:nvSpPr>
        <p:spPr>
          <a:xfrm rot="-5400000">
            <a:off x="10797542" y="998537"/>
            <a:ext cx="1904999" cy="365125"/>
          </a:xfrm>
          <a:prstGeom prst="rect">
            <a:avLst/>
          </a:prstGeom>
          <a:noFill/>
          <a:ln>
            <a:noFill/>
          </a:ln>
        </p:spPr>
        <p:txBody>
          <a:bodyPr anchorCtr="0" anchor="ctr" bIns="45700" lIns="91425" spcFirstLastPara="1" rIns="91425" wrap="square" tIns="45700">
            <a:noAutofit/>
          </a:bodyPr>
          <a:lstStyle>
            <a:lvl1pPr lvl="0" marR="0" rtl="0" algn="r">
              <a:spcBef>
                <a:spcPts val="0"/>
              </a:spcBef>
              <a:spcAft>
                <a:spcPts val="0"/>
              </a:spcAft>
              <a:buSzPts val="1400"/>
              <a:buNone/>
              <a:defRPr b="0" i="0" sz="1050" u="none" cap="none" strike="noStrike">
                <a:solidFill>
                  <a:srgbClr val="F6F5F4"/>
                </a:solidFill>
                <a:latin typeface="Century Schoolbook"/>
                <a:ea typeface="Century Schoolbook"/>
                <a:cs typeface="Century Schoolbook"/>
                <a:sym typeface="Century Schoolbook"/>
              </a:defRPr>
            </a:lvl1pPr>
            <a:lvl2pPr lvl="1" marR="0" rtl="0" algn="l">
              <a:spcBef>
                <a:spcPts val="0"/>
              </a:spcBef>
              <a:spcAft>
                <a:spcPts val="0"/>
              </a:spcAft>
              <a:buSzPts val="1400"/>
              <a:buNone/>
              <a:defRPr b="0" i="0" sz="1800" u="none" cap="none" strike="noStrike">
                <a:solidFill>
                  <a:schemeClr val="lt1"/>
                </a:solidFill>
                <a:latin typeface="Century Schoolbook"/>
                <a:ea typeface="Century Schoolbook"/>
                <a:cs typeface="Century Schoolbook"/>
                <a:sym typeface="Century Schoolbook"/>
              </a:defRPr>
            </a:lvl2pPr>
            <a:lvl3pPr lvl="2" marR="0" rtl="0" algn="l">
              <a:spcBef>
                <a:spcPts val="0"/>
              </a:spcBef>
              <a:spcAft>
                <a:spcPts val="0"/>
              </a:spcAft>
              <a:buSzPts val="1400"/>
              <a:buNone/>
              <a:defRPr b="0" i="0" sz="1800" u="none" cap="none" strike="noStrike">
                <a:solidFill>
                  <a:schemeClr val="lt1"/>
                </a:solidFill>
                <a:latin typeface="Century Schoolbook"/>
                <a:ea typeface="Century Schoolbook"/>
                <a:cs typeface="Century Schoolbook"/>
                <a:sym typeface="Century Schoolbook"/>
              </a:defRPr>
            </a:lvl3pPr>
            <a:lvl4pPr lvl="3" marR="0" rtl="0" algn="l">
              <a:spcBef>
                <a:spcPts val="0"/>
              </a:spcBef>
              <a:spcAft>
                <a:spcPts val="0"/>
              </a:spcAft>
              <a:buSzPts val="1400"/>
              <a:buNone/>
              <a:defRPr b="0" i="0" sz="1800" u="none" cap="none" strike="noStrike">
                <a:solidFill>
                  <a:schemeClr val="lt1"/>
                </a:solidFill>
                <a:latin typeface="Century Schoolbook"/>
                <a:ea typeface="Century Schoolbook"/>
                <a:cs typeface="Century Schoolbook"/>
                <a:sym typeface="Century Schoolbook"/>
              </a:defRPr>
            </a:lvl4pPr>
            <a:lvl5pPr lvl="4" marR="0" rtl="0" algn="l">
              <a:spcBef>
                <a:spcPts val="0"/>
              </a:spcBef>
              <a:spcAft>
                <a:spcPts val="0"/>
              </a:spcAft>
              <a:buSzPts val="1400"/>
              <a:buNone/>
              <a:defRPr b="0" i="0" sz="1800" u="none" cap="none" strike="noStrike">
                <a:solidFill>
                  <a:schemeClr val="lt1"/>
                </a:solidFill>
                <a:latin typeface="Century Schoolbook"/>
                <a:ea typeface="Century Schoolbook"/>
                <a:cs typeface="Century Schoolbook"/>
                <a:sym typeface="Century Schoolbook"/>
              </a:defRPr>
            </a:lvl5pPr>
            <a:lvl6pPr lvl="5" marR="0" rtl="0" algn="l">
              <a:spcBef>
                <a:spcPts val="0"/>
              </a:spcBef>
              <a:spcAft>
                <a:spcPts val="0"/>
              </a:spcAft>
              <a:buSzPts val="1400"/>
              <a:buNone/>
              <a:defRPr b="0" i="0" sz="1800" u="none" cap="none" strike="noStrike">
                <a:solidFill>
                  <a:schemeClr val="lt1"/>
                </a:solidFill>
                <a:latin typeface="Century Schoolbook"/>
                <a:ea typeface="Century Schoolbook"/>
                <a:cs typeface="Century Schoolbook"/>
                <a:sym typeface="Century Schoolbook"/>
              </a:defRPr>
            </a:lvl6pPr>
            <a:lvl7pPr lvl="6" marR="0" rtl="0" algn="l">
              <a:spcBef>
                <a:spcPts val="0"/>
              </a:spcBef>
              <a:spcAft>
                <a:spcPts val="0"/>
              </a:spcAft>
              <a:buSzPts val="1400"/>
              <a:buNone/>
              <a:defRPr b="0" i="0" sz="1800" u="none" cap="none" strike="noStrike">
                <a:solidFill>
                  <a:schemeClr val="lt1"/>
                </a:solidFill>
                <a:latin typeface="Century Schoolbook"/>
                <a:ea typeface="Century Schoolbook"/>
                <a:cs typeface="Century Schoolbook"/>
                <a:sym typeface="Century Schoolbook"/>
              </a:defRPr>
            </a:lvl7pPr>
            <a:lvl8pPr lvl="7" marR="0" rtl="0" algn="l">
              <a:spcBef>
                <a:spcPts val="0"/>
              </a:spcBef>
              <a:spcAft>
                <a:spcPts val="0"/>
              </a:spcAft>
              <a:buSzPts val="1400"/>
              <a:buNone/>
              <a:defRPr b="0" i="0" sz="1800" u="none" cap="none" strike="noStrike">
                <a:solidFill>
                  <a:schemeClr val="lt1"/>
                </a:solidFill>
                <a:latin typeface="Century Schoolbook"/>
                <a:ea typeface="Century Schoolbook"/>
                <a:cs typeface="Century Schoolbook"/>
                <a:sym typeface="Century Schoolbook"/>
              </a:defRPr>
            </a:lvl8pPr>
            <a:lvl9pPr lvl="8" marR="0" rtl="0" algn="l">
              <a:spcBef>
                <a:spcPts val="0"/>
              </a:spcBef>
              <a:spcAft>
                <a:spcPts val="0"/>
              </a:spcAft>
              <a:buSzPts val="1400"/>
              <a:buNone/>
              <a:defRPr b="0" i="0" sz="1800" u="none" cap="none" strike="noStrike">
                <a:solidFill>
                  <a:schemeClr val="lt1"/>
                </a:solidFill>
                <a:latin typeface="Century Schoolbook"/>
                <a:ea typeface="Century Schoolbook"/>
                <a:cs typeface="Century Schoolbook"/>
                <a:sym typeface="Century Schoolbook"/>
              </a:defRPr>
            </a:lvl9pPr>
          </a:lstStyle>
          <a:p/>
        </p:txBody>
      </p:sp>
      <p:sp>
        <p:nvSpPr>
          <p:cNvPr id="100" name="Google Shape;100;p35"/>
          <p:cNvSpPr txBox="1"/>
          <p:nvPr>
            <p:ph idx="11" type="ftr"/>
          </p:nvPr>
        </p:nvSpPr>
        <p:spPr>
          <a:xfrm rot="-5400000">
            <a:off x="9959341" y="4046537"/>
            <a:ext cx="35814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050" u="none" cap="none" strike="noStrike">
                <a:solidFill>
                  <a:srgbClr val="F6F5F4"/>
                </a:solidFill>
                <a:latin typeface="Century Schoolbook"/>
                <a:ea typeface="Century Schoolbook"/>
                <a:cs typeface="Century Schoolbook"/>
                <a:sym typeface="Century Schoolbook"/>
              </a:defRPr>
            </a:lvl1pPr>
            <a:lvl2pPr lvl="1" marR="0" rtl="0" algn="l">
              <a:spcBef>
                <a:spcPts val="0"/>
              </a:spcBef>
              <a:spcAft>
                <a:spcPts val="0"/>
              </a:spcAft>
              <a:buSzPts val="1400"/>
              <a:buNone/>
              <a:defRPr b="0" i="0" sz="1800" u="none" cap="none" strike="noStrike">
                <a:solidFill>
                  <a:schemeClr val="lt1"/>
                </a:solidFill>
                <a:latin typeface="Century Schoolbook"/>
                <a:ea typeface="Century Schoolbook"/>
                <a:cs typeface="Century Schoolbook"/>
                <a:sym typeface="Century Schoolbook"/>
              </a:defRPr>
            </a:lvl2pPr>
            <a:lvl3pPr lvl="2" marR="0" rtl="0" algn="l">
              <a:spcBef>
                <a:spcPts val="0"/>
              </a:spcBef>
              <a:spcAft>
                <a:spcPts val="0"/>
              </a:spcAft>
              <a:buSzPts val="1400"/>
              <a:buNone/>
              <a:defRPr b="0" i="0" sz="1800" u="none" cap="none" strike="noStrike">
                <a:solidFill>
                  <a:schemeClr val="lt1"/>
                </a:solidFill>
                <a:latin typeface="Century Schoolbook"/>
                <a:ea typeface="Century Schoolbook"/>
                <a:cs typeface="Century Schoolbook"/>
                <a:sym typeface="Century Schoolbook"/>
              </a:defRPr>
            </a:lvl3pPr>
            <a:lvl4pPr lvl="3" marR="0" rtl="0" algn="l">
              <a:spcBef>
                <a:spcPts val="0"/>
              </a:spcBef>
              <a:spcAft>
                <a:spcPts val="0"/>
              </a:spcAft>
              <a:buSzPts val="1400"/>
              <a:buNone/>
              <a:defRPr b="0" i="0" sz="1800" u="none" cap="none" strike="noStrike">
                <a:solidFill>
                  <a:schemeClr val="lt1"/>
                </a:solidFill>
                <a:latin typeface="Century Schoolbook"/>
                <a:ea typeface="Century Schoolbook"/>
                <a:cs typeface="Century Schoolbook"/>
                <a:sym typeface="Century Schoolbook"/>
              </a:defRPr>
            </a:lvl4pPr>
            <a:lvl5pPr lvl="4" marR="0" rtl="0" algn="l">
              <a:spcBef>
                <a:spcPts val="0"/>
              </a:spcBef>
              <a:spcAft>
                <a:spcPts val="0"/>
              </a:spcAft>
              <a:buSzPts val="1400"/>
              <a:buNone/>
              <a:defRPr b="0" i="0" sz="1800" u="none" cap="none" strike="noStrike">
                <a:solidFill>
                  <a:schemeClr val="lt1"/>
                </a:solidFill>
                <a:latin typeface="Century Schoolbook"/>
                <a:ea typeface="Century Schoolbook"/>
                <a:cs typeface="Century Schoolbook"/>
                <a:sym typeface="Century Schoolbook"/>
              </a:defRPr>
            </a:lvl5pPr>
            <a:lvl6pPr lvl="5" marR="0" rtl="0" algn="l">
              <a:spcBef>
                <a:spcPts val="0"/>
              </a:spcBef>
              <a:spcAft>
                <a:spcPts val="0"/>
              </a:spcAft>
              <a:buSzPts val="1400"/>
              <a:buNone/>
              <a:defRPr b="0" i="0" sz="1800" u="none" cap="none" strike="noStrike">
                <a:solidFill>
                  <a:schemeClr val="lt1"/>
                </a:solidFill>
                <a:latin typeface="Century Schoolbook"/>
                <a:ea typeface="Century Schoolbook"/>
                <a:cs typeface="Century Schoolbook"/>
                <a:sym typeface="Century Schoolbook"/>
              </a:defRPr>
            </a:lvl6pPr>
            <a:lvl7pPr lvl="6" marR="0" rtl="0" algn="l">
              <a:spcBef>
                <a:spcPts val="0"/>
              </a:spcBef>
              <a:spcAft>
                <a:spcPts val="0"/>
              </a:spcAft>
              <a:buSzPts val="1400"/>
              <a:buNone/>
              <a:defRPr b="0" i="0" sz="1800" u="none" cap="none" strike="noStrike">
                <a:solidFill>
                  <a:schemeClr val="lt1"/>
                </a:solidFill>
                <a:latin typeface="Century Schoolbook"/>
                <a:ea typeface="Century Schoolbook"/>
                <a:cs typeface="Century Schoolbook"/>
                <a:sym typeface="Century Schoolbook"/>
              </a:defRPr>
            </a:lvl7pPr>
            <a:lvl8pPr lvl="7" marR="0" rtl="0" algn="l">
              <a:spcBef>
                <a:spcPts val="0"/>
              </a:spcBef>
              <a:spcAft>
                <a:spcPts val="0"/>
              </a:spcAft>
              <a:buSzPts val="1400"/>
              <a:buNone/>
              <a:defRPr b="0" i="0" sz="1800" u="none" cap="none" strike="noStrike">
                <a:solidFill>
                  <a:schemeClr val="lt1"/>
                </a:solidFill>
                <a:latin typeface="Century Schoolbook"/>
                <a:ea typeface="Century Schoolbook"/>
                <a:cs typeface="Century Schoolbook"/>
                <a:sym typeface="Century Schoolbook"/>
              </a:defRPr>
            </a:lvl8pPr>
            <a:lvl9pPr lvl="8" marR="0" rtl="0" algn="l">
              <a:spcBef>
                <a:spcPts val="0"/>
              </a:spcBef>
              <a:spcAft>
                <a:spcPts val="0"/>
              </a:spcAft>
              <a:buSzPts val="1400"/>
              <a:buNone/>
              <a:defRPr b="0" i="0" sz="1800" u="none" cap="none" strike="noStrike">
                <a:solidFill>
                  <a:schemeClr val="lt1"/>
                </a:solidFill>
                <a:latin typeface="Century Schoolbook"/>
                <a:ea typeface="Century Schoolbook"/>
                <a:cs typeface="Century Schoolbook"/>
                <a:sym typeface="Century Schoolbook"/>
              </a:defRPr>
            </a:lvl9pPr>
          </a:lstStyle>
          <a:p/>
        </p:txBody>
      </p:sp>
      <p:sp>
        <p:nvSpPr>
          <p:cNvPr id="101" name="Google Shape;101;p35"/>
          <p:cNvSpPr txBox="1"/>
          <p:nvPr>
            <p:ph idx="12" type="sldNum"/>
          </p:nvPr>
        </p:nvSpPr>
        <p:spPr>
          <a:xfrm>
            <a:off x="11292840" y="6172200"/>
            <a:ext cx="914400" cy="593725"/>
          </a:xfrm>
          <a:prstGeom prst="rect">
            <a:avLst/>
          </a:prstGeom>
          <a:noFill/>
          <a:ln>
            <a:noFill/>
          </a:ln>
        </p:spPr>
        <p:txBody>
          <a:bodyPr anchorCtr="0" anchor="ctr" bIns="45700" lIns="45700" spcFirstLastPara="1" rIns="45700" wrap="square" tIns="45700">
            <a:normAutofit/>
          </a:bodyPr>
          <a:lstStyle>
            <a:lvl1pPr indent="0" lvl="0" marL="0" marR="0" rtl="0" algn="ctr">
              <a:spcBef>
                <a:spcPts val="0"/>
              </a:spcBef>
              <a:buNone/>
              <a:defRPr b="0" i="0" sz="3600" u="none" cap="none" strike="noStrike">
                <a:solidFill>
                  <a:srgbClr val="E6E4DF"/>
                </a:solidFill>
                <a:latin typeface="Century Schoolbook"/>
                <a:ea typeface="Century Schoolbook"/>
                <a:cs typeface="Century Schoolbook"/>
                <a:sym typeface="Century Schoolbook"/>
              </a:defRPr>
            </a:lvl1pPr>
            <a:lvl2pPr indent="0" lvl="1" marL="0" marR="0" rtl="0" algn="ctr">
              <a:spcBef>
                <a:spcPts val="0"/>
              </a:spcBef>
              <a:buNone/>
              <a:defRPr b="0" i="0" sz="3600" u="none" cap="none" strike="noStrike">
                <a:solidFill>
                  <a:srgbClr val="E6E4DF"/>
                </a:solidFill>
                <a:latin typeface="Century Schoolbook"/>
                <a:ea typeface="Century Schoolbook"/>
                <a:cs typeface="Century Schoolbook"/>
                <a:sym typeface="Century Schoolbook"/>
              </a:defRPr>
            </a:lvl2pPr>
            <a:lvl3pPr indent="0" lvl="2" marL="0" marR="0" rtl="0" algn="ctr">
              <a:spcBef>
                <a:spcPts val="0"/>
              </a:spcBef>
              <a:buNone/>
              <a:defRPr b="0" i="0" sz="3600" u="none" cap="none" strike="noStrike">
                <a:solidFill>
                  <a:srgbClr val="E6E4DF"/>
                </a:solidFill>
                <a:latin typeface="Century Schoolbook"/>
                <a:ea typeface="Century Schoolbook"/>
                <a:cs typeface="Century Schoolbook"/>
                <a:sym typeface="Century Schoolbook"/>
              </a:defRPr>
            </a:lvl3pPr>
            <a:lvl4pPr indent="0" lvl="3" marL="0" marR="0" rtl="0" algn="ctr">
              <a:spcBef>
                <a:spcPts val="0"/>
              </a:spcBef>
              <a:buNone/>
              <a:defRPr b="0" i="0" sz="3600" u="none" cap="none" strike="noStrike">
                <a:solidFill>
                  <a:srgbClr val="E6E4DF"/>
                </a:solidFill>
                <a:latin typeface="Century Schoolbook"/>
                <a:ea typeface="Century Schoolbook"/>
                <a:cs typeface="Century Schoolbook"/>
                <a:sym typeface="Century Schoolbook"/>
              </a:defRPr>
            </a:lvl4pPr>
            <a:lvl5pPr indent="0" lvl="4" marL="0" marR="0" rtl="0" algn="ctr">
              <a:spcBef>
                <a:spcPts val="0"/>
              </a:spcBef>
              <a:buNone/>
              <a:defRPr b="0" i="0" sz="3600" u="none" cap="none" strike="noStrike">
                <a:solidFill>
                  <a:srgbClr val="E6E4DF"/>
                </a:solidFill>
                <a:latin typeface="Century Schoolbook"/>
                <a:ea typeface="Century Schoolbook"/>
                <a:cs typeface="Century Schoolbook"/>
                <a:sym typeface="Century Schoolbook"/>
              </a:defRPr>
            </a:lvl5pPr>
            <a:lvl6pPr indent="0" lvl="5" marL="0" marR="0" rtl="0" algn="ctr">
              <a:spcBef>
                <a:spcPts val="0"/>
              </a:spcBef>
              <a:buNone/>
              <a:defRPr b="0" i="0" sz="3600" u="none" cap="none" strike="noStrike">
                <a:solidFill>
                  <a:srgbClr val="E6E4DF"/>
                </a:solidFill>
                <a:latin typeface="Century Schoolbook"/>
                <a:ea typeface="Century Schoolbook"/>
                <a:cs typeface="Century Schoolbook"/>
                <a:sym typeface="Century Schoolbook"/>
              </a:defRPr>
            </a:lvl6pPr>
            <a:lvl7pPr indent="0" lvl="6" marL="0" marR="0" rtl="0" algn="ctr">
              <a:spcBef>
                <a:spcPts val="0"/>
              </a:spcBef>
              <a:buNone/>
              <a:defRPr b="0" i="0" sz="3600" u="none" cap="none" strike="noStrike">
                <a:solidFill>
                  <a:srgbClr val="E6E4DF"/>
                </a:solidFill>
                <a:latin typeface="Century Schoolbook"/>
                <a:ea typeface="Century Schoolbook"/>
                <a:cs typeface="Century Schoolbook"/>
                <a:sym typeface="Century Schoolbook"/>
              </a:defRPr>
            </a:lvl7pPr>
            <a:lvl8pPr indent="0" lvl="7" marL="0" marR="0" rtl="0" algn="ctr">
              <a:spcBef>
                <a:spcPts val="0"/>
              </a:spcBef>
              <a:buNone/>
              <a:defRPr b="0" i="0" sz="3600" u="none" cap="none" strike="noStrike">
                <a:solidFill>
                  <a:srgbClr val="E6E4DF"/>
                </a:solidFill>
                <a:latin typeface="Century Schoolbook"/>
                <a:ea typeface="Century Schoolbook"/>
                <a:cs typeface="Century Schoolbook"/>
                <a:sym typeface="Century Schoolbook"/>
              </a:defRPr>
            </a:lvl8pPr>
            <a:lvl9pPr indent="0" lvl="8" marL="0" marR="0" rtl="0" algn="ctr">
              <a:spcBef>
                <a:spcPts val="0"/>
              </a:spcBef>
              <a:buNone/>
              <a:defRPr b="0" i="0" sz="3600" u="none" cap="none" strike="noStrike">
                <a:solidFill>
                  <a:srgbClr val="E6E4DF"/>
                </a:solidFill>
                <a:latin typeface="Century Schoolbook"/>
                <a:ea typeface="Century Schoolbook"/>
                <a:cs typeface="Century Schoolbook"/>
                <a:sym typeface="Century Schoolbook"/>
              </a:defRPr>
            </a:lvl9pPr>
          </a:lstStyle>
          <a:p>
            <a:pPr indent="0" lvl="0" marL="0" rtl="0" algn="ct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62" r:id="rId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2.png"/><Relationship Id="rId4" Type="http://schemas.openxmlformats.org/officeDocument/2006/relationships/image" Target="../media/image5.png"/><Relationship Id="rId5" Type="http://schemas.openxmlformats.org/officeDocument/2006/relationships/image" Target="../media/image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29.png"/><Relationship Id="rId4" Type="http://schemas.openxmlformats.org/officeDocument/2006/relationships/image" Target="../media/image2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27.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12.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22.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2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0.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13.jpg"/><Relationship Id="rId4" Type="http://schemas.openxmlformats.org/officeDocument/2006/relationships/image" Target="../media/image18.jpg"/><Relationship Id="rId5" Type="http://schemas.openxmlformats.org/officeDocument/2006/relationships/image" Target="../media/image14.jpg"/><Relationship Id="rId6" Type="http://schemas.openxmlformats.org/officeDocument/2006/relationships/image" Target="../media/image21.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17.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25.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image" Target="../media/image30.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image" Target="../media/image26.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 Id="rId3" Type="http://schemas.openxmlformats.org/officeDocument/2006/relationships/image" Target="../media/image11.png"/><Relationship Id="rId4" Type="http://schemas.openxmlformats.org/officeDocument/2006/relationships/image" Target="../media/image16.png"/><Relationship Id="rId5" Type="http://schemas.openxmlformats.org/officeDocument/2006/relationships/image" Target="../media/image19.png"/><Relationship Id="rId6" Type="http://schemas.openxmlformats.org/officeDocument/2006/relationships/image" Target="../media/image15.png"/><Relationship Id="rId7" Type="http://schemas.openxmlformats.org/officeDocument/2006/relationships/image" Target="../media/image2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2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xml"/><Relationship Id="rId3"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8.xml"/><Relationship Id="rId3"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9.xml"/><Relationship Id="rId3"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chemeClr val="lt1"/>
            </a:gs>
            <a:gs pos="100000">
              <a:srgbClr val="E3E3E3"/>
            </a:gs>
          </a:gsLst>
          <a:path path="circle">
            <a:fillToRect b="50%" l="50%" r="50%" t="50%"/>
          </a:path>
          <a:tileRect/>
        </a:gradFill>
      </p:bgPr>
    </p:bg>
    <p:spTree>
      <p:nvGrpSpPr>
        <p:cNvPr id="111" name="Shape 111"/>
        <p:cNvGrpSpPr/>
        <p:nvPr/>
      </p:nvGrpSpPr>
      <p:grpSpPr>
        <a:xfrm>
          <a:off x="0" y="0"/>
          <a:ext cx="0" cy="0"/>
          <a:chOff x="0" y="0"/>
          <a:chExt cx="0" cy="0"/>
        </a:xfrm>
      </p:grpSpPr>
      <p:sp>
        <p:nvSpPr>
          <p:cNvPr id="112" name="Google Shape;112;p1"/>
          <p:cNvSpPr/>
          <p:nvPr/>
        </p:nvSpPr>
        <p:spPr>
          <a:xfrm>
            <a:off x="0" y="0"/>
            <a:ext cx="12192000" cy="6858000"/>
          </a:xfrm>
          <a:prstGeom prst="rect">
            <a:avLst/>
          </a:prstGeom>
          <a:gradFill>
            <a:gsLst>
              <a:gs pos="0">
                <a:schemeClr val="lt1"/>
              </a:gs>
              <a:gs pos="100000">
                <a:srgbClr val="E3E3E3"/>
              </a:gs>
            </a:gsLst>
            <a:path path="circle">
              <a:fillToRect b="50%" l="50%" r="50%" t="50%"/>
            </a:path>
            <a:tileRect/>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entury Schoolbook"/>
              <a:ea typeface="Century Schoolbook"/>
              <a:cs typeface="Century Schoolbook"/>
              <a:sym typeface="Century Schoolbook"/>
            </a:endParaRPr>
          </a:p>
        </p:txBody>
      </p:sp>
      <p:sp>
        <p:nvSpPr>
          <p:cNvPr id="113" name="Google Shape;113;p1"/>
          <p:cNvSpPr txBox="1"/>
          <p:nvPr>
            <p:ph type="ctrTitle"/>
          </p:nvPr>
        </p:nvSpPr>
        <p:spPr>
          <a:xfrm>
            <a:off x="1261872" y="758952"/>
            <a:ext cx="9418320" cy="4041648"/>
          </a:xfrm>
          <a:prstGeom prst="rect">
            <a:avLst/>
          </a:prstGeom>
          <a:noFill/>
          <a:ln>
            <a:noFill/>
          </a:ln>
        </p:spPr>
        <p:txBody>
          <a:bodyPr anchorCtr="0" anchor="b" bIns="45700" lIns="91425" spcFirstLastPara="1" rIns="91425" wrap="square" tIns="45700">
            <a:normAutofit/>
          </a:bodyPr>
          <a:lstStyle/>
          <a:p>
            <a:pPr indent="0" lvl="0" marL="0" rtl="0" algn="l">
              <a:lnSpc>
                <a:spcPct val="85000"/>
              </a:lnSpc>
              <a:spcBef>
                <a:spcPts val="0"/>
              </a:spcBef>
              <a:spcAft>
                <a:spcPts val="0"/>
              </a:spcAft>
              <a:buClr>
                <a:schemeClr val="dk1"/>
              </a:buClr>
              <a:buSzPts val="7200"/>
              <a:buFont typeface="Century Schoolbook"/>
              <a:buNone/>
            </a:pPr>
            <a:r>
              <a:rPr lang="en-US"/>
              <a:t>Towards automated molecular search in drug space</a:t>
            </a:r>
            <a:endParaRPr/>
          </a:p>
        </p:txBody>
      </p:sp>
      <p:sp>
        <p:nvSpPr>
          <p:cNvPr id="114" name="Google Shape;114;p1"/>
          <p:cNvSpPr txBox="1"/>
          <p:nvPr>
            <p:ph idx="1" type="subTitle"/>
          </p:nvPr>
        </p:nvSpPr>
        <p:spPr>
          <a:xfrm>
            <a:off x="1261872" y="4800600"/>
            <a:ext cx="9418320" cy="1691640"/>
          </a:xfrm>
          <a:prstGeom prst="rect">
            <a:avLst/>
          </a:prstGeom>
          <a:noFill/>
          <a:ln>
            <a:noFill/>
          </a:ln>
        </p:spPr>
        <p:txBody>
          <a:bodyPr anchorCtr="0" anchor="t" bIns="45700" lIns="91425" spcFirstLastPara="1" rIns="91425" wrap="square" tIns="45700">
            <a:normAutofit/>
          </a:bodyPr>
          <a:lstStyle/>
          <a:p>
            <a:pPr indent="0" lvl="0" marL="0" rtl="0" algn="l">
              <a:lnSpc>
                <a:spcPct val="95000"/>
              </a:lnSpc>
              <a:spcBef>
                <a:spcPts val="0"/>
              </a:spcBef>
              <a:spcAft>
                <a:spcPts val="0"/>
              </a:spcAft>
              <a:buSzPts val="1760"/>
              <a:buNone/>
            </a:pPr>
            <a:r>
              <a:rPr lang="en-US"/>
              <a:t>Co-supervisor: Siamac Fazli</a:t>
            </a:r>
            <a:endParaRPr/>
          </a:p>
          <a:p>
            <a:pPr indent="0" lvl="0" marL="0" rtl="0" algn="l">
              <a:lnSpc>
                <a:spcPct val="95000"/>
              </a:lnSpc>
              <a:spcBef>
                <a:spcPts val="1600"/>
              </a:spcBef>
              <a:spcAft>
                <a:spcPts val="0"/>
              </a:spcAft>
              <a:buSzPts val="1760"/>
              <a:buNone/>
            </a:pPr>
            <a:r>
              <a:rPr lang="en-US"/>
              <a:t>Co-supervisor: Vsevolod A. Peshkov</a:t>
            </a:r>
            <a:endParaRPr/>
          </a:p>
          <a:p>
            <a:pPr indent="0" lvl="0" marL="0" rtl="0" algn="l">
              <a:lnSpc>
                <a:spcPct val="95000"/>
              </a:lnSpc>
              <a:spcBef>
                <a:spcPts val="1600"/>
              </a:spcBef>
              <a:spcAft>
                <a:spcPts val="0"/>
              </a:spcAft>
              <a:buSzPts val="1760"/>
              <a:buNone/>
            </a:pPr>
            <a:r>
              <a:rPr lang="en-US"/>
              <a:t>External Examiner: Ferdinand Molnar</a:t>
            </a:r>
            <a:endParaRPr/>
          </a:p>
        </p:txBody>
      </p:sp>
      <p:sp>
        <p:nvSpPr>
          <p:cNvPr id="115" name="Google Shape;115;p1"/>
          <p:cNvSpPr/>
          <p:nvPr/>
        </p:nvSpPr>
        <p:spPr>
          <a:xfrm>
            <a:off x="0" y="0"/>
            <a:ext cx="457200" cy="68580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 name="Google Shape;116;p1"/>
          <p:cNvSpPr/>
          <p:nvPr/>
        </p:nvSpPr>
        <p:spPr>
          <a:xfrm>
            <a:off x="11292840" y="0"/>
            <a:ext cx="914400" cy="6858000"/>
          </a:xfrm>
          <a:prstGeom prst="rect">
            <a:avLst/>
          </a:prstGeom>
          <a:solidFill>
            <a:srgbClr val="34343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descr="Text&#10;&#10;Description automatically generated" id="117" name="Google Shape;117;p1"/>
          <p:cNvPicPr preferRelativeResize="0"/>
          <p:nvPr/>
        </p:nvPicPr>
        <p:blipFill rotWithShape="1">
          <a:blip r:embed="rId3">
            <a:alphaModFix/>
          </a:blip>
          <a:srcRect b="0" l="0" r="0" t="0"/>
          <a:stretch/>
        </p:blipFill>
        <p:spPr>
          <a:xfrm>
            <a:off x="7662565" y="365760"/>
            <a:ext cx="3267563" cy="1036326"/>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93" name="Shape 193"/>
        <p:cNvGrpSpPr/>
        <p:nvPr/>
      </p:nvGrpSpPr>
      <p:grpSpPr>
        <a:xfrm>
          <a:off x="0" y="0"/>
          <a:ext cx="0" cy="0"/>
          <a:chOff x="0" y="0"/>
          <a:chExt cx="0" cy="0"/>
        </a:xfrm>
      </p:grpSpPr>
      <p:pic>
        <p:nvPicPr>
          <p:cNvPr descr="Graphical user interface, application&#10;&#10;Description automatically generated" id="194" name="Google Shape;194;p10"/>
          <p:cNvPicPr preferRelativeResize="0"/>
          <p:nvPr/>
        </p:nvPicPr>
        <p:blipFill rotWithShape="1">
          <a:blip r:embed="rId3">
            <a:alphaModFix/>
          </a:blip>
          <a:srcRect b="-2" l="0" r="26289" t="0"/>
          <a:stretch/>
        </p:blipFill>
        <p:spPr>
          <a:xfrm>
            <a:off x="1876482" y="-205343"/>
            <a:ext cx="7648902" cy="5494454"/>
          </a:xfrm>
          <a:prstGeom prst="rect">
            <a:avLst/>
          </a:prstGeom>
          <a:noFill/>
          <a:ln>
            <a:noFill/>
          </a:ln>
        </p:spPr>
      </p:pic>
      <p:sp>
        <p:nvSpPr>
          <p:cNvPr id="195" name="Google Shape;195;p10"/>
          <p:cNvSpPr txBox="1"/>
          <p:nvPr>
            <p:ph type="title"/>
          </p:nvPr>
        </p:nvSpPr>
        <p:spPr>
          <a:xfrm>
            <a:off x="767240" y="5444835"/>
            <a:ext cx="9095651" cy="830231"/>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rgbClr val="000000"/>
              </a:buClr>
              <a:buSzPts val="4000"/>
              <a:buFont typeface="Century Schoolbook"/>
              <a:buNone/>
            </a:pPr>
            <a:r>
              <a:rPr lang="en-US" sz="4000">
                <a:solidFill>
                  <a:srgbClr val="000000"/>
                </a:solidFill>
              </a:rPr>
              <a:t>Screenshots of the website</a:t>
            </a:r>
            <a:endParaRPr sz="4000">
              <a:solidFill>
                <a:srgbClr val="000000"/>
              </a:solidFill>
              <a:latin typeface="Century Schoolbook"/>
              <a:ea typeface="Century Schoolbook"/>
              <a:cs typeface="Century Schoolbook"/>
              <a:sym typeface="Century Schoolbook"/>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99" name="Shape 199"/>
        <p:cNvGrpSpPr/>
        <p:nvPr/>
      </p:nvGrpSpPr>
      <p:grpSpPr>
        <a:xfrm>
          <a:off x="0" y="0"/>
          <a:ext cx="0" cy="0"/>
          <a:chOff x="0" y="0"/>
          <a:chExt cx="0" cy="0"/>
        </a:xfrm>
      </p:grpSpPr>
      <p:sp>
        <p:nvSpPr>
          <p:cNvPr id="200" name="Google Shape;200;p11"/>
          <p:cNvSpPr txBox="1"/>
          <p:nvPr>
            <p:ph type="title"/>
          </p:nvPr>
        </p:nvSpPr>
        <p:spPr>
          <a:xfrm>
            <a:off x="5336238" y="507283"/>
            <a:ext cx="6017562" cy="1544062"/>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Century Schoolbook"/>
              <a:buNone/>
            </a:pPr>
            <a:r>
              <a:rPr lang="en-US" sz="4000"/>
              <a:t>Generation on demand</a:t>
            </a:r>
            <a:endParaRPr/>
          </a:p>
        </p:txBody>
      </p:sp>
      <p:sp>
        <p:nvSpPr>
          <p:cNvPr id="201" name="Google Shape;201;p11"/>
          <p:cNvSpPr txBox="1"/>
          <p:nvPr>
            <p:ph idx="1" type="body"/>
          </p:nvPr>
        </p:nvSpPr>
        <p:spPr>
          <a:xfrm>
            <a:off x="5336238" y="2230733"/>
            <a:ext cx="6017562" cy="3946229"/>
          </a:xfrm>
          <a:prstGeom prst="rect">
            <a:avLst/>
          </a:prstGeom>
          <a:noFill/>
          <a:ln>
            <a:noFill/>
          </a:ln>
        </p:spPr>
        <p:txBody>
          <a:bodyPr anchorCtr="0" anchor="t" bIns="45700" lIns="91425" spcFirstLastPara="1" rIns="91425" wrap="square" tIns="45700">
            <a:normAutofit/>
          </a:bodyPr>
          <a:lstStyle/>
          <a:p>
            <a:pPr indent="-182880" lvl="0" marL="182880" rtl="0" algn="l">
              <a:lnSpc>
                <a:spcPct val="95000"/>
              </a:lnSpc>
              <a:spcBef>
                <a:spcPts val="0"/>
              </a:spcBef>
              <a:spcAft>
                <a:spcPts val="0"/>
              </a:spcAft>
              <a:buSzPts val="1600"/>
              <a:buChar char="•"/>
            </a:pPr>
            <a:r>
              <a:rPr lang="en-US" sz="2000"/>
              <a:t>Conditional Diversity Networks (CDN)</a:t>
            </a:r>
            <a:endParaRPr sz="2000"/>
          </a:p>
          <a:p>
            <a:pPr indent="-182880" lvl="0" marL="182880" rtl="0" algn="l">
              <a:lnSpc>
                <a:spcPct val="95000"/>
              </a:lnSpc>
              <a:spcBef>
                <a:spcPts val="1600"/>
              </a:spcBef>
              <a:spcAft>
                <a:spcPts val="0"/>
              </a:spcAft>
              <a:buSzPts val="1600"/>
              <a:buChar char="•"/>
            </a:pPr>
            <a:r>
              <a:rPr lang="en-US" sz="2000"/>
              <a:t>With optimizations:</a:t>
            </a:r>
            <a:endParaRPr/>
          </a:p>
          <a:p>
            <a:pPr indent="-182880" lvl="1" marL="457200" rtl="0" algn="l">
              <a:lnSpc>
                <a:spcPct val="90000"/>
              </a:lnSpc>
              <a:spcBef>
                <a:spcPts val="500"/>
              </a:spcBef>
              <a:spcAft>
                <a:spcPts val="0"/>
              </a:spcAft>
              <a:buSzPts val="2000"/>
              <a:buChar char="●"/>
            </a:pPr>
            <a:r>
              <a:rPr lang="en-US" sz="2000"/>
              <a:t>3 trainings using training dataset sampled from ZINC, Chembl and cheML.io</a:t>
            </a:r>
            <a:endParaRPr/>
          </a:p>
          <a:p>
            <a:pPr indent="-182880" lvl="1" marL="457200" rtl="0" algn="l">
              <a:lnSpc>
                <a:spcPct val="90000"/>
              </a:lnSpc>
              <a:spcBef>
                <a:spcPts val="600"/>
              </a:spcBef>
              <a:spcAft>
                <a:spcPts val="0"/>
              </a:spcAft>
              <a:buSzPts val="2000"/>
              <a:buChar char="●"/>
            </a:pPr>
            <a:r>
              <a:rPr lang="en-US" sz="2000"/>
              <a:t>Use of similarity, substructure, and both</a:t>
            </a:r>
            <a:endParaRPr/>
          </a:p>
          <a:p>
            <a:pPr indent="-182880" lvl="1" marL="457200" rtl="0" algn="l">
              <a:lnSpc>
                <a:spcPct val="90000"/>
              </a:lnSpc>
              <a:spcBef>
                <a:spcPts val="600"/>
              </a:spcBef>
              <a:spcAft>
                <a:spcPts val="0"/>
              </a:spcAft>
              <a:buSzPts val="2000"/>
              <a:buChar char="●"/>
            </a:pPr>
            <a:r>
              <a:rPr lang="en-US" sz="2000"/>
              <a:t>Then sample molecules from these resulting models</a:t>
            </a:r>
            <a:endParaRPr/>
          </a:p>
          <a:p>
            <a:pPr indent="-81279" lvl="0" marL="182880" rtl="0" algn="l">
              <a:lnSpc>
                <a:spcPct val="95000"/>
              </a:lnSpc>
              <a:spcBef>
                <a:spcPts val="1700"/>
              </a:spcBef>
              <a:spcAft>
                <a:spcPts val="0"/>
              </a:spcAft>
              <a:buSzPts val="1600"/>
              <a:buNone/>
            </a:pPr>
            <a:r>
              <a:t/>
            </a:r>
            <a:endParaRPr sz="2000"/>
          </a:p>
        </p:txBody>
      </p:sp>
      <p:pic>
        <p:nvPicPr>
          <p:cNvPr id="202" name="Google Shape;202;p11"/>
          <p:cNvPicPr preferRelativeResize="0"/>
          <p:nvPr/>
        </p:nvPicPr>
        <p:blipFill rotWithShape="1">
          <a:blip r:embed="rId3">
            <a:alphaModFix/>
          </a:blip>
          <a:srcRect b="0" l="0" r="0" t="0"/>
          <a:stretch/>
        </p:blipFill>
        <p:spPr>
          <a:xfrm>
            <a:off x="614241" y="171712"/>
            <a:ext cx="3964282" cy="3171426"/>
          </a:xfrm>
          <a:prstGeom prst="rect">
            <a:avLst/>
          </a:prstGeom>
          <a:noFill/>
          <a:ln>
            <a:noFill/>
          </a:ln>
        </p:spPr>
      </p:pic>
      <p:pic>
        <p:nvPicPr>
          <p:cNvPr id="203" name="Google Shape;203;p11"/>
          <p:cNvPicPr preferRelativeResize="0"/>
          <p:nvPr/>
        </p:nvPicPr>
        <p:blipFill rotWithShape="1">
          <a:blip r:embed="rId4">
            <a:alphaModFix/>
          </a:blip>
          <a:srcRect b="0" l="0" r="0" t="0"/>
          <a:stretch/>
        </p:blipFill>
        <p:spPr>
          <a:xfrm>
            <a:off x="195335" y="3888296"/>
            <a:ext cx="2331720" cy="1865376"/>
          </a:xfrm>
          <a:prstGeom prst="rect">
            <a:avLst/>
          </a:prstGeom>
          <a:noFill/>
          <a:ln>
            <a:noFill/>
          </a:ln>
        </p:spPr>
      </p:pic>
      <p:pic>
        <p:nvPicPr>
          <p:cNvPr id="204" name="Google Shape;204;p11"/>
          <p:cNvPicPr preferRelativeResize="0"/>
          <p:nvPr/>
        </p:nvPicPr>
        <p:blipFill rotWithShape="1">
          <a:blip r:embed="rId5">
            <a:alphaModFix/>
          </a:blip>
          <a:srcRect b="0" l="0" r="0" t="0"/>
          <a:stretch/>
        </p:blipFill>
        <p:spPr>
          <a:xfrm>
            <a:off x="2674260" y="3888296"/>
            <a:ext cx="2331720" cy="1865376"/>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08" name="Shape 208"/>
        <p:cNvGrpSpPr/>
        <p:nvPr/>
      </p:nvGrpSpPr>
      <p:grpSpPr>
        <a:xfrm>
          <a:off x="0" y="0"/>
          <a:ext cx="0" cy="0"/>
          <a:chOff x="0" y="0"/>
          <a:chExt cx="0" cy="0"/>
        </a:xfrm>
      </p:grpSpPr>
      <p:sp>
        <p:nvSpPr>
          <p:cNvPr id="209" name="Google Shape;209;p12"/>
          <p:cNvSpPr txBox="1"/>
          <p:nvPr>
            <p:ph type="title"/>
          </p:nvPr>
        </p:nvSpPr>
        <p:spPr>
          <a:xfrm>
            <a:off x="838200" y="184805"/>
            <a:ext cx="10515600" cy="150588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entury Schoolbook"/>
              <a:buNone/>
            </a:pPr>
            <a:r>
              <a:rPr lang="en-US">
                <a:solidFill>
                  <a:schemeClr val="dk1"/>
                </a:solidFill>
                <a:latin typeface="Century Schoolbook"/>
                <a:ea typeface="Century Schoolbook"/>
                <a:cs typeface="Century Schoolbook"/>
                <a:sym typeface="Century Schoolbook"/>
              </a:rPr>
              <a:t>Qualitative overview of the algorithms</a:t>
            </a:r>
            <a:endParaRPr/>
          </a:p>
        </p:txBody>
      </p:sp>
      <p:graphicFrame>
        <p:nvGraphicFramePr>
          <p:cNvPr id="210" name="Google Shape;210;p12"/>
          <p:cNvGraphicFramePr/>
          <p:nvPr/>
        </p:nvGraphicFramePr>
        <p:xfrm>
          <a:off x="770467" y="1845426"/>
          <a:ext cx="3000000" cy="3000000"/>
        </p:xfrm>
        <a:graphic>
          <a:graphicData uri="http://schemas.openxmlformats.org/drawingml/2006/table">
            <a:tbl>
              <a:tblPr bandRow="1" firstRow="1">
                <a:noFill/>
                <a:tableStyleId>{329176EE-69F1-4D7C-822F-56F1BB3569EA}</a:tableStyleId>
              </a:tblPr>
              <a:tblGrid>
                <a:gridCol w="1264400"/>
                <a:gridCol w="1438175"/>
                <a:gridCol w="1202200"/>
                <a:gridCol w="1685125"/>
                <a:gridCol w="1099775"/>
                <a:gridCol w="1696100"/>
                <a:gridCol w="1866225"/>
              </a:tblGrid>
              <a:tr h="702325">
                <a:tc>
                  <a:txBody>
                    <a:bodyPr/>
                    <a:lstStyle/>
                    <a:p>
                      <a:pPr indent="0" lvl="0" marL="0" marR="0" rtl="0" algn="l">
                        <a:spcBef>
                          <a:spcPts val="0"/>
                        </a:spcBef>
                        <a:spcAft>
                          <a:spcPts val="0"/>
                        </a:spcAft>
                        <a:buNone/>
                      </a:pPr>
                      <a:r>
                        <a:rPr lang="en-US" sz="1800" u="none" cap="none" strike="noStrike"/>
                        <a:t>Model</a:t>
                      </a:r>
                      <a:endParaRPr/>
                    </a:p>
                  </a:txBody>
                  <a:tcPr marT="20250" marB="101300" marR="42200" marL="0" anchor="b"/>
                </a:tc>
                <a:tc>
                  <a:txBody>
                    <a:bodyPr/>
                    <a:lstStyle/>
                    <a:p>
                      <a:pPr indent="0" lvl="0" marL="0" marR="0" rtl="0" algn="l">
                        <a:spcBef>
                          <a:spcPts val="0"/>
                        </a:spcBef>
                        <a:spcAft>
                          <a:spcPts val="0"/>
                        </a:spcAft>
                        <a:buNone/>
                      </a:pPr>
                      <a:r>
                        <a:rPr lang="en-US" sz="1600" u="none" cap="none" strike="noStrike"/>
                        <a:t>Architecture</a:t>
                      </a:r>
                      <a:endParaRPr/>
                    </a:p>
                  </a:txBody>
                  <a:tcPr marT="20250" marB="101300" marR="42200" marL="0" anchor="b"/>
                </a:tc>
                <a:tc>
                  <a:txBody>
                    <a:bodyPr/>
                    <a:lstStyle/>
                    <a:p>
                      <a:pPr indent="0" lvl="0" marL="0" marR="0" rtl="0" algn="l">
                        <a:spcBef>
                          <a:spcPts val="0"/>
                        </a:spcBef>
                        <a:spcAft>
                          <a:spcPts val="0"/>
                        </a:spcAft>
                        <a:buNone/>
                      </a:pPr>
                      <a:r>
                        <a:rPr lang="en-US" sz="1600" u="none" cap="none" strike="noStrike"/>
                        <a:t>Learning technique</a:t>
                      </a:r>
                      <a:endParaRPr/>
                    </a:p>
                  </a:txBody>
                  <a:tcPr marT="20250" marB="101300" marR="42200" marL="0" anchor="b"/>
                </a:tc>
                <a:tc>
                  <a:txBody>
                    <a:bodyPr/>
                    <a:lstStyle/>
                    <a:p>
                      <a:pPr indent="0" lvl="0" marL="0" marR="0" rtl="0" algn="l">
                        <a:spcBef>
                          <a:spcPts val="0"/>
                        </a:spcBef>
                        <a:spcAft>
                          <a:spcPts val="0"/>
                        </a:spcAft>
                        <a:buNone/>
                      </a:pPr>
                      <a:r>
                        <a:rPr lang="en-US" sz="1600" u="none" cap="none" strike="noStrike"/>
                        <a:t>Molecule representation</a:t>
                      </a:r>
                      <a:endParaRPr/>
                    </a:p>
                  </a:txBody>
                  <a:tcPr marT="20250" marB="101300" marR="42200" marL="0" anchor="b"/>
                </a:tc>
                <a:tc>
                  <a:txBody>
                    <a:bodyPr/>
                    <a:lstStyle/>
                    <a:p>
                      <a:pPr indent="0" lvl="0" marL="0" marR="0" rtl="0" algn="l">
                        <a:spcBef>
                          <a:spcPts val="0"/>
                        </a:spcBef>
                        <a:spcAft>
                          <a:spcPts val="0"/>
                        </a:spcAft>
                        <a:buNone/>
                      </a:pPr>
                      <a:r>
                        <a:rPr lang="en-US" sz="1600" u="none" cap="none" strike="noStrike"/>
                        <a:t>Property targeting</a:t>
                      </a:r>
                      <a:endParaRPr/>
                    </a:p>
                  </a:txBody>
                  <a:tcPr marT="20250" marB="101300" marR="42200" marL="0" anchor="b"/>
                </a:tc>
                <a:tc>
                  <a:txBody>
                    <a:bodyPr/>
                    <a:lstStyle/>
                    <a:p>
                      <a:pPr indent="0" lvl="0" marL="0" marR="0" rtl="0" algn="l">
                        <a:spcBef>
                          <a:spcPts val="0"/>
                        </a:spcBef>
                        <a:spcAft>
                          <a:spcPts val="0"/>
                        </a:spcAft>
                        <a:buNone/>
                      </a:pPr>
                      <a:r>
                        <a:rPr lang="en-US" sz="1600" u="none" cap="none" strike="noStrike"/>
                        <a:t>Computational costs</a:t>
                      </a:r>
                      <a:endParaRPr/>
                    </a:p>
                  </a:txBody>
                  <a:tcPr marT="20250" marB="101300" marR="42200" marL="0" anchor="b"/>
                </a:tc>
                <a:tc>
                  <a:txBody>
                    <a:bodyPr/>
                    <a:lstStyle/>
                    <a:p>
                      <a:pPr indent="0" lvl="0" marL="0" marR="0" rtl="0" algn="l">
                        <a:spcBef>
                          <a:spcPts val="0"/>
                        </a:spcBef>
                        <a:spcAft>
                          <a:spcPts val="0"/>
                        </a:spcAft>
                        <a:buNone/>
                      </a:pPr>
                      <a:r>
                        <a:rPr lang="en-US" sz="1600" u="none" cap="none" strike="noStrike"/>
                        <a:t>Training dataset size</a:t>
                      </a:r>
                      <a:endParaRPr/>
                    </a:p>
                  </a:txBody>
                  <a:tcPr marT="20250" marB="101300" marR="42200" marL="0" anchor="b"/>
                </a:tc>
              </a:tr>
              <a:tr h="374800">
                <a:tc>
                  <a:txBody>
                    <a:bodyPr/>
                    <a:lstStyle/>
                    <a:p>
                      <a:pPr indent="0" lvl="0" marL="0" marR="0" rtl="0" algn="l">
                        <a:spcBef>
                          <a:spcPts val="0"/>
                        </a:spcBef>
                        <a:spcAft>
                          <a:spcPts val="0"/>
                        </a:spcAft>
                        <a:buNone/>
                      </a:pPr>
                      <a:r>
                        <a:rPr lang="en-US" sz="1300" u="none" cap="none" strike="noStrike"/>
                        <a:t>JT-VAE</a:t>
                      </a:r>
                      <a:endParaRPr/>
                    </a:p>
                  </a:txBody>
                  <a:tcPr marT="30400" marB="101300" marR="42200" marL="0"/>
                </a:tc>
                <a:tc>
                  <a:txBody>
                    <a:bodyPr/>
                    <a:lstStyle/>
                    <a:p>
                      <a:pPr indent="0" lvl="0" marL="0" marR="0" rtl="0" algn="l">
                        <a:spcBef>
                          <a:spcPts val="0"/>
                        </a:spcBef>
                        <a:spcAft>
                          <a:spcPts val="0"/>
                        </a:spcAft>
                        <a:buNone/>
                      </a:pPr>
                      <a:r>
                        <a:rPr lang="en-US" sz="1300" u="none" cap="none" strike="noStrike"/>
                        <a:t>VAE</a:t>
                      </a:r>
                      <a:endParaRPr/>
                    </a:p>
                  </a:txBody>
                  <a:tcPr marT="30400" marB="101300" marR="42200" marL="0"/>
                </a:tc>
                <a:tc>
                  <a:txBody>
                    <a:bodyPr/>
                    <a:lstStyle/>
                    <a:p>
                      <a:pPr indent="0" lvl="0" marL="0" marR="0" rtl="0" algn="l">
                        <a:spcBef>
                          <a:spcPts val="0"/>
                        </a:spcBef>
                        <a:spcAft>
                          <a:spcPts val="0"/>
                        </a:spcAft>
                        <a:buNone/>
                      </a:pPr>
                      <a:r>
                        <a:rPr lang="en-US" sz="1300" u="none" cap="none" strike="noStrike"/>
                        <a:t>Autoencoder</a:t>
                      </a:r>
                      <a:endParaRPr/>
                    </a:p>
                  </a:txBody>
                  <a:tcPr marT="30400" marB="101300" marR="42200" marL="0"/>
                </a:tc>
                <a:tc>
                  <a:txBody>
                    <a:bodyPr/>
                    <a:lstStyle/>
                    <a:p>
                      <a:pPr indent="0" lvl="0" marL="0" marR="0" rtl="0" algn="l">
                        <a:spcBef>
                          <a:spcPts val="0"/>
                        </a:spcBef>
                        <a:spcAft>
                          <a:spcPts val="0"/>
                        </a:spcAft>
                        <a:buNone/>
                      </a:pPr>
                      <a:r>
                        <a:rPr lang="en-US" sz="1300" u="none" cap="none" strike="noStrike"/>
                        <a:t>Graph</a:t>
                      </a:r>
                      <a:endParaRPr/>
                    </a:p>
                  </a:txBody>
                  <a:tcPr marT="30400" marB="101300" marR="42200" marL="0"/>
                </a:tc>
                <a:tc>
                  <a:txBody>
                    <a:bodyPr/>
                    <a:lstStyle/>
                    <a:p>
                      <a:pPr indent="0" lvl="0" marL="0" marR="0" rtl="0" algn="l">
                        <a:spcBef>
                          <a:spcPts val="0"/>
                        </a:spcBef>
                        <a:spcAft>
                          <a:spcPts val="0"/>
                        </a:spcAft>
                        <a:buNone/>
                      </a:pPr>
                      <a:r>
                        <a:rPr lang="en-US" sz="1300" u="none" cap="none" strike="noStrike"/>
                        <a:t>Yes</a:t>
                      </a:r>
                      <a:endParaRPr/>
                    </a:p>
                  </a:txBody>
                  <a:tcPr marT="30400" marB="101300" marR="42200" marL="0"/>
                </a:tc>
                <a:tc>
                  <a:txBody>
                    <a:bodyPr/>
                    <a:lstStyle/>
                    <a:p>
                      <a:pPr indent="0" lvl="0" marL="0" marR="0" rtl="0" algn="l">
                        <a:spcBef>
                          <a:spcPts val="0"/>
                        </a:spcBef>
                        <a:spcAft>
                          <a:spcPts val="0"/>
                        </a:spcAft>
                        <a:buNone/>
                      </a:pPr>
                      <a:r>
                        <a:rPr lang="en-US" sz="1300" u="none" cap="none" strike="noStrike"/>
                        <a:t>Medium</a:t>
                      </a:r>
                      <a:endParaRPr/>
                    </a:p>
                  </a:txBody>
                  <a:tcPr marT="30400" marB="101300" marR="42200" marL="0"/>
                </a:tc>
                <a:tc>
                  <a:txBody>
                    <a:bodyPr/>
                    <a:lstStyle/>
                    <a:p>
                      <a:pPr indent="0" lvl="0" marL="0" marR="0" rtl="0" algn="l">
                        <a:spcBef>
                          <a:spcPts val="0"/>
                        </a:spcBef>
                        <a:spcAft>
                          <a:spcPts val="0"/>
                        </a:spcAft>
                        <a:buNone/>
                      </a:pPr>
                      <a:r>
                        <a:rPr lang="en-US" sz="1300" u="none" cap="none" strike="noStrike"/>
                        <a:t>250k</a:t>
                      </a:r>
                      <a:endParaRPr/>
                    </a:p>
                  </a:txBody>
                  <a:tcPr marT="30400" marB="101300" marR="42200" marL="0"/>
                </a:tc>
              </a:tr>
              <a:tr h="374800">
                <a:tc>
                  <a:txBody>
                    <a:bodyPr/>
                    <a:lstStyle/>
                    <a:p>
                      <a:pPr indent="0" lvl="0" marL="0" marR="0" rtl="0" algn="l">
                        <a:spcBef>
                          <a:spcPts val="0"/>
                        </a:spcBef>
                        <a:spcAft>
                          <a:spcPts val="0"/>
                        </a:spcAft>
                        <a:buNone/>
                      </a:pPr>
                      <a:r>
                        <a:rPr lang="en-US" sz="1300" u="none" cap="none" strike="noStrike"/>
                        <a:t>RNN</a:t>
                      </a:r>
                      <a:endParaRPr/>
                    </a:p>
                  </a:txBody>
                  <a:tcPr marT="30400" marB="101300" marR="42200" marL="0"/>
                </a:tc>
                <a:tc>
                  <a:txBody>
                    <a:bodyPr/>
                    <a:lstStyle/>
                    <a:p>
                      <a:pPr indent="0" lvl="0" marL="0" marR="0" rtl="0" algn="l">
                        <a:spcBef>
                          <a:spcPts val="0"/>
                        </a:spcBef>
                        <a:spcAft>
                          <a:spcPts val="0"/>
                        </a:spcAft>
                        <a:buNone/>
                      </a:pPr>
                      <a:r>
                        <a:rPr lang="en-US" sz="1300" u="none" cap="none" strike="noStrike"/>
                        <a:t>RNN</a:t>
                      </a:r>
                      <a:endParaRPr/>
                    </a:p>
                  </a:txBody>
                  <a:tcPr marT="30400" marB="101300" marR="42200" marL="0"/>
                </a:tc>
                <a:tc>
                  <a:txBody>
                    <a:bodyPr/>
                    <a:lstStyle/>
                    <a:p>
                      <a:pPr indent="0" lvl="0" marL="0" marR="0" rtl="0" algn="l">
                        <a:spcBef>
                          <a:spcPts val="0"/>
                        </a:spcBef>
                        <a:spcAft>
                          <a:spcPts val="0"/>
                        </a:spcAft>
                        <a:buNone/>
                      </a:pPr>
                      <a:r>
                        <a:rPr lang="en-US" sz="1300" u="none" cap="none" strike="noStrike"/>
                        <a:t>Direct flow</a:t>
                      </a:r>
                      <a:endParaRPr/>
                    </a:p>
                  </a:txBody>
                  <a:tcPr marT="30400" marB="101300" marR="42200" marL="0"/>
                </a:tc>
                <a:tc>
                  <a:txBody>
                    <a:bodyPr/>
                    <a:lstStyle/>
                    <a:p>
                      <a:pPr indent="0" lvl="0" marL="0" marR="0" rtl="0" algn="l">
                        <a:spcBef>
                          <a:spcPts val="0"/>
                        </a:spcBef>
                        <a:spcAft>
                          <a:spcPts val="0"/>
                        </a:spcAft>
                        <a:buNone/>
                      </a:pPr>
                      <a:r>
                        <a:rPr lang="en-US" sz="1300" u="none" cap="none" strike="noStrike"/>
                        <a:t>SMILES</a:t>
                      </a:r>
                      <a:endParaRPr/>
                    </a:p>
                  </a:txBody>
                  <a:tcPr marT="30400" marB="101300" marR="42200" marL="0"/>
                </a:tc>
                <a:tc>
                  <a:txBody>
                    <a:bodyPr/>
                    <a:lstStyle/>
                    <a:p>
                      <a:pPr indent="0" lvl="0" marL="0" marR="0" rtl="0" algn="l">
                        <a:spcBef>
                          <a:spcPts val="0"/>
                        </a:spcBef>
                        <a:spcAft>
                          <a:spcPts val="0"/>
                        </a:spcAft>
                        <a:buNone/>
                      </a:pPr>
                      <a:r>
                        <a:rPr lang="en-US" sz="1300" u="none" cap="none" strike="noStrike"/>
                        <a:t>No</a:t>
                      </a:r>
                      <a:endParaRPr/>
                    </a:p>
                  </a:txBody>
                  <a:tcPr marT="30400" marB="101300" marR="42200" marL="0"/>
                </a:tc>
                <a:tc>
                  <a:txBody>
                    <a:bodyPr/>
                    <a:lstStyle/>
                    <a:p>
                      <a:pPr indent="0" lvl="0" marL="0" marR="0" rtl="0" algn="l">
                        <a:spcBef>
                          <a:spcPts val="0"/>
                        </a:spcBef>
                        <a:spcAft>
                          <a:spcPts val="0"/>
                        </a:spcAft>
                        <a:buNone/>
                      </a:pPr>
                      <a:r>
                        <a:rPr lang="en-US" sz="1300" u="none" cap="none" strike="noStrike"/>
                        <a:t>Low</a:t>
                      </a:r>
                      <a:endParaRPr/>
                    </a:p>
                  </a:txBody>
                  <a:tcPr marT="30400" marB="101300" marR="42200" marL="0"/>
                </a:tc>
                <a:tc>
                  <a:txBody>
                    <a:bodyPr/>
                    <a:lstStyle/>
                    <a:p>
                      <a:pPr indent="0" lvl="0" marL="0" marR="0" rtl="0" algn="l">
                        <a:spcBef>
                          <a:spcPts val="0"/>
                        </a:spcBef>
                        <a:spcAft>
                          <a:spcPts val="0"/>
                        </a:spcAft>
                        <a:buNone/>
                      </a:pPr>
                      <a:r>
                        <a:rPr lang="en-US" sz="1300" u="none" cap="none" strike="noStrike"/>
                        <a:t>250k</a:t>
                      </a:r>
                      <a:endParaRPr/>
                    </a:p>
                  </a:txBody>
                  <a:tcPr marT="30400" marB="101300" marR="42200" marL="0"/>
                </a:tc>
              </a:tr>
              <a:tr h="374800">
                <a:tc>
                  <a:txBody>
                    <a:bodyPr/>
                    <a:lstStyle/>
                    <a:p>
                      <a:pPr indent="0" lvl="0" marL="0" marR="0" rtl="0" algn="l">
                        <a:spcBef>
                          <a:spcPts val="0"/>
                        </a:spcBef>
                        <a:spcAft>
                          <a:spcPts val="0"/>
                        </a:spcAft>
                        <a:buNone/>
                      </a:pPr>
                      <a:r>
                        <a:rPr lang="en-US" sz="1300" u="none" cap="none" strike="noStrike"/>
                        <a:t>GrammarVAE</a:t>
                      </a:r>
                      <a:endParaRPr/>
                    </a:p>
                  </a:txBody>
                  <a:tcPr marT="30400" marB="101300" marR="42200" marL="0"/>
                </a:tc>
                <a:tc>
                  <a:txBody>
                    <a:bodyPr/>
                    <a:lstStyle/>
                    <a:p>
                      <a:pPr indent="0" lvl="0" marL="0" marR="0" rtl="0" algn="l">
                        <a:spcBef>
                          <a:spcPts val="0"/>
                        </a:spcBef>
                        <a:spcAft>
                          <a:spcPts val="0"/>
                        </a:spcAft>
                        <a:buNone/>
                      </a:pPr>
                      <a:r>
                        <a:rPr lang="en-US" sz="1300" u="none" cap="none" strike="noStrike"/>
                        <a:t>VAE</a:t>
                      </a:r>
                      <a:endParaRPr/>
                    </a:p>
                  </a:txBody>
                  <a:tcPr marT="30400" marB="101300" marR="42200" marL="0"/>
                </a:tc>
                <a:tc>
                  <a:txBody>
                    <a:bodyPr/>
                    <a:lstStyle/>
                    <a:p>
                      <a:pPr indent="0" lvl="0" marL="0" marR="0" rtl="0" algn="l">
                        <a:spcBef>
                          <a:spcPts val="0"/>
                        </a:spcBef>
                        <a:spcAft>
                          <a:spcPts val="0"/>
                        </a:spcAft>
                        <a:buNone/>
                      </a:pPr>
                      <a:r>
                        <a:rPr lang="en-US" sz="1300" u="none" cap="none" strike="noStrike"/>
                        <a:t>Autoencoder</a:t>
                      </a:r>
                      <a:endParaRPr/>
                    </a:p>
                  </a:txBody>
                  <a:tcPr marT="30400" marB="101300" marR="42200" marL="0"/>
                </a:tc>
                <a:tc>
                  <a:txBody>
                    <a:bodyPr/>
                    <a:lstStyle/>
                    <a:p>
                      <a:pPr indent="0" lvl="0" marL="0" marR="0" rtl="0" algn="l">
                        <a:spcBef>
                          <a:spcPts val="0"/>
                        </a:spcBef>
                        <a:spcAft>
                          <a:spcPts val="0"/>
                        </a:spcAft>
                        <a:buNone/>
                      </a:pPr>
                      <a:r>
                        <a:rPr lang="en-US" sz="1300" u="none" cap="none" strike="noStrike"/>
                        <a:t>SMILES</a:t>
                      </a:r>
                      <a:endParaRPr/>
                    </a:p>
                  </a:txBody>
                  <a:tcPr marT="30400" marB="101300" marR="42200" marL="0"/>
                </a:tc>
                <a:tc>
                  <a:txBody>
                    <a:bodyPr/>
                    <a:lstStyle/>
                    <a:p>
                      <a:pPr indent="0" lvl="0" marL="0" marR="0" rtl="0" algn="l">
                        <a:spcBef>
                          <a:spcPts val="0"/>
                        </a:spcBef>
                        <a:spcAft>
                          <a:spcPts val="0"/>
                        </a:spcAft>
                        <a:buNone/>
                      </a:pPr>
                      <a:r>
                        <a:rPr lang="en-US" sz="1300" u="none" cap="none" strike="noStrike"/>
                        <a:t>No</a:t>
                      </a:r>
                      <a:endParaRPr/>
                    </a:p>
                  </a:txBody>
                  <a:tcPr marT="30400" marB="101300" marR="42200" marL="0"/>
                </a:tc>
                <a:tc>
                  <a:txBody>
                    <a:bodyPr/>
                    <a:lstStyle/>
                    <a:p>
                      <a:pPr indent="0" lvl="0" marL="0" marR="0" rtl="0" algn="l">
                        <a:spcBef>
                          <a:spcPts val="0"/>
                        </a:spcBef>
                        <a:spcAft>
                          <a:spcPts val="0"/>
                        </a:spcAft>
                        <a:buNone/>
                      </a:pPr>
                      <a:r>
                        <a:rPr lang="en-US" sz="1300" u="none" cap="none" strike="noStrike"/>
                        <a:t>High</a:t>
                      </a:r>
                      <a:endParaRPr/>
                    </a:p>
                  </a:txBody>
                  <a:tcPr marT="30400" marB="101300" marR="42200" marL="0"/>
                </a:tc>
                <a:tc>
                  <a:txBody>
                    <a:bodyPr/>
                    <a:lstStyle/>
                    <a:p>
                      <a:pPr indent="0" lvl="0" marL="0" marR="0" rtl="0" algn="l">
                        <a:spcBef>
                          <a:spcPts val="0"/>
                        </a:spcBef>
                        <a:spcAft>
                          <a:spcPts val="0"/>
                        </a:spcAft>
                        <a:buNone/>
                      </a:pPr>
                      <a:r>
                        <a:rPr lang="en-US" sz="1300" u="none" cap="none" strike="noStrike"/>
                        <a:t>250k</a:t>
                      </a:r>
                      <a:endParaRPr/>
                    </a:p>
                  </a:txBody>
                  <a:tcPr marT="30400" marB="101300" marR="42200" marL="0"/>
                </a:tc>
              </a:tr>
              <a:tr h="374800">
                <a:tc>
                  <a:txBody>
                    <a:bodyPr/>
                    <a:lstStyle/>
                    <a:p>
                      <a:pPr indent="0" lvl="0" marL="0" marR="0" rtl="0" algn="l">
                        <a:spcBef>
                          <a:spcPts val="0"/>
                        </a:spcBef>
                        <a:spcAft>
                          <a:spcPts val="0"/>
                        </a:spcAft>
                        <a:buNone/>
                      </a:pPr>
                      <a:r>
                        <a:rPr lang="en-US" sz="1300" u="none" cap="none" strike="noStrike"/>
                        <a:t>ChemVAE</a:t>
                      </a:r>
                      <a:endParaRPr/>
                    </a:p>
                  </a:txBody>
                  <a:tcPr marT="30400" marB="101300" marR="42200" marL="0"/>
                </a:tc>
                <a:tc>
                  <a:txBody>
                    <a:bodyPr/>
                    <a:lstStyle/>
                    <a:p>
                      <a:pPr indent="0" lvl="0" marL="0" marR="0" rtl="0" algn="l">
                        <a:spcBef>
                          <a:spcPts val="0"/>
                        </a:spcBef>
                        <a:spcAft>
                          <a:spcPts val="0"/>
                        </a:spcAft>
                        <a:buNone/>
                      </a:pPr>
                      <a:r>
                        <a:rPr lang="en-US" sz="1300" u="none" cap="none" strike="noStrike"/>
                        <a:t>VAE</a:t>
                      </a:r>
                      <a:endParaRPr/>
                    </a:p>
                  </a:txBody>
                  <a:tcPr marT="30400" marB="101300" marR="42200" marL="0"/>
                </a:tc>
                <a:tc>
                  <a:txBody>
                    <a:bodyPr/>
                    <a:lstStyle/>
                    <a:p>
                      <a:pPr indent="0" lvl="0" marL="0" marR="0" rtl="0" algn="l">
                        <a:spcBef>
                          <a:spcPts val="0"/>
                        </a:spcBef>
                        <a:spcAft>
                          <a:spcPts val="0"/>
                        </a:spcAft>
                        <a:buNone/>
                      </a:pPr>
                      <a:r>
                        <a:rPr lang="en-US" sz="1300" u="none" cap="none" strike="noStrike"/>
                        <a:t>Autoencoder</a:t>
                      </a:r>
                      <a:endParaRPr/>
                    </a:p>
                  </a:txBody>
                  <a:tcPr marT="30400" marB="101300" marR="42200" marL="0"/>
                </a:tc>
                <a:tc>
                  <a:txBody>
                    <a:bodyPr/>
                    <a:lstStyle/>
                    <a:p>
                      <a:pPr indent="0" lvl="0" marL="0" marR="0" rtl="0" algn="l">
                        <a:spcBef>
                          <a:spcPts val="0"/>
                        </a:spcBef>
                        <a:spcAft>
                          <a:spcPts val="0"/>
                        </a:spcAft>
                        <a:buNone/>
                      </a:pPr>
                      <a:r>
                        <a:rPr lang="en-US" sz="1300" u="none" cap="none" strike="noStrike"/>
                        <a:t>SMILES</a:t>
                      </a:r>
                      <a:endParaRPr/>
                    </a:p>
                  </a:txBody>
                  <a:tcPr marT="30400" marB="101300" marR="42200" marL="0"/>
                </a:tc>
                <a:tc>
                  <a:txBody>
                    <a:bodyPr/>
                    <a:lstStyle/>
                    <a:p>
                      <a:pPr indent="0" lvl="0" marL="0" marR="0" rtl="0" algn="l">
                        <a:spcBef>
                          <a:spcPts val="0"/>
                        </a:spcBef>
                        <a:spcAft>
                          <a:spcPts val="0"/>
                        </a:spcAft>
                        <a:buNone/>
                      </a:pPr>
                      <a:r>
                        <a:rPr lang="en-US" sz="1300" u="none" cap="none" strike="noStrike"/>
                        <a:t>Yes</a:t>
                      </a:r>
                      <a:endParaRPr/>
                    </a:p>
                  </a:txBody>
                  <a:tcPr marT="30400" marB="101300" marR="42200" marL="0"/>
                </a:tc>
                <a:tc>
                  <a:txBody>
                    <a:bodyPr/>
                    <a:lstStyle/>
                    <a:p>
                      <a:pPr indent="0" lvl="0" marL="0" marR="0" rtl="0" algn="l">
                        <a:spcBef>
                          <a:spcPts val="0"/>
                        </a:spcBef>
                        <a:spcAft>
                          <a:spcPts val="0"/>
                        </a:spcAft>
                        <a:buNone/>
                      </a:pPr>
                      <a:r>
                        <a:rPr lang="en-US" sz="1300" u="none" cap="none" strike="noStrike"/>
                        <a:t>Medium</a:t>
                      </a:r>
                      <a:endParaRPr/>
                    </a:p>
                  </a:txBody>
                  <a:tcPr marT="30400" marB="101300" marR="42200" marL="0"/>
                </a:tc>
                <a:tc>
                  <a:txBody>
                    <a:bodyPr/>
                    <a:lstStyle/>
                    <a:p>
                      <a:pPr indent="0" lvl="0" marL="0" marR="0" rtl="0" algn="l">
                        <a:spcBef>
                          <a:spcPts val="0"/>
                        </a:spcBef>
                        <a:spcAft>
                          <a:spcPts val="0"/>
                        </a:spcAft>
                        <a:buNone/>
                      </a:pPr>
                      <a:r>
                        <a:rPr lang="en-US" sz="1300" u="none" cap="none" strike="noStrike"/>
                        <a:t>250k</a:t>
                      </a:r>
                      <a:endParaRPr/>
                    </a:p>
                  </a:txBody>
                  <a:tcPr marT="30400" marB="101300" marR="42200" marL="0"/>
                </a:tc>
              </a:tr>
              <a:tr h="374800">
                <a:tc>
                  <a:txBody>
                    <a:bodyPr/>
                    <a:lstStyle/>
                    <a:p>
                      <a:pPr indent="0" lvl="0" marL="0" marR="0" rtl="0" algn="l">
                        <a:spcBef>
                          <a:spcPts val="0"/>
                        </a:spcBef>
                        <a:spcAft>
                          <a:spcPts val="0"/>
                        </a:spcAft>
                        <a:buNone/>
                      </a:pPr>
                      <a:r>
                        <a:rPr lang="en-US" sz="1300" u="none" cap="none" strike="noStrike"/>
                        <a:t>MolCycleGan</a:t>
                      </a:r>
                      <a:endParaRPr/>
                    </a:p>
                  </a:txBody>
                  <a:tcPr marT="30400" marB="101300" marR="42200" marL="0"/>
                </a:tc>
                <a:tc>
                  <a:txBody>
                    <a:bodyPr/>
                    <a:lstStyle/>
                    <a:p>
                      <a:pPr indent="0" lvl="0" marL="0" marR="0" rtl="0" algn="l">
                        <a:spcBef>
                          <a:spcPts val="0"/>
                        </a:spcBef>
                        <a:spcAft>
                          <a:spcPts val="0"/>
                        </a:spcAft>
                        <a:buNone/>
                      </a:pPr>
                      <a:r>
                        <a:rPr lang="en-US" sz="1300" u="none" cap="none" strike="noStrike"/>
                        <a:t>GAN</a:t>
                      </a:r>
                      <a:endParaRPr/>
                    </a:p>
                  </a:txBody>
                  <a:tcPr marT="30400" marB="101300" marR="42200" marL="0"/>
                </a:tc>
                <a:tc>
                  <a:txBody>
                    <a:bodyPr/>
                    <a:lstStyle/>
                    <a:p>
                      <a:pPr indent="0" lvl="0" marL="0" marR="0" rtl="0" algn="l">
                        <a:spcBef>
                          <a:spcPts val="0"/>
                        </a:spcBef>
                        <a:spcAft>
                          <a:spcPts val="0"/>
                        </a:spcAft>
                        <a:buNone/>
                      </a:pPr>
                      <a:r>
                        <a:rPr lang="en-US" sz="1300" u="none" cap="none" strike="noStrike"/>
                        <a:t>Direct flow</a:t>
                      </a:r>
                      <a:endParaRPr/>
                    </a:p>
                  </a:txBody>
                  <a:tcPr marT="30400" marB="101300" marR="42200" marL="0"/>
                </a:tc>
                <a:tc>
                  <a:txBody>
                    <a:bodyPr/>
                    <a:lstStyle/>
                    <a:p>
                      <a:pPr indent="0" lvl="0" marL="0" marR="0" rtl="0" algn="l">
                        <a:spcBef>
                          <a:spcPts val="0"/>
                        </a:spcBef>
                        <a:spcAft>
                          <a:spcPts val="0"/>
                        </a:spcAft>
                        <a:buNone/>
                      </a:pPr>
                      <a:r>
                        <a:rPr lang="en-US" sz="1300" u="none" cap="none" strike="noStrike"/>
                        <a:t>Latent vector</a:t>
                      </a:r>
                      <a:endParaRPr/>
                    </a:p>
                  </a:txBody>
                  <a:tcPr marT="30400" marB="101300" marR="42200" marL="0"/>
                </a:tc>
                <a:tc>
                  <a:txBody>
                    <a:bodyPr/>
                    <a:lstStyle/>
                    <a:p>
                      <a:pPr indent="0" lvl="0" marL="0" marR="0" rtl="0" algn="l">
                        <a:spcBef>
                          <a:spcPts val="0"/>
                        </a:spcBef>
                        <a:spcAft>
                          <a:spcPts val="0"/>
                        </a:spcAft>
                        <a:buNone/>
                      </a:pPr>
                      <a:r>
                        <a:rPr lang="en-US" sz="1300" u="none" cap="none" strike="noStrike"/>
                        <a:t>Yes</a:t>
                      </a:r>
                      <a:endParaRPr/>
                    </a:p>
                  </a:txBody>
                  <a:tcPr marT="30400" marB="101300" marR="42200" marL="0"/>
                </a:tc>
                <a:tc>
                  <a:txBody>
                    <a:bodyPr/>
                    <a:lstStyle/>
                    <a:p>
                      <a:pPr indent="0" lvl="0" marL="0" marR="0" rtl="0" algn="l">
                        <a:spcBef>
                          <a:spcPts val="0"/>
                        </a:spcBef>
                        <a:spcAft>
                          <a:spcPts val="0"/>
                        </a:spcAft>
                        <a:buNone/>
                      </a:pPr>
                      <a:r>
                        <a:rPr lang="en-US" sz="1300" u="none" cap="none" strike="noStrike"/>
                        <a:t>Medium</a:t>
                      </a:r>
                      <a:endParaRPr/>
                    </a:p>
                  </a:txBody>
                  <a:tcPr marT="30400" marB="101300" marR="42200" marL="0"/>
                </a:tc>
                <a:tc>
                  <a:txBody>
                    <a:bodyPr/>
                    <a:lstStyle/>
                    <a:p>
                      <a:pPr indent="0" lvl="0" marL="0" marR="0" rtl="0" algn="l">
                        <a:spcBef>
                          <a:spcPts val="0"/>
                        </a:spcBef>
                        <a:spcAft>
                          <a:spcPts val="0"/>
                        </a:spcAft>
                        <a:buNone/>
                      </a:pPr>
                      <a:r>
                        <a:rPr lang="en-US" sz="1300" u="none" cap="none" strike="noStrike"/>
                        <a:t>250k</a:t>
                      </a:r>
                      <a:endParaRPr/>
                    </a:p>
                  </a:txBody>
                  <a:tcPr marT="30400" marB="101300" marR="42200" marL="0"/>
                </a:tc>
              </a:tr>
              <a:tr h="374800">
                <a:tc>
                  <a:txBody>
                    <a:bodyPr/>
                    <a:lstStyle/>
                    <a:p>
                      <a:pPr indent="0" lvl="0" marL="0" marR="0" rtl="0" algn="l">
                        <a:spcBef>
                          <a:spcPts val="0"/>
                        </a:spcBef>
                        <a:spcAft>
                          <a:spcPts val="0"/>
                        </a:spcAft>
                        <a:buNone/>
                      </a:pPr>
                      <a:r>
                        <a:rPr lang="en-US" sz="1300" u="none" cap="none" strike="noStrike"/>
                        <a:t>ORGAN</a:t>
                      </a:r>
                      <a:endParaRPr/>
                    </a:p>
                  </a:txBody>
                  <a:tcPr marT="30400" marB="101300" marR="42200" marL="0"/>
                </a:tc>
                <a:tc>
                  <a:txBody>
                    <a:bodyPr/>
                    <a:lstStyle/>
                    <a:p>
                      <a:pPr indent="0" lvl="0" marL="0" marR="0" rtl="0" algn="l">
                        <a:spcBef>
                          <a:spcPts val="0"/>
                        </a:spcBef>
                        <a:spcAft>
                          <a:spcPts val="0"/>
                        </a:spcAft>
                        <a:buNone/>
                      </a:pPr>
                      <a:r>
                        <a:rPr lang="en-US" sz="1300" u="none" cap="none" strike="noStrike"/>
                        <a:t>GAN</a:t>
                      </a:r>
                      <a:endParaRPr/>
                    </a:p>
                  </a:txBody>
                  <a:tcPr marT="30400" marB="101300" marR="42200" marL="0"/>
                </a:tc>
                <a:tc>
                  <a:txBody>
                    <a:bodyPr/>
                    <a:lstStyle/>
                    <a:p>
                      <a:pPr indent="0" lvl="0" marL="0" marR="0" rtl="0" algn="l">
                        <a:spcBef>
                          <a:spcPts val="0"/>
                        </a:spcBef>
                        <a:spcAft>
                          <a:spcPts val="0"/>
                        </a:spcAft>
                        <a:buNone/>
                      </a:pPr>
                      <a:r>
                        <a:rPr lang="en-US" sz="1300" u="none" cap="none" strike="noStrike"/>
                        <a:t>RL</a:t>
                      </a:r>
                      <a:endParaRPr/>
                    </a:p>
                  </a:txBody>
                  <a:tcPr marT="30400" marB="101300" marR="42200" marL="0"/>
                </a:tc>
                <a:tc>
                  <a:txBody>
                    <a:bodyPr/>
                    <a:lstStyle/>
                    <a:p>
                      <a:pPr indent="0" lvl="0" marL="0" marR="0" rtl="0" algn="l">
                        <a:spcBef>
                          <a:spcPts val="0"/>
                        </a:spcBef>
                        <a:spcAft>
                          <a:spcPts val="0"/>
                        </a:spcAft>
                        <a:buNone/>
                      </a:pPr>
                      <a:r>
                        <a:rPr lang="en-US" sz="1300" u="none" cap="none" strike="noStrike"/>
                        <a:t>SMILES</a:t>
                      </a:r>
                      <a:endParaRPr/>
                    </a:p>
                  </a:txBody>
                  <a:tcPr marT="30400" marB="101300" marR="42200" marL="0"/>
                </a:tc>
                <a:tc>
                  <a:txBody>
                    <a:bodyPr/>
                    <a:lstStyle/>
                    <a:p>
                      <a:pPr indent="0" lvl="0" marL="0" marR="0" rtl="0" algn="l">
                        <a:spcBef>
                          <a:spcPts val="0"/>
                        </a:spcBef>
                        <a:spcAft>
                          <a:spcPts val="0"/>
                        </a:spcAft>
                        <a:buNone/>
                      </a:pPr>
                      <a:r>
                        <a:rPr lang="en-US" sz="1300" u="none" cap="none" strike="noStrike"/>
                        <a:t>Yes</a:t>
                      </a:r>
                      <a:endParaRPr/>
                    </a:p>
                  </a:txBody>
                  <a:tcPr marT="30400" marB="101300" marR="42200" marL="0"/>
                </a:tc>
                <a:tc>
                  <a:txBody>
                    <a:bodyPr/>
                    <a:lstStyle/>
                    <a:p>
                      <a:pPr indent="0" lvl="0" marL="0" marR="0" rtl="0" algn="l">
                        <a:spcBef>
                          <a:spcPts val="0"/>
                        </a:spcBef>
                        <a:spcAft>
                          <a:spcPts val="0"/>
                        </a:spcAft>
                        <a:buNone/>
                      </a:pPr>
                      <a:r>
                        <a:rPr lang="en-US" sz="1300" u="none" cap="none" strike="noStrike"/>
                        <a:t>High</a:t>
                      </a:r>
                      <a:endParaRPr/>
                    </a:p>
                  </a:txBody>
                  <a:tcPr marT="30400" marB="101300" marR="42200" marL="0"/>
                </a:tc>
                <a:tc>
                  <a:txBody>
                    <a:bodyPr/>
                    <a:lstStyle/>
                    <a:p>
                      <a:pPr indent="0" lvl="0" marL="0" marR="0" rtl="0" algn="l">
                        <a:spcBef>
                          <a:spcPts val="0"/>
                        </a:spcBef>
                        <a:spcAft>
                          <a:spcPts val="0"/>
                        </a:spcAft>
                        <a:buNone/>
                      </a:pPr>
                      <a:r>
                        <a:rPr lang="en-US" sz="1300" u="none" cap="none" strike="noStrike"/>
                        <a:t>1 million</a:t>
                      </a:r>
                      <a:endParaRPr/>
                    </a:p>
                  </a:txBody>
                  <a:tcPr marT="30400" marB="101300" marR="42200" marL="0"/>
                </a:tc>
              </a:tr>
              <a:tr h="374800">
                <a:tc>
                  <a:txBody>
                    <a:bodyPr/>
                    <a:lstStyle/>
                    <a:p>
                      <a:pPr indent="0" lvl="0" marL="0" marR="0" rtl="0" algn="l">
                        <a:spcBef>
                          <a:spcPts val="0"/>
                        </a:spcBef>
                        <a:spcAft>
                          <a:spcPts val="0"/>
                        </a:spcAft>
                        <a:buNone/>
                      </a:pPr>
                      <a:r>
                        <a:rPr lang="en-US" sz="1300" u="none" cap="none" strike="noStrike"/>
                        <a:t>ORGANIC</a:t>
                      </a:r>
                      <a:endParaRPr/>
                    </a:p>
                  </a:txBody>
                  <a:tcPr marT="30400" marB="101300" marR="42200" marL="0"/>
                </a:tc>
                <a:tc>
                  <a:txBody>
                    <a:bodyPr/>
                    <a:lstStyle/>
                    <a:p>
                      <a:pPr indent="0" lvl="0" marL="0" marR="0" rtl="0" algn="l">
                        <a:spcBef>
                          <a:spcPts val="0"/>
                        </a:spcBef>
                        <a:spcAft>
                          <a:spcPts val="0"/>
                        </a:spcAft>
                        <a:buNone/>
                      </a:pPr>
                      <a:r>
                        <a:rPr lang="en-US" sz="1300" u="none" cap="none" strike="noStrike"/>
                        <a:t>GAN</a:t>
                      </a:r>
                      <a:endParaRPr/>
                    </a:p>
                  </a:txBody>
                  <a:tcPr marT="30400" marB="101300" marR="42200" marL="0"/>
                </a:tc>
                <a:tc>
                  <a:txBody>
                    <a:bodyPr/>
                    <a:lstStyle/>
                    <a:p>
                      <a:pPr indent="0" lvl="0" marL="0" marR="0" rtl="0" algn="l">
                        <a:spcBef>
                          <a:spcPts val="0"/>
                        </a:spcBef>
                        <a:spcAft>
                          <a:spcPts val="0"/>
                        </a:spcAft>
                        <a:buNone/>
                      </a:pPr>
                      <a:r>
                        <a:rPr lang="en-US" sz="1300" u="none" cap="none" strike="noStrike"/>
                        <a:t>RL</a:t>
                      </a:r>
                      <a:endParaRPr/>
                    </a:p>
                  </a:txBody>
                  <a:tcPr marT="30400" marB="101300" marR="42200" marL="0"/>
                </a:tc>
                <a:tc>
                  <a:txBody>
                    <a:bodyPr/>
                    <a:lstStyle/>
                    <a:p>
                      <a:pPr indent="0" lvl="0" marL="0" marR="0" rtl="0" algn="l">
                        <a:spcBef>
                          <a:spcPts val="0"/>
                        </a:spcBef>
                        <a:spcAft>
                          <a:spcPts val="0"/>
                        </a:spcAft>
                        <a:buNone/>
                      </a:pPr>
                      <a:r>
                        <a:rPr lang="en-US" sz="1300" u="none" cap="none" strike="noStrike"/>
                        <a:t>SMILES</a:t>
                      </a:r>
                      <a:endParaRPr/>
                    </a:p>
                  </a:txBody>
                  <a:tcPr marT="30400" marB="101300" marR="42200" marL="0"/>
                </a:tc>
                <a:tc>
                  <a:txBody>
                    <a:bodyPr/>
                    <a:lstStyle/>
                    <a:p>
                      <a:pPr indent="0" lvl="0" marL="0" marR="0" rtl="0" algn="l">
                        <a:spcBef>
                          <a:spcPts val="0"/>
                        </a:spcBef>
                        <a:spcAft>
                          <a:spcPts val="0"/>
                        </a:spcAft>
                        <a:buNone/>
                      </a:pPr>
                      <a:r>
                        <a:rPr lang="en-US" sz="1300" u="none" cap="none" strike="noStrike"/>
                        <a:t>Yes</a:t>
                      </a:r>
                      <a:endParaRPr/>
                    </a:p>
                  </a:txBody>
                  <a:tcPr marT="30400" marB="101300" marR="42200" marL="0"/>
                </a:tc>
                <a:tc>
                  <a:txBody>
                    <a:bodyPr/>
                    <a:lstStyle/>
                    <a:p>
                      <a:pPr indent="0" lvl="0" marL="0" marR="0" rtl="0" algn="l">
                        <a:spcBef>
                          <a:spcPts val="0"/>
                        </a:spcBef>
                        <a:spcAft>
                          <a:spcPts val="0"/>
                        </a:spcAft>
                        <a:buNone/>
                      </a:pPr>
                      <a:r>
                        <a:rPr lang="en-US" sz="1300" u="none" cap="none" strike="noStrike"/>
                        <a:t>High</a:t>
                      </a:r>
                      <a:endParaRPr/>
                    </a:p>
                  </a:txBody>
                  <a:tcPr marT="30400" marB="101300" marR="42200" marL="0"/>
                </a:tc>
                <a:tc>
                  <a:txBody>
                    <a:bodyPr/>
                    <a:lstStyle/>
                    <a:p>
                      <a:pPr indent="0" lvl="0" marL="0" marR="0" rtl="0" algn="l">
                        <a:spcBef>
                          <a:spcPts val="0"/>
                        </a:spcBef>
                        <a:spcAft>
                          <a:spcPts val="0"/>
                        </a:spcAft>
                        <a:buNone/>
                      </a:pPr>
                      <a:r>
                        <a:rPr lang="en-US" sz="1300" u="none" cap="none" strike="noStrike"/>
                        <a:t>250k</a:t>
                      </a:r>
                      <a:endParaRPr/>
                    </a:p>
                  </a:txBody>
                  <a:tcPr marT="30400" marB="101300" marR="42200" marL="0"/>
                </a:tc>
              </a:tr>
              <a:tr h="374800">
                <a:tc>
                  <a:txBody>
                    <a:bodyPr/>
                    <a:lstStyle/>
                    <a:p>
                      <a:pPr indent="0" lvl="0" marL="0" marR="0" rtl="0" algn="l">
                        <a:spcBef>
                          <a:spcPts val="0"/>
                        </a:spcBef>
                        <a:spcAft>
                          <a:spcPts val="0"/>
                        </a:spcAft>
                        <a:buNone/>
                      </a:pPr>
                      <a:r>
                        <a:rPr lang="en-US" sz="1300" u="none" cap="none" strike="noStrike"/>
                        <a:t>SSVAE</a:t>
                      </a:r>
                      <a:endParaRPr/>
                    </a:p>
                  </a:txBody>
                  <a:tcPr marT="30400" marB="101300" marR="42200" marL="0"/>
                </a:tc>
                <a:tc>
                  <a:txBody>
                    <a:bodyPr/>
                    <a:lstStyle/>
                    <a:p>
                      <a:pPr indent="0" lvl="0" marL="0" marR="0" rtl="0" algn="l">
                        <a:spcBef>
                          <a:spcPts val="0"/>
                        </a:spcBef>
                        <a:spcAft>
                          <a:spcPts val="0"/>
                        </a:spcAft>
                        <a:buNone/>
                      </a:pPr>
                      <a:r>
                        <a:rPr lang="en-US" sz="1300" u="none" cap="none" strike="noStrike"/>
                        <a:t>VAE</a:t>
                      </a:r>
                      <a:endParaRPr/>
                    </a:p>
                  </a:txBody>
                  <a:tcPr marT="30400" marB="101300" marR="42200" marL="0"/>
                </a:tc>
                <a:tc>
                  <a:txBody>
                    <a:bodyPr/>
                    <a:lstStyle/>
                    <a:p>
                      <a:pPr indent="0" lvl="0" marL="0" marR="0" rtl="0" algn="l">
                        <a:spcBef>
                          <a:spcPts val="0"/>
                        </a:spcBef>
                        <a:spcAft>
                          <a:spcPts val="0"/>
                        </a:spcAft>
                        <a:buNone/>
                      </a:pPr>
                      <a:r>
                        <a:rPr lang="en-US" sz="1300" u="none" cap="none" strike="noStrike"/>
                        <a:t>Autoencoder</a:t>
                      </a:r>
                      <a:endParaRPr/>
                    </a:p>
                  </a:txBody>
                  <a:tcPr marT="30400" marB="101300" marR="42200" marL="0"/>
                </a:tc>
                <a:tc>
                  <a:txBody>
                    <a:bodyPr/>
                    <a:lstStyle/>
                    <a:p>
                      <a:pPr indent="0" lvl="0" marL="0" marR="0" rtl="0" algn="l">
                        <a:spcBef>
                          <a:spcPts val="0"/>
                        </a:spcBef>
                        <a:spcAft>
                          <a:spcPts val="0"/>
                        </a:spcAft>
                        <a:buNone/>
                      </a:pPr>
                      <a:r>
                        <a:rPr lang="en-US" sz="1300" u="none" cap="none" strike="noStrike"/>
                        <a:t>SMILES</a:t>
                      </a:r>
                      <a:endParaRPr/>
                    </a:p>
                  </a:txBody>
                  <a:tcPr marT="30400" marB="101300" marR="42200" marL="0"/>
                </a:tc>
                <a:tc>
                  <a:txBody>
                    <a:bodyPr/>
                    <a:lstStyle/>
                    <a:p>
                      <a:pPr indent="0" lvl="0" marL="0" marR="0" rtl="0" algn="l">
                        <a:spcBef>
                          <a:spcPts val="0"/>
                        </a:spcBef>
                        <a:spcAft>
                          <a:spcPts val="0"/>
                        </a:spcAft>
                        <a:buNone/>
                      </a:pPr>
                      <a:r>
                        <a:rPr lang="en-US" sz="1300" u="none" cap="none" strike="noStrike"/>
                        <a:t>Yes</a:t>
                      </a:r>
                      <a:endParaRPr/>
                    </a:p>
                  </a:txBody>
                  <a:tcPr marT="30400" marB="101300" marR="42200" marL="0"/>
                </a:tc>
                <a:tc>
                  <a:txBody>
                    <a:bodyPr/>
                    <a:lstStyle/>
                    <a:p>
                      <a:pPr indent="0" lvl="0" marL="0" marR="0" rtl="0" algn="l">
                        <a:spcBef>
                          <a:spcPts val="0"/>
                        </a:spcBef>
                        <a:spcAft>
                          <a:spcPts val="0"/>
                        </a:spcAft>
                        <a:buNone/>
                      </a:pPr>
                      <a:r>
                        <a:rPr lang="en-US" sz="1300" u="none" cap="none" strike="noStrike"/>
                        <a:t>Medium</a:t>
                      </a:r>
                      <a:endParaRPr/>
                    </a:p>
                  </a:txBody>
                  <a:tcPr marT="30400" marB="101300" marR="42200" marL="0"/>
                </a:tc>
                <a:tc>
                  <a:txBody>
                    <a:bodyPr/>
                    <a:lstStyle/>
                    <a:p>
                      <a:pPr indent="0" lvl="0" marL="0" marR="0" rtl="0" algn="l">
                        <a:spcBef>
                          <a:spcPts val="0"/>
                        </a:spcBef>
                        <a:spcAft>
                          <a:spcPts val="0"/>
                        </a:spcAft>
                        <a:buNone/>
                      </a:pPr>
                      <a:r>
                        <a:rPr lang="en-US" sz="1300" u="none" cap="none" strike="noStrike"/>
                        <a:t>310k</a:t>
                      </a:r>
                      <a:endParaRPr/>
                    </a:p>
                  </a:txBody>
                  <a:tcPr marT="30400" marB="101300" marR="42200" marL="0"/>
                </a:tc>
              </a:tr>
              <a:tr h="374800">
                <a:tc>
                  <a:txBody>
                    <a:bodyPr/>
                    <a:lstStyle/>
                    <a:p>
                      <a:pPr indent="0" lvl="0" marL="0" marR="0" rtl="0" algn="l">
                        <a:spcBef>
                          <a:spcPts val="0"/>
                        </a:spcBef>
                        <a:spcAft>
                          <a:spcPts val="0"/>
                        </a:spcAft>
                        <a:buNone/>
                      </a:pPr>
                      <a:r>
                        <a:rPr lang="en-US" sz="1300" u="none" cap="none" strike="noStrike"/>
                        <a:t>CDN</a:t>
                      </a:r>
                      <a:endParaRPr/>
                    </a:p>
                  </a:txBody>
                  <a:tcPr marT="30400" marB="101300" marR="42200" marL="0"/>
                </a:tc>
                <a:tc>
                  <a:txBody>
                    <a:bodyPr/>
                    <a:lstStyle/>
                    <a:p>
                      <a:pPr indent="0" lvl="0" marL="0" marR="0" rtl="0" algn="l">
                        <a:spcBef>
                          <a:spcPts val="0"/>
                        </a:spcBef>
                        <a:spcAft>
                          <a:spcPts val="0"/>
                        </a:spcAft>
                        <a:buNone/>
                      </a:pPr>
                      <a:r>
                        <a:rPr lang="en-US" sz="1300" u="none" cap="none" strike="noStrike"/>
                        <a:t>VAE</a:t>
                      </a:r>
                      <a:endParaRPr/>
                    </a:p>
                  </a:txBody>
                  <a:tcPr marT="30400" marB="101300" marR="42200" marL="0"/>
                </a:tc>
                <a:tc>
                  <a:txBody>
                    <a:bodyPr/>
                    <a:lstStyle/>
                    <a:p>
                      <a:pPr indent="0" lvl="0" marL="0" marR="0" rtl="0" algn="l">
                        <a:spcBef>
                          <a:spcPts val="0"/>
                        </a:spcBef>
                        <a:spcAft>
                          <a:spcPts val="0"/>
                        </a:spcAft>
                        <a:buNone/>
                      </a:pPr>
                      <a:r>
                        <a:rPr lang="en-US" sz="1300" u="none" cap="none" strike="noStrike"/>
                        <a:t>Autoencoder</a:t>
                      </a:r>
                      <a:endParaRPr/>
                    </a:p>
                  </a:txBody>
                  <a:tcPr marT="30400" marB="101300" marR="42200" marL="0"/>
                </a:tc>
                <a:tc>
                  <a:txBody>
                    <a:bodyPr/>
                    <a:lstStyle/>
                    <a:p>
                      <a:pPr indent="0" lvl="0" marL="0" marR="0" rtl="0" algn="l">
                        <a:spcBef>
                          <a:spcPts val="0"/>
                        </a:spcBef>
                        <a:spcAft>
                          <a:spcPts val="0"/>
                        </a:spcAft>
                        <a:buNone/>
                      </a:pPr>
                      <a:r>
                        <a:rPr lang="en-US" sz="1300" u="none" cap="none" strike="noStrike"/>
                        <a:t>SMILES</a:t>
                      </a:r>
                      <a:endParaRPr/>
                    </a:p>
                  </a:txBody>
                  <a:tcPr marT="30400" marB="101300" marR="42200" marL="0"/>
                </a:tc>
                <a:tc>
                  <a:txBody>
                    <a:bodyPr/>
                    <a:lstStyle/>
                    <a:p>
                      <a:pPr indent="0" lvl="0" marL="0" marR="0" rtl="0" algn="l">
                        <a:spcBef>
                          <a:spcPts val="0"/>
                        </a:spcBef>
                        <a:spcAft>
                          <a:spcPts val="0"/>
                        </a:spcAft>
                        <a:buNone/>
                      </a:pPr>
                      <a:r>
                        <a:rPr lang="en-US" sz="1300" u="none" cap="none" strike="noStrike"/>
                        <a:t>No</a:t>
                      </a:r>
                      <a:endParaRPr/>
                    </a:p>
                  </a:txBody>
                  <a:tcPr marT="30400" marB="101300" marR="42200" marL="0"/>
                </a:tc>
                <a:tc>
                  <a:txBody>
                    <a:bodyPr/>
                    <a:lstStyle/>
                    <a:p>
                      <a:pPr indent="0" lvl="0" marL="0" marR="0" rtl="0" algn="l">
                        <a:spcBef>
                          <a:spcPts val="0"/>
                        </a:spcBef>
                        <a:spcAft>
                          <a:spcPts val="0"/>
                        </a:spcAft>
                        <a:buNone/>
                      </a:pPr>
                      <a:r>
                        <a:rPr lang="en-US" sz="1300" u="none" cap="none" strike="noStrike"/>
                        <a:t>Low</a:t>
                      </a:r>
                      <a:endParaRPr/>
                    </a:p>
                  </a:txBody>
                  <a:tcPr marT="30400" marB="101300" marR="42200" marL="0"/>
                </a:tc>
                <a:tc>
                  <a:txBody>
                    <a:bodyPr/>
                    <a:lstStyle/>
                    <a:p>
                      <a:pPr indent="0" lvl="0" marL="0" marR="0" rtl="0" algn="l">
                        <a:spcBef>
                          <a:spcPts val="0"/>
                        </a:spcBef>
                        <a:spcAft>
                          <a:spcPts val="0"/>
                        </a:spcAft>
                        <a:buNone/>
                      </a:pPr>
                      <a:r>
                        <a:rPr lang="en-US" sz="1300" u="none" cap="none" strike="noStrike"/>
                        <a:t>250k</a:t>
                      </a:r>
                      <a:endParaRPr/>
                    </a:p>
                  </a:txBody>
                  <a:tcPr marT="30400" marB="101300" marR="42200" marL="0"/>
                </a:tc>
              </a:tr>
              <a:tr h="374800">
                <a:tc>
                  <a:txBody>
                    <a:bodyPr/>
                    <a:lstStyle/>
                    <a:p>
                      <a:pPr indent="0" lvl="0" marL="0" marR="0" rtl="0" algn="l">
                        <a:spcBef>
                          <a:spcPts val="0"/>
                        </a:spcBef>
                        <a:spcAft>
                          <a:spcPts val="0"/>
                        </a:spcAft>
                        <a:buNone/>
                      </a:pPr>
                      <a:r>
                        <a:rPr lang="en-US" sz="1300" u="none" cap="none" strike="noStrike"/>
                        <a:t>CVAE</a:t>
                      </a:r>
                      <a:endParaRPr/>
                    </a:p>
                  </a:txBody>
                  <a:tcPr marT="30400" marB="101300" marR="42200" marL="0"/>
                </a:tc>
                <a:tc>
                  <a:txBody>
                    <a:bodyPr/>
                    <a:lstStyle/>
                    <a:p>
                      <a:pPr indent="0" lvl="0" marL="0" marR="0" rtl="0" algn="l">
                        <a:spcBef>
                          <a:spcPts val="0"/>
                        </a:spcBef>
                        <a:spcAft>
                          <a:spcPts val="0"/>
                        </a:spcAft>
                        <a:buNone/>
                      </a:pPr>
                      <a:r>
                        <a:rPr lang="en-US" sz="1300" u="none" cap="none" strike="noStrike"/>
                        <a:t>VAE</a:t>
                      </a:r>
                      <a:endParaRPr/>
                    </a:p>
                  </a:txBody>
                  <a:tcPr marT="30400" marB="101300" marR="42200" marL="0"/>
                </a:tc>
                <a:tc>
                  <a:txBody>
                    <a:bodyPr/>
                    <a:lstStyle/>
                    <a:p>
                      <a:pPr indent="0" lvl="0" marL="0" marR="0" rtl="0" algn="l">
                        <a:spcBef>
                          <a:spcPts val="0"/>
                        </a:spcBef>
                        <a:spcAft>
                          <a:spcPts val="0"/>
                        </a:spcAft>
                        <a:buNone/>
                      </a:pPr>
                      <a:r>
                        <a:rPr lang="en-US" sz="1300" u="none" cap="none" strike="noStrike"/>
                        <a:t>Autoencoder</a:t>
                      </a:r>
                      <a:endParaRPr/>
                    </a:p>
                  </a:txBody>
                  <a:tcPr marT="30400" marB="101300" marR="42200" marL="0"/>
                </a:tc>
                <a:tc>
                  <a:txBody>
                    <a:bodyPr/>
                    <a:lstStyle/>
                    <a:p>
                      <a:pPr indent="0" lvl="0" marL="0" marR="0" rtl="0" algn="l">
                        <a:spcBef>
                          <a:spcPts val="0"/>
                        </a:spcBef>
                        <a:spcAft>
                          <a:spcPts val="0"/>
                        </a:spcAft>
                        <a:buNone/>
                      </a:pPr>
                      <a:r>
                        <a:rPr lang="en-US" sz="1300" u="none" cap="none" strike="noStrike"/>
                        <a:t>SMILES</a:t>
                      </a:r>
                      <a:endParaRPr/>
                    </a:p>
                  </a:txBody>
                  <a:tcPr marT="30400" marB="101300" marR="42200" marL="0"/>
                </a:tc>
                <a:tc>
                  <a:txBody>
                    <a:bodyPr/>
                    <a:lstStyle/>
                    <a:p>
                      <a:pPr indent="0" lvl="0" marL="0" marR="0" rtl="0" algn="l">
                        <a:spcBef>
                          <a:spcPts val="0"/>
                        </a:spcBef>
                        <a:spcAft>
                          <a:spcPts val="0"/>
                        </a:spcAft>
                        <a:buNone/>
                      </a:pPr>
                      <a:r>
                        <a:rPr lang="en-US" sz="1300" u="none" cap="none" strike="noStrike"/>
                        <a:t>Yes</a:t>
                      </a:r>
                      <a:endParaRPr/>
                    </a:p>
                  </a:txBody>
                  <a:tcPr marT="30400" marB="101300" marR="42200" marL="0"/>
                </a:tc>
                <a:tc>
                  <a:txBody>
                    <a:bodyPr/>
                    <a:lstStyle/>
                    <a:p>
                      <a:pPr indent="0" lvl="0" marL="0" marR="0" rtl="0" algn="l">
                        <a:spcBef>
                          <a:spcPts val="0"/>
                        </a:spcBef>
                        <a:spcAft>
                          <a:spcPts val="0"/>
                        </a:spcAft>
                        <a:buNone/>
                      </a:pPr>
                      <a:r>
                        <a:rPr lang="en-US" sz="1300" u="none" cap="none" strike="noStrike"/>
                        <a:t>Medium</a:t>
                      </a:r>
                      <a:endParaRPr/>
                    </a:p>
                  </a:txBody>
                  <a:tcPr marT="30400" marB="101300" marR="42200" marL="0"/>
                </a:tc>
                <a:tc>
                  <a:txBody>
                    <a:bodyPr/>
                    <a:lstStyle/>
                    <a:p>
                      <a:pPr indent="0" lvl="0" marL="0" marR="0" rtl="0" algn="l">
                        <a:spcBef>
                          <a:spcPts val="0"/>
                        </a:spcBef>
                        <a:spcAft>
                          <a:spcPts val="0"/>
                        </a:spcAft>
                        <a:buNone/>
                      </a:pPr>
                      <a:r>
                        <a:rPr lang="en-US" sz="1300" u="none" cap="none" strike="noStrike"/>
                        <a:t>500k</a:t>
                      </a:r>
                      <a:endParaRPr/>
                    </a:p>
                  </a:txBody>
                  <a:tcPr marT="30400" marB="101300" marR="42200" marL="0"/>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4" name="Shape 214"/>
        <p:cNvGrpSpPr/>
        <p:nvPr/>
      </p:nvGrpSpPr>
      <p:grpSpPr>
        <a:xfrm>
          <a:off x="0" y="0"/>
          <a:ext cx="0" cy="0"/>
          <a:chOff x="0" y="0"/>
          <a:chExt cx="0" cy="0"/>
        </a:xfrm>
      </p:grpSpPr>
      <p:sp>
        <p:nvSpPr>
          <p:cNvPr id="215" name="Google Shape;215;p13"/>
          <p:cNvSpPr txBox="1"/>
          <p:nvPr>
            <p:ph type="title"/>
          </p:nvPr>
        </p:nvSpPr>
        <p:spPr>
          <a:xfrm>
            <a:off x="1249680" y="187901"/>
            <a:ext cx="9692640" cy="1325562"/>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entury Schoolbook"/>
              <a:buNone/>
            </a:pPr>
            <a:r>
              <a:rPr lang="en-US"/>
              <a:t>Diversity analysis</a:t>
            </a:r>
            <a:endParaRPr/>
          </a:p>
        </p:txBody>
      </p:sp>
      <p:pic>
        <p:nvPicPr>
          <p:cNvPr descr="Chart, histogram&#10;&#10;Description automatically generated" id="216" name="Google Shape;216;p13"/>
          <p:cNvPicPr preferRelativeResize="0"/>
          <p:nvPr>
            <p:ph idx="1" type="body"/>
          </p:nvPr>
        </p:nvPicPr>
        <p:blipFill rotWithShape="1">
          <a:blip r:embed="rId3">
            <a:alphaModFix/>
          </a:blip>
          <a:srcRect b="0" l="0" r="0" t="0"/>
          <a:stretch/>
        </p:blipFill>
        <p:spPr>
          <a:xfrm>
            <a:off x="873778" y="1557152"/>
            <a:ext cx="4351338" cy="4351338"/>
          </a:xfrm>
          <a:prstGeom prst="rect">
            <a:avLst/>
          </a:prstGeom>
          <a:noFill/>
          <a:ln>
            <a:noFill/>
          </a:ln>
        </p:spPr>
      </p:pic>
      <p:sp>
        <p:nvSpPr>
          <p:cNvPr id="217" name="Google Shape;217;p13"/>
          <p:cNvSpPr txBox="1"/>
          <p:nvPr/>
        </p:nvSpPr>
        <p:spPr>
          <a:xfrm>
            <a:off x="933691" y="6084424"/>
            <a:ext cx="10343909"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US" sz="1200" u="none" cap="none" strike="noStrike">
                <a:solidFill>
                  <a:schemeClr val="dk1"/>
                </a:solidFill>
                <a:latin typeface="Century Schoolbook"/>
                <a:ea typeface="Century Schoolbook"/>
                <a:cs typeface="Century Schoolbook"/>
                <a:sym typeface="Century Schoolbook"/>
              </a:rPr>
              <a:t>(Left) The diagonal of the matrix illustrates total number of molecules generated by each method. Intersections below the diagonal show number of same molecules that were generated by both methods. (Right) Each entry shows the proportion of shared molecules between each method.</a:t>
            </a:r>
            <a:endParaRPr sz="1200">
              <a:solidFill>
                <a:schemeClr val="dk1"/>
              </a:solidFill>
              <a:latin typeface="Century Schoolbook"/>
              <a:ea typeface="Century Schoolbook"/>
              <a:cs typeface="Century Schoolbook"/>
              <a:sym typeface="Century Schoolbook"/>
            </a:endParaRPr>
          </a:p>
        </p:txBody>
      </p:sp>
      <p:pic>
        <p:nvPicPr>
          <p:cNvPr descr="Chart, bar chart, waterfall chart&#10;&#10;Description automatically generated" id="218" name="Google Shape;218;p13"/>
          <p:cNvPicPr preferRelativeResize="0"/>
          <p:nvPr/>
        </p:nvPicPr>
        <p:blipFill rotWithShape="1">
          <a:blip r:embed="rId4">
            <a:alphaModFix/>
          </a:blip>
          <a:srcRect b="0" l="0" r="0" t="0"/>
          <a:stretch/>
        </p:blipFill>
        <p:spPr>
          <a:xfrm>
            <a:off x="6746631" y="1559170"/>
            <a:ext cx="4364892" cy="4364892"/>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2" name="Shape 222"/>
        <p:cNvGrpSpPr/>
        <p:nvPr/>
      </p:nvGrpSpPr>
      <p:grpSpPr>
        <a:xfrm>
          <a:off x="0" y="0"/>
          <a:ext cx="0" cy="0"/>
          <a:chOff x="0" y="0"/>
          <a:chExt cx="0" cy="0"/>
        </a:xfrm>
      </p:grpSpPr>
      <p:sp>
        <p:nvSpPr>
          <p:cNvPr id="223" name="Google Shape;223;p14"/>
          <p:cNvSpPr txBox="1"/>
          <p:nvPr>
            <p:ph type="title"/>
          </p:nvPr>
        </p:nvSpPr>
        <p:spPr>
          <a:xfrm>
            <a:off x="831850" y="1718299"/>
            <a:ext cx="10789577" cy="2844176"/>
          </a:xfrm>
          <a:prstGeom prst="rect">
            <a:avLst/>
          </a:prstGeom>
          <a:noFill/>
          <a:ln>
            <a:noFill/>
          </a:ln>
        </p:spPr>
        <p:txBody>
          <a:bodyPr anchorCtr="0" anchor="b" bIns="45700" lIns="91425" spcFirstLastPara="1" rIns="91425" wrap="square" tIns="45700">
            <a:normAutofit fontScale="90000"/>
          </a:bodyPr>
          <a:lstStyle/>
          <a:p>
            <a:pPr indent="0" lvl="0" marL="0" rtl="0" algn="l">
              <a:lnSpc>
                <a:spcPct val="85000"/>
              </a:lnSpc>
              <a:spcBef>
                <a:spcPts val="0"/>
              </a:spcBef>
              <a:spcAft>
                <a:spcPts val="0"/>
              </a:spcAft>
              <a:buClr>
                <a:schemeClr val="dk1"/>
              </a:buClr>
              <a:buSzPct val="100000"/>
              <a:buFont typeface="Century Schoolbook"/>
              <a:buNone/>
            </a:pPr>
            <a:r>
              <a:rPr lang="en-US"/>
              <a:t>Transmol: Repurposing a language</a:t>
            </a:r>
            <a:endParaRPr/>
          </a:p>
          <a:p>
            <a:pPr indent="0" lvl="0" marL="0" rtl="0" algn="l">
              <a:lnSpc>
                <a:spcPct val="85000"/>
              </a:lnSpc>
              <a:spcBef>
                <a:spcPts val="0"/>
              </a:spcBef>
              <a:spcAft>
                <a:spcPts val="0"/>
              </a:spcAft>
              <a:buClr>
                <a:schemeClr val="dk1"/>
              </a:buClr>
              <a:buSzPct val="100000"/>
              <a:buFont typeface="Century Schoolbook"/>
              <a:buNone/>
            </a:pPr>
            <a:r>
              <a:rPr lang="en-US"/>
              <a:t>model for molecular generation</a:t>
            </a:r>
            <a:endParaRPr/>
          </a:p>
        </p:txBody>
      </p:sp>
      <p:sp>
        <p:nvSpPr>
          <p:cNvPr id="224" name="Google Shape;224;p14"/>
          <p:cNvSpPr txBox="1"/>
          <p:nvPr>
            <p:ph idx="1" type="body"/>
          </p:nvPr>
        </p:nvSpPr>
        <p:spPr>
          <a:xfrm>
            <a:off x="1261872" y="6104467"/>
            <a:ext cx="9418320" cy="387772"/>
          </a:xfrm>
          <a:prstGeom prst="rect">
            <a:avLst/>
          </a:prstGeom>
          <a:noFill/>
          <a:ln>
            <a:noFill/>
          </a:ln>
        </p:spPr>
        <p:txBody>
          <a:bodyPr anchorCtr="0" anchor="t" bIns="45700" lIns="91425" spcFirstLastPara="1" rIns="91425" wrap="square" tIns="45700">
            <a:normAutofit/>
          </a:bodyPr>
          <a:lstStyle/>
          <a:p>
            <a:pPr indent="0" lvl="0" marL="0" rtl="0" algn="l">
              <a:lnSpc>
                <a:spcPct val="95000"/>
              </a:lnSpc>
              <a:spcBef>
                <a:spcPts val="0"/>
              </a:spcBef>
              <a:spcAft>
                <a:spcPts val="0"/>
              </a:spcAft>
              <a:buSzPts val="840"/>
              <a:buNone/>
            </a:pPr>
            <a:r>
              <a:rPr b="0" i="0" lang="en-US" sz="1050" u="none" strike="noStrike">
                <a:latin typeface="Arial"/>
                <a:ea typeface="Arial"/>
                <a:cs typeface="Arial"/>
                <a:sym typeface="Arial"/>
              </a:rPr>
              <a:t>Rustam Zhumagambetov, Vsevolod A. Peshkov, and Siamac Fazli. Transmol: Repurposing Language Model for Molecular Generation. 4 2021. Preprint. Submitted.</a:t>
            </a:r>
            <a:endParaRPr sz="105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8" name="Shape 228"/>
        <p:cNvGrpSpPr/>
        <p:nvPr/>
      </p:nvGrpSpPr>
      <p:grpSpPr>
        <a:xfrm>
          <a:off x="0" y="0"/>
          <a:ext cx="0" cy="0"/>
          <a:chOff x="0" y="0"/>
          <a:chExt cx="0" cy="0"/>
        </a:xfrm>
      </p:grpSpPr>
      <p:sp>
        <p:nvSpPr>
          <p:cNvPr id="229" name="Google Shape;229;p15"/>
          <p:cNvSpPr txBox="1"/>
          <p:nvPr>
            <p:ph type="title"/>
          </p:nvPr>
        </p:nvSpPr>
        <p:spPr>
          <a:xfrm>
            <a:off x="1261872" y="365760"/>
            <a:ext cx="9692640" cy="1325562"/>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entury Schoolbook"/>
              <a:buNone/>
            </a:pPr>
            <a:r>
              <a:rPr lang="en-US" sz="4400"/>
              <a:t>Graphical abstract</a:t>
            </a:r>
            <a:endParaRPr/>
          </a:p>
        </p:txBody>
      </p:sp>
      <p:pic>
        <p:nvPicPr>
          <p:cNvPr id="230" name="Google Shape;230;p15"/>
          <p:cNvPicPr preferRelativeResize="0"/>
          <p:nvPr>
            <p:ph idx="1" type="body"/>
          </p:nvPr>
        </p:nvPicPr>
        <p:blipFill rotWithShape="1">
          <a:blip r:embed="rId3">
            <a:alphaModFix/>
          </a:blip>
          <a:srcRect b="0" l="0" r="0" t="0"/>
          <a:stretch/>
        </p:blipFill>
        <p:spPr>
          <a:xfrm>
            <a:off x="1405805" y="2081276"/>
            <a:ext cx="8821928" cy="4410964"/>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34" name="Shape 234"/>
        <p:cNvGrpSpPr/>
        <p:nvPr/>
      </p:nvGrpSpPr>
      <p:grpSpPr>
        <a:xfrm>
          <a:off x="0" y="0"/>
          <a:ext cx="0" cy="0"/>
          <a:chOff x="0" y="0"/>
          <a:chExt cx="0" cy="0"/>
        </a:xfrm>
      </p:grpSpPr>
      <p:sp>
        <p:nvSpPr>
          <p:cNvPr id="235" name="Google Shape;235;p16"/>
          <p:cNvSpPr txBox="1"/>
          <p:nvPr>
            <p:ph type="title"/>
          </p:nvPr>
        </p:nvSpPr>
        <p:spPr>
          <a:xfrm>
            <a:off x="718874" y="677863"/>
            <a:ext cx="4534047" cy="1325562"/>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entury Schoolbook"/>
              <a:buNone/>
            </a:pPr>
            <a:r>
              <a:rPr lang="en-US"/>
              <a:t>Transformer</a:t>
            </a:r>
            <a:endParaRPr/>
          </a:p>
        </p:txBody>
      </p:sp>
      <p:sp>
        <p:nvSpPr>
          <p:cNvPr id="236" name="Google Shape;236;p16"/>
          <p:cNvSpPr txBox="1"/>
          <p:nvPr>
            <p:ph idx="1" type="body"/>
          </p:nvPr>
        </p:nvSpPr>
        <p:spPr>
          <a:xfrm>
            <a:off x="718874" y="2325158"/>
            <a:ext cx="4534048" cy="3854979"/>
          </a:xfrm>
          <a:prstGeom prst="rect">
            <a:avLst/>
          </a:prstGeom>
          <a:noFill/>
          <a:ln>
            <a:noFill/>
          </a:ln>
        </p:spPr>
        <p:txBody>
          <a:bodyPr anchorCtr="0" anchor="t" bIns="45700" lIns="91425" spcFirstLastPara="1" rIns="91425" wrap="square" tIns="45700">
            <a:normAutofit/>
          </a:bodyPr>
          <a:lstStyle/>
          <a:p>
            <a:pPr indent="-182880" lvl="0" marL="182880" rtl="0" algn="l">
              <a:lnSpc>
                <a:spcPct val="95000"/>
              </a:lnSpc>
              <a:spcBef>
                <a:spcPts val="0"/>
              </a:spcBef>
              <a:spcAft>
                <a:spcPts val="0"/>
              </a:spcAft>
              <a:buSzPts val="1440"/>
              <a:buChar char="•"/>
            </a:pPr>
            <a:r>
              <a:rPr lang="en-US"/>
              <a:t>Seq2seq model</a:t>
            </a:r>
            <a:endParaRPr/>
          </a:p>
          <a:p>
            <a:pPr indent="-182880" lvl="0" marL="182880" rtl="0" algn="l">
              <a:lnSpc>
                <a:spcPct val="95000"/>
              </a:lnSpc>
              <a:spcBef>
                <a:spcPts val="1600"/>
              </a:spcBef>
              <a:spcAft>
                <a:spcPts val="0"/>
              </a:spcAft>
              <a:buSzPts val="1440"/>
              <a:buChar char="•"/>
            </a:pPr>
            <a:r>
              <a:rPr lang="en-US"/>
              <a:t>Uses encoder and decoder networks</a:t>
            </a:r>
            <a:endParaRPr/>
          </a:p>
          <a:p>
            <a:pPr indent="-182880" lvl="0" marL="182880" rtl="0" algn="l">
              <a:lnSpc>
                <a:spcPct val="95000"/>
              </a:lnSpc>
              <a:spcBef>
                <a:spcPts val="1600"/>
              </a:spcBef>
              <a:spcAft>
                <a:spcPts val="0"/>
              </a:spcAft>
              <a:buSzPts val="1440"/>
              <a:buChar char="•"/>
            </a:pPr>
            <a:r>
              <a:rPr lang="en-US"/>
              <a:t>Uses attention mechanisms</a:t>
            </a:r>
            <a:endParaRPr/>
          </a:p>
        </p:txBody>
      </p:sp>
      <p:pic>
        <p:nvPicPr>
          <p:cNvPr descr="Diagram&#10;&#10;Description automatically generated" id="237" name="Google Shape;237;p16"/>
          <p:cNvPicPr preferRelativeResize="0"/>
          <p:nvPr/>
        </p:nvPicPr>
        <p:blipFill rotWithShape="1">
          <a:blip r:embed="rId3">
            <a:alphaModFix/>
          </a:blip>
          <a:srcRect b="586" l="0" r="-155" t="-116"/>
          <a:stretch/>
        </p:blipFill>
        <p:spPr>
          <a:xfrm>
            <a:off x="6142519" y="661484"/>
            <a:ext cx="4191265" cy="5535031"/>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41" name="Shape 241"/>
        <p:cNvGrpSpPr/>
        <p:nvPr/>
      </p:nvGrpSpPr>
      <p:grpSpPr>
        <a:xfrm>
          <a:off x="0" y="0"/>
          <a:ext cx="0" cy="0"/>
          <a:chOff x="0" y="0"/>
          <a:chExt cx="0" cy="0"/>
        </a:xfrm>
      </p:grpSpPr>
      <p:sp>
        <p:nvSpPr>
          <p:cNvPr id="242" name="Google Shape;242;p17"/>
          <p:cNvSpPr txBox="1"/>
          <p:nvPr>
            <p:ph type="title"/>
          </p:nvPr>
        </p:nvSpPr>
        <p:spPr>
          <a:xfrm>
            <a:off x="556532" y="643467"/>
            <a:ext cx="9899801" cy="744836"/>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3200"/>
              <a:buFont typeface="Century Schoolbook"/>
              <a:buNone/>
            </a:pPr>
            <a:r>
              <a:rPr lang="en-US" sz="3200">
                <a:latin typeface="Century Schoolbook"/>
                <a:ea typeface="Century Schoolbook"/>
                <a:cs typeface="Century Schoolbook"/>
                <a:sym typeface="Century Schoolbook"/>
              </a:rPr>
              <a:t>Multi-head attention</a:t>
            </a:r>
            <a:endParaRPr/>
          </a:p>
        </p:txBody>
      </p:sp>
      <p:pic>
        <p:nvPicPr>
          <p:cNvPr descr="Diagram&#10;&#10;Description automatically generated" id="243" name="Google Shape;243;p17"/>
          <p:cNvPicPr preferRelativeResize="0"/>
          <p:nvPr>
            <p:ph idx="1" type="body"/>
          </p:nvPr>
        </p:nvPicPr>
        <p:blipFill rotWithShape="1">
          <a:blip r:embed="rId3">
            <a:alphaModFix/>
          </a:blip>
          <a:srcRect b="0" l="0" r="0" t="0"/>
          <a:stretch/>
        </p:blipFill>
        <p:spPr>
          <a:xfrm>
            <a:off x="1262063" y="2065710"/>
            <a:ext cx="8594725" cy="3877517"/>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47" name="Shape 247"/>
        <p:cNvGrpSpPr/>
        <p:nvPr/>
      </p:nvGrpSpPr>
      <p:grpSpPr>
        <a:xfrm>
          <a:off x="0" y="0"/>
          <a:ext cx="0" cy="0"/>
          <a:chOff x="0" y="0"/>
          <a:chExt cx="0" cy="0"/>
        </a:xfrm>
      </p:grpSpPr>
      <p:sp>
        <p:nvSpPr>
          <p:cNvPr id="248" name="Google Shape;248;p18"/>
          <p:cNvSpPr/>
          <p:nvPr/>
        </p:nvSpPr>
        <p:spPr>
          <a:xfrm>
            <a:off x="0" y="0"/>
            <a:ext cx="1129284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entury Schoolbook"/>
              <a:ea typeface="Century Schoolbook"/>
              <a:cs typeface="Century Schoolbook"/>
              <a:sym typeface="Century Schoolbook"/>
            </a:endParaRPr>
          </a:p>
        </p:txBody>
      </p:sp>
      <p:sp>
        <p:nvSpPr>
          <p:cNvPr id="249" name="Google Shape;249;p18"/>
          <p:cNvSpPr txBox="1"/>
          <p:nvPr>
            <p:ph type="title"/>
          </p:nvPr>
        </p:nvSpPr>
        <p:spPr>
          <a:xfrm>
            <a:off x="643468" y="4564674"/>
            <a:ext cx="4010820" cy="1615461"/>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3200"/>
              <a:buFont typeface="Century Schoolbook"/>
              <a:buNone/>
            </a:pPr>
            <a:r>
              <a:rPr lang="en-US" sz="3200">
                <a:latin typeface="Century Schoolbook"/>
                <a:ea typeface="Century Schoolbook"/>
                <a:cs typeface="Century Schoolbook"/>
                <a:sym typeface="Century Schoolbook"/>
              </a:rPr>
              <a:t>Beam Search</a:t>
            </a:r>
            <a:endParaRPr/>
          </a:p>
        </p:txBody>
      </p:sp>
      <p:pic>
        <p:nvPicPr>
          <p:cNvPr descr="Diagram, schematic&#10;&#10;Description automatically generated" id="250" name="Google Shape;250;p18"/>
          <p:cNvPicPr preferRelativeResize="0"/>
          <p:nvPr/>
        </p:nvPicPr>
        <p:blipFill rotWithShape="1">
          <a:blip r:embed="rId3">
            <a:alphaModFix/>
          </a:blip>
          <a:srcRect b="1" l="0" r="0" t="-290"/>
          <a:stretch/>
        </p:blipFill>
        <p:spPr>
          <a:xfrm>
            <a:off x="20" y="0"/>
            <a:ext cx="11292820" cy="4388690"/>
          </a:xfrm>
          <a:prstGeom prst="rect">
            <a:avLst/>
          </a:prstGeom>
          <a:noFill/>
          <a:ln>
            <a:noFill/>
          </a:ln>
        </p:spPr>
      </p:pic>
      <p:cxnSp>
        <p:nvCxnSpPr>
          <p:cNvPr id="251" name="Google Shape;251;p18"/>
          <p:cNvCxnSpPr/>
          <p:nvPr/>
        </p:nvCxnSpPr>
        <p:spPr>
          <a:xfrm>
            <a:off x="4953000" y="4813604"/>
            <a:ext cx="0" cy="1117600"/>
          </a:xfrm>
          <a:prstGeom prst="straightConnector1">
            <a:avLst/>
          </a:prstGeom>
          <a:noFill/>
          <a:ln cap="flat" cmpd="sng" w="9525">
            <a:solidFill>
              <a:schemeClr val="accent1"/>
            </a:solidFill>
            <a:prstDash val="solid"/>
            <a:round/>
            <a:headEnd len="sm" w="sm" type="none"/>
            <a:tailEnd len="sm" w="sm" type="none"/>
          </a:ln>
        </p:spPr>
      </p:cxnSp>
      <p:sp>
        <p:nvSpPr>
          <p:cNvPr id="252" name="Google Shape;252;p18"/>
          <p:cNvSpPr txBox="1"/>
          <p:nvPr>
            <p:ph idx="1" type="body"/>
          </p:nvPr>
        </p:nvSpPr>
        <p:spPr>
          <a:xfrm>
            <a:off x="5288640" y="4564673"/>
            <a:ext cx="5665871" cy="1615463"/>
          </a:xfrm>
          <a:prstGeom prst="rect">
            <a:avLst/>
          </a:prstGeom>
          <a:noFill/>
          <a:ln>
            <a:noFill/>
          </a:ln>
        </p:spPr>
        <p:txBody>
          <a:bodyPr anchorCtr="0" anchor="ctr" bIns="45700" lIns="91425" spcFirstLastPara="1" rIns="91425" wrap="square" tIns="45700">
            <a:normAutofit/>
          </a:bodyPr>
          <a:lstStyle/>
          <a:p>
            <a:pPr indent="-182880" lvl="0" marL="182880" rtl="0" algn="l">
              <a:lnSpc>
                <a:spcPct val="95000"/>
              </a:lnSpc>
              <a:spcBef>
                <a:spcPts val="0"/>
              </a:spcBef>
              <a:spcAft>
                <a:spcPts val="0"/>
              </a:spcAft>
              <a:buSzPts val="1280"/>
              <a:buChar char="•"/>
            </a:pPr>
            <a:r>
              <a:rPr lang="en-US" sz="1600"/>
              <a:t>Improved greedy search</a:t>
            </a:r>
            <a:endParaRPr/>
          </a:p>
          <a:p>
            <a:pPr indent="-182880" lvl="0" marL="182880" rtl="0" algn="l">
              <a:lnSpc>
                <a:spcPct val="95000"/>
              </a:lnSpc>
              <a:spcBef>
                <a:spcPts val="1600"/>
              </a:spcBef>
              <a:spcAft>
                <a:spcPts val="0"/>
              </a:spcAft>
              <a:buSzPts val="1280"/>
              <a:buChar char="•"/>
            </a:pPr>
            <a:r>
              <a:rPr lang="en-US" sz="1600"/>
              <a:t>Instead of 1 probable symbol, picks N</a:t>
            </a:r>
            <a:endParaRPr/>
          </a:p>
          <a:p>
            <a:pPr indent="-182880" lvl="0" marL="182880" rtl="0" algn="l">
              <a:lnSpc>
                <a:spcPct val="95000"/>
              </a:lnSpc>
              <a:spcBef>
                <a:spcPts val="1600"/>
              </a:spcBef>
              <a:spcAft>
                <a:spcPts val="0"/>
              </a:spcAft>
              <a:buSzPts val="1280"/>
              <a:buChar char="•"/>
            </a:pPr>
            <a:r>
              <a:rPr lang="en-US" sz="1600"/>
              <a:t>Guided by reward function</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56" name="Shape 256"/>
        <p:cNvGrpSpPr/>
        <p:nvPr/>
      </p:nvGrpSpPr>
      <p:grpSpPr>
        <a:xfrm>
          <a:off x="0" y="0"/>
          <a:ext cx="0" cy="0"/>
          <a:chOff x="0" y="0"/>
          <a:chExt cx="0" cy="0"/>
        </a:xfrm>
      </p:grpSpPr>
      <p:sp>
        <p:nvSpPr>
          <p:cNvPr id="257" name="Google Shape;257;p19"/>
          <p:cNvSpPr txBox="1"/>
          <p:nvPr>
            <p:ph type="title"/>
          </p:nvPr>
        </p:nvSpPr>
        <p:spPr>
          <a:xfrm>
            <a:off x="556533" y="643467"/>
            <a:ext cx="9908268" cy="744836"/>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3200"/>
              <a:buFont typeface="Century Schoolbook"/>
              <a:buNone/>
            </a:pPr>
            <a:r>
              <a:rPr lang="en-US" sz="3200">
                <a:latin typeface="Century Schoolbook"/>
                <a:ea typeface="Century Schoolbook"/>
                <a:cs typeface="Century Schoolbook"/>
                <a:sym typeface="Century Schoolbook"/>
              </a:rPr>
              <a:t>Generation pipeline</a:t>
            </a:r>
            <a:endParaRPr/>
          </a:p>
        </p:txBody>
      </p:sp>
      <p:pic>
        <p:nvPicPr>
          <p:cNvPr id="258" name="Google Shape;258;p19"/>
          <p:cNvPicPr preferRelativeResize="0"/>
          <p:nvPr>
            <p:ph idx="1" type="body"/>
          </p:nvPr>
        </p:nvPicPr>
        <p:blipFill rotWithShape="1">
          <a:blip r:embed="rId3">
            <a:alphaModFix/>
          </a:blip>
          <a:srcRect b="0" l="0" r="0" t="0"/>
          <a:stretch/>
        </p:blipFill>
        <p:spPr>
          <a:xfrm>
            <a:off x="383828" y="2781701"/>
            <a:ext cx="10755565" cy="254107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21" name="Shape 121"/>
        <p:cNvGrpSpPr/>
        <p:nvPr/>
      </p:nvGrpSpPr>
      <p:grpSpPr>
        <a:xfrm>
          <a:off x="0" y="0"/>
          <a:ext cx="0" cy="0"/>
          <a:chOff x="0" y="0"/>
          <a:chExt cx="0" cy="0"/>
        </a:xfrm>
      </p:grpSpPr>
      <p:sp>
        <p:nvSpPr>
          <p:cNvPr id="122" name="Google Shape;122;p2"/>
          <p:cNvSpPr/>
          <p:nvPr/>
        </p:nvSpPr>
        <p:spPr>
          <a:xfrm>
            <a:off x="0" y="0"/>
            <a:ext cx="457200" cy="68580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3" name="Google Shape;123;p2"/>
          <p:cNvSpPr/>
          <p:nvPr/>
        </p:nvSpPr>
        <p:spPr>
          <a:xfrm>
            <a:off x="457200" y="0"/>
            <a:ext cx="10835640" cy="51054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 name="Google Shape;124;p2"/>
          <p:cNvSpPr/>
          <p:nvPr/>
        </p:nvSpPr>
        <p:spPr>
          <a:xfrm>
            <a:off x="457200" y="5105400"/>
            <a:ext cx="10835640" cy="1752600"/>
          </a:xfrm>
          <a:prstGeom prst="rect">
            <a:avLst/>
          </a:prstGeom>
          <a:solidFill>
            <a:srgbClr val="35353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5" name="Google Shape;125;p2"/>
          <p:cNvSpPr txBox="1"/>
          <p:nvPr>
            <p:ph type="title"/>
          </p:nvPr>
        </p:nvSpPr>
        <p:spPr>
          <a:xfrm>
            <a:off x="944183" y="5181600"/>
            <a:ext cx="10156435" cy="1076324"/>
          </a:xfrm>
          <a:prstGeom prst="rect">
            <a:avLst/>
          </a:prstGeom>
          <a:noFill/>
          <a:ln>
            <a:noFill/>
          </a:ln>
        </p:spPr>
        <p:txBody>
          <a:bodyPr anchorCtr="0" anchor="b" bIns="45700" lIns="91425" spcFirstLastPara="1" rIns="91425" wrap="square" tIns="45700">
            <a:normAutofit/>
          </a:bodyPr>
          <a:lstStyle/>
          <a:p>
            <a:pPr indent="0" lvl="0" marL="0" rtl="0" algn="l">
              <a:lnSpc>
                <a:spcPct val="85000"/>
              </a:lnSpc>
              <a:spcBef>
                <a:spcPts val="0"/>
              </a:spcBef>
              <a:spcAft>
                <a:spcPts val="0"/>
              </a:spcAft>
              <a:buClr>
                <a:srgbClr val="FFFFFF"/>
              </a:buClr>
              <a:buSzPts val="5400"/>
              <a:buFont typeface="Century Schoolbook"/>
              <a:buNone/>
            </a:pPr>
            <a:r>
              <a:rPr lang="en-US" sz="5400">
                <a:solidFill>
                  <a:srgbClr val="FFFFFF"/>
                </a:solidFill>
              </a:rPr>
              <a:t>Molecular representations</a:t>
            </a:r>
            <a:endParaRPr/>
          </a:p>
        </p:txBody>
      </p:sp>
      <p:sp>
        <p:nvSpPr>
          <p:cNvPr id="126" name="Google Shape;126;p2"/>
          <p:cNvSpPr/>
          <p:nvPr/>
        </p:nvSpPr>
        <p:spPr>
          <a:xfrm>
            <a:off x="0" y="0"/>
            <a:ext cx="457200" cy="6858000"/>
          </a:xfrm>
          <a:prstGeom prst="rect">
            <a:avLst/>
          </a:prstGeom>
          <a:solidFill>
            <a:srgbClr val="6F6F7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entury Schoolbook"/>
              <a:ea typeface="Century Schoolbook"/>
              <a:cs typeface="Century Schoolbook"/>
              <a:sym typeface="Century Schoolbook"/>
            </a:endParaRPr>
          </a:p>
        </p:txBody>
      </p:sp>
      <p:pic>
        <p:nvPicPr>
          <p:cNvPr id="127" name="Google Shape;127;p2"/>
          <p:cNvPicPr preferRelativeResize="0"/>
          <p:nvPr/>
        </p:nvPicPr>
        <p:blipFill rotWithShape="1">
          <a:blip r:embed="rId3">
            <a:alphaModFix/>
          </a:blip>
          <a:srcRect b="-5523" l="0" r="0" t="-5523"/>
          <a:stretch/>
        </p:blipFill>
        <p:spPr>
          <a:xfrm>
            <a:off x="1414702" y="-146339"/>
            <a:ext cx="9215396" cy="5398077"/>
          </a:xfrm>
          <a:prstGeom prst="rect">
            <a:avLst/>
          </a:prstGeom>
          <a:noFill/>
          <a:ln>
            <a:noFill/>
          </a:ln>
        </p:spPr>
      </p:pic>
      <p:sp>
        <p:nvSpPr>
          <p:cNvPr id="128" name="Google Shape;128;p2"/>
          <p:cNvSpPr/>
          <p:nvPr/>
        </p:nvSpPr>
        <p:spPr>
          <a:xfrm>
            <a:off x="11292840" y="0"/>
            <a:ext cx="899160" cy="6858000"/>
          </a:xfrm>
          <a:prstGeom prst="rect">
            <a:avLst/>
          </a:prstGeom>
          <a:solidFill>
            <a:srgbClr val="353537"/>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entury Schoolbook"/>
              <a:ea typeface="Century Schoolbook"/>
              <a:cs typeface="Century Schoolbook"/>
              <a:sym typeface="Century Schoolbook"/>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62" name="Shape 262"/>
        <p:cNvGrpSpPr/>
        <p:nvPr/>
      </p:nvGrpSpPr>
      <p:grpSpPr>
        <a:xfrm>
          <a:off x="0" y="0"/>
          <a:ext cx="0" cy="0"/>
          <a:chOff x="0" y="0"/>
          <a:chExt cx="0" cy="0"/>
        </a:xfrm>
      </p:grpSpPr>
      <p:sp>
        <p:nvSpPr>
          <p:cNvPr id="263" name="Google Shape;263;p20"/>
          <p:cNvSpPr txBox="1"/>
          <p:nvPr>
            <p:ph type="title"/>
          </p:nvPr>
        </p:nvSpPr>
        <p:spPr>
          <a:xfrm>
            <a:off x="556532" y="643467"/>
            <a:ext cx="11210925" cy="744836"/>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3200"/>
              <a:buFont typeface="Century Schoolbook"/>
              <a:buNone/>
            </a:pPr>
            <a:r>
              <a:rPr lang="en-US" sz="3200">
                <a:latin typeface="Century Schoolbook"/>
                <a:ea typeface="Century Schoolbook"/>
                <a:cs typeface="Century Schoolbook"/>
                <a:sym typeface="Century Schoolbook"/>
              </a:rPr>
              <a:t>Moses benchmark</a:t>
            </a:r>
            <a:endParaRPr/>
          </a:p>
        </p:txBody>
      </p:sp>
      <p:graphicFrame>
        <p:nvGraphicFramePr>
          <p:cNvPr id="264" name="Google Shape;264;p20"/>
          <p:cNvGraphicFramePr/>
          <p:nvPr/>
        </p:nvGraphicFramePr>
        <p:xfrm>
          <a:off x="556532" y="2063310"/>
          <a:ext cx="3000000" cy="3000000"/>
        </p:xfrm>
        <a:graphic>
          <a:graphicData uri="http://schemas.openxmlformats.org/drawingml/2006/table">
            <a:tbl>
              <a:tblPr bandRow="1" firstRow="1">
                <a:noFill/>
                <a:tableStyleId>{3C5219FC-B04A-42F7-B1F4-989B8ABC35D5}</a:tableStyleId>
              </a:tblPr>
              <a:tblGrid>
                <a:gridCol w="1187600"/>
                <a:gridCol w="1168400"/>
                <a:gridCol w="1320800"/>
                <a:gridCol w="1667925"/>
                <a:gridCol w="1316175"/>
                <a:gridCol w="1228275"/>
                <a:gridCol w="1206275"/>
                <a:gridCol w="1216925"/>
              </a:tblGrid>
              <a:tr h="420200">
                <a:tc>
                  <a:txBody>
                    <a:bodyPr/>
                    <a:lstStyle/>
                    <a:p>
                      <a:pPr indent="0" lvl="0" marL="0" marR="0" rtl="0" algn="ctr">
                        <a:spcBef>
                          <a:spcPts val="0"/>
                        </a:spcBef>
                        <a:spcAft>
                          <a:spcPts val="0"/>
                        </a:spcAft>
                        <a:buNone/>
                      </a:pPr>
                      <a:r>
                        <a:rPr b="1" lang="en-US" sz="1050" u="none" cap="none" strike="noStrike">
                          <a:solidFill>
                            <a:srgbClr val="3F3F3F"/>
                          </a:solidFill>
                        </a:rPr>
                        <a:t>Model</a:t>
                      </a:r>
                      <a:endParaRPr b="1" sz="1050" u="none" cap="none" strike="noStrike">
                        <a:solidFill>
                          <a:srgbClr val="3F3F3F"/>
                        </a:solidFill>
                        <a:latin typeface="Century Schoolbook"/>
                        <a:ea typeface="Century Schoolbook"/>
                        <a:cs typeface="Century Schoolbook"/>
                        <a:sym typeface="Century Schoolbook"/>
                      </a:endParaRPr>
                    </a:p>
                  </a:txBody>
                  <a:tcPr marT="77825" marB="77825" marR="116725" marL="155625" anchor="b"/>
                </a:tc>
                <a:tc>
                  <a:txBody>
                    <a:bodyPr/>
                    <a:lstStyle/>
                    <a:p>
                      <a:pPr indent="0" lvl="0" marL="0" marR="0" rtl="0" algn="ctr">
                        <a:spcBef>
                          <a:spcPts val="0"/>
                        </a:spcBef>
                        <a:spcAft>
                          <a:spcPts val="0"/>
                        </a:spcAft>
                        <a:buNone/>
                      </a:pPr>
                      <a:r>
                        <a:rPr b="1" lang="en-US" sz="1050" u="none" cap="none" strike="noStrike">
                          <a:solidFill>
                            <a:srgbClr val="3F3F3F"/>
                          </a:solidFill>
                        </a:rPr>
                        <a:t>Valid (↑)</a:t>
                      </a:r>
                      <a:endParaRPr b="1" sz="1050" u="none" cap="none" strike="noStrike">
                        <a:solidFill>
                          <a:srgbClr val="3F3F3F"/>
                        </a:solidFill>
                        <a:latin typeface="Century Schoolbook"/>
                        <a:ea typeface="Century Schoolbook"/>
                        <a:cs typeface="Century Schoolbook"/>
                        <a:sym typeface="Century Schoolbook"/>
                      </a:endParaRPr>
                    </a:p>
                  </a:txBody>
                  <a:tcPr marT="77825" marB="77825" marR="116725" marL="155625" anchor="b"/>
                </a:tc>
                <a:tc>
                  <a:txBody>
                    <a:bodyPr/>
                    <a:lstStyle/>
                    <a:p>
                      <a:pPr indent="0" lvl="0" marL="0" marR="0" rtl="0" algn="ctr">
                        <a:spcBef>
                          <a:spcPts val="0"/>
                        </a:spcBef>
                        <a:spcAft>
                          <a:spcPts val="0"/>
                        </a:spcAft>
                        <a:buNone/>
                      </a:pPr>
                      <a:r>
                        <a:rPr b="1" lang="en-US" sz="1050" u="none" cap="none" strike="noStrike">
                          <a:solidFill>
                            <a:srgbClr val="3F3F3F"/>
                          </a:solidFill>
                        </a:rPr>
                        <a:t>Unique@1k (↑)</a:t>
                      </a:r>
                      <a:endParaRPr b="1" sz="1050" u="none" cap="none" strike="noStrike">
                        <a:solidFill>
                          <a:srgbClr val="3F3F3F"/>
                        </a:solidFill>
                        <a:latin typeface="Century Schoolbook"/>
                        <a:ea typeface="Century Schoolbook"/>
                        <a:cs typeface="Century Schoolbook"/>
                        <a:sym typeface="Century Schoolbook"/>
                      </a:endParaRPr>
                    </a:p>
                  </a:txBody>
                  <a:tcPr marT="77825" marB="77825" marR="116725" marL="155625" anchor="b"/>
                </a:tc>
                <a:tc>
                  <a:txBody>
                    <a:bodyPr/>
                    <a:lstStyle/>
                    <a:p>
                      <a:pPr indent="0" lvl="0" marL="0" marR="0" rtl="0" algn="ctr">
                        <a:spcBef>
                          <a:spcPts val="0"/>
                        </a:spcBef>
                        <a:spcAft>
                          <a:spcPts val="0"/>
                        </a:spcAft>
                        <a:buNone/>
                      </a:pPr>
                      <a:r>
                        <a:rPr b="1" lang="en-US" sz="1050" u="none" cap="none" strike="noStrike">
                          <a:solidFill>
                            <a:srgbClr val="3F3F3F"/>
                          </a:solidFill>
                        </a:rPr>
                        <a:t>Unique@10k (↑)</a:t>
                      </a:r>
                      <a:endParaRPr b="1" sz="1050" u="none" cap="none" strike="noStrike">
                        <a:solidFill>
                          <a:srgbClr val="3F3F3F"/>
                        </a:solidFill>
                        <a:latin typeface="Century Schoolbook"/>
                        <a:ea typeface="Century Schoolbook"/>
                        <a:cs typeface="Century Schoolbook"/>
                        <a:sym typeface="Century Schoolbook"/>
                      </a:endParaRPr>
                    </a:p>
                  </a:txBody>
                  <a:tcPr marT="77825" marB="77825" marR="116725" marL="155625" anchor="b"/>
                </a:tc>
                <a:tc>
                  <a:txBody>
                    <a:bodyPr/>
                    <a:lstStyle/>
                    <a:p>
                      <a:pPr indent="0" lvl="0" marL="0" marR="0" rtl="0" algn="ctr">
                        <a:spcBef>
                          <a:spcPts val="0"/>
                        </a:spcBef>
                        <a:spcAft>
                          <a:spcPts val="0"/>
                        </a:spcAft>
                        <a:buNone/>
                      </a:pPr>
                      <a:r>
                        <a:rPr b="1" lang="en-US" sz="1050" u="none" cap="none" strike="noStrike">
                          <a:solidFill>
                            <a:srgbClr val="3F3F3F"/>
                          </a:solidFill>
                        </a:rPr>
                        <a:t>IntDiv (↑)</a:t>
                      </a:r>
                      <a:endParaRPr b="1" sz="1050" u="none" cap="none" strike="noStrike">
                        <a:solidFill>
                          <a:srgbClr val="3F3F3F"/>
                        </a:solidFill>
                        <a:latin typeface="Century Schoolbook"/>
                        <a:ea typeface="Century Schoolbook"/>
                        <a:cs typeface="Century Schoolbook"/>
                        <a:sym typeface="Century Schoolbook"/>
                      </a:endParaRPr>
                    </a:p>
                  </a:txBody>
                  <a:tcPr marT="77825" marB="77825" marR="116725" marL="155625" anchor="b"/>
                </a:tc>
                <a:tc>
                  <a:txBody>
                    <a:bodyPr/>
                    <a:lstStyle/>
                    <a:p>
                      <a:pPr indent="0" lvl="0" marL="0" marR="0" rtl="0" algn="ctr">
                        <a:spcBef>
                          <a:spcPts val="0"/>
                        </a:spcBef>
                        <a:spcAft>
                          <a:spcPts val="0"/>
                        </a:spcAft>
                        <a:buNone/>
                      </a:pPr>
                      <a:r>
                        <a:rPr b="1" lang="en-US" sz="1050" u="none" cap="none" strike="noStrike">
                          <a:solidFill>
                            <a:srgbClr val="3F3F3F"/>
                          </a:solidFill>
                        </a:rPr>
                        <a:t>IntDiv2 (↑)</a:t>
                      </a:r>
                      <a:endParaRPr b="1" sz="1050" u="none" cap="none" strike="noStrike">
                        <a:solidFill>
                          <a:srgbClr val="3F3F3F"/>
                        </a:solidFill>
                        <a:latin typeface="Century Schoolbook"/>
                        <a:ea typeface="Century Schoolbook"/>
                        <a:cs typeface="Century Schoolbook"/>
                        <a:sym typeface="Century Schoolbook"/>
                      </a:endParaRPr>
                    </a:p>
                  </a:txBody>
                  <a:tcPr marT="77825" marB="77825" marR="116725" marL="155625" anchor="b"/>
                </a:tc>
                <a:tc>
                  <a:txBody>
                    <a:bodyPr/>
                    <a:lstStyle/>
                    <a:p>
                      <a:pPr indent="0" lvl="0" marL="0" marR="0" rtl="0" algn="ctr">
                        <a:spcBef>
                          <a:spcPts val="0"/>
                        </a:spcBef>
                        <a:spcAft>
                          <a:spcPts val="0"/>
                        </a:spcAft>
                        <a:buNone/>
                      </a:pPr>
                      <a:r>
                        <a:rPr b="1" lang="en-US" sz="1050" u="none" cap="none" strike="noStrike">
                          <a:solidFill>
                            <a:srgbClr val="3F3F3F"/>
                          </a:solidFill>
                        </a:rPr>
                        <a:t>Filters (↑)</a:t>
                      </a:r>
                      <a:endParaRPr b="1" sz="1050" u="none" cap="none" strike="noStrike">
                        <a:solidFill>
                          <a:srgbClr val="3F3F3F"/>
                        </a:solidFill>
                        <a:latin typeface="Century Schoolbook"/>
                        <a:ea typeface="Century Schoolbook"/>
                        <a:cs typeface="Century Schoolbook"/>
                        <a:sym typeface="Century Schoolbook"/>
                      </a:endParaRPr>
                    </a:p>
                  </a:txBody>
                  <a:tcPr marT="77825" marB="77825" marR="116725" marL="155625" anchor="b"/>
                </a:tc>
                <a:tc>
                  <a:txBody>
                    <a:bodyPr/>
                    <a:lstStyle/>
                    <a:p>
                      <a:pPr indent="0" lvl="0" marL="0" marR="0" rtl="0" algn="ctr">
                        <a:spcBef>
                          <a:spcPts val="0"/>
                        </a:spcBef>
                        <a:spcAft>
                          <a:spcPts val="0"/>
                        </a:spcAft>
                        <a:buNone/>
                      </a:pPr>
                      <a:r>
                        <a:rPr b="1" lang="en-US" sz="1050" u="none" cap="none" strike="noStrike">
                          <a:solidFill>
                            <a:srgbClr val="3F3F3F"/>
                          </a:solidFill>
                        </a:rPr>
                        <a:t>Novelty (↑)</a:t>
                      </a:r>
                      <a:endParaRPr b="1" sz="1050" u="none" cap="none" strike="noStrike">
                        <a:solidFill>
                          <a:srgbClr val="3F3F3F"/>
                        </a:solidFill>
                        <a:latin typeface="Century Schoolbook"/>
                        <a:ea typeface="Century Schoolbook"/>
                        <a:cs typeface="Century Schoolbook"/>
                        <a:sym typeface="Century Schoolbook"/>
                      </a:endParaRPr>
                    </a:p>
                  </a:txBody>
                  <a:tcPr marT="77825" marB="77825" marR="116725" marL="155625" anchor="b"/>
                </a:tc>
              </a:tr>
              <a:tr h="355350">
                <a:tc>
                  <a:txBody>
                    <a:bodyPr/>
                    <a:lstStyle/>
                    <a:p>
                      <a:pPr indent="0" lvl="0" marL="0" marR="0" rtl="0" algn="l">
                        <a:spcBef>
                          <a:spcPts val="0"/>
                        </a:spcBef>
                        <a:spcAft>
                          <a:spcPts val="0"/>
                        </a:spcAft>
                        <a:buNone/>
                      </a:pPr>
                      <a:r>
                        <a:rPr lang="en-US" sz="1050" u="none" cap="none" strike="noStrike">
                          <a:solidFill>
                            <a:srgbClr val="3F3F3F"/>
                          </a:solidFill>
                        </a:rPr>
                        <a:t>Train</a:t>
                      </a:r>
                      <a:endParaRPr sz="1050" u="none" cap="none" strike="noStrike">
                        <a:solidFill>
                          <a:srgbClr val="3F3F3F"/>
                        </a:solidFill>
                        <a:latin typeface="Century Schoolbook"/>
                        <a:ea typeface="Century Schoolbook"/>
                        <a:cs typeface="Century Schoolbook"/>
                        <a:sym typeface="Century Schoolbook"/>
                      </a:endParaRPr>
                    </a:p>
                  </a:txBody>
                  <a:tcPr marT="77825" marB="77825" marR="116725" marL="155625" anchor="b"/>
                </a:tc>
                <a:tc>
                  <a:txBody>
                    <a:bodyPr/>
                    <a:lstStyle/>
                    <a:p>
                      <a:pPr indent="0" lvl="0" marL="0" marR="0" rtl="0" algn="ctr">
                        <a:spcBef>
                          <a:spcPts val="0"/>
                        </a:spcBef>
                        <a:spcAft>
                          <a:spcPts val="0"/>
                        </a:spcAft>
                        <a:buNone/>
                      </a:pPr>
                      <a:r>
                        <a:rPr lang="en-US" sz="1050" u="none" cap="none" strike="noStrike">
                          <a:solidFill>
                            <a:srgbClr val="3F3F3F"/>
                          </a:solidFill>
                        </a:rPr>
                        <a:t>1</a:t>
                      </a:r>
                      <a:endParaRPr i="1" sz="1050" u="none" cap="none" strike="noStrike">
                        <a:solidFill>
                          <a:srgbClr val="3F3F3F"/>
                        </a:solidFill>
                        <a:latin typeface="Century Schoolbook"/>
                        <a:ea typeface="Century Schoolbook"/>
                        <a:cs typeface="Century Schoolbook"/>
                        <a:sym typeface="Century Schoolbook"/>
                      </a:endParaRPr>
                    </a:p>
                  </a:txBody>
                  <a:tcPr marT="77825" marB="77825" marR="116725" marL="155625" anchor="b"/>
                </a:tc>
                <a:tc>
                  <a:txBody>
                    <a:bodyPr/>
                    <a:lstStyle/>
                    <a:p>
                      <a:pPr indent="0" lvl="0" marL="0" marR="0" rtl="0" algn="ctr">
                        <a:spcBef>
                          <a:spcPts val="0"/>
                        </a:spcBef>
                        <a:spcAft>
                          <a:spcPts val="0"/>
                        </a:spcAft>
                        <a:buNone/>
                      </a:pPr>
                      <a:r>
                        <a:rPr lang="en-US" sz="1050" u="none" cap="none" strike="noStrike">
                          <a:solidFill>
                            <a:srgbClr val="3F3F3F"/>
                          </a:solidFill>
                        </a:rPr>
                        <a:t>1</a:t>
                      </a:r>
                      <a:endParaRPr i="1" sz="1050" u="none" cap="none" strike="noStrike">
                        <a:solidFill>
                          <a:srgbClr val="3F3F3F"/>
                        </a:solidFill>
                        <a:latin typeface="Century Schoolbook"/>
                        <a:ea typeface="Century Schoolbook"/>
                        <a:cs typeface="Century Schoolbook"/>
                        <a:sym typeface="Century Schoolbook"/>
                      </a:endParaRPr>
                    </a:p>
                  </a:txBody>
                  <a:tcPr marT="77825" marB="77825" marR="116725" marL="155625" anchor="b"/>
                </a:tc>
                <a:tc>
                  <a:txBody>
                    <a:bodyPr/>
                    <a:lstStyle/>
                    <a:p>
                      <a:pPr indent="0" lvl="0" marL="0" marR="0" rtl="0" algn="ctr">
                        <a:spcBef>
                          <a:spcPts val="0"/>
                        </a:spcBef>
                        <a:spcAft>
                          <a:spcPts val="0"/>
                        </a:spcAft>
                        <a:buNone/>
                      </a:pPr>
                      <a:r>
                        <a:rPr lang="en-US" sz="1050" u="none" cap="none" strike="noStrike">
                          <a:solidFill>
                            <a:srgbClr val="3F3F3F"/>
                          </a:solidFill>
                        </a:rPr>
                        <a:t>1</a:t>
                      </a:r>
                      <a:endParaRPr i="1" sz="1050" u="none" cap="none" strike="noStrike">
                        <a:solidFill>
                          <a:srgbClr val="3F3F3F"/>
                        </a:solidFill>
                        <a:latin typeface="Century Schoolbook"/>
                        <a:ea typeface="Century Schoolbook"/>
                        <a:cs typeface="Century Schoolbook"/>
                        <a:sym typeface="Century Schoolbook"/>
                      </a:endParaRPr>
                    </a:p>
                  </a:txBody>
                  <a:tcPr marT="77825" marB="77825" marR="116725" marL="155625" anchor="b"/>
                </a:tc>
                <a:tc>
                  <a:txBody>
                    <a:bodyPr/>
                    <a:lstStyle/>
                    <a:p>
                      <a:pPr indent="0" lvl="0" marL="0" marR="0" rtl="0" algn="ctr">
                        <a:spcBef>
                          <a:spcPts val="0"/>
                        </a:spcBef>
                        <a:spcAft>
                          <a:spcPts val="0"/>
                        </a:spcAft>
                        <a:buNone/>
                      </a:pPr>
                      <a:r>
                        <a:rPr lang="en-US" sz="1050" u="none" cap="none" strike="noStrike">
                          <a:solidFill>
                            <a:srgbClr val="3F3F3F"/>
                          </a:solidFill>
                        </a:rPr>
                        <a:t>0.8567</a:t>
                      </a:r>
                      <a:endParaRPr i="1" sz="1050" u="none" cap="none" strike="noStrike">
                        <a:solidFill>
                          <a:srgbClr val="3F3F3F"/>
                        </a:solidFill>
                        <a:latin typeface="Century Schoolbook"/>
                        <a:ea typeface="Century Schoolbook"/>
                        <a:cs typeface="Century Schoolbook"/>
                        <a:sym typeface="Century Schoolbook"/>
                      </a:endParaRPr>
                    </a:p>
                  </a:txBody>
                  <a:tcPr marT="77825" marB="77825" marR="116725" marL="155625" anchor="b"/>
                </a:tc>
                <a:tc>
                  <a:txBody>
                    <a:bodyPr/>
                    <a:lstStyle/>
                    <a:p>
                      <a:pPr indent="0" lvl="0" marL="0" marR="0" rtl="0" algn="ctr">
                        <a:spcBef>
                          <a:spcPts val="0"/>
                        </a:spcBef>
                        <a:spcAft>
                          <a:spcPts val="0"/>
                        </a:spcAft>
                        <a:buNone/>
                      </a:pPr>
                      <a:r>
                        <a:rPr lang="en-US" sz="1050" u="none" cap="none" strike="noStrike">
                          <a:solidFill>
                            <a:srgbClr val="3F3F3F"/>
                          </a:solidFill>
                        </a:rPr>
                        <a:t>0.8508</a:t>
                      </a:r>
                      <a:endParaRPr i="1" sz="1050" u="none" cap="none" strike="noStrike">
                        <a:solidFill>
                          <a:srgbClr val="3F3F3F"/>
                        </a:solidFill>
                        <a:latin typeface="Century Schoolbook"/>
                        <a:ea typeface="Century Schoolbook"/>
                        <a:cs typeface="Century Schoolbook"/>
                        <a:sym typeface="Century Schoolbook"/>
                      </a:endParaRPr>
                    </a:p>
                  </a:txBody>
                  <a:tcPr marT="77825" marB="77825" marR="116725" marL="155625" anchor="b"/>
                </a:tc>
                <a:tc>
                  <a:txBody>
                    <a:bodyPr/>
                    <a:lstStyle/>
                    <a:p>
                      <a:pPr indent="0" lvl="0" marL="0" marR="0" rtl="0" algn="ctr">
                        <a:spcBef>
                          <a:spcPts val="0"/>
                        </a:spcBef>
                        <a:spcAft>
                          <a:spcPts val="0"/>
                        </a:spcAft>
                        <a:buNone/>
                      </a:pPr>
                      <a:r>
                        <a:rPr lang="en-US" sz="1050" u="none" cap="none" strike="noStrike">
                          <a:solidFill>
                            <a:srgbClr val="3F3F3F"/>
                          </a:solidFill>
                        </a:rPr>
                        <a:t>1</a:t>
                      </a:r>
                      <a:endParaRPr i="1" sz="1050" u="none" cap="none" strike="noStrike">
                        <a:solidFill>
                          <a:srgbClr val="3F3F3F"/>
                        </a:solidFill>
                        <a:latin typeface="Century Schoolbook"/>
                        <a:ea typeface="Century Schoolbook"/>
                        <a:cs typeface="Century Schoolbook"/>
                        <a:sym typeface="Century Schoolbook"/>
                      </a:endParaRPr>
                    </a:p>
                  </a:txBody>
                  <a:tcPr marT="77825" marB="77825" marR="116725" marL="155625" anchor="b"/>
                </a:tc>
                <a:tc>
                  <a:txBody>
                    <a:bodyPr/>
                    <a:lstStyle/>
                    <a:p>
                      <a:pPr indent="0" lvl="0" marL="0" marR="0" rtl="0" algn="ctr">
                        <a:spcBef>
                          <a:spcPts val="0"/>
                        </a:spcBef>
                        <a:spcAft>
                          <a:spcPts val="0"/>
                        </a:spcAft>
                        <a:buNone/>
                      </a:pPr>
                      <a:r>
                        <a:rPr lang="en-US" sz="1050" u="none" cap="none" strike="noStrike">
                          <a:solidFill>
                            <a:srgbClr val="3F3F3F"/>
                          </a:solidFill>
                        </a:rPr>
                        <a:t>1</a:t>
                      </a:r>
                      <a:endParaRPr i="1" sz="1050" u="none" cap="none" strike="noStrike">
                        <a:solidFill>
                          <a:srgbClr val="3F3F3F"/>
                        </a:solidFill>
                        <a:latin typeface="Century Schoolbook"/>
                        <a:ea typeface="Century Schoolbook"/>
                        <a:cs typeface="Century Schoolbook"/>
                        <a:sym typeface="Century Schoolbook"/>
                      </a:endParaRPr>
                    </a:p>
                  </a:txBody>
                  <a:tcPr marT="77825" marB="77825" marR="116725" marL="155625" anchor="b"/>
                </a:tc>
              </a:tr>
              <a:tr h="355350">
                <a:tc>
                  <a:txBody>
                    <a:bodyPr/>
                    <a:lstStyle/>
                    <a:p>
                      <a:pPr indent="0" lvl="0" marL="0" marR="0" rtl="0" algn="l">
                        <a:spcBef>
                          <a:spcPts val="0"/>
                        </a:spcBef>
                        <a:spcAft>
                          <a:spcPts val="0"/>
                        </a:spcAft>
                        <a:buNone/>
                      </a:pPr>
                      <a:r>
                        <a:rPr lang="en-US" sz="1050" u="none" cap="none" strike="noStrike">
                          <a:solidFill>
                            <a:srgbClr val="3F3F3F"/>
                          </a:solidFill>
                        </a:rPr>
                        <a:t>HMM</a:t>
                      </a:r>
                      <a:endParaRPr sz="1050" u="none" cap="none" strike="noStrike">
                        <a:solidFill>
                          <a:srgbClr val="3F3F3F"/>
                        </a:solidFill>
                        <a:latin typeface="Century Schoolbook"/>
                        <a:ea typeface="Century Schoolbook"/>
                        <a:cs typeface="Century Schoolbook"/>
                        <a:sym typeface="Century Schoolbook"/>
                      </a:endParaRPr>
                    </a:p>
                  </a:txBody>
                  <a:tcPr marT="77825" marB="77825" marR="116725" marL="155625" anchor="b"/>
                </a:tc>
                <a:tc>
                  <a:txBody>
                    <a:bodyPr/>
                    <a:lstStyle/>
                    <a:p>
                      <a:pPr indent="0" lvl="0" marL="0" marR="0" rtl="0" algn="ctr">
                        <a:spcBef>
                          <a:spcPts val="0"/>
                        </a:spcBef>
                        <a:spcAft>
                          <a:spcPts val="0"/>
                        </a:spcAft>
                        <a:buNone/>
                      </a:pPr>
                      <a:r>
                        <a:rPr lang="en-US" sz="1050" u="none" cap="none" strike="noStrike">
                          <a:solidFill>
                            <a:srgbClr val="3F3F3F"/>
                          </a:solidFill>
                        </a:rPr>
                        <a:t>0.076±0.0322</a:t>
                      </a:r>
                      <a:endParaRPr sz="1050" u="none" cap="none" strike="noStrike">
                        <a:solidFill>
                          <a:srgbClr val="3F3F3F"/>
                        </a:solidFill>
                        <a:latin typeface="Century Schoolbook"/>
                        <a:ea typeface="Century Schoolbook"/>
                        <a:cs typeface="Century Schoolbook"/>
                        <a:sym typeface="Century Schoolbook"/>
                      </a:endParaRPr>
                    </a:p>
                  </a:txBody>
                  <a:tcPr marT="77825" marB="77825" marR="116725" marL="155625" anchor="b"/>
                </a:tc>
                <a:tc>
                  <a:txBody>
                    <a:bodyPr/>
                    <a:lstStyle/>
                    <a:p>
                      <a:pPr indent="0" lvl="0" marL="0" marR="0" rtl="0" algn="ctr">
                        <a:spcBef>
                          <a:spcPts val="0"/>
                        </a:spcBef>
                        <a:spcAft>
                          <a:spcPts val="0"/>
                        </a:spcAft>
                        <a:buNone/>
                      </a:pPr>
                      <a:r>
                        <a:rPr lang="en-US" sz="1050" u="none" cap="none" strike="noStrike">
                          <a:solidFill>
                            <a:srgbClr val="3F3F3F"/>
                          </a:solidFill>
                        </a:rPr>
                        <a:t>0.623±0.1224</a:t>
                      </a:r>
                      <a:endParaRPr sz="1050" u="none" cap="none" strike="noStrike">
                        <a:solidFill>
                          <a:srgbClr val="3F3F3F"/>
                        </a:solidFill>
                        <a:latin typeface="Century Schoolbook"/>
                        <a:ea typeface="Century Schoolbook"/>
                        <a:cs typeface="Century Schoolbook"/>
                        <a:sym typeface="Century Schoolbook"/>
                      </a:endParaRPr>
                    </a:p>
                  </a:txBody>
                  <a:tcPr marT="77825" marB="77825" marR="116725" marL="155625" anchor="b"/>
                </a:tc>
                <a:tc>
                  <a:txBody>
                    <a:bodyPr/>
                    <a:lstStyle/>
                    <a:p>
                      <a:pPr indent="0" lvl="0" marL="0" marR="0" rtl="0" algn="ctr">
                        <a:spcBef>
                          <a:spcPts val="0"/>
                        </a:spcBef>
                        <a:spcAft>
                          <a:spcPts val="0"/>
                        </a:spcAft>
                        <a:buNone/>
                      </a:pPr>
                      <a:r>
                        <a:rPr lang="en-US" sz="1050" u="none" cap="none" strike="noStrike">
                          <a:solidFill>
                            <a:srgbClr val="3F3F3F"/>
                          </a:solidFill>
                        </a:rPr>
                        <a:t>0.5671±0.1424</a:t>
                      </a:r>
                      <a:endParaRPr sz="1050" u="none" cap="none" strike="noStrike">
                        <a:solidFill>
                          <a:srgbClr val="3F3F3F"/>
                        </a:solidFill>
                        <a:latin typeface="Century Schoolbook"/>
                        <a:ea typeface="Century Schoolbook"/>
                        <a:cs typeface="Century Schoolbook"/>
                        <a:sym typeface="Century Schoolbook"/>
                      </a:endParaRPr>
                    </a:p>
                  </a:txBody>
                  <a:tcPr marT="77825" marB="77825" marR="116725" marL="155625" anchor="b"/>
                </a:tc>
                <a:tc>
                  <a:txBody>
                    <a:bodyPr/>
                    <a:lstStyle/>
                    <a:p>
                      <a:pPr indent="0" lvl="0" marL="0" marR="0" rtl="0" algn="ctr">
                        <a:spcBef>
                          <a:spcPts val="0"/>
                        </a:spcBef>
                        <a:spcAft>
                          <a:spcPts val="0"/>
                        </a:spcAft>
                        <a:buNone/>
                      </a:pPr>
                      <a:r>
                        <a:rPr lang="en-US" sz="1050" u="none" cap="none" strike="noStrike">
                          <a:solidFill>
                            <a:srgbClr val="3F3F3F"/>
                          </a:solidFill>
                        </a:rPr>
                        <a:t>0.8466±0.0403</a:t>
                      </a:r>
                      <a:endParaRPr sz="1050" u="none" cap="none" strike="noStrike">
                        <a:solidFill>
                          <a:srgbClr val="3F3F3F"/>
                        </a:solidFill>
                        <a:latin typeface="Century Schoolbook"/>
                        <a:ea typeface="Century Schoolbook"/>
                        <a:cs typeface="Century Schoolbook"/>
                        <a:sym typeface="Century Schoolbook"/>
                      </a:endParaRPr>
                    </a:p>
                  </a:txBody>
                  <a:tcPr marT="77825" marB="77825" marR="116725" marL="155625" anchor="b"/>
                </a:tc>
                <a:tc>
                  <a:txBody>
                    <a:bodyPr/>
                    <a:lstStyle/>
                    <a:p>
                      <a:pPr indent="0" lvl="0" marL="0" marR="0" rtl="0" algn="ctr">
                        <a:spcBef>
                          <a:spcPts val="0"/>
                        </a:spcBef>
                        <a:spcAft>
                          <a:spcPts val="0"/>
                        </a:spcAft>
                        <a:buNone/>
                      </a:pPr>
                      <a:r>
                        <a:rPr lang="en-US" sz="1050" u="none" cap="none" strike="noStrike">
                          <a:solidFill>
                            <a:srgbClr val="3F3F3F"/>
                          </a:solidFill>
                        </a:rPr>
                        <a:t>0.8104±0.0507</a:t>
                      </a:r>
                      <a:endParaRPr sz="1050" u="none" cap="none" strike="noStrike">
                        <a:solidFill>
                          <a:srgbClr val="3F3F3F"/>
                        </a:solidFill>
                        <a:latin typeface="Century Schoolbook"/>
                        <a:ea typeface="Century Schoolbook"/>
                        <a:cs typeface="Century Schoolbook"/>
                        <a:sym typeface="Century Schoolbook"/>
                      </a:endParaRPr>
                    </a:p>
                  </a:txBody>
                  <a:tcPr marT="77825" marB="77825" marR="116725" marL="155625" anchor="b"/>
                </a:tc>
                <a:tc>
                  <a:txBody>
                    <a:bodyPr/>
                    <a:lstStyle/>
                    <a:p>
                      <a:pPr indent="0" lvl="0" marL="0" marR="0" rtl="0" algn="ctr">
                        <a:spcBef>
                          <a:spcPts val="0"/>
                        </a:spcBef>
                        <a:spcAft>
                          <a:spcPts val="0"/>
                        </a:spcAft>
                        <a:buNone/>
                      </a:pPr>
                      <a:r>
                        <a:rPr lang="en-US" sz="1050" u="none" cap="none" strike="noStrike">
                          <a:solidFill>
                            <a:srgbClr val="3F3F3F"/>
                          </a:solidFill>
                        </a:rPr>
                        <a:t>0.9024±0.0489</a:t>
                      </a:r>
                      <a:endParaRPr sz="1050" u="none" cap="none" strike="noStrike">
                        <a:solidFill>
                          <a:srgbClr val="3F3F3F"/>
                        </a:solidFill>
                        <a:latin typeface="Century Schoolbook"/>
                        <a:ea typeface="Century Schoolbook"/>
                        <a:cs typeface="Century Schoolbook"/>
                        <a:sym typeface="Century Schoolbook"/>
                      </a:endParaRPr>
                    </a:p>
                  </a:txBody>
                  <a:tcPr marT="77825" marB="77825" marR="116725" marL="155625" anchor="b"/>
                </a:tc>
                <a:tc>
                  <a:txBody>
                    <a:bodyPr/>
                    <a:lstStyle/>
                    <a:p>
                      <a:pPr indent="0" lvl="0" marL="0" marR="0" rtl="0" algn="ctr">
                        <a:spcBef>
                          <a:spcPts val="0"/>
                        </a:spcBef>
                        <a:spcAft>
                          <a:spcPts val="0"/>
                        </a:spcAft>
                        <a:buNone/>
                      </a:pPr>
                      <a:r>
                        <a:rPr b="1" lang="en-US" sz="1050" u="none" cap="none" strike="noStrike">
                          <a:solidFill>
                            <a:srgbClr val="3F3F3F"/>
                          </a:solidFill>
                        </a:rPr>
                        <a:t>0.9994±0.001</a:t>
                      </a:r>
                      <a:endParaRPr b="1" sz="1050" u="none" cap="none" strike="noStrike">
                        <a:solidFill>
                          <a:srgbClr val="3F3F3F"/>
                        </a:solidFill>
                        <a:latin typeface="Century Schoolbook"/>
                        <a:ea typeface="Century Schoolbook"/>
                        <a:cs typeface="Century Schoolbook"/>
                        <a:sym typeface="Century Schoolbook"/>
                      </a:endParaRPr>
                    </a:p>
                  </a:txBody>
                  <a:tcPr marT="77825" marB="77825" marR="116725" marL="155625" anchor="b"/>
                </a:tc>
              </a:tr>
              <a:tr h="355350">
                <a:tc>
                  <a:txBody>
                    <a:bodyPr/>
                    <a:lstStyle/>
                    <a:p>
                      <a:pPr indent="0" lvl="0" marL="0" marR="0" rtl="0" algn="l">
                        <a:spcBef>
                          <a:spcPts val="0"/>
                        </a:spcBef>
                        <a:spcAft>
                          <a:spcPts val="0"/>
                        </a:spcAft>
                        <a:buNone/>
                      </a:pPr>
                      <a:r>
                        <a:rPr lang="en-US" sz="1050" u="none" cap="none" strike="noStrike">
                          <a:solidFill>
                            <a:srgbClr val="3F3F3F"/>
                          </a:solidFill>
                        </a:rPr>
                        <a:t>NGra</a:t>
                      </a:r>
                      <a:r>
                        <a:rPr b="0" lang="en-US" sz="1050" u="none" cap="none" strike="noStrike">
                          <a:solidFill>
                            <a:srgbClr val="3F3F3F"/>
                          </a:solidFill>
                        </a:rPr>
                        <a:t>m</a:t>
                      </a:r>
                      <a:endParaRPr b="0" sz="1050" u="none" cap="none" strike="noStrike">
                        <a:solidFill>
                          <a:srgbClr val="3F3F3F"/>
                        </a:solidFill>
                        <a:latin typeface="Century Schoolbook"/>
                        <a:ea typeface="Century Schoolbook"/>
                        <a:cs typeface="Century Schoolbook"/>
                        <a:sym typeface="Century Schoolbook"/>
                      </a:endParaRPr>
                    </a:p>
                  </a:txBody>
                  <a:tcPr marT="77825" marB="77825" marR="116725" marL="155625" anchor="b"/>
                </a:tc>
                <a:tc>
                  <a:txBody>
                    <a:bodyPr/>
                    <a:lstStyle/>
                    <a:p>
                      <a:pPr indent="0" lvl="0" marL="0" marR="0" rtl="0" algn="ctr">
                        <a:spcBef>
                          <a:spcPts val="0"/>
                        </a:spcBef>
                        <a:spcAft>
                          <a:spcPts val="0"/>
                        </a:spcAft>
                        <a:buNone/>
                      </a:pPr>
                      <a:r>
                        <a:rPr lang="en-US" sz="1050" u="none" cap="none" strike="noStrike">
                          <a:solidFill>
                            <a:srgbClr val="3F3F3F"/>
                          </a:solidFill>
                        </a:rPr>
                        <a:t>0.2376±0.0025</a:t>
                      </a:r>
                      <a:endParaRPr sz="1050" u="none" cap="none" strike="noStrike">
                        <a:solidFill>
                          <a:srgbClr val="3F3F3F"/>
                        </a:solidFill>
                        <a:latin typeface="Century Schoolbook"/>
                        <a:ea typeface="Century Schoolbook"/>
                        <a:cs typeface="Century Schoolbook"/>
                        <a:sym typeface="Century Schoolbook"/>
                      </a:endParaRPr>
                    </a:p>
                  </a:txBody>
                  <a:tcPr marT="77825" marB="77825" marR="116725" marL="155625" anchor="b"/>
                </a:tc>
                <a:tc>
                  <a:txBody>
                    <a:bodyPr/>
                    <a:lstStyle/>
                    <a:p>
                      <a:pPr indent="0" lvl="0" marL="0" marR="0" rtl="0" algn="ctr">
                        <a:spcBef>
                          <a:spcPts val="0"/>
                        </a:spcBef>
                        <a:spcAft>
                          <a:spcPts val="0"/>
                        </a:spcAft>
                        <a:buNone/>
                      </a:pPr>
                      <a:r>
                        <a:rPr lang="en-US" sz="1050" u="none" cap="none" strike="noStrike">
                          <a:solidFill>
                            <a:srgbClr val="3F3F3F"/>
                          </a:solidFill>
                        </a:rPr>
                        <a:t>0.974±0.0108</a:t>
                      </a:r>
                      <a:endParaRPr sz="1050" u="none" cap="none" strike="noStrike">
                        <a:solidFill>
                          <a:srgbClr val="3F3F3F"/>
                        </a:solidFill>
                        <a:latin typeface="Century Schoolbook"/>
                        <a:ea typeface="Century Schoolbook"/>
                        <a:cs typeface="Century Schoolbook"/>
                        <a:sym typeface="Century Schoolbook"/>
                      </a:endParaRPr>
                    </a:p>
                  </a:txBody>
                  <a:tcPr marT="77825" marB="77825" marR="116725" marL="155625" anchor="b"/>
                </a:tc>
                <a:tc>
                  <a:txBody>
                    <a:bodyPr/>
                    <a:lstStyle/>
                    <a:p>
                      <a:pPr indent="0" lvl="0" marL="0" marR="0" rtl="0" algn="ctr">
                        <a:spcBef>
                          <a:spcPts val="0"/>
                        </a:spcBef>
                        <a:spcAft>
                          <a:spcPts val="0"/>
                        </a:spcAft>
                        <a:buNone/>
                      </a:pPr>
                      <a:r>
                        <a:rPr lang="en-US" sz="1050" u="none" cap="none" strike="noStrike">
                          <a:solidFill>
                            <a:srgbClr val="3F3F3F"/>
                          </a:solidFill>
                        </a:rPr>
                        <a:t>0.9217±0.0019</a:t>
                      </a:r>
                      <a:endParaRPr sz="1050" u="none" cap="none" strike="noStrike">
                        <a:solidFill>
                          <a:srgbClr val="3F3F3F"/>
                        </a:solidFill>
                        <a:latin typeface="Century Schoolbook"/>
                        <a:ea typeface="Century Schoolbook"/>
                        <a:cs typeface="Century Schoolbook"/>
                        <a:sym typeface="Century Schoolbook"/>
                      </a:endParaRPr>
                    </a:p>
                  </a:txBody>
                  <a:tcPr marT="77825" marB="77825" marR="116725" marL="155625" anchor="b"/>
                </a:tc>
                <a:tc>
                  <a:txBody>
                    <a:bodyPr/>
                    <a:lstStyle/>
                    <a:p>
                      <a:pPr indent="0" lvl="0" marL="0" marR="0" rtl="0" algn="ctr">
                        <a:spcBef>
                          <a:spcPts val="0"/>
                        </a:spcBef>
                        <a:spcAft>
                          <a:spcPts val="0"/>
                        </a:spcAft>
                        <a:buNone/>
                      </a:pPr>
                      <a:r>
                        <a:rPr lang="en-US" sz="1050" u="none" cap="none" strike="noStrike">
                          <a:solidFill>
                            <a:srgbClr val="3F3F3F"/>
                          </a:solidFill>
                        </a:rPr>
                        <a:t>0.8738±0.0002</a:t>
                      </a:r>
                      <a:endParaRPr sz="1050" u="none" cap="none" strike="noStrike">
                        <a:solidFill>
                          <a:srgbClr val="3F3F3F"/>
                        </a:solidFill>
                        <a:latin typeface="Century Schoolbook"/>
                        <a:ea typeface="Century Schoolbook"/>
                        <a:cs typeface="Century Schoolbook"/>
                        <a:sym typeface="Century Schoolbook"/>
                      </a:endParaRPr>
                    </a:p>
                  </a:txBody>
                  <a:tcPr marT="77825" marB="77825" marR="116725" marL="155625" anchor="b"/>
                </a:tc>
                <a:tc>
                  <a:txBody>
                    <a:bodyPr/>
                    <a:lstStyle/>
                    <a:p>
                      <a:pPr indent="0" lvl="0" marL="0" marR="0" rtl="0" algn="ctr">
                        <a:spcBef>
                          <a:spcPts val="0"/>
                        </a:spcBef>
                        <a:spcAft>
                          <a:spcPts val="0"/>
                        </a:spcAft>
                        <a:buNone/>
                      </a:pPr>
                      <a:r>
                        <a:rPr lang="en-US" sz="1050" u="none" cap="none" strike="noStrike">
                          <a:solidFill>
                            <a:srgbClr val="3F3F3F"/>
                          </a:solidFill>
                        </a:rPr>
                        <a:t>0.8644±0.0002</a:t>
                      </a:r>
                      <a:endParaRPr sz="1050" u="none" cap="none" strike="noStrike">
                        <a:solidFill>
                          <a:srgbClr val="3F3F3F"/>
                        </a:solidFill>
                        <a:latin typeface="Century Schoolbook"/>
                        <a:ea typeface="Century Schoolbook"/>
                        <a:cs typeface="Century Schoolbook"/>
                        <a:sym typeface="Century Schoolbook"/>
                      </a:endParaRPr>
                    </a:p>
                  </a:txBody>
                  <a:tcPr marT="77825" marB="77825" marR="116725" marL="155625" anchor="b"/>
                </a:tc>
                <a:tc>
                  <a:txBody>
                    <a:bodyPr/>
                    <a:lstStyle/>
                    <a:p>
                      <a:pPr indent="0" lvl="0" marL="0" marR="0" rtl="0" algn="ctr">
                        <a:spcBef>
                          <a:spcPts val="0"/>
                        </a:spcBef>
                        <a:spcAft>
                          <a:spcPts val="0"/>
                        </a:spcAft>
                        <a:buNone/>
                      </a:pPr>
                      <a:r>
                        <a:rPr lang="en-US" sz="1050" u="none" cap="none" strike="noStrike">
                          <a:solidFill>
                            <a:srgbClr val="3F3F3F"/>
                          </a:solidFill>
                        </a:rPr>
                        <a:t>0.9582±0.001</a:t>
                      </a:r>
                      <a:endParaRPr sz="1050" u="none" cap="none" strike="noStrike">
                        <a:solidFill>
                          <a:srgbClr val="3F3F3F"/>
                        </a:solidFill>
                        <a:latin typeface="Century Schoolbook"/>
                        <a:ea typeface="Century Schoolbook"/>
                        <a:cs typeface="Century Schoolbook"/>
                        <a:sym typeface="Century Schoolbook"/>
                      </a:endParaRPr>
                    </a:p>
                  </a:txBody>
                  <a:tcPr marT="77825" marB="77825" marR="116725" marL="155625" anchor="b"/>
                </a:tc>
                <a:tc>
                  <a:txBody>
                    <a:bodyPr/>
                    <a:lstStyle/>
                    <a:p>
                      <a:pPr indent="0" lvl="0" marL="0" marR="0" rtl="0" algn="ctr">
                        <a:spcBef>
                          <a:spcPts val="0"/>
                        </a:spcBef>
                        <a:spcAft>
                          <a:spcPts val="0"/>
                        </a:spcAft>
                        <a:buNone/>
                      </a:pPr>
                      <a:r>
                        <a:rPr lang="en-US" sz="1050" u="none" cap="none" strike="noStrike">
                          <a:solidFill>
                            <a:srgbClr val="3F3F3F"/>
                          </a:solidFill>
                        </a:rPr>
                        <a:t>0.9694±0.001</a:t>
                      </a:r>
                      <a:endParaRPr sz="1050" u="none" cap="none" strike="noStrike">
                        <a:solidFill>
                          <a:srgbClr val="3F3F3F"/>
                        </a:solidFill>
                        <a:latin typeface="Century Schoolbook"/>
                        <a:ea typeface="Century Schoolbook"/>
                        <a:cs typeface="Century Schoolbook"/>
                        <a:sym typeface="Century Schoolbook"/>
                      </a:endParaRPr>
                    </a:p>
                  </a:txBody>
                  <a:tcPr marT="77825" marB="77825" marR="116725" marL="155625" anchor="b"/>
                </a:tc>
              </a:tr>
              <a:tr h="355350">
                <a:tc>
                  <a:txBody>
                    <a:bodyPr/>
                    <a:lstStyle/>
                    <a:p>
                      <a:pPr indent="0" lvl="0" marL="0" marR="0" rtl="0" algn="l">
                        <a:spcBef>
                          <a:spcPts val="0"/>
                        </a:spcBef>
                        <a:spcAft>
                          <a:spcPts val="0"/>
                        </a:spcAft>
                        <a:buNone/>
                      </a:pPr>
                      <a:r>
                        <a:rPr lang="en-US" sz="1050" u="none" cap="none" strike="noStrike">
                          <a:solidFill>
                            <a:srgbClr val="3F3F3F"/>
                          </a:solidFill>
                        </a:rPr>
                        <a:t>Combinatorial</a:t>
                      </a:r>
                      <a:endParaRPr sz="1050" u="none" cap="none" strike="noStrike">
                        <a:solidFill>
                          <a:srgbClr val="3F3F3F"/>
                        </a:solidFill>
                        <a:latin typeface="Century Schoolbook"/>
                        <a:ea typeface="Century Schoolbook"/>
                        <a:cs typeface="Century Schoolbook"/>
                        <a:sym typeface="Century Schoolbook"/>
                      </a:endParaRPr>
                    </a:p>
                  </a:txBody>
                  <a:tcPr marT="77825" marB="77825" marR="116725" marL="155625" anchor="b"/>
                </a:tc>
                <a:tc>
                  <a:txBody>
                    <a:bodyPr/>
                    <a:lstStyle/>
                    <a:p>
                      <a:pPr indent="0" lvl="0" marL="0" marR="0" rtl="0" algn="ctr">
                        <a:spcBef>
                          <a:spcPts val="0"/>
                        </a:spcBef>
                        <a:spcAft>
                          <a:spcPts val="0"/>
                        </a:spcAft>
                        <a:buNone/>
                      </a:pPr>
                      <a:r>
                        <a:rPr b="1" lang="en-US" sz="1050" u="none" cap="none" strike="noStrike">
                          <a:solidFill>
                            <a:srgbClr val="3F3F3F"/>
                          </a:solidFill>
                        </a:rPr>
                        <a:t>1.0±0.0</a:t>
                      </a:r>
                      <a:endParaRPr b="1" sz="1050" u="none" cap="none" strike="noStrike">
                        <a:solidFill>
                          <a:srgbClr val="3F3F3F"/>
                        </a:solidFill>
                        <a:latin typeface="Century Schoolbook"/>
                        <a:ea typeface="Century Schoolbook"/>
                        <a:cs typeface="Century Schoolbook"/>
                        <a:sym typeface="Century Schoolbook"/>
                      </a:endParaRPr>
                    </a:p>
                  </a:txBody>
                  <a:tcPr marT="77825" marB="77825" marR="116725" marL="155625" anchor="b"/>
                </a:tc>
                <a:tc>
                  <a:txBody>
                    <a:bodyPr/>
                    <a:lstStyle/>
                    <a:p>
                      <a:pPr indent="0" lvl="0" marL="0" marR="0" rtl="0" algn="ctr">
                        <a:spcBef>
                          <a:spcPts val="0"/>
                        </a:spcBef>
                        <a:spcAft>
                          <a:spcPts val="0"/>
                        </a:spcAft>
                        <a:buNone/>
                      </a:pPr>
                      <a:r>
                        <a:rPr lang="en-US" sz="1050" u="none" cap="none" strike="noStrike">
                          <a:solidFill>
                            <a:srgbClr val="3F3F3F"/>
                          </a:solidFill>
                        </a:rPr>
                        <a:t>0.9983±0.0015</a:t>
                      </a:r>
                      <a:endParaRPr sz="1050" u="none" cap="none" strike="noStrike">
                        <a:solidFill>
                          <a:srgbClr val="3F3F3F"/>
                        </a:solidFill>
                        <a:latin typeface="Century Schoolbook"/>
                        <a:ea typeface="Century Schoolbook"/>
                        <a:cs typeface="Century Schoolbook"/>
                        <a:sym typeface="Century Schoolbook"/>
                      </a:endParaRPr>
                    </a:p>
                  </a:txBody>
                  <a:tcPr marT="77825" marB="77825" marR="116725" marL="155625" anchor="b"/>
                </a:tc>
                <a:tc>
                  <a:txBody>
                    <a:bodyPr/>
                    <a:lstStyle/>
                    <a:p>
                      <a:pPr indent="0" lvl="0" marL="0" marR="0" rtl="0" algn="ctr">
                        <a:spcBef>
                          <a:spcPts val="0"/>
                        </a:spcBef>
                        <a:spcAft>
                          <a:spcPts val="0"/>
                        </a:spcAft>
                        <a:buNone/>
                      </a:pPr>
                      <a:r>
                        <a:rPr lang="en-US" sz="1050" u="none" cap="none" strike="noStrike">
                          <a:solidFill>
                            <a:srgbClr val="3F3F3F"/>
                          </a:solidFill>
                        </a:rPr>
                        <a:t>0.9909±0.0009</a:t>
                      </a:r>
                      <a:endParaRPr sz="1050" u="none" cap="none" strike="noStrike">
                        <a:solidFill>
                          <a:srgbClr val="3F3F3F"/>
                        </a:solidFill>
                        <a:latin typeface="Century Schoolbook"/>
                        <a:ea typeface="Century Schoolbook"/>
                        <a:cs typeface="Century Schoolbook"/>
                        <a:sym typeface="Century Schoolbook"/>
                      </a:endParaRPr>
                    </a:p>
                  </a:txBody>
                  <a:tcPr marT="77825" marB="77825" marR="116725" marL="155625" anchor="b"/>
                </a:tc>
                <a:tc>
                  <a:txBody>
                    <a:bodyPr/>
                    <a:lstStyle/>
                    <a:p>
                      <a:pPr indent="0" lvl="0" marL="0" marR="0" rtl="0" algn="ctr">
                        <a:spcBef>
                          <a:spcPts val="0"/>
                        </a:spcBef>
                        <a:spcAft>
                          <a:spcPts val="0"/>
                        </a:spcAft>
                        <a:buNone/>
                      </a:pPr>
                      <a:r>
                        <a:rPr lang="en-US" sz="1050" u="none" cap="none" strike="noStrike">
                          <a:solidFill>
                            <a:srgbClr val="3F3F3F"/>
                          </a:solidFill>
                        </a:rPr>
                        <a:t>0.8732±0.0002</a:t>
                      </a:r>
                      <a:endParaRPr sz="1050" u="none" cap="none" strike="noStrike">
                        <a:solidFill>
                          <a:srgbClr val="3F3F3F"/>
                        </a:solidFill>
                        <a:latin typeface="Century Schoolbook"/>
                        <a:ea typeface="Century Schoolbook"/>
                        <a:cs typeface="Century Schoolbook"/>
                        <a:sym typeface="Century Schoolbook"/>
                      </a:endParaRPr>
                    </a:p>
                  </a:txBody>
                  <a:tcPr marT="77825" marB="77825" marR="116725" marL="155625" anchor="b"/>
                </a:tc>
                <a:tc>
                  <a:txBody>
                    <a:bodyPr/>
                    <a:lstStyle/>
                    <a:p>
                      <a:pPr indent="0" lvl="0" marL="0" marR="0" rtl="0" algn="ctr">
                        <a:spcBef>
                          <a:spcPts val="0"/>
                        </a:spcBef>
                        <a:spcAft>
                          <a:spcPts val="0"/>
                        </a:spcAft>
                        <a:buNone/>
                      </a:pPr>
                      <a:r>
                        <a:rPr lang="en-US" sz="1050" u="none" cap="none" strike="noStrike">
                          <a:solidFill>
                            <a:srgbClr val="3F3F3F"/>
                          </a:solidFill>
                        </a:rPr>
                        <a:t>0.8666±0.0002</a:t>
                      </a:r>
                      <a:endParaRPr sz="1050" u="none" cap="none" strike="noStrike">
                        <a:solidFill>
                          <a:srgbClr val="3F3F3F"/>
                        </a:solidFill>
                        <a:latin typeface="Century Schoolbook"/>
                        <a:ea typeface="Century Schoolbook"/>
                        <a:cs typeface="Century Schoolbook"/>
                        <a:sym typeface="Century Schoolbook"/>
                      </a:endParaRPr>
                    </a:p>
                  </a:txBody>
                  <a:tcPr marT="77825" marB="77825" marR="116725" marL="155625" anchor="b"/>
                </a:tc>
                <a:tc>
                  <a:txBody>
                    <a:bodyPr/>
                    <a:lstStyle/>
                    <a:p>
                      <a:pPr indent="0" lvl="0" marL="0" marR="0" rtl="0" algn="ctr">
                        <a:spcBef>
                          <a:spcPts val="0"/>
                        </a:spcBef>
                        <a:spcAft>
                          <a:spcPts val="0"/>
                        </a:spcAft>
                        <a:buNone/>
                      </a:pPr>
                      <a:r>
                        <a:rPr lang="en-US" sz="1050" u="none" cap="none" strike="noStrike">
                          <a:solidFill>
                            <a:srgbClr val="3F3F3F"/>
                          </a:solidFill>
                        </a:rPr>
                        <a:t>0.9557±0.0018</a:t>
                      </a:r>
                      <a:endParaRPr sz="1050" u="none" cap="none" strike="noStrike">
                        <a:solidFill>
                          <a:srgbClr val="3F3F3F"/>
                        </a:solidFill>
                        <a:latin typeface="Century Schoolbook"/>
                        <a:ea typeface="Century Schoolbook"/>
                        <a:cs typeface="Century Schoolbook"/>
                        <a:sym typeface="Century Schoolbook"/>
                      </a:endParaRPr>
                    </a:p>
                  </a:txBody>
                  <a:tcPr marT="77825" marB="77825" marR="116725" marL="155625" anchor="b"/>
                </a:tc>
                <a:tc>
                  <a:txBody>
                    <a:bodyPr/>
                    <a:lstStyle/>
                    <a:p>
                      <a:pPr indent="0" lvl="0" marL="0" marR="0" rtl="0" algn="ctr">
                        <a:spcBef>
                          <a:spcPts val="0"/>
                        </a:spcBef>
                        <a:spcAft>
                          <a:spcPts val="0"/>
                        </a:spcAft>
                        <a:buNone/>
                      </a:pPr>
                      <a:r>
                        <a:rPr lang="en-US" sz="1050" u="none" cap="none" strike="noStrike">
                          <a:solidFill>
                            <a:srgbClr val="3F3F3F"/>
                          </a:solidFill>
                        </a:rPr>
                        <a:t>0.9878±0.0008</a:t>
                      </a:r>
                      <a:endParaRPr sz="1050" u="none" cap="none" strike="noStrike">
                        <a:solidFill>
                          <a:srgbClr val="3F3F3F"/>
                        </a:solidFill>
                        <a:latin typeface="Century Schoolbook"/>
                        <a:ea typeface="Century Schoolbook"/>
                        <a:cs typeface="Century Schoolbook"/>
                        <a:sym typeface="Century Schoolbook"/>
                      </a:endParaRPr>
                    </a:p>
                  </a:txBody>
                  <a:tcPr marT="77825" marB="77825" marR="116725" marL="155625" anchor="b"/>
                </a:tc>
              </a:tr>
              <a:tr h="355350">
                <a:tc>
                  <a:txBody>
                    <a:bodyPr/>
                    <a:lstStyle/>
                    <a:p>
                      <a:pPr indent="0" lvl="0" marL="0" marR="0" rtl="0" algn="l">
                        <a:spcBef>
                          <a:spcPts val="0"/>
                        </a:spcBef>
                        <a:spcAft>
                          <a:spcPts val="0"/>
                        </a:spcAft>
                        <a:buNone/>
                      </a:pPr>
                      <a:r>
                        <a:rPr lang="en-US" sz="1050" u="none" cap="none" strike="noStrike">
                          <a:solidFill>
                            <a:srgbClr val="3F3F3F"/>
                          </a:solidFill>
                        </a:rPr>
                        <a:t>CharRNN</a:t>
                      </a:r>
                      <a:endParaRPr sz="1050" u="none" cap="none" strike="noStrike">
                        <a:solidFill>
                          <a:srgbClr val="3F3F3F"/>
                        </a:solidFill>
                        <a:latin typeface="Century Schoolbook"/>
                        <a:ea typeface="Century Schoolbook"/>
                        <a:cs typeface="Century Schoolbook"/>
                        <a:sym typeface="Century Schoolbook"/>
                      </a:endParaRPr>
                    </a:p>
                  </a:txBody>
                  <a:tcPr marT="77825" marB="77825" marR="116725" marL="155625" anchor="b"/>
                </a:tc>
                <a:tc>
                  <a:txBody>
                    <a:bodyPr/>
                    <a:lstStyle/>
                    <a:p>
                      <a:pPr indent="0" lvl="0" marL="0" marR="0" rtl="0" algn="ctr">
                        <a:spcBef>
                          <a:spcPts val="0"/>
                        </a:spcBef>
                        <a:spcAft>
                          <a:spcPts val="0"/>
                        </a:spcAft>
                        <a:buNone/>
                      </a:pPr>
                      <a:r>
                        <a:rPr lang="en-US" sz="1050" u="none" cap="none" strike="noStrike">
                          <a:solidFill>
                            <a:srgbClr val="3F3F3F"/>
                          </a:solidFill>
                        </a:rPr>
                        <a:t>0.9748±0.0264</a:t>
                      </a:r>
                      <a:endParaRPr sz="1050" u="none" cap="none" strike="noStrike">
                        <a:solidFill>
                          <a:srgbClr val="3F3F3F"/>
                        </a:solidFill>
                        <a:latin typeface="Century Schoolbook"/>
                        <a:ea typeface="Century Schoolbook"/>
                        <a:cs typeface="Century Schoolbook"/>
                        <a:sym typeface="Century Schoolbook"/>
                      </a:endParaRPr>
                    </a:p>
                  </a:txBody>
                  <a:tcPr marT="77825" marB="77825" marR="116725" marL="155625" anchor="b"/>
                </a:tc>
                <a:tc>
                  <a:txBody>
                    <a:bodyPr/>
                    <a:lstStyle/>
                    <a:p>
                      <a:pPr indent="0" lvl="0" marL="0" marR="0" rtl="0" algn="ctr">
                        <a:spcBef>
                          <a:spcPts val="0"/>
                        </a:spcBef>
                        <a:spcAft>
                          <a:spcPts val="0"/>
                        </a:spcAft>
                        <a:buNone/>
                      </a:pPr>
                      <a:r>
                        <a:rPr b="1" lang="en-US" sz="1050" u="none" cap="none" strike="noStrike">
                          <a:solidFill>
                            <a:srgbClr val="3F3F3F"/>
                          </a:solidFill>
                        </a:rPr>
                        <a:t>1.0±0.0</a:t>
                      </a:r>
                      <a:endParaRPr b="1" sz="1050" u="none" cap="none" strike="noStrike">
                        <a:solidFill>
                          <a:srgbClr val="3F3F3F"/>
                        </a:solidFill>
                        <a:latin typeface="Century Schoolbook"/>
                        <a:ea typeface="Century Schoolbook"/>
                        <a:cs typeface="Century Schoolbook"/>
                        <a:sym typeface="Century Schoolbook"/>
                      </a:endParaRPr>
                    </a:p>
                  </a:txBody>
                  <a:tcPr marT="77825" marB="77825" marR="116725" marL="155625" anchor="b"/>
                </a:tc>
                <a:tc>
                  <a:txBody>
                    <a:bodyPr/>
                    <a:lstStyle/>
                    <a:p>
                      <a:pPr indent="0" lvl="0" marL="0" marR="0" rtl="0" algn="ctr">
                        <a:spcBef>
                          <a:spcPts val="0"/>
                        </a:spcBef>
                        <a:spcAft>
                          <a:spcPts val="0"/>
                        </a:spcAft>
                        <a:buNone/>
                      </a:pPr>
                      <a:r>
                        <a:rPr lang="en-US" sz="1050" u="none" cap="none" strike="noStrike">
                          <a:solidFill>
                            <a:srgbClr val="3F3F3F"/>
                          </a:solidFill>
                        </a:rPr>
                        <a:t>0.9994±0.0003</a:t>
                      </a:r>
                      <a:endParaRPr sz="1050" u="none" cap="none" strike="noStrike">
                        <a:solidFill>
                          <a:srgbClr val="3F3F3F"/>
                        </a:solidFill>
                        <a:latin typeface="Century Schoolbook"/>
                        <a:ea typeface="Century Schoolbook"/>
                        <a:cs typeface="Century Schoolbook"/>
                        <a:sym typeface="Century Schoolbook"/>
                      </a:endParaRPr>
                    </a:p>
                  </a:txBody>
                  <a:tcPr marT="77825" marB="77825" marR="116725" marL="155625" anchor="b"/>
                </a:tc>
                <a:tc>
                  <a:txBody>
                    <a:bodyPr/>
                    <a:lstStyle/>
                    <a:p>
                      <a:pPr indent="0" lvl="0" marL="0" marR="0" rtl="0" algn="ctr">
                        <a:spcBef>
                          <a:spcPts val="0"/>
                        </a:spcBef>
                        <a:spcAft>
                          <a:spcPts val="0"/>
                        </a:spcAft>
                        <a:buNone/>
                      </a:pPr>
                      <a:r>
                        <a:rPr lang="en-US" sz="1050" u="none" cap="none" strike="noStrike">
                          <a:solidFill>
                            <a:srgbClr val="3F3F3F"/>
                          </a:solidFill>
                        </a:rPr>
                        <a:t>0.8562±0.0005</a:t>
                      </a:r>
                      <a:endParaRPr sz="1050" u="none" cap="none" strike="noStrike">
                        <a:solidFill>
                          <a:srgbClr val="3F3F3F"/>
                        </a:solidFill>
                        <a:latin typeface="Century Schoolbook"/>
                        <a:ea typeface="Century Schoolbook"/>
                        <a:cs typeface="Century Schoolbook"/>
                        <a:sym typeface="Century Schoolbook"/>
                      </a:endParaRPr>
                    </a:p>
                  </a:txBody>
                  <a:tcPr marT="77825" marB="77825" marR="116725" marL="155625" anchor="b"/>
                </a:tc>
                <a:tc>
                  <a:txBody>
                    <a:bodyPr/>
                    <a:lstStyle/>
                    <a:p>
                      <a:pPr indent="0" lvl="0" marL="0" marR="0" rtl="0" algn="ctr">
                        <a:spcBef>
                          <a:spcPts val="0"/>
                        </a:spcBef>
                        <a:spcAft>
                          <a:spcPts val="0"/>
                        </a:spcAft>
                        <a:buNone/>
                      </a:pPr>
                      <a:r>
                        <a:rPr lang="en-US" sz="1050" u="none" cap="none" strike="noStrike">
                          <a:solidFill>
                            <a:srgbClr val="3F3F3F"/>
                          </a:solidFill>
                        </a:rPr>
                        <a:t>0.8503±0.0005</a:t>
                      </a:r>
                      <a:endParaRPr sz="1050" u="none" cap="none" strike="noStrike">
                        <a:solidFill>
                          <a:srgbClr val="3F3F3F"/>
                        </a:solidFill>
                        <a:latin typeface="Century Schoolbook"/>
                        <a:ea typeface="Century Schoolbook"/>
                        <a:cs typeface="Century Schoolbook"/>
                        <a:sym typeface="Century Schoolbook"/>
                      </a:endParaRPr>
                    </a:p>
                  </a:txBody>
                  <a:tcPr marT="77825" marB="77825" marR="116725" marL="155625" anchor="b"/>
                </a:tc>
                <a:tc>
                  <a:txBody>
                    <a:bodyPr/>
                    <a:lstStyle/>
                    <a:p>
                      <a:pPr indent="0" lvl="0" marL="0" marR="0" rtl="0" algn="ctr">
                        <a:spcBef>
                          <a:spcPts val="0"/>
                        </a:spcBef>
                        <a:spcAft>
                          <a:spcPts val="0"/>
                        </a:spcAft>
                        <a:buNone/>
                      </a:pPr>
                      <a:r>
                        <a:rPr b="1" lang="en-US" sz="1050" u="none" cap="none" strike="noStrike">
                          <a:solidFill>
                            <a:srgbClr val="3F3F3F"/>
                          </a:solidFill>
                        </a:rPr>
                        <a:t>0.9943±0.0034</a:t>
                      </a:r>
                      <a:endParaRPr b="1" sz="1050" u="none" cap="none" strike="noStrike">
                        <a:solidFill>
                          <a:srgbClr val="3F3F3F"/>
                        </a:solidFill>
                        <a:latin typeface="Century Schoolbook"/>
                        <a:ea typeface="Century Schoolbook"/>
                        <a:cs typeface="Century Schoolbook"/>
                        <a:sym typeface="Century Schoolbook"/>
                      </a:endParaRPr>
                    </a:p>
                  </a:txBody>
                  <a:tcPr marT="77825" marB="77825" marR="116725" marL="155625" anchor="b"/>
                </a:tc>
                <a:tc>
                  <a:txBody>
                    <a:bodyPr/>
                    <a:lstStyle/>
                    <a:p>
                      <a:pPr indent="0" lvl="0" marL="0" marR="0" rtl="0" algn="ctr">
                        <a:spcBef>
                          <a:spcPts val="0"/>
                        </a:spcBef>
                        <a:spcAft>
                          <a:spcPts val="0"/>
                        </a:spcAft>
                        <a:buNone/>
                      </a:pPr>
                      <a:r>
                        <a:rPr lang="en-US" sz="1050" u="none" cap="none" strike="noStrike">
                          <a:solidFill>
                            <a:srgbClr val="3F3F3F"/>
                          </a:solidFill>
                        </a:rPr>
                        <a:t>0.8419±0.0509</a:t>
                      </a:r>
                      <a:endParaRPr sz="1050" u="none" cap="none" strike="noStrike">
                        <a:solidFill>
                          <a:srgbClr val="3F3F3F"/>
                        </a:solidFill>
                        <a:latin typeface="Century Schoolbook"/>
                        <a:ea typeface="Century Schoolbook"/>
                        <a:cs typeface="Century Schoolbook"/>
                        <a:sym typeface="Century Schoolbook"/>
                      </a:endParaRPr>
                    </a:p>
                  </a:txBody>
                  <a:tcPr marT="77825" marB="77825" marR="116725" marL="155625" anchor="b"/>
                </a:tc>
              </a:tr>
              <a:tr h="355350">
                <a:tc>
                  <a:txBody>
                    <a:bodyPr/>
                    <a:lstStyle/>
                    <a:p>
                      <a:pPr indent="0" lvl="0" marL="0" marR="0" rtl="0" algn="l">
                        <a:spcBef>
                          <a:spcPts val="0"/>
                        </a:spcBef>
                        <a:spcAft>
                          <a:spcPts val="0"/>
                        </a:spcAft>
                        <a:buNone/>
                      </a:pPr>
                      <a:r>
                        <a:rPr lang="en-US" sz="1050" u="none" cap="none" strike="noStrike">
                          <a:solidFill>
                            <a:srgbClr val="3F3F3F"/>
                          </a:solidFill>
                        </a:rPr>
                        <a:t>AAE</a:t>
                      </a:r>
                      <a:endParaRPr sz="1050" u="none" cap="none" strike="noStrike">
                        <a:solidFill>
                          <a:srgbClr val="3F3F3F"/>
                        </a:solidFill>
                        <a:latin typeface="Century Schoolbook"/>
                        <a:ea typeface="Century Schoolbook"/>
                        <a:cs typeface="Century Schoolbook"/>
                        <a:sym typeface="Century Schoolbook"/>
                      </a:endParaRPr>
                    </a:p>
                  </a:txBody>
                  <a:tcPr marT="77825" marB="77825" marR="116725" marL="155625" anchor="b"/>
                </a:tc>
                <a:tc>
                  <a:txBody>
                    <a:bodyPr/>
                    <a:lstStyle/>
                    <a:p>
                      <a:pPr indent="0" lvl="0" marL="0" marR="0" rtl="0" algn="ctr">
                        <a:spcBef>
                          <a:spcPts val="0"/>
                        </a:spcBef>
                        <a:spcAft>
                          <a:spcPts val="0"/>
                        </a:spcAft>
                        <a:buNone/>
                      </a:pPr>
                      <a:r>
                        <a:rPr lang="en-US" sz="1050" u="none" cap="none" strike="noStrike">
                          <a:solidFill>
                            <a:srgbClr val="3F3F3F"/>
                          </a:solidFill>
                        </a:rPr>
                        <a:t>0.9368±0.0341</a:t>
                      </a:r>
                      <a:endParaRPr sz="1050" u="none" cap="none" strike="noStrike">
                        <a:solidFill>
                          <a:srgbClr val="3F3F3F"/>
                        </a:solidFill>
                        <a:latin typeface="Century Schoolbook"/>
                        <a:ea typeface="Century Schoolbook"/>
                        <a:cs typeface="Century Schoolbook"/>
                        <a:sym typeface="Century Schoolbook"/>
                      </a:endParaRPr>
                    </a:p>
                  </a:txBody>
                  <a:tcPr marT="77825" marB="77825" marR="116725" marL="155625" anchor="b"/>
                </a:tc>
                <a:tc>
                  <a:txBody>
                    <a:bodyPr/>
                    <a:lstStyle/>
                    <a:p>
                      <a:pPr indent="0" lvl="0" marL="0" marR="0" rtl="0" algn="ctr">
                        <a:spcBef>
                          <a:spcPts val="0"/>
                        </a:spcBef>
                        <a:spcAft>
                          <a:spcPts val="0"/>
                        </a:spcAft>
                        <a:buNone/>
                      </a:pPr>
                      <a:r>
                        <a:rPr b="1" lang="en-US" sz="1050" u="none" cap="none" strike="noStrike">
                          <a:solidFill>
                            <a:srgbClr val="3F3F3F"/>
                          </a:solidFill>
                        </a:rPr>
                        <a:t>1.0±0.0</a:t>
                      </a:r>
                      <a:endParaRPr b="1" sz="1050" u="none" cap="none" strike="noStrike">
                        <a:solidFill>
                          <a:srgbClr val="3F3F3F"/>
                        </a:solidFill>
                        <a:latin typeface="Century Schoolbook"/>
                        <a:ea typeface="Century Schoolbook"/>
                        <a:cs typeface="Century Schoolbook"/>
                        <a:sym typeface="Century Schoolbook"/>
                      </a:endParaRPr>
                    </a:p>
                  </a:txBody>
                  <a:tcPr marT="77825" marB="77825" marR="116725" marL="155625" anchor="b"/>
                </a:tc>
                <a:tc>
                  <a:txBody>
                    <a:bodyPr/>
                    <a:lstStyle/>
                    <a:p>
                      <a:pPr indent="0" lvl="0" marL="0" marR="0" rtl="0" algn="ctr">
                        <a:spcBef>
                          <a:spcPts val="0"/>
                        </a:spcBef>
                        <a:spcAft>
                          <a:spcPts val="0"/>
                        </a:spcAft>
                        <a:buNone/>
                      </a:pPr>
                      <a:r>
                        <a:rPr lang="en-US" sz="1050" u="none" cap="none" strike="noStrike">
                          <a:solidFill>
                            <a:srgbClr val="3F3F3F"/>
                          </a:solidFill>
                        </a:rPr>
                        <a:t>0.9973±0.002</a:t>
                      </a:r>
                      <a:endParaRPr sz="1050" u="none" cap="none" strike="noStrike">
                        <a:solidFill>
                          <a:srgbClr val="3F3F3F"/>
                        </a:solidFill>
                        <a:latin typeface="Century Schoolbook"/>
                        <a:ea typeface="Century Schoolbook"/>
                        <a:cs typeface="Century Schoolbook"/>
                        <a:sym typeface="Century Schoolbook"/>
                      </a:endParaRPr>
                    </a:p>
                  </a:txBody>
                  <a:tcPr marT="77825" marB="77825" marR="116725" marL="155625" anchor="b"/>
                </a:tc>
                <a:tc>
                  <a:txBody>
                    <a:bodyPr/>
                    <a:lstStyle/>
                    <a:p>
                      <a:pPr indent="0" lvl="0" marL="0" marR="0" rtl="0" algn="ctr">
                        <a:spcBef>
                          <a:spcPts val="0"/>
                        </a:spcBef>
                        <a:spcAft>
                          <a:spcPts val="0"/>
                        </a:spcAft>
                        <a:buNone/>
                      </a:pPr>
                      <a:r>
                        <a:rPr lang="en-US" sz="1050" u="none" cap="none" strike="noStrike">
                          <a:solidFill>
                            <a:srgbClr val="3F3F3F"/>
                          </a:solidFill>
                        </a:rPr>
                        <a:t>0.8557±0.0031</a:t>
                      </a:r>
                      <a:endParaRPr sz="1050" u="none" cap="none" strike="noStrike">
                        <a:solidFill>
                          <a:srgbClr val="3F3F3F"/>
                        </a:solidFill>
                        <a:latin typeface="Century Schoolbook"/>
                        <a:ea typeface="Century Schoolbook"/>
                        <a:cs typeface="Century Schoolbook"/>
                        <a:sym typeface="Century Schoolbook"/>
                      </a:endParaRPr>
                    </a:p>
                  </a:txBody>
                  <a:tcPr marT="77825" marB="77825" marR="116725" marL="155625" anchor="b"/>
                </a:tc>
                <a:tc>
                  <a:txBody>
                    <a:bodyPr/>
                    <a:lstStyle/>
                    <a:p>
                      <a:pPr indent="0" lvl="0" marL="0" marR="0" rtl="0" algn="ctr">
                        <a:spcBef>
                          <a:spcPts val="0"/>
                        </a:spcBef>
                        <a:spcAft>
                          <a:spcPts val="0"/>
                        </a:spcAft>
                        <a:buNone/>
                      </a:pPr>
                      <a:r>
                        <a:rPr lang="en-US" sz="1050" u="none" cap="none" strike="noStrike">
                          <a:solidFill>
                            <a:srgbClr val="3F3F3F"/>
                          </a:solidFill>
                        </a:rPr>
                        <a:t>0.8499±0.003</a:t>
                      </a:r>
                      <a:endParaRPr sz="1050" u="none" cap="none" strike="noStrike">
                        <a:solidFill>
                          <a:srgbClr val="3F3F3F"/>
                        </a:solidFill>
                        <a:latin typeface="Century Schoolbook"/>
                        <a:ea typeface="Century Schoolbook"/>
                        <a:cs typeface="Century Schoolbook"/>
                        <a:sym typeface="Century Schoolbook"/>
                      </a:endParaRPr>
                    </a:p>
                  </a:txBody>
                  <a:tcPr marT="77825" marB="77825" marR="116725" marL="155625" anchor="b"/>
                </a:tc>
                <a:tc>
                  <a:txBody>
                    <a:bodyPr/>
                    <a:lstStyle/>
                    <a:p>
                      <a:pPr indent="0" lvl="0" marL="0" marR="0" rtl="0" algn="ctr">
                        <a:spcBef>
                          <a:spcPts val="0"/>
                        </a:spcBef>
                        <a:spcAft>
                          <a:spcPts val="0"/>
                        </a:spcAft>
                        <a:buNone/>
                      </a:pPr>
                      <a:r>
                        <a:rPr lang="en-US" sz="1050" u="none" cap="none" strike="noStrike">
                          <a:solidFill>
                            <a:srgbClr val="3F3F3F"/>
                          </a:solidFill>
                        </a:rPr>
                        <a:t>0.996±0.0006</a:t>
                      </a:r>
                      <a:endParaRPr sz="1050" u="none" cap="none" strike="noStrike">
                        <a:solidFill>
                          <a:srgbClr val="3F3F3F"/>
                        </a:solidFill>
                        <a:latin typeface="Century Schoolbook"/>
                        <a:ea typeface="Century Schoolbook"/>
                        <a:cs typeface="Century Schoolbook"/>
                        <a:sym typeface="Century Schoolbook"/>
                      </a:endParaRPr>
                    </a:p>
                  </a:txBody>
                  <a:tcPr marT="77825" marB="77825" marR="116725" marL="155625" anchor="b"/>
                </a:tc>
                <a:tc>
                  <a:txBody>
                    <a:bodyPr/>
                    <a:lstStyle/>
                    <a:p>
                      <a:pPr indent="0" lvl="0" marL="0" marR="0" rtl="0" algn="ctr">
                        <a:spcBef>
                          <a:spcPts val="0"/>
                        </a:spcBef>
                        <a:spcAft>
                          <a:spcPts val="0"/>
                        </a:spcAft>
                        <a:buNone/>
                      </a:pPr>
                      <a:r>
                        <a:rPr lang="en-US" sz="1050" u="none" cap="none" strike="noStrike">
                          <a:solidFill>
                            <a:srgbClr val="3F3F3F"/>
                          </a:solidFill>
                        </a:rPr>
                        <a:t>0.7931±0.0285</a:t>
                      </a:r>
                      <a:endParaRPr sz="1050" u="none" cap="none" strike="noStrike">
                        <a:solidFill>
                          <a:srgbClr val="3F3F3F"/>
                        </a:solidFill>
                        <a:latin typeface="Century Schoolbook"/>
                        <a:ea typeface="Century Schoolbook"/>
                        <a:cs typeface="Century Schoolbook"/>
                        <a:sym typeface="Century Schoolbook"/>
                      </a:endParaRPr>
                    </a:p>
                  </a:txBody>
                  <a:tcPr marT="77825" marB="77825" marR="116725" marL="155625" anchor="b"/>
                </a:tc>
              </a:tr>
              <a:tr h="355350">
                <a:tc>
                  <a:txBody>
                    <a:bodyPr/>
                    <a:lstStyle/>
                    <a:p>
                      <a:pPr indent="0" lvl="0" marL="0" marR="0" rtl="0" algn="l">
                        <a:spcBef>
                          <a:spcPts val="0"/>
                        </a:spcBef>
                        <a:spcAft>
                          <a:spcPts val="0"/>
                        </a:spcAft>
                        <a:buNone/>
                      </a:pPr>
                      <a:r>
                        <a:rPr lang="en-US" sz="1050" u="none" cap="none" strike="noStrike">
                          <a:solidFill>
                            <a:srgbClr val="3F3F3F"/>
                          </a:solidFill>
                        </a:rPr>
                        <a:t>VAE</a:t>
                      </a:r>
                      <a:endParaRPr sz="1050" u="none" cap="none" strike="noStrike">
                        <a:solidFill>
                          <a:srgbClr val="3F3F3F"/>
                        </a:solidFill>
                        <a:latin typeface="Century Schoolbook"/>
                        <a:ea typeface="Century Schoolbook"/>
                        <a:cs typeface="Century Schoolbook"/>
                        <a:sym typeface="Century Schoolbook"/>
                      </a:endParaRPr>
                    </a:p>
                  </a:txBody>
                  <a:tcPr marT="77825" marB="77825" marR="116725" marL="155625" anchor="b"/>
                </a:tc>
                <a:tc>
                  <a:txBody>
                    <a:bodyPr/>
                    <a:lstStyle/>
                    <a:p>
                      <a:pPr indent="0" lvl="0" marL="0" marR="0" rtl="0" algn="ctr">
                        <a:spcBef>
                          <a:spcPts val="0"/>
                        </a:spcBef>
                        <a:spcAft>
                          <a:spcPts val="0"/>
                        </a:spcAft>
                        <a:buNone/>
                      </a:pPr>
                      <a:r>
                        <a:rPr lang="en-US" sz="1050" u="none" cap="none" strike="noStrike">
                          <a:solidFill>
                            <a:srgbClr val="3F3F3F"/>
                          </a:solidFill>
                        </a:rPr>
                        <a:t>0.9767±0.0012</a:t>
                      </a:r>
                      <a:endParaRPr sz="1050" u="none" cap="none" strike="noStrike">
                        <a:solidFill>
                          <a:srgbClr val="3F3F3F"/>
                        </a:solidFill>
                        <a:latin typeface="Century Schoolbook"/>
                        <a:ea typeface="Century Schoolbook"/>
                        <a:cs typeface="Century Schoolbook"/>
                        <a:sym typeface="Century Schoolbook"/>
                      </a:endParaRPr>
                    </a:p>
                  </a:txBody>
                  <a:tcPr marT="77825" marB="77825" marR="116725" marL="155625" anchor="b"/>
                </a:tc>
                <a:tc>
                  <a:txBody>
                    <a:bodyPr/>
                    <a:lstStyle/>
                    <a:p>
                      <a:pPr indent="0" lvl="0" marL="0" marR="0" rtl="0" algn="ctr">
                        <a:spcBef>
                          <a:spcPts val="0"/>
                        </a:spcBef>
                        <a:spcAft>
                          <a:spcPts val="0"/>
                        </a:spcAft>
                        <a:buNone/>
                      </a:pPr>
                      <a:r>
                        <a:rPr b="1" lang="en-US" sz="1050" u="none" cap="none" strike="noStrike">
                          <a:solidFill>
                            <a:srgbClr val="3F3F3F"/>
                          </a:solidFill>
                        </a:rPr>
                        <a:t>1.0±0.0</a:t>
                      </a:r>
                      <a:endParaRPr b="1" sz="1050" u="none" cap="none" strike="noStrike">
                        <a:solidFill>
                          <a:srgbClr val="3F3F3F"/>
                        </a:solidFill>
                        <a:latin typeface="Century Schoolbook"/>
                        <a:ea typeface="Century Schoolbook"/>
                        <a:cs typeface="Century Schoolbook"/>
                        <a:sym typeface="Century Schoolbook"/>
                      </a:endParaRPr>
                    </a:p>
                  </a:txBody>
                  <a:tcPr marT="77825" marB="77825" marR="116725" marL="155625" anchor="b"/>
                </a:tc>
                <a:tc>
                  <a:txBody>
                    <a:bodyPr/>
                    <a:lstStyle/>
                    <a:p>
                      <a:pPr indent="0" lvl="0" marL="0" marR="0" rtl="0" algn="ctr">
                        <a:spcBef>
                          <a:spcPts val="0"/>
                        </a:spcBef>
                        <a:spcAft>
                          <a:spcPts val="0"/>
                        </a:spcAft>
                        <a:buNone/>
                      </a:pPr>
                      <a:r>
                        <a:rPr lang="en-US" sz="1050" u="none" cap="none" strike="noStrike">
                          <a:solidFill>
                            <a:srgbClr val="3F3F3F"/>
                          </a:solidFill>
                        </a:rPr>
                        <a:t>0.9984±0.0005</a:t>
                      </a:r>
                      <a:endParaRPr sz="1050" u="none" cap="none" strike="noStrike">
                        <a:solidFill>
                          <a:srgbClr val="3F3F3F"/>
                        </a:solidFill>
                        <a:latin typeface="Century Schoolbook"/>
                        <a:ea typeface="Century Schoolbook"/>
                        <a:cs typeface="Century Schoolbook"/>
                        <a:sym typeface="Century Schoolbook"/>
                      </a:endParaRPr>
                    </a:p>
                  </a:txBody>
                  <a:tcPr marT="77825" marB="77825" marR="116725" marL="155625" anchor="b"/>
                </a:tc>
                <a:tc>
                  <a:txBody>
                    <a:bodyPr/>
                    <a:lstStyle/>
                    <a:p>
                      <a:pPr indent="0" lvl="0" marL="0" marR="0" rtl="0" algn="ctr">
                        <a:spcBef>
                          <a:spcPts val="0"/>
                        </a:spcBef>
                        <a:spcAft>
                          <a:spcPts val="0"/>
                        </a:spcAft>
                        <a:buNone/>
                      </a:pPr>
                      <a:r>
                        <a:rPr lang="en-US" sz="1050" u="none" cap="none" strike="noStrike">
                          <a:solidFill>
                            <a:srgbClr val="3F3F3F"/>
                          </a:solidFill>
                        </a:rPr>
                        <a:t>0.8558±0.0004</a:t>
                      </a:r>
                      <a:endParaRPr sz="1050" u="none" cap="none" strike="noStrike">
                        <a:solidFill>
                          <a:srgbClr val="3F3F3F"/>
                        </a:solidFill>
                        <a:latin typeface="Century Schoolbook"/>
                        <a:ea typeface="Century Schoolbook"/>
                        <a:cs typeface="Century Schoolbook"/>
                        <a:sym typeface="Century Schoolbook"/>
                      </a:endParaRPr>
                    </a:p>
                  </a:txBody>
                  <a:tcPr marT="77825" marB="77825" marR="116725" marL="155625" anchor="b"/>
                </a:tc>
                <a:tc>
                  <a:txBody>
                    <a:bodyPr/>
                    <a:lstStyle/>
                    <a:p>
                      <a:pPr indent="0" lvl="0" marL="0" marR="0" rtl="0" algn="ctr">
                        <a:spcBef>
                          <a:spcPts val="0"/>
                        </a:spcBef>
                        <a:spcAft>
                          <a:spcPts val="0"/>
                        </a:spcAft>
                        <a:buNone/>
                      </a:pPr>
                      <a:r>
                        <a:rPr lang="en-US" sz="1050" u="none" cap="none" strike="noStrike">
                          <a:solidFill>
                            <a:srgbClr val="3F3F3F"/>
                          </a:solidFill>
                        </a:rPr>
                        <a:t>0.8498±0.0004</a:t>
                      </a:r>
                      <a:endParaRPr sz="1050" u="none" cap="none" strike="noStrike">
                        <a:solidFill>
                          <a:srgbClr val="3F3F3F"/>
                        </a:solidFill>
                        <a:latin typeface="Century Schoolbook"/>
                        <a:ea typeface="Century Schoolbook"/>
                        <a:cs typeface="Century Schoolbook"/>
                        <a:sym typeface="Century Schoolbook"/>
                      </a:endParaRPr>
                    </a:p>
                  </a:txBody>
                  <a:tcPr marT="77825" marB="77825" marR="116725" marL="155625" anchor="b"/>
                </a:tc>
                <a:tc>
                  <a:txBody>
                    <a:bodyPr/>
                    <a:lstStyle/>
                    <a:p>
                      <a:pPr indent="0" lvl="0" marL="0" marR="0" rtl="0" algn="ctr">
                        <a:spcBef>
                          <a:spcPts val="0"/>
                        </a:spcBef>
                        <a:spcAft>
                          <a:spcPts val="0"/>
                        </a:spcAft>
                        <a:buNone/>
                      </a:pPr>
                      <a:r>
                        <a:rPr lang="en-US" sz="1050" u="none" cap="none" strike="noStrike">
                          <a:solidFill>
                            <a:srgbClr val="3F3F3F"/>
                          </a:solidFill>
                        </a:rPr>
                        <a:t>0.997±0.0002</a:t>
                      </a:r>
                      <a:endParaRPr sz="1050" u="none" cap="none" strike="noStrike">
                        <a:solidFill>
                          <a:srgbClr val="3F3F3F"/>
                        </a:solidFill>
                        <a:latin typeface="Century Schoolbook"/>
                        <a:ea typeface="Century Schoolbook"/>
                        <a:cs typeface="Century Schoolbook"/>
                        <a:sym typeface="Century Schoolbook"/>
                      </a:endParaRPr>
                    </a:p>
                  </a:txBody>
                  <a:tcPr marT="77825" marB="77825" marR="116725" marL="155625" anchor="b"/>
                </a:tc>
                <a:tc>
                  <a:txBody>
                    <a:bodyPr/>
                    <a:lstStyle/>
                    <a:p>
                      <a:pPr indent="0" lvl="0" marL="0" marR="0" rtl="0" algn="ctr">
                        <a:spcBef>
                          <a:spcPts val="0"/>
                        </a:spcBef>
                        <a:spcAft>
                          <a:spcPts val="0"/>
                        </a:spcAft>
                        <a:buNone/>
                      </a:pPr>
                      <a:r>
                        <a:rPr lang="en-US" sz="1050" u="none" cap="none" strike="noStrike">
                          <a:solidFill>
                            <a:srgbClr val="3F3F3F"/>
                          </a:solidFill>
                        </a:rPr>
                        <a:t>0.6949±0.0069</a:t>
                      </a:r>
                      <a:endParaRPr sz="1050" u="none" cap="none" strike="noStrike">
                        <a:solidFill>
                          <a:srgbClr val="3F3F3F"/>
                        </a:solidFill>
                        <a:latin typeface="Century Schoolbook"/>
                        <a:ea typeface="Century Schoolbook"/>
                        <a:cs typeface="Century Schoolbook"/>
                        <a:sym typeface="Century Schoolbook"/>
                      </a:endParaRPr>
                    </a:p>
                  </a:txBody>
                  <a:tcPr marT="77825" marB="77825" marR="116725" marL="155625" anchor="b"/>
                </a:tc>
              </a:tr>
              <a:tr h="355350">
                <a:tc>
                  <a:txBody>
                    <a:bodyPr/>
                    <a:lstStyle/>
                    <a:p>
                      <a:pPr indent="0" lvl="0" marL="0" marR="0" rtl="0" algn="l">
                        <a:spcBef>
                          <a:spcPts val="0"/>
                        </a:spcBef>
                        <a:spcAft>
                          <a:spcPts val="0"/>
                        </a:spcAft>
                        <a:buNone/>
                      </a:pPr>
                      <a:r>
                        <a:rPr lang="en-US" sz="1050" u="none" cap="none" strike="noStrike">
                          <a:solidFill>
                            <a:srgbClr val="3F3F3F"/>
                          </a:solidFill>
                        </a:rPr>
                        <a:t>JTN-VAE</a:t>
                      </a:r>
                      <a:endParaRPr sz="1050" u="none" cap="none" strike="noStrike">
                        <a:solidFill>
                          <a:srgbClr val="3F3F3F"/>
                        </a:solidFill>
                        <a:latin typeface="Century Schoolbook"/>
                        <a:ea typeface="Century Schoolbook"/>
                        <a:cs typeface="Century Schoolbook"/>
                        <a:sym typeface="Century Schoolbook"/>
                      </a:endParaRPr>
                    </a:p>
                  </a:txBody>
                  <a:tcPr marT="77825" marB="77825" marR="116725" marL="155625" anchor="b"/>
                </a:tc>
                <a:tc>
                  <a:txBody>
                    <a:bodyPr/>
                    <a:lstStyle/>
                    <a:p>
                      <a:pPr indent="0" lvl="0" marL="0" marR="0" rtl="0" algn="ctr">
                        <a:spcBef>
                          <a:spcPts val="0"/>
                        </a:spcBef>
                        <a:spcAft>
                          <a:spcPts val="0"/>
                        </a:spcAft>
                        <a:buNone/>
                      </a:pPr>
                      <a:r>
                        <a:rPr b="1" lang="en-US" sz="1050" u="none" cap="none" strike="noStrike">
                          <a:solidFill>
                            <a:srgbClr val="3F3F3F"/>
                          </a:solidFill>
                        </a:rPr>
                        <a:t>1.0±0.0</a:t>
                      </a:r>
                      <a:endParaRPr b="1" sz="1050" u="none" cap="none" strike="noStrike">
                        <a:solidFill>
                          <a:srgbClr val="3F3F3F"/>
                        </a:solidFill>
                        <a:latin typeface="Century Schoolbook"/>
                        <a:ea typeface="Century Schoolbook"/>
                        <a:cs typeface="Century Schoolbook"/>
                        <a:sym typeface="Century Schoolbook"/>
                      </a:endParaRPr>
                    </a:p>
                  </a:txBody>
                  <a:tcPr marT="77825" marB="77825" marR="116725" marL="155625" anchor="b"/>
                </a:tc>
                <a:tc>
                  <a:txBody>
                    <a:bodyPr/>
                    <a:lstStyle/>
                    <a:p>
                      <a:pPr indent="0" lvl="0" marL="0" marR="0" rtl="0" algn="ctr">
                        <a:spcBef>
                          <a:spcPts val="0"/>
                        </a:spcBef>
                        <a:spcAft>
                          <a:spcPts val="0"/>
                        </a:spcAft>
                        <a:buNone/>
                      </a:pPr>
                      <a:r>
                        <a:rPr b="1" lang="en-US" sz="1050" u="none" cap="none" strike="noStrike">
                          <a:solidFill>
                            <a:srgbClr val="3F3F3F"/>
                          </a:solidFill>
                        </a:rPr>
                        <a:t>1.0±0.0</a:t>
                      </a:r>
                      <a:endParaRPr b="1" sz="1050" u="none" cap="none" strike="noStrike">
                        <a:solidFill>
                          <a:srgbClr val="3F3F3F"/>
                        </a:solidFill>
                        <a:latin typeface="Century Schoolbook"/>
                        <a:ea typeface="Century Schoolbook"/>
                        <a:cs typeface="Century Schoolbook"/>
                        <a:sym typeface="Century Schoolbook"/>
                      </a:endParaRPr>
                    </a:p>
                  </a:txBody>
                  <a:tcPr marT="77825" marB="77825" marR="116725" marL="155625" anchor="b"/>
                </a:tc>
                <a:tc>
                  <a:txBody>
                    <a:bodyPr/>
                    <a:lstStyle/>
                    <a:p>
                      <a:pPr indent="0" lvl="0" marL="0" marR="0" rtl="0" algn="ctr">
                        <a:spcBef>
                          <a:spcPts val="0"/>
                        </a:spcBef>
                        <a:spcAft>
                          <a:spcPts val="0"/>
                        </a:spcAft>
                        <a:buNone/>
                      </a:pPr>
                      <a:r>
                        <a:rPr b="1" lang="en-US" sz="1050" u="none" cap="none" strike="noStrike">
                          <a:solidFill>
                            <a:srgbClr val="3F3F3F"/>
                          </a:solidFill>
                        </a:rPr>
                        <a:t>0.9996±0.0003</a:t>
                      </a:r>
                      <a:endParaRPr b="1" sz="1050" u="none" cap="none" strike="noStrike">
                        <a:solidFill>
                          <a:srgbClr val="3F3F3F"/>
                        </a:solidFill>
                        <a:latin typeface="Century Schoolbook"/>
                        <a:ea typeface="Century Schoolbook"/>
                        <a:cs typeface="Century Schoolbook"/>
                        <a:sym typeface="Century Schoolbook"/>
                      </a:endParaRPr>
                    </a:p>
                  </a:txBody>
                  <a:tcPr marT="77825" marB="77825" marR="116725" marL="155625" anchor="b"/>
                </a:tc>
                <a:tc>
                  <a:txBody>
                    <a:bodyPr/>
                    <a:lstStyle/>
                    <a:p>
                      <a:pPr indent="0" lvl="0" marL="0" marR="0" rtl="0" algn="ctr">
                        <a:spcBef>
                          <a:spcPts val="0"/>
                        </a:spcBef>
                        <a:spcAft>
                          <a:spcPts val="0"/>
                        </a:spcAft>
                        <a:buNone/>
                      </a:pPr>
                      <a:r>
                        <a:rPr lang="en-US" sz="1050" u="none" cap="none" strike="noStrike">
                          <a:solidFill>
                            <a:srgbClr val="3F3F3F"/>
                          </a:solidFill>
                        </a:rPr>
                        <a:t>0.8551±0.0034</a:t>
                      </a:r>
                      <a:endParaRPr sz="1050" u="none" cap="none" strike="noStrike">
                        <a:solidFill>
                          <a:srgbClr val="3F3F3F"/>
                        </a:solidFill>
                        <a:latin typeface="Century Schoolbook"/>
                        <a:ea typeface="Century Schoolbook"/>
                        <a:cs typeface="Century Schoolbook"/>
                        <a:sym typeface="Century Schoolbook"/>
                      </a:endParaRPr>
                    </a:p>
                  </a:txBody>
                  <a:tcPr marT="77825" marB="77825" marR="116725" marL="155625" anchor="b"/>
                </a:tc>
                <a:tc>
                  <a:txBody>
                    <a:bodyPr/>
                    <a:lstStyle/>
                    <a:p>
                      <a:pPr indent="0" lvl="0" marL="0" marR="0" rtl="0" algn="ctr">
                        <a:spcBef>
                          <a:spcPts val="0"/>
                        </a:spcBef>
                        <a:spcAft>
                          <a:spcPts val="0"/>
                        </a:spcAft>
                        <a:buNone/>
                      </a:pPr>
                      <a:r>
                        <a:rPr lang="en-US" sz="1050" u="none" cap="none" strike="noStrike">
                          <a:solidFill>
                            <a:srgbClr val="3F3F3F"/>
                          </a:solidFill>
                        </a:rPr>
                        <a:t>0.8493±0.0035</a:t>
                      </a:r>
                      <a:endParaRPr sz="1050" u="none" cap="none" strike="noStrike">
                        <a:solidFill>
                          <a:srgbClr val="3F3F3F"/>
                        </a:solidFill>
                        <a:latin typeface="Century Schoolbook"/>
                        <a:ea typeface="Century Schoolbook"/>
                        <a:cs typeface="Century Schoolbook"/>
                        <a:sym typeface="Century Schoolbook"/>
                      </a:endParaRPr>
                    </a:p>
                  </a:txBody>
                  <a:tcPr marT="77825" marB="77825" marR="116725" marL="155625" anchor="b"/>
                </a:tc>
                <a:tc>
                  <a:txBody>
                    <a:bodyPr/>
                    <a:lstStyle/>
                    <a:p>
                      <a:pPr indent="0" lvl="0" marL="0" marR="0" rtl="0" algn="ctr">
                        <a:spcBef>
                          <a:spcPts val="0"/>
                        </a:spcBef>
                        <a:spcAft>
                          <a:spcPts val="0"/>
                        </a:spcAft>
                        <a:buNone/>
                      </a:pPr>
                      <a:r>
                        <a:rPr lang="en-US" sz="1050" u="none" cap="none" strike="noStrike">
                          <a:solidFill>
                            <a:srgbClr val="3F3F3F"/>
                          </a:solidFill>
                        </a:rPr>
                        <a:t>0.976±0.0016</a:t>
                      </a:r>
                      <a:endParaRPr sz="1050" u="none" cap="none" strike="noStrike">
                        <a:solidFill>
                          <a:srgbClr val="3F3F3F"/>
                        </a:solidFill>
                        <a:latin typeface="Century Schoolbook"/>
                        <a:ea typeface="Century Schoolbook"/>
                        <a:cs typeface="Century Schoolbook"/>
                        <a:sym typeface="Century Schoolbook"/>
                      </a:endParaRPr>
                    </a:p>
                  </a:txBody>
                  <a:tcPr marT="77825" marB="77825" marR="116725" marL="155625" anchor="b"/>
                </a:tc>
                <a:tc>
                  <a:txBody>
                    <a:bodyPr/>
                    <a:lstStyle/>
                    <a:p>
                      <a:pPr indent="0" lvl="0" marL="0" marR="0" rtl="0" algn="ctr">
                        <a:spcBef>
                          <a:spcPts val="0"/>
                        </a:spcBef>
                        <a:spcAft>
                          <a:spcPts val="0"/>
                        </a:spcAft>
                        <a:buNone/>
                      </a:pPr>
                      <a:r>
                        <a:rPr lang="en-US" sz="1050" u="none" cap="none" strike="noStrike">
                          <a:solidFill>
                            <a:srgbClr val="3F3F3F"/>
                          </a:solidFill>
                        </a:rPr>
                        <a:t>0.9143±0.0058</a:t>
                      </a:r>
                      <a:endParaRPr sz="1050" u="none" cap="none" strike="noStrike">
                        <a:solidFill>
                          <a:srgbClr val="3F3F3F"/>
                        </a:solidFill>
                        <a:latin typeface="Century Schoolbook"/>
                        <a:ea typeface="Century Schoolbook"/>
                        <a:cs typeface="Century Schoolbook"/>
                        <a:sym typeface="Century Schoolbook"/>
                      </a:endParaRPr>
                    </a:p>
                  </a:txBody>
                  <a:tcPr marT="77825" marB="77825" marR="116725" marL="155625" anchor="b"/>
                </a:tc>
              </a:tr>
              <a:tr h="355350">
                <a:tc>
                  <a:txBody>
                    <a:bodyPr/>
                    <a:lstStyle/>
                    <a:p>
                      <a:pPr indent="0" lvl="0" marL="0" marR="0" rtl="0" algn="l">
                        <a:spcBef>
                          <a:spcPts val="0"/>
                        </a:spcBef>
                        <a:spcAft>
                          <a:spcPts val="0"/>
                        </a:spcAft>
                        <a:buNone/>
                      </a:pPr>
                      <a:r>
                        <a:rPr lang="en-US" sz="1050" u="none" cap="none" strike="noStrike">
                          <a:solidFill>
                            <a:srgbClr val="3F3F3F"/>
                          </a:solidFill>
                        </a:rPr>
                        <a:t>LatentGAN</a:t>
                      </a:r>
                      <a:endParaRPr sz="1050" u="none" cap="none" strike="noStrike">
                        <a:solidFill>
                          <a:srgbClr val="3F3F3F"/>
                        </a:solidFill>
                        <a:latin typeface="Century Schoolbook"/>
                        <a:ea typeface="Century Schoolbook"/>
                        <a:cs typeface="Century Schoolbook"/>
                        <a:sym typeface="Century Schoolbook"/>
                      </a:endParaRPr>
                    </a:p>
                  </a:txBody>
                  <a:tcPr marT="77825" marB="77825" marR="116725" marL="155625" anchor="b"/>
                </a:tc>
                <a:tc>
                  <a:txBody>
                    <a:bodyPr/>
                    <a:lstStyle/>
                    <a:p>
                      <a:pPr indent="0" lvl="0" marL="0" marR="0" rtl="0" algn="ctr">
                        <a:spcBef>
                          <a:spcPts val="0"/>
                        </a:spcBef>
                        <a:spcAft>
                          <a:spcPts val="0"/>
                        </a:spcAft>
                        <a:buNone/>
                      </a:pPr>
                      <a:r>
                        <a:rPr lang="en-US" sz="1050" u="none" cap="none" strike="noStrike">
                          <a:solidFill>
                            <a:srgbClr val="3F3F3F"/>
                          </a:solidFill>
                        </a:rPr>
                        <a:t>0.8966±0.0029</a:t>
                      </a:r>
                      <a:endParaRPr sz="1050" u="none" cap="none" strike="noStrike">
                        <a:solidFill>
                          <a:srgbClr val="3F3F3F"/>
                        </a:solidFill>
                        <a:latin typeface="Century Schoolbook"/>
                        <a:ea typeface="Century Schoolbook"/>
                        <a:cs typeface="Century Schoolbook"/>
                        <a:sym typeface="Century Schoolbook"/>
                      </a:endParaRPr>
                    </a:p>
                  </a:txBody>
                  <a:tcPr marT="77825" marB="77825" marR="116725" marL="155625" anchor="b"/>
                </a:tc>
                <a:tc>
                  <a:txBody>
                    <a:bodyPr/>
                    <a:lstStyle/>
                    <a:p>
                      <a:pPr indent="0" lvl="0" marL="0" marR="0" rtl="0" algn="ctr">
                        <a:spcBef>
                          <a:spcPts val="0"/>
                        </a:spcBef>
                        <a:spcAft>
                          <a:spcPts val="0"/>
                        </a:spcAft>
                        <a:buNone/>
                      </a:pPr>
                      <a:r>
                        <a:rPr b="1" lang="en-US" sz="1050" u="none" cap="none" strike="noStrike">
                          <a:solidFill>
                            <a:srgbClr val="3F3F3F"/>
                          </a:solidFill>
                        </a:rPr>
                        <a:t>1.0±0.0</a:t>
                      </a:r>
                      <a:endParaRPr b="1" sz="1050" u="none" cap="none" strike="noStrike">
                        <a:solidFill>
                          <a:srgbClr val="3F3F3F"/>
                        </a:solidFill>
                        <a:latin typeface="Century Schoolbook"/>
                        <a:ea typeface="Century Schoolbook"/>
                        <a:cs typeface="Century Schoolbook"/>
                        <a:sym typeface="Century Schoolbook"/>
                      </a:endParaRPr>
                    </a:p>
                  </a:txBody>
                  <a:tcPr marT="77825" marB="77825" marR="116725" marL="155625" anchor="b"/>
                </a:tc>
                <a:tc>
                  <a:txBody>
                    <a:bodyPr/>
                    <a:lstStyle/>
                    <a:p>
                      <a:pPr indent="0" lvl="0" marL="0" marR="0" rtl="0" algn="ctr">
                        <a:spcBef>
                          <a:spcPts val="0"/>
                        </a:spcBef>
                        <a:spcAft>
                          <a:spcPts val="0"/>
                        </a:spcAft>
                        <a:buNone/>
                      </a:pPr>
                      <a:r>
                        <a:rPr lang="en-US" sz="1050" u="none" cap="none" strike="noStrike">
                          <a:solidFill>
                            <a:srgbClr val="3F3F3F"/>
                          </a:solidFill>
                        </a:rPr>
                        <a:t>0.9968±0.0002</a:t>
                      </a:r>
                      <a:endParaRPr sz="1050" u="none" cap="none" strike="noStrike">
                        <a:solidFill>
                          <a:srgbClr val="3F3F3F"/>
                        </a:solidFill>
                        <a:latin typeface="Century Schoolbook"/>
                        <a:ea typeface="Century Schoolbook"/>
                        <a:cs typeface="Century Schoolbook"/>
                        <a:sym typeface="Century Schoolbook"/>
                      </a:endParaRPr>
                    </a:p>
                  </a:txBody>
                  <a:tcPr marT="77825" marB="77825" marR="116725" marL="155625" anchor="b"/>
                </a:tc>
                <a:tc>
                  <a:txBody>
                    <a:bodyPr/>
                    <a:lstStyle/>
                    <a:p>
                      <a:pPr indent="0" lvl="0" marL="0" marR="0" rtl="0" algn="ctr">
                        <a:spcBef>
                          <a:spcPts val="0"/>
                        </a:spcBef>
                        <a:spcAft>
                          <a:spcPts val="0"/>
                        </a:spcAft>
                        <a:buNone/>
                      </a:pPr>
                      <a:r>
                        <a:rPr lang="en-US" sz="1050" u="none" cap="none" strike="noStrike">
                          <a:solidFill>
                            <a:srgbClr val="3F3F3F"/>
                          </a:solidFill>
                        </a:rPr>
                        <a:t>0.8565±0.0007</a:t>
                      </a:r>
                      <a:endParaRPr sz="1050" u="none" cap="none" strike="noStrike">
                        <a:solidFill>
                          <a:srgbClr val="3F3F3F"/>
                        </a:solidFill>
                        <a:latin typeface="Century Schoolbook"/>
                        <a:ea typeface="Century Schoolbook"/>
                        <a:cs typeface="Century Schoolbook"/>
                        <a:sym typeface="Century Schoolbook"/>
                      </a:endParaRPr>
                    </a:p>
                  </a:txBody>
                  <a:tcPr marT="77825" marB="77825" marR="116725" marL="155625" anchor="b"/>
                </a:tc>
                <a:tc>
                  <a:txBody>
                    <a:bodyPr/>
                    <a:lstStyle/>
                    <a:p>
                      <a:pPr indent="0" lvl="0" marL="0" marR="0" rtl="0" algn="ctr">
                        <a:spcBef>
                          <a:spcPts val="0"/>
                        </a:spcBef>
                        <a:spcAft>
                          <a:spcPts val="0"/>
                        </a:spcAft>
                        <a:buNone/>
                      </a:pPr>
                      <a:r>
                        <a:rPr lang="en-US" sz="1050" u="none" cap="none" strike="noStrike">
                          <a:solidFill>
                            <a:srgbClr val="3F3F3F"/>
                          </a:solidFill>
                        </a:rPr>
                        <a:t>0.8505±0.0006</a:t>
                      </a:r>
                      <a:endParaRPr sz="1050" u="none" cap="none" strike="noStrike">
                        <a:solidFill>
                          <a:srgbClr val="3F3F3F"/>
                        </a:solidFill>
                        <a:latin typeface="Century Schoolbook"/>
                        <a:ea typeface="Century Schoolbook"/>
                        <a:cs typeface="Century Schoolbook"/>
                        <a:sym typeface="Century Schoolbook"/>
                      </a:endParaRPr>
                    </a:p>
                  </a:txBody>
                  <a:tcPr marT="77825" marB="77825" marR="116725" marL="155625" anchor="b"/>
                </a:tc>
                <a:tc>
                  <a:txBody>
                    <a:bodyPr/>
                    <a:lstStyle/>
                    <a:p>
                      <a:pPr indent="0" lvl="0" marL="0" marR="0" rtl="0" algn="ctr">
                        <a:spcBef>
                          <a:spcPts val="0"/>
                        </a:spcBef>
                        <a:spcAft>
                          <a:spcPts val="0"/>
                        </a:spcAft>
                        <a:buNone/>
                      </a:pPr>
                      <a:r>
                        <a:rPr lang="en-US" sz="1050" u="none" cap="none" strike="noStrike">
                          <a:solidFill>
                            <a:srgbClr val="3F3F3F"/>
                          </a:solidFill>
                        </a:rPr>
                        <a:t>0.9735±0.0006</a:t>
                      </a:r>
                      <a:endParaRPr sz="1050" u="none" cap="none" strike="noStrike">
                        <a:solidFill>
                          <a:srgbClr val="3F3F3F"/>
                        </a:solidFill>
                        <a:latin typeface="Century Schoolbook"/>
                        <a:ea typeface="Century Schoolbook"/>
                        <a:cs typeface="Century Schoolbook"/>
                        <a:sym typeface="Century Schoolbook"/>
                      </a:endParaRPr>
                    </a:p>
                  </a:txBody>
                  <a:tcPr marT="77825" marB="77825" marR="116725" marL="155625" anchor="b"/>
                </a:tc>
                <a:tc>
                  <a:txBody>
                    <a:bodyPr/>
                    <a:lstStyle/>
                    <a:p>
                      <a:pPr indent="0" lvl="0" marL="0" marR="0" rtl="0" algn="ctr">
                        <a:spcBef>
                          <a:spcPts val="0"/>
                        </a:spcBef>
                        <a:spcAft>
                          <a:spcPts val="0"/>
                        </a:spcAft>
                        <a:buNone/>
                      </a:pPr>
                      <a:r>
                        <a:rPr lang="en-US" sz="1050" u="none" cap="none" strike="noStrike">
                          <a:solidFill>
                            <a:srgbClr val="3F3F3F"/>
                          </a:solidFill>
                        </a:rPr>
                        <a:t>0.9498±0.0006</a:t>
                      </a:r>
                      <a:endParaRPr sz="1050" u="none" cap="none" strike="noStrike">
                        <a:solidFill>
                          <a:srgbClr val="3F3F3F"/>
                        </a:solidFill>
                        <a:latin typeface="Century Schoolbook"/>
                        <a:ea typeface="Century Schoolbook"/>
                        <a:cs typeface="Century Schoolbook"/>
                        <a:sym typeface="Century Schoolbook"/>
                      </a:endParaRPr>
                    </a:p>
                  </a:txBody>
                  <a:tcPr marT="77825" marB="77825" marR="116725" marL="155625" anchor="b"/>
                </a:tc>
              </a:tr>
              <a:tr h="355350">
                <a:tc>
                  <a:txBody>
                    <a:bodyPr/>
                    <a:lstStyle/>
                    <a:p>
                      <a:pPr indent="0" lvl="0" marL="0" marR="0" rtl="0" algn="l">
                        <a:spcBef>
                          <a:spcPts val="0"/>
                        </a:spcBef>
                        <a:spcAft>
                          <a:spcPts val="0"/>
                        </a:spcAft>
                        <a:buNone/>
                      </a:pPr>
                      <a:r>
                        <a:rPr lang="en-US" sz="1050" u="none" cap="none" strike="noStrike">
                          <a:solidFill>
                            <a:srgbClr val="3F3F3F"/>
                          </a:solidFill>
                        </a:rPr>
                        <a:t>Transmol</a:t>
                      </a:r>
                      <a:endParaRPr sz="1050" u="none" cap="none" strike="noStrike">
                        <a:solidFill>
                          <a:srgbClr val="3F3F3F"/>
                        </a:solidFill>
                        <a:latin typeface="Century Schoolbook"/>
                        <a:ea typeface="Century Schoolbook"/>
                        <a:cs typeface="Century Schoolbook"/>
                        <a:sym typeface="Century Schoolbook"/>
                      </a:endParaRPr>
                    </a:p>
                  </a:txBody>
                  <a:tcPr marT="77825" marB="77825" marR="116725" marL="155625" anchor="b"/>
                </a:tc>
                <a:tc>
                  <a:txBody>
                    <a:bodyPr/>
                    <a:lstStyle/>
                    <a:p>
                      <a:pPr indent="0" lvl="0" marL="0" marR="0" rtl="0" algn="ctr">
                        <a:spcBef>
                          <a:spcPts val="0"/>
                        </a:spcBef>
                        <a:spcAft>
                          <a:spcPts val="0"/>
                        </a:spcAft>
                        <a:buNone/>
                      </a:pPr>
                      <a:r>
                        <a:rPr lang="en-US" sz="1050" u="none" cap="none" strike="noStrike">
                          <a:solidFill>
                            <a:srgbClr val="3F3F3F"/>
                          </a:solidFill>
                        </a:rPr>
                        <a:t>0.0694±0.0004</a:t>
                      </a:r>
                      <a:endParaRPr sz="1050" u="none" cap="none" strike="noStrike">
                        <a:solidFill>
                          <a:srgbClr val="3F3F3F"/>
                        </a:solidFill>
                        <a:latin typeface="Century Schoolbook"/>
                        <a:ea typeface="Century Schoolbook"/>
                        <a:cs typeface="Century Schoolbook"/>
                        <a:sym typeface="Century Schoolbook"/>
                      </a:endParaRPr>
                    </a:p>
                  </a:txBody>
                  <a:tcPr marT="77825" marB="77825" marR="116725" marL="155625" anchor="b"/>
                </a:tc>
                <a:tc>
                  <a:txBody>
                    <a:bodyPr/>
                    <a:lstStyle/>
                    <a:p>
                      <a:pPr indent="0" lvl="0" marL="0" marR="0" rtl="0" algn="ctr">
                        <a:spcBef>
                          <a:spcPts val="0"/>
                        </a:spcBef>
                        <a:spcAft>
                          <a:spcPts val="0"/>
                        </a:spcAft>
                        <a:buNone/>
                      </a:pPr>
                      <a:r>
                        <a:rPr lang="en-US" sz="1050" u="none" cap="none" strike="noStrike">
                          <a:solidFill>
                            <a:srgbClr val="3F3F3F"/>
                          </a:solidFill>
                        </a:rPr>
                        <a:t>0.9360±0.0036</a:t>
                      </a:r>
                      <a:endParaRPr sz="1050" u="none" cap="none" strike="noStrike">
                        <a:solidFill>
                          <a:srgbClr val="3F3F3F"/>
                        </a:solidFill>
                        <a:latin typeface="Century Schoolbook"/>
                        <a:ea typeface="Century Schoolbook"/>
                        <a:cs typeface="Century Schoolbook"/>
                        <a:sym typeface="Century Schoolbook"/>
                      </a:endParaRPr>
                    </a:p>
                  </a:txBody>
                  <a:tcPr marT="77825" marB="77825" marR="116725" marL="155625" anchor="b"/>
                </a:tc>
                <a:tc>
                  <a:txBody>
                    <a:bodyPr/>
                    <a:lstStyle/>
                    <a:p>
                      <a:pPr indent="0" lvl="0" marL="0" marR="0" rtl="0" algn="ctr">
                        <a:spcBef>
                          <a:spcPts val="0"/>
                        </a:spcBef>
                        <a:spcAft>
                          <a:spcPts val="0"/>
                        </a:spcAft>
                        <a:buNone/>
                      </a:pPr>
                      <a:r>
                        <a:rPr lang="en-US" sz="1050" u="none" cap="none" strike="noStrike">
                          <a:solidFill>
                            <a:srgbClr val="3F3F3F"/>
                          </a:solidFill>
                        </a:rPr>
                        <a:t>0.9043±0.0036</a:t>
                      </a:r>
                      <a:endParaRPr sz="1050" u="none" cap="none" strike="noStrike">
                        <a:solidFill>
                          <a:srgbClr val="3F3F3F"/>
                        </a:solidFill>
                        <a:latin typeface="Century Schoolbook"/>
                        <a:ea typeface="Century Schoolbook"/>
                        <a:cs typeface="Century Schoolbook"/>
                        <a:sym typeface="Century Schoolbook"/>
                      </a:endParaRPr>
                    </a:p>
                  </a:txBody>
                  <a:tcPr marT="77825" marB="77825" marR="116725" marL="155625" anchor="b"/>
                </a:tc>
                <a:tc>
                  <a:txBody>
                    <a:bodyPr/>
                    <a:lstStyle/>
                    <a:p>
                      <a:pPr indent="0" lvl="0" marL="0" marR="0" rtl="0" algn="ctr">
                        <a:spcBef>
                          <a:spcPts val="0"/>
                        </a:spcBef>
                        <a:spcAft>
                          <a:spcPts val="0"/>
                        </a:spcAft>
                        <a:buNone/>
                      </a:pPr>
                      <a:r>
                        <a:rPr b="1" lang="en-US" sz="1050" u="none" cap="none" strike="noStrike">
                          <a:solidFill>
                            <a:srgbClr val="3F3F3F"/>
                          </a:solidFill>
                        </a:rPr>
                        <a:t>0.8819±0.0003</a:t>
                      </a:r>
                      <a:endParaRPr b="1" sz="1050" u="none" cap="none" strike="noStrike">
                        <a:solidFill>
                          <a:srgbClr val="3F3F3F"/>
                        </a:solidFill>
                        <a:latin typeface="Century Schoolbook"/>
                        <a:ea typeface="Century Schoolbook"/>
                        <a:cs typeface="Century Schoolbook"/>
                        <a:sym typeface="Century Schoolbook"/>
                      </a:endParaRPr>
                    </a:p>
                  </a:txBody>
                  <a:tcPr marT="77825" marB="77825" marR="116725" marL="155625" anchor="b"/>
                </a:tc>
                <a:tc>
                  <a:txBody>
                    <a:bodyPr/>
                    <a:lstStyle/>
                    <a:p>
                      <a:pPr indent="0" lvl="0" marL="0" marR="0" rtl="0" algn="ctr">
                        <a:spcBef>
                          <a:spcPts val="0"/>
                        </a:spcBef>
                        <a:spcAft>
                          <a:spcPts val="0"/>
                        </a:spcAft>
                        <a:buNone/>
                      </a:pPr>
                      <a:r>
                        <a:rPr b="1" lang="en-US" sz="1050" u="none" cap="none" strike="noStrike">
                          <a:solidFill>
                            <a:srgbClr val="3F3F3F"/>
                          </a:solidFill>
                        </a:rPr>
                        <a:t>0.8708±0.0002</a:t>
                      </a:r>
                      <a:endParaRPr b="1" sz="1050" u="none" cap="none" strike="noStrike">
                        <a:solidFill>
                          <a:srgbClr val="3F3F3F"/>
                        </a:solidFill>
                        <a:latin typeface="Century Schoolbook"/>
                        <a:ea typeface="Century Schoolbook"/>
                        <a:cs typeface="Century Schoolbook"/>
                        <a:sym typeface="Century Schoolbook"/>
                      </a:endParaRPr>
                    </a:p>
                  </a:txBody>
                  <a:tcPr marT="77825" marB="77825" marR="116725" marL="155625" anchor="b"/>
                </a:tc>
                <a:tc>
                  <a:txBody>
                    <a:bodyPr/>
                    <a:lstStyle/>
                    <a:p>
                      <a:pPr indent="0" lvl="0" marL="0" marR="0" rtl="0" algn="ctr">
                        <a:spcBef>
                          <a:spcPts val="0"/>
                        </a:spcBef>
                        <a:spcAft>
                          <a:spcPts val="0"/>
                        </a:spcAft>
                        <a:buNone/>
                      </a:pPr>
                      <a:r>
                        <a:rPr lang="en-US" sz="1050" u="none" cap="none" strike="noStrike">
                          <a:solidFill>
                            <a:srgbClr val="3F3F3F"/>
                          </a:solidFill>
                        </a:rPr>
                        <a:t>0.8437±0.0015</a:t>
                      </a:r>
                      <a:endParaRPr sz="1050" u="none" cap="none" strike="noStrike">
                        <a:solidFill>
                          <a:srgbClr val="3F3F3F"/>
                        </a:solidFill>
                        <a:latin typeface="Century Schoolbook"/>
                        <a:ea typeface="Century Schoolbook"/>
                        <a:cs typeface="Century Schoolbook"/>
                        <a:sym typeface="Century Schoolbook"/>
                      </a:endParaRPr>
                    </a:p>
                  </a:txBody>
                  <a:tcPr marT="77825" marB="77825" marR="116725" marL="155625" anchor="b"/>
                </a:tc>
                <a:tc>
                  <a:txBody>
                    <a:bodyPr/>
                    <a:lstStyle/>
                    <a:p>
                      <a:pPr indent="0" lvl="0" marL="0" marR="0" rtl="0" algn="ctr">
                        <a:spcBef>
                          <a:spcPts val="0"/>
                        </a:spcBef>
                        <a:spcAft>
                          <a:spcPts val="0"/>
                        </a:spcAft>
                        <a:buNone/>
                      </a:pPr>
                      <a:r>
                        <a:rPr lang="en-US" sz="1050" u="none" cap="none" strike="noStrike">
                          <a:solidFill>
                            <a:srgbClr val="3F3F3F"/>
                          </a:solidFill>
                        </a:rPr>
                        <a:t>0.9815±0.0004</a:t>
                      </a:r>
                      <a:endParaRPr sz="1050" u="none" cap="none" strike="noStrike">
                        <a:solidFill>
                          <a:srgbClr val="3F3F3F"/>
                        </a:solidFill>
                        <a:latin typeface="Century Schoolbook"/>
                        <a:ea typeface="Century Schoolbook"/>
                        <a:cs typeface="Century Schoolbook"/>
                        <a:sym typeface="Century Schoolbook"/>
                      </a:endParaRPr>
                    </a:p>
                  </a:txBody>
                  <a:tcPr marT="77825" marB="77825" marR="116725" marL="155625" anchor="b"/>
                </a:tc>
              </a:tr>
            </a:tbl>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68" name="Shape 268"/>
        <p:cNvGrpSpPr/>
        <p:nvPr/>
      </p:nvGrpSpPr>
      <p:grpSpPr>
        <a:xfrm>
          <a:off x="0" y="0"/>
          <a:ext cx="0" cy="0"/>
          <a:chOff x="0" y="0"/>
          <a:chExt cx="0" cy="0"/>
        </a:xfrm>
      </p:grpSpPr>
      <p:sp>
        <p:nvSpPr>
          <p:cNvPr id="269" name="Google Shape;269;p21"/>
          <p:cNvSpPr txBox="1"/>
          <p:nvPr>
            <p:ph type="title"/>
          </p:nvPr>
        </p:nvSpPr>
        <p:spPr>
          <a:xfrm>
            <a:off x="556533" y="643467"/>
            <a:ext cx="9933668" cy="744836"/>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3200"/>
              <a:buFont typeface="Century Schoolbook"/>
              <a:buNone/>
            </a:pPr>
            <a:r>
              <a:rPr lang="en-US" sz="3200">
                <a:latin typeface="Century Schoolbook"/>
                <a:ea typeface="Century Schoolbook"/>
                <a:cs typeface="Century Schoolbook"/>
                <a:sym typeface="Century Schoolbook"/>
              </a:rPr>
              <a:t>Moses benchmark</a:t>
            </a:r>
            <a:endParaRPr sz="3200">
              <a:latin typeface="Century Schoolbook"/>
              <a:ea typeface="Century Schoolbook"/>
              <a:cs typeface="Century Schoolbook"/>
              <a:sym typeface="Century Schoolbook"/>
            </a:endParaRPr>
          </a:p>
        </p:txBody>
      </p:sp>
      <p:graphicFrame>
        <p:nvGraphicFramePr>
          <p:cNvPr id="270" name="Google Shape;270;p21"/>
          <p:cNvGraphicFramePr/>
          <p:nvPr/>
        </p:nvGraphicFramePr>
        <p:xfrm>
          <a:off x="556533" y="2251901"/>
          <a:ext cx="3000000" cy="3000000"/>
        </p:xfrm>
        <a:graphic>
          <a:graphicData uri="http://schemas.openxmlformats.org/drawingml/2006/table">
            <a:tbl>
              <a:tblPr bandRow="1" firstRow="1">
                <a:noFill/>
                <a:tableStyleId>{3C5219FC-B04A-42F7-B1F4-989B8ABC35D5}</a:tableStyleId>
              </a:tblPr>
              <a:tblGrid>
                <a:gridCol w="1103000"/>
                <a:gridCol w="1232175"/>
                <a:gridCol w="1232175"/>
                <a:gridCol w="1156650"/>
                <a:gridCol w="1156650"/>
                <a:gridCol w="1156650"/>
                <a:gridCol w="1156650"/>
                <a:gridCol w="1156650"/>
                <a:gridCol w="1156650"/>
              </a:tblGrid>
              <a:tr h="345875">
                <a:tc rowSpan="2">
                  <a:txBody>
                    <a:bodyPr/>
                    <a:lstStyle/>
                    <a:p>
                      <a:pPr indent="0" lvl="0" marL="0" marR="0" rtl="0" algn="ctr">
                        <a:spcBef>
                          <a:spcPts val="0"/>
                        </a:spcBef>
                        <a:spcAft>
                          <a:spcPts val="0"/>
                        </a:spcAft>
                        <a:buNone/>
                      </a:pPr>
                      <a:r>
                        <a:rPr b="1" lang="en-US" sz="1050" u="none" cap="none" strike="noStrike"/>
                        <a:t>Model</a:t>
                      </a:r>
                      <a:endParaRPr b="1" sz="1050" u="none" cap="none" strike="noStrike">
                        <a:latin typeface="Century Schoolbook"/>
                        <a:ea typeface="Century Schoolbook"/>
                        <a:cs typeface="Century Schoolbook"/>
                        <a:sym typeface="Century Schoolbook"/>
                      </a:endParaRPr>
                    </a:p>
                  </a:txBody>
                  <a:tcPr marT="17625" marB="132175" marR="89850" marL="61675" anchor="ctr"/>
                </a:tc>
                <a:tc gridSpan="2">
                  <a:txBody>
                    <a:bodyPr/>
                    <a:lstStyle/>
                    <a:p>
                      <a:pPr indent="0" lvl="0" marL="0" marR="0" rtl="0" algn="ctr">
                        <a:spcBef>
                          <a:spcPts val="0"/>
                        </a:spcBef>
                        <a:spcAft>
                          <a:spcPts val="0"/>
                        </a:spcAft>
                        <a:buNone/>
                      </a:pPr>
                      <a:r>
                        <a:rPr b="1" lang="en-US" sz="1050" u="none" cap="none" strike="noStrike"/>
                        <a:t>FCD (↓)</a:t>
                      </a:r>
                      <a:endParaRPr b="1" sz="1050" u="none" cap="none" strike="noStrike">
                        <a:latin typeface="Century Schoolbook"/>
                        <a:ea typeface="Century Schoolbook"/>
                        <a:cs typeface="Century Schoolbook"/>
                        <a:sym typeface="Century Schoolbook"/>
                      </a:endParaRPr>
                    </a:p>
                  </a:txBody>
                  <a:tcPr marT="17625" marB="132175" marR="89850" marL="61675" anchor="b"/>
                </a:tc>
                <a:tc hMerge="1"/>
                <a:tc gridSpan="2">
                  <a:txBody>
                    <a:bodyPr/>
                    <a:lstStyle/>
                    <a:p>
                      <a:pPr indent="0" lvl="0" marL="0" marR="0" rtl="0" algn="ctr">
                        <a:spcBef>
                          <a:spcPts val="0"/>
                        </a:spcBef>
                        <a:spcAft>
                          <a:spcPts val="0"/>
                        </a:spcAft>
                        <a:buNone/>
                      </a:pPr>
                      <a:r>
                        <a:rPr b="1" lang="en-US" sz="1050" u="none" cap="none" strike="noStrike"/>
                        <a:t>SNN (↑)</a:t>
                      </a:r>
                      <a:endParaRPr b="1" sz="1050" u="none" cap="none" strike="noStrike">
                        <a:latin typeface="Century Schoolbook"/>
                        <a:ea typeface="Century Schoolbook"/>
                        <a:cs typeface="Century Schoolbook"/>
                        <a:sym typeface="Century Schoolbook"/>
                      </a:endParaRPr>
                    </a:p>
                  </a:txBody>
                  <a:tcPr marT="17625" marB="132175" marR="89850" marL="61675" anchor="b"/>
                </a:tc>
                <a:tc hMerge="1"/>
                <a:tc gridSpan="2">
                  <a:txBody>
                    <a:bodyPr/>
                    <a:lstStyle/>
                    <a:p>
                      <a:pPr indent="0" lvl="0" marL="0" marR="0" rtl="0" algn="ctr">
                        <a:spcBef>
                          <a:spcPts val="0"/>
                        </a:spcBef>
                        <a:spcAft>
                          <a:spcPts val="0"/>
                        </a:spcAft>
                        <a:buNone/>
                      </a:pPr>
                      <a:r>
                        <a:rPr b="1" lang="en-US" sz="1050" u="none" cap="none" strike="noStrike"/>
                        <a:t>Frag (↑)</a:t>
                      </a:r>
                      <a:endParaRPr b="1" sz="1050" u="none" cap="none" strike="noStrike">
                        <a:latin typeface="Century Schoolbook"/>
                        <a:ea typeface="Century Schoolbook"/>
                        <a:cs typeface="Century Schoolbook"/>
                        <a:sym typeface="Century Schoolbook"/>
                      </a:endParaRPr>
                    </a:p>
                  </a:txBody>
                  <a:tcPr marT="17625" marB="132175" marR="89850" marL="61675" anchor="b"/>
                </a:tc>
                <a:tc hMerge="1"/>
                <a:tc gridSpan="2">
                  <a:txBody>
                    <a:bodyPr/>
                    <a:lstStyle/>
                    <a:p>
                      <a:pPr indent="0" lvl="0" marL="0" marR="0" rtl="0" algn="ctr">
                        <a:spcBef>
                          <a:spcPts val="0"/>
                        </a:spcBef>
                        <a:spcAft>
                          <a:spcPts val="0"/>
                        </a:spcAft>
                        <a:buNone/>
                      </a:pPr>
                      <a:r>
                        <a:rPr b="1" lang="en-US" sz="1050" u="none" cap="none" strike="noStrike"/>
                        <a:t>Scaf (↑)</a:t>
                      </a:r>
                      <a:endParaRPr b="1" sz="1050" u="none" cap="none" strike="noStrike">
                        <a:latin typeface="Century Schoolbook"/>
                        <a:ea typeface="Century Schoolbook"/>
                        <a:cs typeface="Century Schoolbook"/>
                        <a:sym typeface="Century Schoolbook"/>
                      </a:endParaRPr>
                    </a:p>
                  </a:txBody>
                  <a:tcPr marT="17625" marB="132175" marR="89850" marL="61675" anchor="b"/>
                </a:tc>
                <a:tc hMerge="1"/>
              </a:tr>
              <a:tr h="299350">
                <a:tc vMerge="1"/>
                <a:tc>
                  <a:txBody>
                    <a:bodyPr/>
                    <a:lstStyle/>
                    <a:p>
                      <a:pPr indent="0" lvl="0" marL="0" marR="0" rtl="0" algn="ctr">
                        <a:spcBef>
                          <a:spcPts val="0"/>
                        </a:spcBef>
                        <a:spcAft>
                          <a:spcPts val="0"/>
                        </a:spcAft>
                        <a:buNone/>
                      </a:pPr>
                      <a:r>
                        <a:rPr b="1" lang="en-US" sz="1050" u="none" cap="none" strike="noStrike"/>
                        <a:t>Test</a:t>
                      </a:r>
                      <a:endParaRPr b="1" sz="1050" u="none" cap="none" strike="noStrike">
                        <a:latin typeface="Century Schoolbook"/>
                        <a:ea typeface="Century Schoolbook"/>
                        <a:cs typeface="Century Schoolbook"/>
                        <a:sym typeface="Century Schoolbook"/>
                      </a:endParaRPr>
                    </a:p>
                  </a:txBody>
                  <a:tcPr marT="17625" marB="132175" marR="89850" marL="61675" anchor="ctr"/>
                </a:tc>
                <a:tc>
                  <a:txBody>
                    <a:bodyPr/>
                    <a:lstStyle/>
                    <a:p>
                      <a:pPr indent="0" lvl="0" marL="0" marR="0" rtl="0" algn="ctr">
                        <a:spcBef>
                          <a:spcPts val="0"/>
                        </a:spcBef>
                        <a:spcAft>
                          <a:spcPts val="0"/>
                        </a:spcAft>
                        <a:buNone/>
                      </a:pPr>
                      <a:r>
                        <a:rPr b="1" lang="en-US" sz="1050" u="none" cap="none" strike="noStrike"/>
                        <a:t>TestSF</a:t>
                      </a:r>
                      <a:endParaRPr b="1" sz="1050" u="none" cap="none" strike="noStrike">
                        <a:latin typeface="Century Schoolbook"/>
                        <a:ea typeface="Century Schoolbook"/>
                        <a:cs typeface="Century Schoolbook"/>
                        <a:sym typeface="Century Schoolbook"/>
                      </a:endParaRPr>
                    </a:p>
                  </a:txBody>
                  <a:tcPr marT="17625" marB="132175" marR="89850" marL="61675" anchor="ctr"/>
                </a:tc>
                <a:tc>
                  <a:txBody>
                    <a:bodyPr/>
                    <a:lstStyle/>
                    <a:p>
                      <a:pPr indent="0" lvl="0" marL="0" marR="0" rtl="0" algn="ctr">
                        <a:spcBef>
                          <a:spcPts val="0"/>
                        </a:spcBef>
                        <a:spcAft>
                          <a:spcPts val="0"/>
                        </a:spcAft>
                        <a:buNone/>
                      </a:pPr>
                      <a:r>
                        <a:rPr b="1" lang="en-US" sz="1050" u="none" cap="none" strike="noStrike"/>
                        <a:t>Test</a:t>
                      </a:r>
                      <a:endParaRPr b="1" sz="1050" u="none" cap="none" strike="noStrike">
                        <a:latin typeface="Century Schoolbook"/>
                        <a:ea typeface="Century Schoolbook"/>
                        <a:cs typeface="Century Schoolbook"/>
                        <a:sym typeface="Century Schoolbook"/>
                      </a:endParaRPr>
                    </a:p>
                  </a:txBody>
                  <a:tcPr marT="17625" marB="132175" marR="89850" marL="61675" anchor="ctr"/>
                </a:tc>
                <a:tc>
                  <a:txBody>
                    <a:bodyPr/>
                    <a:lstStyle/>
                    <a:p>
                      <a:pPr indent="0" lvl="0" marL="0" marR="0" rtl="0" algn="ctr">
                        <a:spcBef>
                          <a:spcPts val="0"/>
                        </a:spcBef>
                        <a:spcAft>
                          <a:spcPts val="0"/>
                        </a:spcAft>
                        <a:buNone/>
                      </a:pPr>
                      <a:r>
                        <a:rPr b="1" lang="en-US" sz="1050" u="none" cap="none" strike="noStrike"/>
                        <a:t>TestSF</a:t>
                      </a:r>
                      <a:endParaRPr b="1" sz="1050" u="none" cap="none" strike="noStrike">
                        <a:latin typeface="Century Schoolbook"/>
                        <a:ea typeface="Century Schoolbook"/>
                        <a:cs typeface="Century Schoolbook"/>
                        <a:sym typeface="Century Schoolbook"/>
                      </a:endParaRPr>
                    </a:p>
                  </a:txBody>
                  <a:tcPr marT="17625" marB="132175" marR="89850" marL="61675" anchor="ctr"/>
                </a:tc>
                <a:tc>
                  <a:txBody>
                    <a:bodyPr/>
                    <a:lstStyle/>
                    <a:p>
                      <a:pPr indent="0" lvl="0" marL="0" marR="0" rtl="0" algn="ctr">
                        <a:spcBef>
                          <a:spcPts val="0"/>
                        </a:spcBef>
                        <a:spcAft>
                          <a:spcPts val="0"/>
                        </a:spcAft>
                        <a:buNone/>
                      </a:pPr>
                      <a:r>
                        <a:rPr b="1" lang="en-US" sz="1050" u="none" cap="none" strike="noStrike"/>
                        <a:t>Test</a:t>
                      </a:r>
                      <a:endParaRPr b="1" sz="1050" u="none" cap="none" strike="noStrike">
                        <a:latin typeface="Century Schoolbook"/>
                        <a:ea typeface="Century Schoolbook"/>
                        <a:cs typeface="Century Schoolbook"/>
                        <a:sym typeface="Century Schoolbook"/>
                      </a:endParaRPr>
                    </a:p>
                  </a:txBody>
                  <a:tcPr marT="17625" marB="132175" marR="89850" marL="61675" anchor="ctr"/>
                </a:tc>
                <a:tc>
                  <a:txBody>
                    <a:bodyPr/>
                    <a:lstStyle/>
                    <a:p>
                      <a:pPr indent="0" lvl="0" marL="0" marR="0" rtl="0" algn="ctr">
                        <a:spcBef>
                          <a:spcPts val="0"/>
                        </a:spcBef>
                        <a:spcAft>
                          <a:spcPts val="0"/>
                        </a:spcAft>
                        <a:buNone/>
                      </a:pPr>
                      <a:r>
                        <a:rPr b="1" lang="en-US" sz="1050" u="none" cap="none" strike="noStrike"/>
                        <a:t>TestSF</a:t>
                      </a:r>
                      <a:endParaRPr b="1" sz="1050" u="none" cap="none" strike="noStrike">
                        <a:latin typeface="Century Schoolbook"/>
                        <a:ea typeface="Century Schoolbook"/>
                        <a:cs typeface="Century Schoolbook"/>
                        <a:sym typeface="Century Schoolbook"/>
                      </a:endParaRPr>
                    </a:p>
                  </a:txBody>
                  <a:tcPr marT="17625" marB="132175" marR="89850" marL="61675" anchor="ctr"/>
                </a:tc>
                <a:tc>
                  <a:txBody>
                    <a:bodyPr/>
                    <a:lstStyle/>
                    <a:p>
                      <a:pPr indent="0" lvl="0" marL="0" marR="0" rtl="0" algn="ctr">
                        <a:spcBef>
                          <a:spcPts val="0"/>
                        </a:spcBef>
                        <a:spcAft>
                          <a:spcPts val="0"/>
                        </a:spcAft>
                        <a:buNone/>
                      </a:pPr>
                      <a:r>
                        <a:rPr b="1" lang="en-US" sz="1050" u="none" cap="none" strike="noStrike"/>
                        <a:t>Test</a:t>
                      </a:r>
                      <a:endParaRPr b="1" sz="1050" u="none" cap="none" strike="noStrike">
                        <a:latin typeface="Century Schoolbook"/>
                        <a:ea typeface="Century Schoolbook"/>
                        <a:cs typeface="Century Schoolbook"/>
                        <a:sym typeface="Century Schoolbook"/>
                      </a:endParaRPr>
                    </a:p>
                  </a:txBody>
                  <a:tcPr marT="17625" marB="132175" marR="89850" marL="61675" anchor="ctr"/>
                </a:tc>
                <a:tc>
                  <a:txBody>
                    <a:bodyPr/>
                    <a:lstStyle/>
                    <a:p>
                      <a:pPr indent="0" lvl="0" marL="0" marR="0" rtl="0" algn="ctr">
                        <a:spcBef>
                          <a:spcPts val="0"/>
                        </a:spcBef>
                        <a:spcAft>
                          <a:spcPts val="0"/>
                        </a:spcAft>
                        <a:buNone/>
                      </a:pPr>
                      <a:r>
                        <a:rPr b="1" lang="en-US" sz="1050" u="none" cap="none" strike="noStrike"/>
                        <a:t>TestSF</a:t>
                      </a:r>
                      <a:endParaRPr b="1" sz="1050" u="none" cap="none" strike="noStrike">
                        <a:latin typeface="Century Schoolbook"/>
                        <a:ea typeface="Century Schoolbook"/>
                        <a:cs typeface="Century Schoolbook"/>
                        <a:sym typeface="Century Schoolbook"/>
                      </a:endParaRPr>
                    </a:p>
                  </a:txBody>
                  <a:tcPr marT="17625" marB="132175" marR="89850" marL="61675" anchor="ctr"/>
                </a:tc>
              </a:tr>
              <a:tr h="299350">
                <a:tc>
                  <a:txBody>
                    <a:bodyPr/>
                    <a:lstStyle/>
                    <a:p>
                      <a:pPr indent="0" lvl="0" marL="0" marR="0" rtl="0" algn="l">
                        <a:spcBef>
                          <a:spcPts val="0"/>
                        </a:spcBef>
                        <a:spcAft>
                          <a:spcPts val="0"/>
                        </a:spcAft>
                        <a:buNone/>
                      </a:pPr>
                      <a:r>
                        <a:rPr lang="en-US" sz="1050" u="none" cap="none" strike="noStrike"/>
                        <a:t>Train</a:t>
                      </a:r>
                      <a:endParaRPr sz="1050" u="none" cap="none" strike="noStrike">
                        <a:latin typeface="Century Schoolbook"/>
                        <a:ea typeface="Century Schoolbook"/>
                        <a:cs typeface="Century Schoolbook"/>
                        <a:sym typeface="Century Schoolbook"/>
                      </a:endParaRPr>
                    </a:p>
                  </a:txBody>
                  <a:tcPr marT="17625" marB="132175" marR="89850" marL="61675" anchor="b"/>
                </a:tc>
                <a:tc>
                  <a:txBody>
                    <a:bodyPr/>
                    <a:lstStyle/>
                    <a:p>
                      <a:pPr indent="0" lvl="0" marL="0" marR="0" rtl="0" algn="ctr">
                        <a:spcBef>
                          <a:spcPts val="0"/>
                        </a:spcBef>
                        <a:spcAft>
                          <a:spcPts val="0"/>
                        </a:spcAft>
                        <a:buNone/>
                      </a:pPr>
                      <a:r>
                        <a:rPr lang="en-US" sz="1050" u="none" cap="none" strike="noStrike"/>
                        <a:t>0.008</a:t>
                      </a:r>
                      <a:endParaRPr sz="1050" u="none" cap="none" strike="noStrike">
                        <a:latin typeface="Century Schoolbook"/>
                        <a:ea typeface="Century Schoolbook"/>
                        <a:cs typeface="Century Schoolbook"/>
                        <a:sym typeface="Century Schoolbook"/>
                      </a:endParaRPr>
                    </a:p>
                  </a:txBody>
                  <a:tcPr marT="17625" marB="132175" marR="89850" marL="61675" anchor="b"/>
                </a:tc>
                <a:tc>
                  <a:txBody>
                    <a:bodyPr/>
                    <a:lstStyle/>
                    <a:p>
                      <a:pPr indent="0" lvl="0" marL="0" marR="0" rtl="0" algn="ctr">
                        <a:spcBef>
                          <a:spcPts val="0"/>
                        </a:spcBef>
                        <a:spcAft>
                          <a:spcPts val="0"/>
                        </a:spcAft>
                        <a:buNone/>
                      </a:pPr>
                      <a:r>
                        <a:rPr lang="en-US" sz="1050" u="none" cap="none" strike="noStrike"/>
                        <a:t>0.4755</a:t>
                      </a:r>
                      <a:endParaRPr sz="1050" u="none" cap="none" strike="noStrike">
                        <a:latin typeface="Century Schoolbook"/>
                        <a:ea typeface="Century Schoolbook"/>
                        <a:cs typeface="Century Schoolbook"/>
                        <a:sym typeface="Century Schoolbook"/>
                      </a:endParaRPr>
                    </a:p>
                  </a:txBody>
                  <a:tcPr marT="17625" marB="132175" marR="89850" marL="61675" anchor="b"/>
                </a:tc>
                <a:tc>
                  <a:txBody>
                    <a:bodyPr/>
                    <a:lstStyle/>
                    <a:p>
                      <a:pPr indent="0" lvl="0" marL="0" marR="0" rtl="0" algn="ctr">
                        <a:spcBef>
                          <a:spcPts val="0"/>
                        </a:spcBef>
                        <a:spcAft>
                          <a:spcPts val="0"/>
                        </a:spcAft>
                        <a:buNone/>
                      </a:pPr>
                      <a:r>
                        <a:rPr lang="en-US" sz="1050" u="none" cap="none" strike="noStrike"/>
                        <a:t>0.6419</a:t>
                      </a:r>
                      <a:endParaRPr sz="1050" u="none" cap="none" strike="noStrike">
                        <a:latin typeface="Century Schoolbook"/>
                        <a:ea typeface="Century Schoolbook"/>
                        <a:cs typeface="Century Schoolbook"/>
                        <a:sym typeface="Century Schoolbook"/>
                      </a:endParaRPr>
                    </a:p>
                  </a:txBody>
                  <a:tcPr marT="17625" marB="132175" marR="89850" marL="61675" anchor="b"/>
                </a:tc>
                <a:tc>
                  <a:txBody>
                    <a:bodyPr/>
                    <a:lstStyle/>
                    <a:p>
                      <a:pPr indent="0" lvl="0" marL="0" marR="0" rtl="0" algn="ctr">
                        <a:spcBef>
                          <a:spcPts val="0"/>
                        </a:spcBef>
                        <a:spcAft>
                          <a:spcPts val="0"/>
                        </a:spcAft>
                        <a:buNone/>
                      </a:pPr>
                      <a:r>
                        <a:rPr lang="en-US" sz="1050" u="none" cap="none" strike="noStrike"/>
                        <a:t>0.5859</a:t>
                      </a:r>
                      <a:endParaRPr sz="1050" u="none" cap="none" strike="noStrike">
                        <a:latin typeface="Century Schoolbook"/>
                        <a:ea typeface="Century Schoolbook"/>
                        <a:cs typeface="Century Schoolbook"/>
                        <a:sym typeface="Century Schoolbook"/>
                      </a:endParaRPr>
                    </a:p>
                  </a:txBody>
                  <a:tcPr marT="17625" marB="132175" marR="89850" marL="61675" anchor="b"/>
                </a:tc>
                <a:tc>
                  <a:txBody>
                    <a:bodyPr/>
                    <a:lstStyle/>
                    <a:p>
                      <a:pPr indent="0" lvl="0" marL="0" marR="0" rtl="0" algn="ctr">
                        <a:spcBef>
                          <a:spcPts val="0"/>
                        </a:spcBef>
                        <a:spcAft>
                          <a:spcPts val="0"/>
                        </a:spcAft>
                        <a:buNone/>
                      </a:pPr>
                      <a:r>
                        <a:rPr lang="en-US" sz="1050" u="none" cap="none" strike="noStrike"/>
                        <a:t>1</a:t>
                      </a:r>
                      <a:endParaRPr sz="1050" u="none" cap="none" strike="noStrike">
                        <a:latin typeface="Century Schoolbook"/>
                        <a:ea typeface="Century Schoolbook"/>
                        <a:cs typeface="Century Schoolbook"/>
                        <a:sym typeface="Century Schoolbook"/>
                      </a:endParaRPr>
                    </a:p>
                  </a:txBody>
                  <a:tcPr marT="17625" marB="132175" marR="89850" marL="61675" anchor="b"/>
                </a:tc>
                <a:tc>
                  <a:txBody>
                    <a:bodyPr/>
                    <a:lstStyle/>
                    <a:p>
                      <a:pPr indent="0" lvl="0" marL="0" marR="0" rtl="0" algn="ctr">
                        <a:spcBef>
                          <a:spcPts val="0"/>
                        </a:spcBef>
                        <a:spcAft>
                          <a:spcPts val="0"/>
                        </a:spcAft>
                        <a:buNone/>
                      </a:pPr>
                      <a:r>
                        <a:rPr lang="en-US" sz="1050" u="none" cap="none" strike="noStrike"/>
                        <a:t>0.9986</a:t>
                      </a:r>
                      <a:endParaRPr sz="1050" u="none" cap="none" strike="noStrike">
                        <a:latin typeface="Century Schoolbook"/>
                        <a:ea typeface="Century Schoolbook"/>
                        <a:cs typeface="Century Schoolbook"/>
                        <a:sym typeface="Century Schoolbook"/>
                      </a:endParaRPr>
                    </a:p>
                  </a:txBody>
                  <a:tcPr marT="17625" marB="132175" marR="89850" marL="61675" anchor="b"/>
                </a:tc>
                <a:tc>
                  <a:txBody>
                    <a:bodyPr/>
                    <a:lstStyle/>
                    <a:p>
                      <a:pPr indent="0" lvl="0" marL="0" marR="0" rtl="0" algn="ctr">
                        <a:spcBef>
                          <a:spcPts val="0"/>
                        </a:spcBef>
                        <a:spcAft>
                          <a:spcPts val="0"/>
                        </a:spcAft>
                        <a:buNone/>
                      </a:pPr>
                      <a:r>
                        <a:rPr lang="en-US" sz="1050" u="none" cap="none" strike="noStrike"/>
                        <a:t>0.9907</a:t>
                      </a:r>
                      <a:endParaRPr sz="1050" u="none" cap="none" strike="noStrike">
                        <a:latin typeface="Century Schoolbook"/>
                        <a:ea typeface="Century Schoolbook"/>
                        <a:cs typeface="Century Schoolbook"/>
                        <a:sym typeface="Century Schoolbook"/>
                      </a:endParaRPr>
                    </a:p>
                  </a:txBody>
                  <a:tcPr marT="17625" marB="132175" marR="89850" marL="61675" anchor="b"/>
                </a:tc>
                <a:tc>
                  <a:txBody>
                    <a:bodyPr/>
                    <a:lstStyle/>
                    <a:p>
                      <a:pPr indent="0" lvl="0" marL="0" marR="0" rtl="0" algn="ctr">
                        <a:spcBef>
                          <a:spcPts val="0"/>
                        </a:spcBef>
                        <a:spcAft>
                          <a:spcPts val="0"/>
                        </a:spcAft>
                        <a:buNone/>
                      </a:pPr>
                      <a:r>
                        <a:rPr lang="en-US" sz="1050" u="none" cap="none" strike="noStrike"/>
                        <a:t>0</a:t>
                      </a:r>
                      <a:endParaRPr sz="1050" u="none" cap="none" strike="noStrike">
                        <a:latin typeface="Century Schoolbook"/>
                        <a:ea typeface="Century Schoolbook"/>
                        <a:cs typeface="Century Schoolbook"/>
                        <a:sym typeface="Century Schoolbook"/>
                      </a:endParaRPr>
                    </a:p>
                  </a:txBody>
                  <a:tcPr marT="17625" marB="132175" marR="89850" marL="61675" anchor="b"/>
                </a:tc>
              </a:tr>
              <a:tr h="228525">
                <a:tc>
                  <a:txBody>
                    <a:bodyPr/>
                    <a:lstStyle/>
                    <a:p>
                      <a:pPr indent="0" lvl="0" marL="0" marR="0" rtl="0" algn="l">
                        <a:spcBef>
                          <a:spcPts val="0"/>
                        </a:spcBef>
                        <a:spcAft>
                          <a:spcPts val="0"/>
                        </a:spcAft>
                        <a:buNone/>
                      </a:pPr>
                      <a:r>
                        <a:rPr lang="en-US" sz="1050" u="none" cap="none" strike="noStrike"/>
                        <a:t>HMM</a:t>
                      </a:r>
                      <a:endParaRPr sz="1050" u="none" cap="none" strike="noStrike">
                        <a:latin typeface="Century Schoolbook"/>
                        <a:ea typeface="Century Schoolbook"/>
                        <a:cs typeface="Century Schoolbook"/>
                        <a:sym typeface="Century Schoolbook"/>
                      </a:endParaRPr>
                    </a:p>
                  </a:txBody>
                  <a:tcPr marT="17625" marB="132175" marR="89850" marL="61675" anchor="b"/>
                </a:tc>
                <a:tc>
                  <a:txBody>
                    <a:bodyPr/>
                    <a:lstStyle/>
                    <a:p>
                      <a:pPr indent="0" lvl="0" marL="0" marR="0" rtl="0" algn="ctr">
                        <a:spcBef>
                          <a:spcPts val="0"/>
                        </a:spcBef>
                        <a:spcAft>
                          <a:spcPts val="0"/>
                        </a:spcAft>
                        <a:buNone/>
                      </a:pPr>
                      <a:r>
                        <a:rPr lang="en-US" sz="1050" u="none" cap="none" strike="noStrike"/>
                        <a:t>24.4661±2.5251</a:t>
                      </a:r>
                      <a:endParaRPr sz="1050" u="none" cap="none" strike="noStrike">
                        <a:latin typeface="Century Schoolbook"/>
                        <a:ea typeface="Century Schoolbook"/>
                        <a:cs typeface="Century Schoolbook"/>
                        <a:sym typeface="Century Schoolbook"/>
                      </a:endParaRPr>
                    </a:p>
                  </a:txBody>
                  <a:tcPr marT="17625" marB="132175" marR="89850" marL="61675" anchor="b"/>
                </a:tc>
                <a:tc>
                  <a:txBody>
                    <a:bodyPr/>
                    <a:lstStyle/>
                    <a:p>
                      <a:pPr indent="0" lvl="0" marL="0" marR="0" rtl="0" algn="ctr">
                        <a:spcBef>
                          <a:spcPts val="0"/>
                        </a:spcBef>
                        <a:spcAft>
                          <a:spcPts val="0"/>
                        </a:spcAft>
                        <a:buNone/>
                      </a:pPr>
                      <a:r>
                        <a:rPr lang="en-US" sz="1050" u="none" cap="none" strike="noStrike"/>
                        <a:t>25.4312±2.5599</a:t>
                      </a:r>
                      <a:endParaRPr sz="1050" u="none" cap="none" strike="noStrike">
                        <a:latin typeface="Century Schoolbook"/>
                        <a:ea typeface="Century Schoolbook"/>
                        <a:cs typeface="Century Schoolbook"/>
                        <a:sym typeface="Century Schoolbook"/>
                      </a:endParaRPr>
                    </a:p>
                  </a:txBody>
                  <a:tcPr marT="17625" marB="132175" marR="89850" marL="61675" anchor="b"/>
                </a:tc>
                <a:tc>
                  <a:txBody>
                    <a:bodyPr/>
                    <a:lstStyle/>
                    <a:p>
                      <a:pPr indent="0" lvl="0" marL="0" marR="0" rtl="0" algn="ctr">
                        <a:spcBef>
                          <a:spcPts val="0"/>
                        </a:spcBef>
                        <a:spcAft>
                          <a:spcPts val="0"/>
                        </a:spcAft>
                        <a:buNone/>
                      </a:pPr>
                      <a:r>
                        <a:rPr lang="en-US" sz="1050" u="none" cap="none" strike="noStrike"/>
                        <a:t>0.3876±0.0107</a:t>
                      </a:r>
                      <a:endParaRPr sz="1050" u="none" cap="none" strike="noStrike">
                        <a:latin typeface="Century Schoolbook"/>
                        <a:ea typeface="Century Schoolbook"/>
                        <a:cs typeface="Century Schoolbook"/>
                        <a:sym typeface="Century Schoolbook"/>
                      </a:endParaRPr>
                    </a:p>
                  </a:txBody>
                  <a:tcPr marT="17625" marB="132175" marR="89850" marL="61675" anchor="b"/>
                </a:tc>
                <a:tc>
                  <a:txBody>
                    <a:bodyPr/>
                    <a:lstStyle/>
                    <a:p>
                      <a:pPr indent="0" lvl="0" marL="0" marR="0" rtl="0" algn="ctr">
                        <a:spcBef>
                          <a:spcPts val="0"/>
                        </a:spcBef>
                        <a:spcAft>
                          <a:spcPts val="0"/>
                        </a:spcAft>
                        <a:buNone/>
                      </a:pPr>
                      <a:r>
                        <a:rPr lang="en-US" sz="1050" u="none" cap="none" strike="noStrike"/>
                        <a:t>0.3795±0.0107</a:t>
                      </a:r>
                      <a:endParaRPr sz="1050" u="none" cap="none" strike="noStrike">
                        <a:latin typeface="Century Schoolbook"/>
                        <a:ea typeface="Century Schoolbook"/>
                        <a:cs typeface="Century Schoolbook"/>
                        <a:sym typeface="Century Schoolbook"/>
                      </a:endParaRPr>
                    </a:p>
                  </a:txBody>
                  <a:tcPr marT="17625" marB="132175" marR="89850" marL="61675" anchor="b"/>
                </a:tc>
                <a:tc>
                  <a:txBody>
                    <a:bodyPr/>
                    <a:lstStyle/>
                    <a:p>
                      <a:pPr indent="0" lvl="0" marL="0" marR="0" rtl="0" algn="ctr">
                        <a:spcBef>
                          <a:spcPts val="0"/>
                        </a:spcBef>
                        <a:spcAft>
                          <a:spcPts val="0"/>
                        </a:spcAft>
                        <a:buNone/>
                      </a:pPr>
                      <a:r>
                        <a:rPr lang="en-US" sz="1050" u="none" cap="none" strike="noStrike"/>
                        <a:t>0.5754±0.1224</a:t>
                      </a:r>
                      <a:endParaRPr sz="1050" u="none" cap="none" strike="noStrike">
                        <a:latin typeface="Century Schoolbook"/>
                        <a:ea typeface="Century Schoolbook"/>
                        <a:cs typeface="Century Schoolbook"/>
                        <a:sym typeface="Century Schoolbook"/>
                      </a:endParaRPr>
                    </a:p>
                  </a:txBody>
                  <a:tcPr marT="17625" marB="132175" marR="89850" marL="61675" anchor="b"/>
                </a:tc>
                <a:tc>
                  <a:txBody>
                    <a:bodyPr/>
                    <a:lstStyle/>
                    <a:p>
                      <a:pPr indent="0" lvl="0" marL="0" marR="0" rtl="0" algn="ctr">
                        <a:spcBef>
                          <a:spcPts val="0"/>
                        </a:spcBef>
                        <a:spcAft>
                          <a:spcPts val="0"/>
                        </a:spcAft>
                        <a:buNone/>
                      </a:pPr>
                      <a:r>
                        <a:rPr lang="en-US" sz="1050" u="none" cap="none" strike="noStrike"/>
                        <a:t>0.5681±0.1218</a:t>
                      </a:r>
                      <a:endParaRPr sz="1050" u="none" cap="none" strike="noStrike">
                        <a:latin typeface="Century Schoolbook"/>
                        <a:ea typeface="Century Schoolbook"/>
                        <a:cs typeface="Century Schoolbook"/>
                        <a:sym typeface="Century Schoolbook"/>
                      </a:endParaRPr>
                    </a:p>
                  </a:txBody>
                  <a:tcPr marT="17625" marB="132175" marR="89850" marL="61675" anchor="b"/>
                </a:tc>
                <a:tc>
                  <a:txBody>
                    <a:bodyPr/>
                    <a:lstStyle/>
                    <a:p>
                      <a:pPr indent="0" lvl="0" marL="0" marR="0" rtl="0" algn="ctr">
                        <a:spcBef>
                          <a:spcPts val="0"/>
                        </a:spcBef>
                        <a:spcAft>
                          <a:spcPts val="0"/>
                        </a:spcAft>
                        <a:buNone/>
                      </a:pPr>
                      <a:r>
                        <a:rPr lang="en-US" sz="1050" u="none" cap="none" strike="noStrike"/>
                        <a:t>0.2065±0.0481</a:t>
                      </a:r>
                      <a:endParaRPr sz="1050" u="none" cap="none" strike="noStrike">
                        <a:latin typeface="Century Schoolbook"/>
                        <a:ea typeface="Century Schoolbook"/>
                        <a:cs typeface="Century Schoolbook"/>
                        <a:sym typeface="Century Schoolbook"/>
                      </a:endParaRPr>
                    </a:p>
                  </a:txBody>
                  <a:tcPr marT="17625" marB="132175" marR="89850" marL="61675" anchor="b"/>
                </a:tc>
                <a:tc>
                  <a:txBody>
                    <a:bodyPr/>
                    <a:lstStyle/>
                    <a:p>
                      <a:pPr indent="0" lvl="0" marL="0" marR="0" rtl="0" algn="ctr">
                        <a:spcBef>
                          <a:spcPts val="0"/>
                        </a:spcBef>
                        <a:spcAft>
                          <a:spcPts val="0"/>
                        </a:spcAft>
                        <a:buNone/>
                      </a:pPr>
                      <a:r>
                        <a:rPr lang="en-US" sz="1050" u="none" cap="none" strike="noStrike"/>
                        <a:t>0.049±0.018</a:t>
                      </a:r>
                      <a:endParaRPr sz="1050" u="none" cap="none" strike="noStrike">
                        <a:latin typeface="Century Schoolbook"/>
                        <a:ea typeface="Century Schoolbook"/>
                        <a:cs typeface="Century Schoolbook"/>
                        <a:sym typeface="Century Schoolbook"/>
                      </a:endParaRPr>
                    </a:p>
                  </a:txBody>
                  <a:tcPr marT="17625" marB="132175" marR="89850" marL="61675" anchor="b"/>
                </a:tc>
              </a:tr>
              <a:tr h="308175">
                <a:tc>
                  <a:txBody>
                    <a:bodyPr/>
                    <a:lstStyle/>
                    <a:p>
                      <a:pPr indent="0" lvl="0" marL="0" marR="0" rtl="0" algn="l">
                        <a:spcBef>
                          <a:spcPts val="0"/>
                        </a:spcBef>
                        <a:spcAft>
                          <a:spcPts val="0"/>
                        </a:spcAft>
                        <a:buNone/>
                      </a:pPr>
                      <a:r>
                        <a:rPr lang="en-US" sz="1050" u="none" cap="none" strike="noStrike"/>
                        <a:t>NGram</a:t>
                      </a:r>
                      <a:endParaRPr sz="1050" u="none" cap="none" strike="noStrike">
                        <a:latin typeface="Century Schoolbook"/>
                        <a:ea typeface="Century Schoolbook"/>
                        <a:cs typeface="Century Schoolbook"/>
                        <a:sym typeface="Century Schoolbook"/>
                      </a:endParaRPr>
                    </a:p>
                  </a:txBody>
                  <a:tcPr marT="17625" marB="132175" marR="89850" marL="61675" anchor="b"/>
                </a:tc>
                <a:tc>
                  <a:txBody>
                    <a:bodyPr/>
                    <a:lstStyle/>
                    <a:p>
                      <a:pPr indent="0" lvl="0" marL="0" marR="0" rtl="0" algn="ctr">
                        <a:spcBef>
                          <a:spcPts val="0"/>
                        </a:spcBef>
                        <a:spcAft>
                          <a:spcPts val="0"/>
                        </a:spcAft>
                        <a:buNone/>
                      </a:pPr>
                      <a:r>
                        <a:rPr lang="en-US" sz="1050" u="none" cap="none" strike="noStrike"/>
                        <a:t>5.5069±0.1027</a:t>
                      </a:r>
                      <a:endParaRPr sz="1050" u="none" cap="none" strike="noStrike">
                        <a:latin typeface="Century Schoolbook"/>
                        <a:ea typeface="Century Schoolbook"/>
                        <a:cs typeface="Century Schoolbook"/>
                        <a:sym typeface="Century Schoolbook"/>
                      </a:endParaRPr>
                    </a:p>
                  </a:txBody>
                  <a:tcPr marT="17625" marB="132175" marR="89850" marL="61675" anchor="b"/>
                </a:tc>
                <a:tc>
                  <a:txBody>
                    <a:bodyPr/>
                    <a:lstStyle/>
                    <a:p>
                      <a:pPr indent="0" lvl="0" marL="0" marR="0" rtl="0" algn="ctr">
                        <a:spcBef>
                          <a:spcPts val="0"/>
                        </a:spcBef>
                        <a:spcAft>
                          <a:spcPts val="0"/>
                        </a:spcAft>
                        <a:buNone/>
                      </a:pPr>
                      <a:r>
                        <a:rPr lang="en-US" sz="1050" u="none" cap="none" strike="noStrike"/>
                        <a:t>6.2306±0.0966</a:t>
                      </a:r>
                      <a:endParaRPr sz="1050" u="none" cap="none" strike="noStrike">
                        <a:latin typeface="Century Schoolbook"/>
                        <a:ea typeface="Century Schoolbook"/>
                        <a:cs typeface="Century Schoolbook"/>
                        <a:sym typeface="Century Schoolbook"/>
                      </a:endParaRPr>
                    </a:p>
                  </a:txBody>
                  <a:tcPr marT="17625" marB="132175" marR="89850" marL="61675" anchor="b"/>
                </a:tc>
                <a:tc>
                  <a:txBody>
                    <a:bodyPr/>
                    <a:lstStyle/>
                    <a:p>
                      <a:pPr indent="0" lvl="0" marL="0" marR="0" rtl="0" algn="ctr">
                        <a:spcBef>
                          <a:spcPts val="0"/>
                        </a:spcBef>
                        <a:spcAft>
                          <a:spcPts val="0"/>
                        </a:spcAft>
                        <a:buNone/>
                      </a:pPr>
                      <a:r>
                        <a:rPr lang="en-US" sz="1050" u="none" cap="none" strike="noStrike"/>
                        <a:t>0.5209±0.001</a:t>
                      </a:r>
                      <a:endParaRPr sz="1050" u="none" cap="none" strike="noStrike">
                        <a:latin typeface="Century Schoolbook"/>
                        <a:ea typeface="Century Schoolbook"/>
                        <a:cs typeface="Century Schoolbook"/>
                        <a:sym typeface="Century Schoolbook"/>
                      </a:endParaRPr>
                    </a:p>
                  </a:txBody>
                  <a:tcPr marT="17625" marB="132175" marR="89850" marL="61675" anchor="b"/>
                </a:tc>
                <a:tc>
                  <a:txBody>
                    <a:bodyPr/>
                    <a:lstStyle/>
                    <a:p>
                      <a:pPr indent="0" lvl="0" marL="0" marR="0" rtl="0" algn="ctr">
                        <a:spcBef>
                          <a:spcPts val="0"/>
                        </a:spcBef>
                        <a:spcAft>
                          <a:spcPts val="0"/>
                        </a:spcAft>
                        <a:buNone/>
                      </a:pPr>
                      <a:r>
                        <a:rPr lang="en-US" sz="1050" u="none" cap="none" strike="noStrike"/>
                        <a:t>0.4997±0.0005</a:t>
                      </a:r>
                      <a:endParaRPr sz="1050" u="none" cap="none" strike="noStrike">
                        <a:latin typeface="Century Schoolbook"/>
                        <a:ea typeface="Century Schoolbook"/>
                        <a:cs typeface="Century Schoolbook"/>
                        <a:sym typeface="Century Schoolbook"/>
                      </a:endParaRPr>
                    </a:p>
                  </a:txBody>
                  <a:tcPr marT="17625" marB="132175" marR="89850" marL="61675" anchor="b"/>
                </a:tc>
                <a:tc>
                  <a:txBody>
                    <a:bodyPr/>
                    <a:lstStyle/>
                    <a:p>
                      <a:pPr indent="0" lvl="0" marL="0" marR="0" rtl="0" algn="ctr">
                        <a:spcBef>
                          <a:spcPts val="0"/>
                        </a:spcBef>
                        <a:spcAft>
                          <a:spcPts val="0"/>
                        </a:spcAft>
                        <a:buNone/>
                      </a:pPr>
                      <a:r>
                        <a:rPr lang="en-US" sz="1050" u="none" cap="none" strike="noStrike"/>
                        <a:t>0.9846±0.0012</a:t>
                      </a:r>
                      <a:endParaRPr sz="1050" u="none" cap="none" strike="noStrike">
                        <a:latin typeface="Century Schoolbook"/>
                        <a:ea typeface="Century Schoolbook"/>
                        <a:cs typeface="Century Schoolbook"/>
                        <a:sym typeface="Century Schoolbook"/>
                      </a:endParaRPr>
                    </a:p>
                  </a:txBody>
                  <a:tcPr marT="17625" marB="132175" marR="89850" marL="61675" anchor="b"/>
                </a:tc>
                <a:tc>
                  <a:txBody>
                    <a:bodyPr/>
                    <a:lstStyle/>
                    <a:p>
                      <a:pPr indent="0" lvl="0" marL="0" marR="0" rtl="0" algn="ctr">
                        <a:spcBef>
                          <a:spcPts val="0"/>
                        </a:spcBef>
                        <a:spcAft>
                          <a:spcPts val="0"/>
                        </a:spcAft>
                        <a:buNone/>
                      </a:pPr>
                      <a:r>
                        <a:rPr lang="en-US" sz="1050" u="none" cap="none" strike="noStrike"/>
                        <a:t>0.9815±0.0012</a:t>
                      </a:r>
                      <a:endParaRPr sz="1050" u="none" cap="none" strike="noStrike">
                        <a:latin typeface="Century Schoolbook"/>
                        <a:ea typeface="Century Schoolbook"/>
                        <a:cs typeface="Century Schoolbook"/>
                        <a:sym typeface="Century Schoolbook"/>
                      </a:endParaRPr>
                    </a:p>
                  </a:txBody>
                  <a:tcPr marT="17625" marB="132175" marR="89850" marL="61675" anchor="b"/>
                </a:tc>
                <a:tc>
                  <a:txBody>
                    <a:bodyPr/>
                    <a:lstStyle/>
                    <a:p>
                      <a:pPr indent="0" lvl="0" marL="0" marR="0" rtl="0" algn="ctr">
                        <a:spcBef>
                          <a:spcPts val="0"/>
                        </a:spcBef>
                        <a:spcAft>
                          <a:spcPts val="0"/>
                        </a:spcAft>
                        <a:buNone/>
                      </a:pPr>
                      <a:r>
                        <a:rPr lang="en-US" sz="1050" u="none" cap="none" strike="noStrike"/>
                        <a:t>0.5302±0.0163</a:t>
                      </a:r>
                      <a:endParaRPr sz="1050" u="none" cap="none" strike="noStrike">
                        <a:latin typeface="Century Schoolbook"/>
                        <a:ea typeface="Century Schoolbook"/>
                        <a:cs typeface="Century Schoolbook"/>
                        <a:sym typeface="Century Schoolbook"/>
                      </a:endParaRPr>
                    </a:p>
                  </a:txBody>
                  <a:tcPr marT="17625" marB="132175" marR="89850" marL="61675" anchor="b"/>
                </a:tc>
                <a:tc>
                  <a:txBody>
                    <a:bodyPr/>
                    <a:lstStyle/>
                    <a:p>
                      <a:pPr indent="0" lvl="0" marL="0" marR="0" rtl="0" algn="ctr">
                        <a:spcBef>
                          <a:spcPts val="0"/>
                        </a:spcBef>
                        <a:spcAft>
                          <a:spcPts val="0"/>
                        </a:spcAft>
                        <a:buNone/>
                      </a:pPr>
                      <a:r>
                        <a:rPr lang="en-US" sz="1050" u="none" cap="none" strike="noStrike"/>
                        <a:t>0.0977±0.0142</a:t>
                      </a:r>
                      <a:endParaRPr sz="1050" u="none" cap="none" strike="noStrike">
                        <a:latin typeface="Century Schoolbook"/>
                        <a:ea typeface="Century Schoolbook"/>
                        <a:cs typeface="Century Schoolbook"/>
                        <a:sym typeface="Century Schoolbook"/>
                      </a:endParaRPr>
                    </a:p>
                  </a:txBody>
                  <a:tcPr marT="17625" marB="132175" marR="89850" marL="61675" anchor="b"/>
                </a:tc>
              </a:tr>
              <a:tr h="328550">
                <a:tc>
                  <a:txBody>
                    <a:bodyPr/>
                    <a:lstStyle/>
                    <a:p>
                      <a:pPr indent="0" lvl="0" marL="0" marR="0" rtl="0" algn="l">
                        <a:spcBef>
                          <a:spcPts val="0"/>
                        </a:spcBef>
                        <a:spcAft>
                          <a:spcPts val="0"/>
                        </a:spcAft>
                        <a:buNone/>
                      </a:pPr>
                      <a:r>
                        <a:rPr lang="en-US" sz="1050" u="none" cap="none" strike="noStrike"/>
                        <a:t>Combinatorial</a:t>
                      </a:r>
                      <a:endParaRPr sz="1050" u="none" cap="none" strike="noStrike">
                        <a:latin typeface="Century Schoolbook"/>
                        <a:ea typeface="Century Schoolbook"/>
                        <a:cs typeface="Century Schoolbook"/>
                        <a:sym typeface="Century Schoolbook"/>
                      </a:endParaRPr>
                    </a:p>
                  </a:txBody>
                  <a:tcPr marT="17625" marB="132175" marR="89850" marL="61675" anchor="b"/>
                </a:tc>
                <a:tc>
                  <a:txBody>
                    <a:bodyPr/>
                    <a:lstStyle/>
                    <a:p>
                      <a:pPr indent="0" lvl="0" marL="0" marR="0" rtl="0" algn="ctr">
                        <a:spcBef>
                          <a:spcPts val="0"/>
                        </a:spcBef>
                        <a:spcAft>
                          <a:spcPts val="0"/>
                        </a:spcAft>
                        <a:buNone/>
                      </a:pPr>
                      <a:r>
                        <a:rPr lang="en-US" sz="1050" u="none" cap="none" strike="noStrike"/>
                        <a:t>4.2375±0.037</a:t>
                      </a:r>
                      <a:endParaRPr sz="1050" u="none" cap="none" strike="noStrike">
                        <a:latin typeface="Century Schoolbook"/>
                        <a:ea typeface="Century Schoolbook"/>
                        <a:cs typeface="Century Schoolbook"/>
                        <a:sym typeface="Century Schoolbook"/>
                      </a:endParaRPr>
                    </a:p>
                  </a:txBody>
                  <a:tcPr marT="17625" marB="132175" marR="89850" marL="61675" anchor="b"/>
                </a:tc>
                <a:tc>
                  <a:txBody>
                    <a:bodyPr/>
                    <a:lstStyle/>
                    <a:p>
                      <a:pPr indent="0" lvl="0" marL="0" marR="0" rtl="0" algn="ctr">
                        <a:spcBef>
                          <a:spcPts val="0"/>
                        </a:spcBef>
                        <a:spcAft>
                          <a:spcPts val="0"/>
                        </a:spcAft>
                        <a:buNone/>
                      </a:pPr>
                      <a:r>
                        <a:rPr lang="en-US" sz="1050" u="none" cap="none" strike="noStrike"/>
                        <a:t>4.5113±0.0274</a:t>
                      </a:r>
                      <a:endParaRPr sz="1050" u="none" cap="none" strike="noStrike">
                        <a:latin typeface="Century Schoolbook"/>
                        <a:ea typeface="Century Schoolbook"/>
                        <a:cs typeface="Century Schoolbook"/>
                        <a:sym typeface="Century Schoolbook"/>
                      </a:endParaRPr>
                    </a:p>
                  </a:txBody>
                  <a:tcPr marT="17625" marB="132175" marR="89850" marL="61675" anchor="b"/>
                </a:tc>
                <a:tc>
                  <a:txBody>
                    <a:bodyPr/>
                    <a:lstStyle/>
                    <a:p>
                      <a:pPr indent="0" lvl="0" marL="0" marR="0" rtl="0" algn="ctr">
                        <a:spcBef>
                          <a:spcPts val="0"/>
                        </a:spcBef>
                        <a:spcAft>
                          <a:spcPts val="0"/>
                        </a:spcAft>
                        <a:buNone/>
                      </a:pPr>
                      <a:r>
                        <a:rPr lang="en-US" sz="1050" u="none" cap="none" strike="noStrike"/>
                        <a:t>0.4514±0.0003</a:t>
                      </a:r>
                      <a:endParaRPr sz="1050" u="none" cap="none" strike="noStrike">
                        <a:latin typeface="Century Schoolbook"/>
                        <a:ea typeface="Century Schoolbook"/>
                        <a:cs typeface="Century Schoolbook"/>
                        <a:sym typeface="Century Schoolbook"/>
                      </a:endParaRPr>
                    </a:p>
                  </a:txBody>
                  <a:tcPr marT="17625" marB="132175" marR="89850" marL="61675" anchor="b"/>
                </a:tc>
                <a:tc>
                  <a:txBody>
                    <a:bodyPr/>
                    <a:lstStyle/>
                    <a:p>
                      <a:pPr indent="0" lvl="0" marL="0" marR="0" rtl="0" algn="ctr">
                        <a:spcBef>
                          <a:spcPts val="0"/>
                        </a:spcBef>
                        <a:spcAft>
                          <a:spcPts val="0"/>
                        </a:spcAft>
                        <a:buNone/>
                      </a:pPr>
                      <a:r>
                        <a:rPr lang="en-US" sz="1050" u="none" cap="none" strike="noStrike"/>
                        <a:t>0.4388±0.0002</a:t>
                      </a:r>
                      <a:endParaRPr sz="1050" u="none" cap="none" strike="noStrike">
                        <a:latin typeface="Century Schoolbook"/>
                        <a:ea typeface="Century Schoolbook"/>
                        <a:cs typeface="Century Schoolbook"/>
                        <a:sym typeface="Century Schoolbook"/>
                      </a:endParaRPr>
                    </a:p>
                  </a:txBody>
                  <a:tcPr marT="17625" marB="132175" marR="89850" marL="61675" anchor="b"/>
                </a:tc>
                <a:tc>
                  <a:txBody>
                    <a:bodyPr/>
                    <a:lstStyle/>
                    <a:p>
                      <a:pPr indent="0" lvl="0" marL="0" marR="0" rtl="0" algn="ctr">
                        <a:spcBef>
                          <a:spcPts val="0"/>
                        </a:spcBef>
                        <a:spcAft>
                          <a:spcPts val="0"/>
                        </a:spcAft>
                        <a:buNone/>
                      </a:pPr>
                      <a:r>
                        <a:rPr lang="en-US" sz="1050" u="none" cap="none" strike="noStrike"/>
                        <a:t>0.9912±0.0004</a:t>
                      </a:r>
                      <a:endParaRPr sz="1050" u="none" cap="none" strike="noStrike">
                        <a:latin typeface="Century Schoolbook"/>
                        <a:ea typeface="Century Schoolbook"/>
                        <a:cs typeface="Century Schoolbook"/>
                        <a:sym typeface="Century Schoolbook"/>
                      </a:endParaRPr>
                    </a:p>
                  </a:txBody>
                  <a:tcPr marT="17625" marB="132175" marR="89850" marL="61675" anchor="b"/>
                </a:tc>
                <a:tc>
                  <a:txBody>
                    <a:bodyPr/>
                    <a:lstStyle/>
                    <a:p>
                      <a:pPr indent="0" lvl="0" marL="0" marR="0" rtl="0" algn="ctr">
                        <a:spcBef>
                          <a:spcPts val="0"/>
                        </a:spcBef>
                        <a:spcAft>
                          <a:spcPts val="0"/>
                        </a:spcAft>
                        <a:buNone/>
                      </a:pPr>
                      <a:r>
                        <a:rPr lang="en-US" sz="1050" u="none" cap="none" strike="noStrike"/>
                        <a:t>0.9904±0.0003</a:t>
                      </a:r>
                      <a:endParaRPr sz="1050" u="none" cap="none" strike="noStrike">
                        <a:latin typeface="Century Schoolbook"/>
                        <a:ea typeface="Century Schoolbook"/>
                        <a:cs typeface="Century Schoolbook"/>
                        <a:sym typeface="Century Schoolbook"/>
                      </a:endParaRPr>
                    </a:p>
                  </a:txBody>
                  <a:tcPr marT="17625" marB="132175" marR="89850" marL="61675" anchor="b"/>
                </a:tc>
                <a:tc>
                  <a:txBody>
                    <a:bodyPr/>
                    <a:lstStyle/>
                    <a:p>
                      <a:pPr indent="0" lvl="0" marL="0" marR="0" rtl="0" algn="ctr">
                        <a:spcBef>
                          <a:spcPts val="0"/>
                        </a:spcBef>
                        <a:spcAft>
                          <a:spcPts val="0"/>
                        </a:spcAft>
                        <a:buNone/>
                      </a:pPr>
                      <a:r>
                        <a:rPr lang="en-US" sz="1050" u="none" cap="none" strike="noStrike"/>
                        <a:t>0.4445±0.0056</a:t>
                      </a:r>
                      <a:endParaRPr sz="1050" u="none" cap="none" strike="noStrike">
                        <a:latin typeface="Century Schoolbook"/>
                        <a:ea typeface="Century Schoolbook"/>
                        <a:cs typeface="Century Schoolbook"/>
                        <a:sym typeface="Century Schoolbook"/>
                      </a:endParaRPr>
                    </a:p>
                  </a:txBody>
                  <a:tcPr marT="17625" marB="132175" marR="89850" marL="61675" anchor="b"/>
                </a:tc>
                <a:tc>
                  <a:txBody>
                    <a:bodyPr/>
                    <a:lstStyle/>
                    <a:p>
                      <a:pPr indent="0" lvl="0" marL="0" marR="0" rtl="0" algn="ctr">
                        <a:spcBef>
                          <a:spcPts val="0"/>
                        </a:spcBef>
                        <a:spcAft>
                          <a:spcPts val="0"/>
                        </a:spcAft>
                        <a:buNone/>
                      </a:pPr>
                      <a:r>
                        <a:rPr lang="en-US" sz="1050" u="none" cap="none" strike="noStrike"/>
                        <a:t>0.0865±0.0027</a:t>
                      </a:r>
                      <a:endParaRPr sz="1050" u="none" cap="none" strike="noStrike">
                        <a:latin typeface="Century Schoolbook"/>
                        <a:ea typeface="Century Schoolbook"/>
                        <a:cs typeface="Century Schoolbook"/>
                        <a:sym typeface="Century Schoolbook"/>
                      </a:endParaRPr>
                    </a:p>
                  </a:txBody>
                  <a:tcPr marT="17625" marB="132175" marR="89850" marL="61675" anchor="b"/>
                </a:tc>
              </a:tr>
              <a:tr h="304800">
                <a:tc>
                  <a:txBody>
                    <a:bodyPr/>
                    <a:lstStyle/>
                    <a:p>
                      <a:pPr indent="0" lvl="0" marL="0" marR="0" rtl="0" algn="l">
                        <a:spcBef>
                          <a:spcPts val="0"/>
                        </a:spcBef>
                        <a:spcAft>
                          <a:spcPts val="0"/>
                        </a:spcAft>
                        <a:buNone/>
                      </a:pPr>
                      <a:r>
                        <a:rPr lang="en-US" sz="1050" u="none" cap="none" strike="noStrike"/>
                        <a:t>CharRNN</a:t>
                      </a:r>
                      <a:endParaRPr sz="1050" u="none" cap="none" strike="noStrike">
                        <a:latin typeface="Century Schoolbook"/>
                        <a:ea typeface="Century Schoolbook"/>
                        <a:cs typeface="Century Schoolbook"/>
                        <a:sym typeface="Century Schoolbook"/>
                      </a:endParaRPr>
                    </a:p>
                  </a:txBody>
                  <a:tcPr marT="17625" marB="132175" marR="89850" marL="61675" anchor="b"/>
                </a:tc>
                <a:tc>
                  <a:txBody>
                    <a:bodyPr/>
                    <a:lstStyle/>
                    <a:p>
                      <a:pPr indent="0" lvl="0" marL="0" marR="0" rtl="0" algn="ctr">
                        <a:spcBef>
                          <a:spcPts val="0"/>
                        </a:spcBef>
                        <a:spcAft>
                          <a:spcPts val="0"/>
                        </a:spcAft>
                        <a:buNone/>
                      </a:pPr>
                      <a:r>
                        <a:rPr b="1" lang="en-US" sz="1050" u="none" cap="none" strike="noStrike"/>
                        <a:t>0.0732±0.0247</a:t>
                      </a:r>
                      <a:endParaRPr b="1" sz="1050" u="none" cap="none" strike="noStrike">
                        <a:latin typeface="Century Schoolbook"/>
                        <a:ea typeface="Century Schoolbook"/>
                        <a:cs typeface="Century Schoolbook"/>
                        <a:sym typeface="Century Schoolbook"/>
                      </a:endParaRPr>
                    </a:p>
                  </a:txBody>
                  <a:tcPr marT="17625" marB="132175" marR="89850" marL="61675" anchor="b"/>
                </a:tc>
                <a:tc>
                  <a:txBody>
                    <a:bodyPr/>
                    <a:lstStyle/>
                    <a:p>
                      <a:pPr indent="0" lvl="0" marL="0" marR="0" rtl="0" algn="ctr">
                        <a:spcBef>
                          <a:spcPts val="0"/>
                        </a:spcBef>
                        <a:spcAft>
                          <a:spcPts val="0"/>
                        </a:spcAft>
                        <a:buNone/>
                      </a:pPr>
                      <a:r>
                        <a:rPr b="1" lang="en-US" sz="1050" u="none" cap="none" strike="noStrike"/>
                        <a:t>0.5204±0.0379</a:t>
                      </a:r>
                      <a:endParaRPr b="1" sz="1050" u="none" cap="none" strike="noStrike">
                        <a:latin typeface="Century Schoolbook"/>
                        <a:ea typeface="Century Schoolbook"/>
                        <a:cs typeface="Century Schoolbook"/>
                        <a:sym typeface="Century Schoolbook"/>
                      </a:endParaRPr>
                    </a:p>
                  </a:txBody>
                  <a:tcPr marT="17625" marB="132175" marR="89850" marL="61675" anchor="b"/>
                </a:tc>
                <a:tc>
                  <a:txBody>
                    <a:bodyPr/>
                    <a:lstStyle/>
                    <a:p>
                      <a:pPr indent="0" lvl="0" marL="0" marR="0" rtl="0" algn="ctr">
                        <a:spcBef>
                          <a:spcPts val="0"/>
                        </a:spcBef>
                        <a:spcAft>
                          <a:spcPts val="0"/>
                        </a:spcAft>
                        <a:buNone/>
                      </a:pPr>
                      <a:r>
                        <a:rPr lang="en-US" sz="1050" u="none" cap="none" strike="noStrike"/>
                        <a:t>0.6015±0.0206</a:t>
                      </a:r>
                      <a:endParaRPr sz="1050" u="none" cap="none" strike="noStrike">
                        <a:latin typeface="Century Schoolbook"/>
                        <a:ea typeface="Century Schoolbook"/>
                        <a:cs typeface="Century Schoolbook"/>
                        <a:sym typeface="Century Schoolbook"/>
                      </a:endParaRPr>
                    </a:p>
                  </a:txBody>
                  <a:tcPr marT="17625" marB="132175" marR="89850" marL="61675" anchor="b"/>
                </a:tc>
                <a:tc>
                  <a:txBody>
                    <a:bodyPr/>
                    <a:lstStyle/>
                    <a:p>
                      <a:pPr indent="0" lvl="0" marL="0" marR="0" rtl="0" algn="ctr">
                        <a:spcBef>
                          <a:spcPts val="0"/>
                        </a:spcBef>
                        <a:spcAft>
                          <a:spcPts val="0"/>
                        </a:spcAft>
                        <a:buNone/>
                      </a:pPr>
                      <a:r>
                        <a:rPr lang="en-US" sz="1050" u="none" cap="none" strike="noStrike"/>
                        <a:t>0.5649±0.0142</a:t>
                      </a:r>
                      <a:endParaRPr sz="1050" u="none" cap="none" strike="noStrike">
                        <a:latin typeface="Century Schoolbook"/>
                        <a:ea typeface="Century Schoolbook"/>
                        <a:cs typeface="Century Schoolbook"/>
                        <a:sym typeface="Century Schoolbook"/>
                      </a:endParaRPr>
                    </a:p>
                  </a:txBody>
                  <a:tcPr marT="17625" marB="132175" marR="89850" marL="61675" anchor="b"/>
                </a:tc>
                <a:tc>
                  <a:txBody>
                    <a:bodyPr/>
                    <a:lstStyle/>
                    <a:p>
                      <a:pPr indent="0" lvl="0" marL="0" marR="0" rtl="0" algn="ctr">
                        <a:spcBef>
                          <a:spcPts val="0"/>
                        </a:spcBef>
                        <a:spcAft>
                          <a:spcPts val="0"/>
                        </a:spcAft>
                        <a:buNone/>
                      </a:pPr>
                      <a:r>
                        <a:rPr b="1" lang="en-US" sz="1050" u="none" cap="none" strike="noStrike"/>
                        <a:t>0.9998±0.0002</a:t>
                      </a:r>
                      <a:endParaRPr b="1" sz="1050" u="none" cap="none" strike="noStrike">
                        <a:latin typeface="Century Schoolbook"/>
                        <a:ea typeface="Century Schoolbook"/>
                        <a:cs typeface="Century Schoolbook"/>
                        <a:sym typeface="Century Schoolbook"/>
                      </a:endParaRPr>
                    </a:p>
                  </a:txBody>
                  <a:tcPr marT="17625" marB="132175" marR="89850" marL="61675" anchor="b"/>
                </a:tc>
                <a:tc>
                  <a:txBody>
                    <a:bodyPr/>
                    <a:lstStyle/>
                    <a:p>
                      <a:pPr indent="0" lvl="0" marL="0" marR="0" rtl="0" algn="ctr">
                        <a:spcBef>
                          <a:spcPts val="0"/>
                        </a:spcBef>
                        <a:spcAft>
                          <a:spcPts val="0"/>
                        </a:spcAft>
                        <a:buNone/>
                      </a:pPr>
                      <a:r>
                        <a:rPr lang="en-US" sz="1050" u="none" cap="none" strike="noStrike"/>
                        <a:t>0.9983±0.0003</a:t>
                      </a:r>
                      <a:endParaRPr sz="1050" u="none" cap="none" strike="noStrike">
                        <a:latin typeface="Century Schoolbook"/>
                        <a:ea typeface="Century Schoolbook"/>
                        <a:cs typeface="Century Schoolbook"/>
                        <a:sym typeface="Century Schoolbook"/>
                      </a:endParaRPr>
                    </a:p>
                  </a:txBody>
                  <a:tcPr marT="17625" marB="132175" marR="89850" marL="61675" anchor="b"/>
                </a:tc>
                <a:tc>
                  <a:txBody>
                    <a:bodyPr/>
                    <a:lstStyle/>
                    <a:p>
                      <a:pPr indent="0" lvl="0" marL="0" marR="0" rtl="0" algn="ctr">
                        <a:spcBef>
                          <a:spcPts val="0"/>
                        </a:spcBef>
                        <a:spcAft>
                          <a:spcPts val="0"/>
                        </a:spcAft>
                        <a:buNone/>
                      </a:pPr>
                      <a:r>
                        <a:rPr lang="en-US" sz="1050" u="none" cap="none" strike="noStrike"/>
                        <a:t>0.9242±0.0058</a:t>
                      </a:r>
                      <a:endParaRPr sz="1050" u="none" cap="none" strike="noStrike">
                        <a:latin typeface="Century Schoolbook"/>
                        <a:ea typeface="Century Schoolbook"/>
                        <a:cs typeface="Century Schoolbook"/>
                        <a:sym typeface="Century Schoolbook"/>
                      </a:endParaRPr>
                    </a:p>
                  </a:txBody>
                  <a:tcPr marT="17625" marB="132175" marR="89850" marL="61675" anchor="b"/>
                </a:tc>
                <a:tc>
                  <a:txBody>
                    <a:bodyPr/>
                    <a:lstStyle/>
                    <a:p>
                      <a:pPr indent="0" lvl="0" marL="0" marR="0" rtl="0" algn="ctr">
                        <a:spcBef>
                          <a:spcPts val="0"/>
                        </a:spcBef>
                        <a:spcAft>
                          <a:spcPts val="0"/>
                        </a:spcAft>
                        <a:buNone/>
                      </a:pPr>
                      <a:r>
                        <a:rPr b="1" lang="en-US" sz="1050" u="none" cap="none" strike="noStrike"/>
                        <a:t>0.1101±0.0081</a:t>
                      </a:r>
                      <a:endParaRPr b="1" sz="1050" u="none" cap="none" strike="noStrike">
                        <a:latin typeface="Century Schoolbook"/>
                        <a:ea typeface="Century Schoolbook"/>
                        <a:cs typeface="Century Schoolbook"/>
                        <a:sym typeface="Century Schoolbook"/>
                      </a:endParaRPr>
                    </a:p>
                  </a:txBody>
                  <a:tcPr marT="17625" marB="132175" marR="89850" marL="61675" anchor="b"/>
                </a:tc>
              </a:tr>
              <a:tr h="291300">
                <a:tc>
                  <a:txBody>
                    <a:bodyPr/>
                    <a:lstStyle/>
                    <a:p>
                      <a:pPr indent="0" lvl="0" marL="0" marR="0" rtl="0" algn="l">
                        <a:spcBef>
                          <a:spcPts val="0"/>
                        </a:spcBef>
                        <a:spcAft>
                          <a:spcPts val="0"/>
                        </a:spcAft>
                        <a:buNone/>
                      </a:pPr>
                      <a:r>
                        <a:rPr lang="en-US" sz="1050" u="none" cap="none" strike="noStrike"/>
                        <a:t>AAE</a:t>
                      </a:r>
                      <a:endParaRPr sz="1050" u="none" cap="none" strike="noStrike">
                        <a:latin typeface="Century Schoolbook"/>
                        <a:ea typeface="Century Schoolbook"/>
                        <a:cs typeface="Century Schoolbook"/>
                        <a:sym typeface="Century Schoolbook"/>
                      </a:endParaRPr>
                    </a:p>
                  </a:txBody>
                  <a:tcPr marT="17625" marB="132175" marR="89850" marL="61675" anchor="b"/>
                </a:tc>
                <a:tc>
                  <a:txBody>
                    <a:bodyPr/>
                    <a:lstStyle/>
                    <a:p>
                      <a:pPr indent="0" lvl="0" marL="0" marR="0" rtl="0" algn="ctr">
                        <a:spcBef>
                          <a:spcPts val="0"/>
                        </a:spcBef>
                        <a:spcAft>
                          <a:spcPts val="0"/>
                        </a:spcAft>
                        <a:buNone/>
                      </a:pPr>
                      <a:r>
                        <a:rPr lang="en-US" sz="1050" u="none" cap="none" strike="noStrike"/>
                        <a:t>0.5555±0.2033</a:t>
                      </a:r>
                      <a:endParaRPr sz="1050" u="none" cap="none" strike="noStrike">
                        <a:latin typeface="Century Schoolbook"/>
                        <a:ea typeface="Century Schoolbook"/>
                        <a:cs typeface="Century Schoolbook"/>
                        <a:sym typeface="Century Schoolbook"/>
                      </a:endParaRPr>
                    </a:p>
                  </a:txBody>
                  <a:tcPr marT="17625" marB="132175" marR="89850" marL="61675" anchor="b"/>
                </a:tc>
                <a:tc>
                  <a:txBody>
                    <a:bodyPr/>
                    <a:lstStyle/>
                    <a:p>
                      <a:pPr indent="0" lvl="0" marL="0" marR="0" rtl="0" algn="ctr">
                        <a:spcBef>
                          <a:spcPts val="0"/>
                        </a:spcBef>
                        <a:spcAft>
                          <a:spcPts val="0"/>
                        </a:spcAft>
                        <a:buNone/>
                      </a:pPr>
                      <a:r>
                        <a:rPr lang="en-US" sz="1050" u="none" cap="none" strike="noStrike"/>
                        <a:t>1.0572±0.2375</a:t>
                      </a:r>
                      <a:endParaRPr sz="1050" u="none" cap="none" strike="noStrike">
                        <a:latin typeface="Century Schoolbook"/>
                        <a:ea typeface="Century Schoolbook"/>
                        <a:cs typeface="Century Schoolbook"/>
                        <a:sym typeface="Century Schoolbook"/>
                      </a:endParaRPr>
                    </a:p>
                  </a:txBody>
                  <a:tcPr marT="17625" marB="132175" marR="89850" marL="61675" anchor="b"/>
                </a:tc>
                <a:tc>
                  <a:txBody>
                    <a:bodyPr/>
                    <a:lstStyle/>
                    <a:p>
                      <a:pPr indent="0" lvl="0" marL="0" marR="0" rtl="0" algn="ctr">
                        <a:spcBef>
                          <a:spcPts val="0"/>
                        </a:spcBef>
                        <a:spcAft>
                          <a:spcPts val="0"/>
                        </a:spcAft>
                        <a:buNone/>
                      </a:pPr>
                      <a:r>
                        <a:rPr lang="en-US" sz="1050" u="none" cap="none" strike="noStrike"/>
                        <a:t>0.6081±0.0043</a:t>
                      </a:r>
                      <a:endParaRPr sz="1050" u="none" cap="none" strike="noStrike">
                        <a:latin typeface="Century Schoolbook"/>
                        <a:ea typeface="Century Schoolbook"/>
                        <a:cs typeface="Century Schoolbook"/>
                        <a:sym typeface="Century Schoolbook"/>
                      </a:endParaRPr>
                    </a:p>
                  </a:txBody>
                  <a:tcPr marT="17625" marB="132175" marR="89850" marL="61675" anchor="b"/>
                </a:tc>
                <a:tc>
                  <a:txBody>
                    <a:bodyPr/>
                    <a:lstStyle/>
                    <a:p>
                      <a:pPr indent="0" lvl="0" marL="0" marR="0" rtl="0" algn="ctr">
                        <a:spcBef>
                          <a:spcPts val="0"/>
                        </a:spcBef>
                        <a:spcAft>
                          <a:spcPts val="0"/>
                        </a:spcAft>
                        <a:buNone/>
                      </a:pPr>
                      <a:r>
                        <a:rPr lang="en-US" sz="1050" u="none" cap="none" strike="noStrike"/>
                        <a:t>0.5677±0.0045</a:t>
                      </a:r>
                      <a:endParaRPr sz="1050" u="none" cap="none" strike="noStrike">
                        <a:latin typeface="Century Schoolbook"/>
                        <a:ea typeface="Century Schoolbook"/>
                        <a:cs typeface="Century Schoolbook"/>
                        <a:sym typeface="Century Schoolbook"/>
                      </a:endParaRPr>
                    </a:p>
                  </a:txBody>
                  <a:tcPr marT="17625" marB="132175" marR="89850" marL="61675" anchor="b"/>
                </a:tc>
                <a:tc>
                  <a:txBody>
                    <a:bodyPr/>
                    <a:lstStyle/>
                    <a:p>
                      <a:pPr indent="0" lvl="0" marL="0" marR="0" rtl="0" algn="ctr">
                        <a:spcBef>
                          <a:spcPts val="0"/>
                        </a:spcBef>
                        <a:spcAft>
                          <a:spcPts val="0"/>
                        </a:spcAft>
                        <a:buNone/>
                      </a:pPr>
                      <a:r>
                        <a:rPr lang="en-US" sz="1050" u="none" cap="none" strike="noStrike"/>
                        <a:t>0.991±0.0051</a:t>
                      </a:r>
                      <a:endParaRPr sz="1050" u="none" cap="none" strike="noStrike">
                        <a:latin typeface="Century Schoolbook"/>
                        <a:ea typeface="Century Schoolbook"/>
                        <a:cs typeface="Century Schoolbook"/>
                        <a:sym typeface="Century Schoolbook"/>
                      </a:endParaRPr>
                    </a:p>
                  </a:txBody>
                  <a:tcPr marT="17625" marB="132175" marR="89850" marL="61675" anchor="b"/>
                </a:tc>
                <a:tc>
                  <a:txBody>
                    <a:bodyPr/>
                    <a:lstStyle/>
                    <a:p>
                      <a:pPr indent="0" lvl="0" marL="0" marR="0" rtl="0" algn="ctr">
                        <a:spcBef>
                          <a:spcPts val="0"/>
                        </a:spcBef>
                        <a:spcAft>
                          <a:spcPts val="0"/>
                        </a:spcAft>
                        <a:buNone/>
                      </a:pPr>
                      <a:r>
                        <a:rPr lang="en-US" sz="1050" u="none" cap="none" strike="noStrike"/>
                        <a:t>0.9905±0.0039</a:t>
                      </a:r>
                      <a:endParaRPr sz="1050" u="none" cap="none" strike="noStrike">
                        <a:latin typeface="Century Schoolbook"/>
                        <a:ea typeface="Century Schoolbook"/>
                        <a:cs typeface="Century Schoolbook"/>
                        <a:sym typeface="Century Schoolbook"/>
                      </a:endParaRPr>
                    </a:p>
                  </a:txBody>
                  <a:tcPr marT="17625" marB="132175" marR="89850" marL="61675" anchor="b"/>
                </a:tc>
                <a:tc>
                  <a:txBody>
                    <a:bodyPr/>
                    <a:lstStyle/>
                    <a:p>
                      <a:pPr indent="0" lvl="0" marL="0" marR="0" rtl="0" algn="ctr">
                        <a:spcBef>
                          <a:spcPts val="0"/>
                        </a:spcBef>
                        <a:spcAft>
                          <a:spcPts val="0"/>
                        </a:spcAft>
                        <a:buNone/>
                      </a:pPr>
                      <a:r>
                        <a:rPr lang="en-US" sz="1050" u="none" cap="none" strike="noStrike"/>
                        <a:t>0.9022±0.0375</a:t>
                      </a:r>
                      <a:endParaRPr sz="1050" u="none" cap="none" strike="noStrike">
                        <a:latin typeface="Century Schoolbook"/>
                        <a:ea typeface="Century Schoolbook"/>
                        <a:cs typeface="Century Schoolbook"/>
                        <a:sym typeface="Century Schoolbook"/>
                      </a:endParaRPr>
                    </a:p>
                  </a:txBody>
                  <a:tcPr marT="17625" marB="132175" marR="89850" marL="61675" anchor="b"/>
                </a:tc>
                <a:tc>
                  <a:txBody>
                    <a:bodyPr/>
                    <a:lstStyle/>
                    <a:p>
                      <a:pPr indent="0" lvl="0" marL="0" marR="0" rtl="0" algn="ctr">
                        <a:spcBef>
                          <a:spcPts val="0"/>
                        </a:spcBef>
                        <a:spcAft>
                          <a:spcPts val="0"/>
                        </a:spcAft>
                        <a:buNone/>
                      </a:pPr>
                      <a:r>
                        <a:rPr lang="en-US" sz="1050" u="none" cap="none" strike="noStrike"/>
                        <a:t>0.0789±0.009</a:t>
                      </a:r>
                      <a:endParaRPr sz="1050" u="none" cap="none" strike="noStrike">
                        <a:latin typeface="Century Schoolbook"/>
                        <a:ea typeface="Century Schoolbook"/>
                        <a:cs typeface="Century Schoolbook"/>
                        <a:sym typeface="Century Schoolbook"/>
                      </a:endParaRPr>
                    </a:p>
                  </a:txBody>
                  <a:tcPr marT="17625" marB="132175" marR="89850" marL="61675" anchor="b"/>
                </a:tc>
              </a:tr>
              <a:tr h="286300">
                <a:tc>
                  <a:txBody>
                    <a:bodyPr/>
                    <a:lstStyle/>
                    <a:p>
                      <a:pPr indent="0" lvl="0" marL="0" marR="0" rtl="0" algn="l">
                        <a:spcBef>
                          <a:spcPts val="0"/>
                        </a:spcBef>
                        <a:spcAft>
                          <a:spcPts val="0"/>
                        </a:spcAft>
                        <a:buNone/>
                      </a:pPr>
                      <a:r>
                        <a:rPr lang="en-US" sz="1050" u="none" cap="none" strike="noStrike"/>
                        <a:t>VAE</a:t>
                      </a:r>
                      <a:endParaRPr sz="1050" u="none" cap="none" strike="noStrike">
                        <a:latin typeface="Century Schoolbook"/>
                        <a:ea typeface="Century Schoolbook"/>
                        <a:cs typeface="Century Schoolbook"/>
                        <a:sym typeface="Century Schoolbook"/>
                      </a:endParaRPr>
                    </a:p>
                  </a:txBody>
                  <a:tcPr marT="17625" marB="132175" marR="89850" marL="61675" anchor="b"/>
                </a:tc>
                <a:tc>
                  <a:txBody>
                    <a:bodyPr/>
                    <a:lstStyle/>
                    <a:p>
                      <a:pPr indent="0" lvl="0" marL="0" marR="0" rtl="0" algn="ctr">
                        <a:spcBef>
                          <a:spcPts val="0"/>
                        </a:spcBef>
                        <a:spcAft>
                          <a:spcPts val="0"/>
                        </a:spcAft>
                        <a:buNone/>
                      </a:pPr>
                      <a:r>
                        <a:rPr lang="en-US" sz="1050" u="none" cap="none" strike="noStrike"/>
                        <a:t>0.099±0.0125</a:t>
                      </a:r>
                      <a:endParaRPr sz="1050" u="none" cap="none" strike="noStrike">
                        <a:latin typeface="Century Schoolbook"/>
                        <a:ea typeface="Century Schoolbook"/>
                        <a:cs typeface="Century Schoolbook"/>
                        <a:sym typeface="Century Schoolbook"/>
                      </a:endParaRPr>
                    </a:p>
                  </a:txBody>
                  <a:tcPr marT="17625" marB="132175" marR="89850" marL="61675" anchor="b"/>
                </a:tc>
                <a:tc>
                  <a:txBody>
                    <a:bodyPr/>
                    <a:lstStyle/>
                    <a:p>
                      <a:pPr indent="0" lvl="0" marL="0" marR="0" rtl="0" algn="ctr">
                        <a:spcBef>
                          <a:spcPts val="0"/>
                        </a:spcBef>
                        <a:spcAft>
                          <a:spcPts val="0"/>
                        </a:spcAft>
                        <a:buNone/>
                      </a:pPr>
                      <a:r>
                        <a:rPr lang="en-US" sz="1050" u="none" cap="none" strike="noStrike"/>
                        <a:t>0.567±0.0338</a:t>
                      </a:r>
                      <a:endParaRPr sz="1050" u="none" cap="none" strike="noStrike">
                        <a:latin typeface="Century Schoolbook"/>
                        <a:ea typeface="Century Schoolbook"/>
                        <a:cs typeface="Century Schoolbook"/>
                        <a:sym typeface="Century Schoolbook"/>
                      </a:endParaRPr>
                    </a:p>
                  </a:txBody>
                  <a:tcPr marT="17625" marB="132175" marR="89850" marL="61675" anchor="b"/>
                </a:tc>
                <a:tc>
                  <a:txBody>
                    <a:bodyPr/>
                    <a:lstStyle/>
                    <a:p>
                      <a:pPr indent="0" lvl="0" marL="0" marR="0" rtl="0" algn="ctr">
                        <a:spcBef>
                          <a:spcPts val="0"/>
                        </a:spcBef>
                        <a:spcAft>
                          <a:spcPts val="0"/>
                        </a:spcAft>
                        <a:buNone/>
                      </a:pPr>
                      <a:r>
                        <a:rPr b="1" lang="en-US" sz="1050" u="none" cap="none" strike="noStrike"/>
                        <a:t>0.6257±0.0005</a:t>
                      </a:r>
                      <a:endParaRPr b="1" sz="1050" u="none" cap="none" strike="noStrike">
                        <a:latin typeface="Century Schoolbook"/>
                        <a:ea typeface="Century Schoolbook"/>
                        <a:cs typeface="Century Schoolbook"/>
                        <a:sym typeface="Century Schoolbook"/>
                      </a:endParaRPr>
                    </a:p>
                  </a:txBody>
                  <a:tcPr marT="17625" marB="132175" marR="89850" marL="61675" anchor="b"/>
                </a:tc>
                <a:tc>
                  <a:txBody>
                    <a:bodyPr/>
                    <a:lstStyle/>
                    <a:p>
                      <a:pPr indent="0" lvl="0" marL="0" marR="0" rtl="0" algn="ctr">
                        <a:spcBef>
                          <a:spcPts val="0"/>
                        </a:spcBef>
                        <a:spcAft>
                          <a:spcPts val="0"/>
                        </a:spcAft>
                        <a:buNone/>
                      </a:pPr>
                      <a:r>
                        <a:rPr b="1" lang="en-US" sz="1050" u="none" cap="none" strike="noStrike"/>
                        <a:t>0.5783±0.0008</a:t>
                      </a:r>
                      <a:endParaRPr b="1" sz="1050" u="none" cap="none" strike="noStrike">
                        <a:latin typeface="Century Schoolbook"/>
                        <a:ea typeface="Century Schoolbook"/>
                        <a:cs typeface="Century Schoolbook"/>
                        <a:sym typeface="Century Schoolbook"/>
                      </a:endParaRPr>
                    </a:p>
                  </a:txBody>
                  <a:tcPr marT="17625" marB="132175" marR="89850" marL="61675" anchor="b"/>
                </a:tc>
                <a:tc>
                  <a:txBody>
                    <a:bodyPr/>
                    <a:lstStyle/>
                    <a:p>
                      <a:pPr indent="0" lvl="0" marL="0" marR="0" rtl="0" algn="ctr">
                        <a:spcBef>
                          <a:spcPts val="0"/>
                        </a:spcBef>
                        <a:spcAft>
                          <a:spcPts val="0"/>
                        </a:spcAft>
                        <a:buNone/>
                      </a:pPr>
                      <a:r>
                        <a:rPr lang="en-US" sz="1050" u="none" cap="none" strike="noStrike"/>
                        <a:t>0.9994±0.0001</a:t>
                      </a:r>
                      <a:endParaRPr sz="1050" u="none" cap="none" strike="noStrike">
                        <a:latin typeface="Century Schoolbook"/>
                        <a:ea typeface="Century Schoolbook"/>
                        <a:cs typeface="Century Schoolbook"/>
                        <a:sym typeface="Century Schoolbook"/>
                      </a:endParaRPr>
                    </a:p>
                  </a:txBody>
                  <a:tcPr marT="17625" marB="132175" marR="89850" marL="61675" anchor="b"/>
                </a:tc>
                <a:tc>
                  <a:txBody>
                    <a:bodyPr/>
                    <a:lstStyle/>
                    <a:p>
                      <a:pPr indent="0" lvl="0" marL="0" marR="0" rtl="0" algn="ctr">
                        <a:spcBef>
                          <a:spcPts val="0"/>
                        </a:spcBef>
                        <a:spcAft>
                          <a:spcPts val="0"/>
                        </a:spcAft>
                        <a:buNone/>
                      </a:pPr>
                      <a:r>
                        <a:rPr b="1" lang="en-US" sz="1050" u="none" cap="none" strike="noStrike"/>
                        <a:t>0.9984±0.0003</a:t>
                      </a:r>
                      <a:endParaRPr b="1" sz="1050" u="none" cap="none" strike="noStrike">
                        <a:latin typeface="Century Schoolbook"/>
                        <a:ea typeface="Century Schoolbook"/>
                        <a:cs typeface="Century Schoolbook"/>
                        <a:sym typeface="Century Schoolbook"/>
                      </a:endParaRPr>
                    </a:p>
                  </a:txBody>
                  <a:tcPr marT="17625" marB="132175" marR="89850" marL="61675" anchor="b"/>
                </a:tc>
                <a:tc>
                  <a:txBody>
                    <a:bodyPr/>
                    <a:lstStyle/>
                    <a:p>
                      <a:pPr indent="0" lvl="0" marL="0" marR="0" rtl="0" algn="ctr">
                        <a:spcBef>
                          <a:spcPts val="0"/>
                        </a:spcBef>
                        <a:spcAft>
                          <a:spcPts val="0"/>
                        </a:spcAft>
                        <a:buNone/>
                      </a:pPr>
                      <a:r>
                        <a:rPr b="1" lang="en-US" sz="1050" u="none" cap="none" strike="noStrike"/>
                        <a:t>0.9386±0.0021</a:t>
                      </a:r>
                      <a:endParaRPr b="1" sz="1050" u="none" cap="none" strike="noStrike">
                        <a:latin typeface="Century Schoolbook"/>
                        <a:ea typeface="Century Schoolbook"/>
                        <a:cs typeface="Century Schoolbook"/>
                        <a:sym typeface="Century Schoolbook"/>
                      </a:endParaRPr>
                    </a:p>
                  </a:txBody>
                  <a:tcPr marT="17625" marB="132175" marR="89850" marL="61675" anchor="b"/>
                </a:tc>
                <a:tc>
                  <a:txBody>
                    <a:bodyPr/>
                    <a:lstStyle/>
                    <a:p>
                      <a:pPr indent="0" lvl="0" marL="0" marR="0" rtl="0" algn="ctr">
                        <a:spcBef>
                          <a:spcPts val="0"/>
                        </a:spcBef>
                        <a:spcAft>
                          <a:spcPts val="0"/>
                        </a:spcAft>
                        <a:buNone/>
                      </a:pPr>
                      <a:r>
                        <a:rPr lang="en-US" sz="1050" u="none" cap="none" strike="noStrike"/>
                        <a:t>0.0588±0.0095</a:t>
                      </a:r>
                      <a:endParaRPr sz="1050" u="none" cap="none" strike="noStrike">
                        <a:latin typeface="Century Schoolbook"/>
                        <a:ea typeface="Century Schoolbook"/>
                        <a:cs typeface="Century Schoolbook"/>
                        <a:sym typeface="Century Schoolbook"/>
                      </a:endParaRPr>
                    </a:p>
                  </a:txBody>
                  <a:tcPr marT="17625" marB="132175" marR="89850" marL="61675" anchor="b"/>
                </a:tc>
              </a:tr>
              <a:tr h="230475">
                <a:tc>
                  <a:txBody>
                    <a:bodyPr/>
                    <a:lstStyle/>
                    <a:p>
                      <a:pPr indent="0" lvl="0" marL="0" marR="0" rtl="0" algn="l">
                        <a:spcBef>
                          <a:spcPts val="0"/>
                        </a:spcBef>
                        <a:spcAft>
                          <a:spcPts val="0"/>
                        </a:spcAft>
                        <a:buNone/>
                      </a:pPr>
                      <a:r>
                        <a:rPr lang="en-US" sz="1050" u="none" cap="none" strike="noStrike"/>
                        <a:t>JTN-VAE</a:t>
                      </a:r>
                      <a:endParaRPr sz="1050" u="none" cap="none" strike="noStrike">
                        <a:latin typeface="Century Schoolbook"/>
                        <a:ea typeface="Century Schoolbook"/>
                        <a:cs typeface="Century Schoolbook"/>
                        <a:sym typeface="Century Schoolbook"/>
                      </a:endParaRPr>
                    </a:p>
                  </a:txBody>
                  <a:tcPr marT="17625" marB="132175" marR="89850" marL="61675" anchor="b"/>
                </a:tc>
                <a:tc>
                  <a:txBody>
                    <a:bodyPr/>
                    <a:lstStyle/>
                    <a:p>
                      <a:pPr indent="0" lvl="0" marL="0" marR="0" rtl="0" algn="ctr">
                        <a:spcBef>
                          <a:spcPts val="0"/>
                        </a:spcBef>
                        <a:spcAft>
                          <a:spcPts val="0"/>
                        </a:spcAft>
                        <a:buNone/>
                      </a:pPr>
                      <a:r>
                        <a:rPr lang="en-US" sz="1050" u="none" cap="none" strike="noStrike"/>
                        <a:t>0.3954±0.0234</a:t>
                      </a:r>
                      <a:endParaRPr sz="1050" u="none" cap="none" strike="noStrike">
                        <a:latin typeface="Century Schoolbook"/>
                        <a:ea typeface="Century Schoolbook"/>
                        <a:cs typeface="Century Schoolbook"/>
                        <a:sym typeface="Century Schoolbook"/>
                      </a:endParaRPr>
                    </a:p>
                  </a:txBody>
                  <a:tcPr marT="17625" marB="132175" marR="89850" marL="61675" anchor="b"/>
                </a:tc>
                <a:tc>
                  <a:txBody>
                    <a:bodyPr/>
                    <a:lstStyle/>
                    <a:p>
                      <a:pPr indent="0" lvl="0" marL="0" marR="0" rtl="0" algn="ctr">
                        <a:spcBef>
                          <a:spcPts val="0"/>
                        </a:spcBef>
                        <a:spcAft>
                          <a:spcPts val="0"/>
                        </a:spcAft>
                        <a:buNone/>
                      </a:pPr>
                      <a:r>
                        <a:rPr lang="en-US" sz="1050" u="none" cap="none" strike="noStrike"/>
                        <a:t>0.9382±0.0531</a:t>
                      </a:r>
                      <a:endParaRPr sz="1050" u="none" cap="none" strike="noStrike">
                        <a:latin typeface="Century Schoolbook"/>
                        <a:ea typeface="Century Schoolbook"/>
                        <a:cs typeface="Century Schoolbook"/>
                        <a:sym typeface="Century Schoolbook"/>
                      </a:endParaRPr>
                    </a:p>
                  </a:txBody>
                  <a:tcPr marT="17625" marB="132175" marR="89850" marL="61675" anchor="b"/>
                </a:tc>
                <a:tc>
                  <a:txBody>
                    <a:bodyPr/>
                    <a:lstStyle/>
                    <a:p>
                      <a:pPr indent="0" lvl="0" marL="0" marR="0" rtl="0" algn="ctr">
                        <a:spcBef>
                          <a:spcPts val="0"/>
                        </a:spcBef>
                        <a:spcAft>
                          <a:spcPts val="0"/>
                        </a:spcAft>
                        <a:buNone/>
                      </a:pPr>
                      <a:r>
                        <a:rPr lang="en-US" sz="1050" u="none" cap="none" strike="noStrike"/>
                        <a:t>0.5477±0.0076</a:t>
                      </a:r>
                      <a:endParaRPr sz="1050" u="none" cap="none" strike="noStrike">
                        <a:latin typeface="Century Schoolbook"/>
                        <a:ea typeface="Century Schoolbook"/>
                        <a:cs typeface="Century Schoolbook"/>
                        <a:sym typeface="Century Schoolbook"/>
                      </a:endParaRPr>
                    </a:p>
                  </a:txBody>
                  <a:tcPr marT="17625" marB="132175" marR="89850" marL="61675" anchor="b"/>
                </a:tc>
                <a:tc>
                  <a:txBody>
                    <a:bodyPr/>
                    <a:lstStyle/>
                    <a:p>
                      <a:pPr indent="0" lvl="0" marL="0" marR="0" rtl="0" algn="ctr">
                        <a:spcBef>
                          <a:spcPts val="0"/>
                        </a:spcBef>
                        <a:spcAft>
                          <a:spcPts val="0"/>
                        </a:spcAft>
                        <a:buNone/>
                      </a:pPr>
                      <a:r>
                        <a:rPr lang="en-US" sz="1050" u="none" cap="none" strike="noStrike"/>
                        <a:t>0.5194±0.007</a:t>
                      </a:r>
                      <a:endParaRPr sz="1050" u="none" cap="none" strike="noStrike">
                        <a:latin typeface="Century Schoolbook"/>
                        <a:ea typeface="Century Schoolbook"/>
                        <a:cs typeface="Century Schoolbook"/>
                        <a:sym typeface="Century Schoolbook"/>
                      </a:endParaRPr>
                    </a:p>
                  </a:txBody>
                  <a:tcPr marT="17625" marB="132175" marR="89850" marL="61675" anchor="b"/>
                </a:tc>
                <a:tc>
                  <a:txBody>
                    <a:bodyPr/>
                    <a:lstStyle/>
                    <a:p>
                      <a:pPr indent="0" lvl="0" marL="0" marR="0" rtl="0" algn="ctr">
                        <a:spcBef>
                          <a:spcPts val="0"/>
                        </a:spcBef>
                        <a:spcAft>
                          <a:spcPts val="0"/>
                        </a:spcAft>
                        <a:buNone/>
                      </a:pPr>
                      <a:r>
                        <a:rPr lang="en-US" sz="1050" u="none" cap="none" strike="noStrike"/>
                        <a:t>0.9965±0.0003</a:t>
                      </a:r>
                      <a:endParaRPr sz="1050" u="none" cap="none" strike="noStrike">
                        <a:latin typeface="Century Schoolbook"/>
                        <a:ea typeface="Century Schoolbook"/>
                        <a:cs typeface="Century Schoolbook"/>
                        <a:sym typeface="Century Schoolbook"/>
                      </a:endParaRPr>
                    </a:p>
                  </a:txBody>
                  <a:tcPr marT="17625" marB="132175" marR="89850" marL="61675" anchor="b"/>
                </a:tc>
                <a:tc>
                  <a:txBody>
                    <a:bodyPr/>
                    <a:lstStyle/>
                    <a:p>
                      <a:pPr indent="0" lvl="0" marL="0" marR="0" rtl="0" algn="ctr">
                        <a:spcBef>
                          <a:spcPts val="0"/>
                        </a:spcBef>
                        <a:spcAft>
                          <a:spcPts val="0"/>
                        </a:spcAft>
                        <a:buNone/>
                      </a:pPr>
                      <a:r>
                        <a:rPr lang="en-US" sz="1050" u="none" cap="none" strike="noStrike"/>
                        <a:t>0.9947±0.0002</a:t>
                      </a:r>
                      <a:endParaRPr sz="1050" u="none" cap="none" strike="noStrike">
                        <a:latin typeface="Century Schoolbook"/>
                        <a:ea typeface="Century Schoolbook"/>
                        <a:cs typeface="Century Schoolbook"/>
                        <a:sym typeface="Century Schoolbook"/>
                      </a:endParaRPr>
                    </a:p>
                  </a:txBody>
                  <a:tcPr marT="17625" marB="132175" marR="89850" marL="61675" anchor="b"/>
                </a:tc>
                <a:tc>
                  <a:txBody>
                    <a:bodyPr/>
                    <a:lstStyle/>
                    <a:p>
                      <a:pPr indent="0" lvl="0" marL="0" marR="0" rtl="0" algn="ctr">
                        <a:spcBef>
                          <a:spcPts val="0"/>
                        </a:spcBef>
                        <a:spcAft>
                          <a:spcPts val="0"/>
                        </a:spcAft>
                        <a:buNone/>
                      </a:pPr>
                      <a:r>
                        <a:rPr lang="en-US" sz="1050" u="none" cap="none" strike="noStrike"/>
                        <a:t>0.8964±0.0039</a:t>
                      </a:r>
                      <a:endParaRPr sz="1050" u="none" cap="none" strike="noStrike">
                        <a:latin typeface="Century Schoolbook"/>
                        <a:ea typeface="Century Schoolbook"/>
                        <a:cs typeface="Century Schoolbook"/>
                        <a:sym typeface="Century Schoolbook"/>
                      </a:endParaRPr>
                    </a:p>
                  </a:txBody>
                  <a:tcPr marT="17625" marB="132175" marR="89850" marL="61675" anchor="b"/>
                </a:tc>
                <a:tc>
                  <a:txBody>
                    <a:bodyPr/>
                    <a:lstStyle/>
                    <a:p>
                      <a:pPr indent="0" lvl="0" marL="0" marR="0" rtl="0" algn="ctr">
                        <a:spcBef>
                          <a:spcPts val="0"/>
                        </a:spcBef>
                        <a:spcAft>
                          <a:spcPts val="0"/>
                        </a:spcAft>
                        <a:buNone/>
                      </a:pPr>
                      <a:r>
                        <a:rPr lang="en-US" sz="1050" u="none" cap="none" strike="noStrike"/>
                        <a:t>0.1009±0.0105</a:t>
                      </a:r>
                      <a:endParaRPr sz="1050" u="none" cap="none" strike="noStrike">
                        <a:latin typeface="Century Schoolbook"/>
                        <a:ea typeface="Century Schoolbook"/>
                        <a:cs typeface="Century Schoolbook"/>
                        <a:sym typeface="Century Schoolbook"/>
                      </a:endParaRPr>
                    </a:p>
                  </a:txBody>
                  <a:tcPr marT="17625" marB="132175" marR="89850" marL="61675" anchor="b"/>
                </a:tc>
              </a:tr>
              <a:tr h="284700">
                <a:tc>
                  <a:txBody>
                    <a:bodyPr/>
                    <a:lstStyle/>
                    <a:p>
                      <a:pPr indent="0" lvl="0" marL="0" marR="0" rtl="0" algn="l">
                        <a:spcBef>
                          <a:spcPts val="0"/>
                        </a:spcBef>
                        <a:spcAft>
                          <a:spcPts val="0"/>
                        </a:spcAft>
                        <a:buNone/>
                      </a:pPr>
                      <a:r>
                        <a:rPr lang="en-US" sz="1050" u="none" cap="none" strike="noStrike"/>
                        <a:t>LatentGAN</a:t>
                      </a:r>
                      <a:endParaRPr sz="1050" u="none" cap="none" strike="noStrike">
                        <a:latin typeface="Century Schoolbook"/>
                        <a:ea typeface="Century Schoolbook"/>
                        <a:cs typeface="Century Schoolbook"/>
                        <a:sym typeface="Century Schoolbook"/>
                      </a:endParaRPr>
                    </a:p>
                  </a:txBody>
                  <a:tcPr marT="17625" marB="132175" marR="89850" marL="61675" anchor="b"/>
                </a:tc>
                <a:tc>
                  <a:txBody>
                    <a:bodyPr/>
                    <a:lstStyle/>
                    <a:p>
                      <a:pPr indent="0" lvl="0" marL="0" marR="0" rtl="0" algn="ctr">
                        <a:spcBef>
                          <a:spcPts val="0"/>
                        </a:spcBef>
                        <a:spcAft>
                          <a:spcPts val="0"/>
                        </a:spcAft>
                        <a:buNone/>
                      </a:pPr>
                      <a:r>
                        <a:rPr lang="en-US" sz="1050" u="none" cap="none" strike="noStrike"/>
                        <a:t>0.2968±0.0087</a:t>
                      </a:r>
                      <a:endParaRPr sz="1050" u="none" cap="none" strike="noStrike">
                        <a:latin typeface="Century Schoolbook"/>
                        <a:ea typeface="Century Schoolbook"/>
                        <a:cs typeface="Century Schoolbook"/>
                        <a:sym typeface="Century Schoolbook"/>
                      </a:endParaRPr>
                    </a:p>
                  </a:txBody>
                  <a:tcPr marT="17625" marB="132175" marR="89850" marL="61675" anchor="b"/>
                </a:tc>
                <a:tc>
                  <a:txBody>
                    <a:bodyPr/>
                    <a:lstStyle/>
                    <a:p>
                      <a:pPr indent="0" lvl="0" marL="0" marR="0" rtl="0" algn="ctr">
                        <a:spcBef>
                          <a:spcPts val="0"/>
                        </a:spcBef>
                        <a:spcAft>
                          <a:spcPts val="0"/>
                        </a:spcAft>
                        <a:buNone/>
                      </a:pPr>
                      <a:r>
                        <a:rPr lang="en-US" sz="1050" u="none" cap="none" strike="noStrike"/>
                        <a:t>0.8281±0.0117</a:t>
                      </a:r>
                      <a:endParaRPr sz="1050" u="none" cap="none" strike="noStrike">
                        <a:latin typeface="Century Schoolbook"/>
                        <a:ea typeface="Century Schoolbook"/>
                        <a:cs typeface="Century Schoolbook"/>
                        <a:sym typeface="Century Schoolbook"/>
                      </a:endParaRPr>
                    </a:p>
                  </a:txBody>
                  <a:tcPr marT="17625" marB="132175" marR="89850" marL="61675" anchor="b"/>
                </a:tc>
                <a:tc>
                  <a:txBody>
                    <a:bodyPr/>
                    <a:lstStyle/>
                    <a:p>
                      <a:pPr indent="0" lvl="0" marL="0" marR="0" rtl="0" algn="ctr">
                        <a:spcBef>
                          <a:spcPts val="0"/>
                        </a:spcBef>
                        <a:spcAft>
                          <a:spcPts val="0"/>
                        </a:spcAft>
                        <a:buNone/>
                      </a:pPr>
                      <a:r>
                        <a:rPr lang="en-US" sz="1050" u="none" cap="none" strike="noStrike"/>
                        <a:t>0.5371±0.0004</a:t>
                      </a:r>
                      <a:endParaRPr sz="1050" u="none" cap="none" strike="noStrike">
                        <a:latin typeface="Century Schoolbook"/>
                        <a:ea typeface="Century Schoolbook"/>
                        <a:cs typeface="Century Schoolbook"/>
                        <a:sym typeface="Century Schoolbook"/>
                      </a:endParaRPr>
                    </a:p>
                  </a:txBody>
                  <a:tcPr marT="17625" marB="132175" marR="89850" marL="61675" anchor="b"/>
                </a:tc>
                <a:tc>
                  <a:txBody>
                    <a:bodyPr/>
                    <a:lstStyle/>
                    <a:p>
                      <a:pPr indent="0" lvl="0" marL="0" marR="0" rtl="0" algn="ctr">
                        <a:spcBef>
                          <a:spcPts val="0"/>
                        </a:spcBef>
                        <a:spcAft>
                          <a:spcPts val="0"/>
                        </a:spcAft>
                        <a:buNone/>
                      </a:pPr>
                      <a:r>
                        <a:rPr lang="en-US" sz="1050" u="none" cap="none" strike="noStrike"/>
                        <a:t>0.5132±0.0002</a:t>
                      </a:r>
                      <a:endParaRPr sz="1050" u="none" cap="none" strike="noStrike">
                        <a:latin typeface="Century Schoolbook"/>
                        <a:ea typeface="Century Schoolbook"/>
                        <a:cs typeface="Century Schoolbook"/>
                        <a:sym typeface="Century Schoolbook"/>
                      </a:endParaRPr>
                    </a:p>
                  </a:txBody>
                  <a:tcPr marT="17625" marB="132175" marR="89850" marL="61675" anchor="b"/>
                </a:tc>
                <a:tc>
                  <a:txBody>
                    <a:bodyPr/>
                    <a:lstStyle/>
                    <a:p>
                      <a:pPr indent="0" lvl="0" marL="0" marR="0" rtl="0" algn="ctr">
                        <a:spcBef>
                          <a:spcPts val="0"/>
                        </a:spcBef>
                        <a:spcAft>
                          <a:spcPts val="0"/>
                        </a:spcAft>
                        <a:buNone/>
                      </a:pPr>
                      <a:r>
                        <a:rPr lang="en-US" sz="1050" u="none" cap="none" strike="noStrike"/>
                        <a:t>0.9986±0.0004</a:t>
                      </a:r>
                      <a:endParaRPr sz="1050" u="none" cap="none" strike="noStrike">
                        <a:latin typeface="Century Schoolbook"/>
                        <a:ea typeface="Century Schoolbook"/>
                        <a:cs typeface="Century Schoolbook"/>
                        <a:sym typeface="Century Schoolbook"/>
                      </a:endParaRPr>
                    </a:p>
                  </a:txBody>
                  <a:tcPr marT="17625" marB="132175" marR="89850" marL="61675" anchor="b"/>
                </a:tc>
                <a:tc>
                  <a:txBody>
                    <a:bodyPr/>
                    <a:lstStyle/>
                    <a:p>
                      <a:pPr indent="0" lvl="0" marL="0" marR="0" rtl="0" algn="ctr">
                        <a:spcBef>
                          <a:spcPts val="0"/>
                        </a:spcBef>
                        <a:spcAft>
                          <a:spcPts val="0"/>
                        </a:spcAft>
                        <a:buNone/>
                      </a:pPr>
                      <a:r>
                        <a:rPr lang="en-US" sz="1050" u="none" cap="none" strike="noStrike"/>
                        <a:t>0.9972±0.0007</a:t>
                      </a:r>
                      <a:endParaRPr sz="1050" u="none" cap="none" strike="noStrike">
                        <a:latin typeface="Century Schoolbook"/>
                        <a:ea typeface="Century Schoolbook"/>
                        <a:cs typeface="Century Schoolbook"/>
                        <a:sym typeface="Century Schoolbook"/>
                      </a:endParaRPr>
                    </a:p>
                  </a:txBody>
                  <a:tcPr marT="17625" marB="132175" marR="89850" marL="61675" anchor="b"/>
                </a:tc>
                <a:tc>
                  <a:txBody>
                    <a:bodyPr/>
                    <a:lstStyle/>
                    <a:p>
                      <a:pPr indent="0" lvl="0" marL="0" marR="0" rtl="0" algn="ctr">
                        <a:spcBef>
                          <a:spcPts val="0"/>
                        </a:spcBef>
                        <a:spcAft>
                          <a:spcPts val="0"/>
                        </a:spcAft>
                        <a:buNone/>
                      </a:pPr>
                      <a:r>
                        <a:rPr lang="en-US" sz="1050" u="none" cap="none" strike="noStrike"/>
                        <a:t>0.8867±0.0009</a:t>
                      </a:r>
                      <a:endParaRPr sz="1050" u="none" cap="none" strike="noStrike">
                        <a:latin typeface="Century Schoolbook"/>
                        <a:ea typeface="Century Schoolbook"/>
                        <a:cs typeface="Century Schoolbook"/>
                        <a:sym typeface="Century Schoolbook"/>
                      </a:endParaRPr>
                    </a:p>
                  </a:txBody>
                  <a:tcPr marT="17625" marB="132175" marR="89850" marL="61675" anchor="b"/>
                </a:tc>
                <a:tc>
                  <a:txBody>
                    <a:bodyPr/>
                    <a:lstStyle/>
                    <a:p>
                      <a:pPr indent="0" lvl="0" marL="0" marR="0" rtl="0" algn="ctr">
                        <a:spcBef>
                          <a:spcPts val="0"/>
                        </a:spcBef>
                        <a:spcAft>
                          <a:spcPts val="0"/>
                        </a:spcAft>
                        <a:buNone/>
                      </a:pPr>
                      <a:r>
                        <a:rPr lang="en-US" sz="1050" u="none" cap="none" strike="noStrike"/>
                        <a:t>0.1072±0.0098</a:t>
                      </a:r>
                      <a:endParaRPr sz="1050" u="none" cap="none" strike="noStrike">
                        <a:latin typeface="Century Schoolbook"/>
                        <a:ea typeface="Century Schoolbook"/>
                        <a:cs typeface="Century Schoolbook"/>
                        <a:sym typeface="Century Schoolbook"/>
                      </a:endParaRPr>
                    </a:p>
                  </a:txBody>
                  <a:tcPr marT="17625" marB="132175" marR="89850" marL="61675" anchor="b"/>
                </a:tc>
              </a:tr>
              <a:tr h="288150">
                <a:tc>
                  <a:txBody>
                    <a:bodyPr/>
                    <a:lstStyle/>
                    <a:p>
                      <a:pPr indent="0" lvl="0" marL="0" marR="0" rtl="0" algn="l">
                        <a:spcBef>
                          <a:spcPts val="0"/>
                        </a:spcBef>
                        <a:spcAft>
                          <a:spcPts val="0"/>
                        </a:spcAft>
                        <a:buNone/>
                      </a:pPr>
                      <a:r>
                        <a:rPr lang="en-US" sz="1050" u="none" cap="none" strike="noStrike"/>
                        <a:t>Transmol</a:t>
                      </a:r>
                      <a:endParaRPr sz="1050" u="none" cap="none" strike="noStrike">
                        <a:latin typeface="Century Schoolbook"/>
                        <a:ea typeface="Century Schoolbook"/>
                        <a:cs typeface="Century Schoolbook"/>
                        <a:sym typeface="Century Schoolbook"/>
                      </a:endParaRPr>
                    </a:p>
                  </a:txBody>
                  <a:tcPr marT="17625" marB="132175" marR="89850" marL="61675" anchor="b"/>
                </a:tc>
                <a:tc>
                  <a:txBody>
                    <a:bodyPr/>
                    <a:lstStyle/>
                    <a:p>
                      <a:pPr indent="0" lvl="0" marL="0" marR="0" rtl="0" algn="ctr">
                        <a:spcBef>
                          <a:spcPts val="0"/>
                        </a:spcBef>
                        <a:spcAft>
                          <a:spcPts val="0"/>
                        </a:spcAft>
                        <a:buNone/>
                      </a:pPr>
                      <a:r>
                        <a:rPr lang="en-US" sz="1050" u="none" cap="none" strike="noStrike"/>
                        <a:t>4.3729±0.0466</a:t>
                      </a:r>
                      <a:endParaRPr sz="1050" u="none" cap="none" strike="noStrike">
                        <a:latin typeface="Century Schoolbook"/>
                        <a:ea typeface="Century Schoolbook"/>
                        <a:cs typeface="Century Schoolbook"/>
                        <a:sym typeface="Century Schoolbook"/>
                      </a:endParaRPr>
                    </a:p>
                  </a:txBody>
                  <a:tcPr marT="17625" marB="132175" marR="89850" marL="61675" anchor="b"/>
                </a:tc>
                <a:tc>
                  <a:txBody>
                    <a:bodyPr/>
                    <a:lstStyle/>
                    <a:p>
                      <a:pPr indent="0" lvl="0" marL="0" marR="0" rtl="0" algn="ctr">
                        <a:spcBef>
                          <a:spcPts val="0"/>
                        </a:spcBef>
                        <a:spcAft>
                          <a:spcPts val="0"/>
                        </a:spcAft>
                        <a:buNone/>
                      </a:pPr>
                      <a:r>
                        <a:rPr lang="en-US" sz="1050" u="none" cap="none" strike="noStrike"/>
                        <a:t>5.3308±0.0428</a:t>
                      </a:r>
                      <a:endParaRPr sz="1050" u="none" cap="none" strike="noStrike">
                        <a:latin typeface="Century Schoolbook"/>
                        <a:ea typeface="Century Schoolbook"/>
                        <a:cs typeface="Century Schoolbook"/>
                        <a:sym typeface="Century Schoolbook"/>
                      </a:endParaRPr>
                    </a:p>
                  </a:txBody>
                  <a:tcPr marT="17625" marB="132175" marR="89850" marL="61675" anchor="b"/>
                </a:tc>
                <a:tc>
                  <a:txBody>
                    <a:bodyPr/>
                    <a:lstStyle/>
                    <a:p>
                      <a:pPr indent="0" lvl="0" marL="0" marR="0" rtl="0" algn="ctr">
                        <a:spcBef>
                          <a:spcPts val="0"/>
                        </a:spcBef>
                        <a:spcAft>
                          <a:spcPts val="0"/>
                        </a:spcAft>
                        <a:buNone/>
                      </a:pPr>
                      <a:r>
                        <a:rPr lang="en-US" sz="1050" u="none" cap="none" strike="noStrike"/>
                        <a:t>0.6160±0.0005</a:t>
                      </a:r>
                      <a:endParaRPr sz="1050" u="none" cap="none" strike="noStrike">
                        <a:latin typeface="Century Schoolbook"/>
                        <a:ea typeface="Century Schoolbook"/>
                        <a:cs typeface="Century Schoolbook"/>
                        <a:sym typeface="Century Schoolbook"/>
                      </a:endParaRPr>
                    </a:p>
                  </a:txBody>
                  <a:tcPr marT="17625" marB="132175" marR="89850" marL="61675" anchor="b"/>
                </a:tc>
                <a:tc>
                  <a:txBody>
                    <a:bodyPr/>
                    <a:lstStyle/>
                    <a:p>
                      <a:pPr indent="0" lvl="0" marL="0" marR="0" rtl="0" algn="ctr">
                        <a:spcBef>
                          <a:spcPts val="0"/>
                        </a:spcBef>
                        <a:spcAft>
                          <a:spcPts val="0"/>
                        </a:spcAft>
                        <a:buNone/>
                      </a:pPr>
                      <a:r>
                        <a:rPr lang="en-US" sz="1050" u="none" cap="none" strike="noStrike"/>
                        <a:t>0.4614±0.0007</a:t>
                      </a:r>
                      <a:endParaRPr sz="1050" u="none" cap="none" strike="noStrike">
                        <a:latin typeface="Century Schoolbook"/>
                        <a:ea typeface="Century Schoolbook"/>
                        <a:cs typeface="Century Schoolbook"/>
                        <a:sym typeface="Century Schoolbook"/>
                      </a:endParaRPr>
                    </a:p>
                  </a:txBody>
                  <a:tcPr marT="17625" marB="132175" marR="89850" marL="61675" anchor="b"/>
                </a:tc>
                <a:tc>
                  <a:txBody>
                    <a:bodyPr/>
                    <a:lstStyle/>
                    <a:p>
                      <a:pPr indent="0" lvl="0" marL="0" marR="0" rtl="0" algn="ctr">
                        <a:spcBef>
                          <a:spcPts val="0"/>
                        </a:spcBef>
                        <a:spcAft>
                          <a:spcPts val="0"/>
                        </a:spcAft>
                        <a:buNone/>
                      </a:pPr>
                      <a:r>
                        <a:rPr lang="en-US" sz="1050" u="none" cap="none" strike="noStrike"/>
                        <a:t>0.9564±0.0009</a:t>
                      </a:r>
                      <a:endParaRPr sz="1050" u="none" cap="none" strike="noStrike">
                        <a:latin typeface="Century Schoolbook"/>
                        <a:ea typeface="Century Schoolbook"/>
                        <a:cs typeface="Century Schoolbook"/>
                        <a:sym typeface="Century Schoolbook"/>
                      </a:endParaRPr>
                    </a:p>
                  </a:txBody>
                  <a:tcPr marT="17625" marB="132175" marR="89850" marL="61675" anchor="b"/>
                </a:tc>
                <a:tc>
                  <a:txBody>
                    <a:bodyPr/>
                    <a:lstStyle/>
                    <a:p>
                      <a:pPr indent="0" lvl="0" marL="0" marR="0" rtl="0" algn="ctr">
                        <a:spcBef>
                          <a:spcPts val="0"/>
                        </a:spcBef>
                        <a:spcAft>
                          <a:spcPts val="0"/>
                        </a:spcAft>
                        <a:buNone/>
                      </a:pPr>
                      <a:r>
                        <a:rPr lang="en-US" sz="1050" u="none" cap="none" strike="noStrike"/>
                        <a:t>0.9496±0.0009</a:t>
                      </a:r>
                      <a:endParaRPr sz="1050" u="none" cap="none" strike="noStrike">
                        <a:latin typeface="Century Schoolbook"/>
                        <a:ea typeface="Century Schoolbook"/>
                        <a:cs typeface="Century Schoolbook"/>
                        <a:sym typeface="Century Schoolbook"/>
                      </a:endParaRPr>
                    </a:p>
                  </a:txBody>
                  <a:tcPr marT="17625" marB="132175" marR="89850" marL="61675" anchor="b"/>
                </a:tc>
                <a:tc>
                  <a:txBody>
                    <a:bodyPr/>
                    <a:lstStyle/>
                    <a:p>
                      <a:pPr indent="0" lvl="0" marL="0" marR="0" rtl="0" algn="ctr">
                        <a:spcBef>
                          <a:spcPts val="0"/>
                        </a:spcBef>
                        <a:spcAft>
                          <a:spcPts val="0"/>
                        </a:spcAft>
                        <a:buNone/>
                      </a:pPr>
                      <a:r>
                        <a:rPr lang="en-US" sz="1050" u="none" cap="none" strike="noStrike"/>
                        <a:t>0.7394±0.0009</a:t>
                      </a:r>
                      <a:endParaRPr sz="1050" u="none" cap="none" strike="noStrike">
                        <a:latin typeface="Century Schoolbook"/>
                        <a:ea typeface="Century Schoolbook"/>
                        <a:cs typeface="Century Schoolbook"/>
                        <a:sym typeface="Century Schoolbook"/>
                      </a:endParaRPr>
                    </a:p>
                  </a:txBody>
                  <a:tcPr marT="17625" marB="132175" marR="89850" marL="61675" anchor="b"/>
                </a:tc>
                <a:tc>
                  <a:txBody>
                    <a:bodyPr/>
                    <a:lstStyle/>
                    <a:p>
                      <a:pPr indent="0" lvl="0" marL="0" marR="0" rtl="0" algn="ctr">
                        <a:spcBef>
                          <a:spcPts val="0"/>
                        </a:spcBef>
                        <a:spcAft>
                          <a:spcPts val="0"/>
                        </a:spcAft>
                        <a:buNone/>
                      </a:pPr>
                      <a:r>
                        <a:rPr lang="en-US" sz="1050" u="none" cap="none" strike="noStrike"/>
                        <a:t>0.0183±0.0065</a:t>
                      </a:r>
                      <a:endParaRPr sz="1050" u="none" cap="none" strike="noStrike">
                        <a:latin typeface="Century Schoolbook"/>
                        <a:ea typeface="Century Schoolbook"/>
                        <a:cs typeface="Century Schoolbook"/>
                        <a:sym typeface="Century Schoolbook"/>
                      </a:endParaRPr>
                    </a:p>
                  </a:txBody>
                  <a:tcPr marT="17625" marB="132175" marR="89850" marL="61675" anchor="b"/>
                </a:tc>
              </a:tr>
            </a:tbl>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74" name="Shape 274"/>
        <p:cNvGrpSpPr/>
        <p:nvPr/>
      </p:nvGrpSpPr>
      <p:grpSpPr>
        <a:xfrm>
          <a:off x="0" y="0"/>
          <a:ext cx="0" cy="0"/>
          <a:chOff x="0" y="0"/>
          <a:chExt cx="0" cy="0"/>
        </a:xfrm>
      </p:grpSpPr>
      <p:pic>
        <p:nvPicPr>
          <p:cNvPr descr="Chart&#10;&#10;Description automatically generated" id="275" name="Google Shape;275;p22"/>
          <p:cNvPicPr preferRelativeResize="0"/>
          <p:nvPr/>
        </p:nvPicPr>
        <p:blipFill rotWithShape="1">
          <a:blip r:embed="rId3">
            <a:alphaModFix/>
          </a:blip>
          <a:srcRect b="0" l="0" r="0" t="0"/>
          <a:stretch/>
        </p:blipFill>
        <p:spPr>
          <a:xfrm>
            <a:off x="6007918" y="1360304"/>
            <a:ext cx="3024661" cy="2268495"/>
          </a:xfrm>
          <a:prstGeom prst="rect">
            <a:avLst/>
          </a:prstGeom>
          <a:noFill/>
          <a:ln>
            <a:noFill/>
          </a:ln>
        </p:spPr>
      </p:pic>
      <p:pic>
        <p:nvPicPr>
          <p:cNvPr descr="Chart, histogram&#10;&#10;Description automatically generated" id="276" name="Google Shape;276;p22"/>
          <p:cNvPicPr preferRelativeResize="0"/>
          <p:nvPr/>
        </p:nvPicPr>
        <p:blipFill rotWithShape="1">
          <a:blip r:embed="rId4">
            <a:alphaModFix/>
          </a:blip>
          <a:srcRect b="0" l="0" r="0" t="0"/>
          <a:stretch/>
        </p:blipFill>
        <p:spPr>
          <a:xfrm>
            <a:off x="3055366" y="1360305"/>
            <a:ext cx="3024661" cy="2268495"/>
          </a:xfrm>
          <a:prstGeom prst="rect">
            <a:avLst/>
          </a:prstGeom>
          <a:noFill/>
          <a:ln>
            <a:noFill/>
          </a:ln>
        </p:spPr>
      </p:pic>
      <p:sp>
        <p:nvSpPr>
          <p:cNvPr id="277" name="Google Shape;277;p22"/>
          <p:cNvSpPr txBox="1"/>
          <p:nvPr>
            <p:ph type="title"/>
          </p:nvPr>
        </p:nvSpPr>
        <p:spPr>
          <a:xfrm>
            <a:off x="1261872" y="3918858"/>
            <a:ext cx="9692640" cy="953393"/>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entury Schoolbook"/>
              <a:buNone/>
            </a:pPr>
            <a:r>
              <a:rPr lang="en-US"/>
              <a:t>Moses benchmark</a:t>
            </a:r>
            <a:endParaRPr/>
          </a:p>
        </p:txBody>
      </p:sp>
      <p:pic>
        <p:nvPicPr>
          <p:cNvPr descr="Chart, histogram&#10;&#10;Description automatically generated" id="278" name="Google Shape;278;p22"/>
          <p:cNvPicPr preferRelativeResize="0"/>
          <p:nvPr/>
        </p:nvPicPr>
        <p:blipFill rotWithShape="1">
          <a:blip r:embed="rId5">
            <a:alphaModFix/>
          </a:blip>
          <a:srcRect b="0" l="0" r="0" t="0"/>
          <a:stretch/>
        </p:blipFill>
        <p:spPr>
          <a:xfrm>
            <a:off x="102814" y="1384265"/>
            <a:ext cx="2992716" cy="2244536"/>
          </a:xfrm>
          <a:prstGeom prst="rect">
            <a:avLst/>
          </a:prstGeom>
          <a:noFill/>
          <a:ln>
            <a:noFill/>
          </a:ln>
        </p:spPr>
      </p:pic>
      <p:pic>
        <p:nvPicPr>
          <p:cNvPr descr="Chart&#10;&#10;Description automatically generated" id="279" name="Google Shape;279;p22"/>
          <p:cNvPicPr preferRelativeResize="0"/>
          <p:nvPr/>
        </p:nvPicPr>
        <p:blipFill rotWithShape="1">
          <a:blip r:embed="rId6">
            <a:alphaModFix/>
          </a:blip>
          <a:srcRect b="0" l="0" r="0" t="0"/>
          <a:stretch/>
        </p:blipFill>
        <p:spPr>
          <a:xfrm>
            <a:off x="8992416" y="1360307"/>
            <a:ext cx="3024661" cy="2268495"/>
          </a:xfrm>
          <a:prstGeom prst="rect">
            <a:avLst/>
          </a:prstGeom>
          <a:noFill/>
          <a:ln>
            <a:noFill/>
          </a:ln>
        </p:spPr>
      </p:pic>
      <p:sp>
        <p:nvSpPr>
          <p:cNvPr id="280" name="Google Shape;280;p22"/>
          <p:cNvSpPr txBox="1"/>
          <p:nvPr>
            <p:ph idx="1" type="body"/>
          </p:nvPr>
        </p:nvSpPr>
        <p:spPr>
          <a:xfrm>
            <a:off x="1261872" y="5045033"/>
            <a:ext cx="9692639" cy="1340545"/>
          </a:xfrm>
          <a:prstGeom prst="rect">
            <a:avLst/>
          </a:prstGeom>
          <a:noFill/>
          <a:ln>
            <a:noFill/>
          </a:ln>
        </p:spPr>
        <p:txBody>
          <a:bodyPr anchorCtr="0" anchor="t" bIns="45700" lIns="91425" spcFirstLastPara="1" rIns="91425" wrap="square" tIns="45700">
            <a:normAutofit/>
          </a:bodyPr>
          <a:lstStyle/>
          <a:p>
            <a:pPr indent="-182880" lvl="0" marL="182880" rtl="0" algn="l">
              <a:lnSpc>
                <a:spcPct val="95000"/>
              </a:lnSpc>
              <a:spcBef>
                <a:spcPts val="0"/>
              </a:spcBef>
              <a:spcAft>
                <a:spcPts val="0"/>
              </a:spcAft>
              <a:buSzPts val="1440"/>
              <a:buChar char="•"/>
            </a:pPr>
            <a:r>
              <a:rPr b="0" i="0" lang="en-US">
                <a:latin typeface="Arial"/>
                <a:ea typeface="Arial"/>
                <a:cs typeface="Arial"/>
                <a:sym typeface="Arial"/>
              </a:rPr>
              <a:t>Distribution plots</a:t>
            </a:r>
            <a:endParaRPr/>
          </a:p>
          <a:p>
            <a:pPr indent="-182880" lvl="0" marL="182880" rtl="0" algn="l">
              <a:lnSpc>
                <a:spcPct val="95000"/>
              </a:lnSpc>
              <a:spcBef>
                <a:spcPts val="1600"/>
              </a:spcBef>
              <a:spcAft>
                <a:spcPts val="0"/>
              </a:spcAft>
              <a:buSzPts val="1440"/>
              <a:buChar char="•"/>
            </a:pPr>
            <a:r>
              <a:rPr b="0" i="0" lang="en-US">
                <a:latin typeface="Arial"/>
                <a:ea typeface="Arial"/>
                <a:cs typeface="Arial"/>
                <a:sym typeface="Arial"/>
              </a:rPr>
              <a:t>Similar to the histograms</a:t>
            </a:r>
            <a:endParaRPr/>
          </a:p>
          <a:p>
            <a:pPr indent="-182880" lvl="0" marL="182880" rtl="0" algn="l">
              <a:lnSpc>
                <a:spcPct val="95000"/>
              </a:lnSpc>
              <a:spcBef>
                <a:spcPts val="1600"/>
              </a:spcBef>
              <a:spcAft>
                <a:spcPts val="0"/>
              </a:spcAft>
              <a:buSzPts val="1440"/>
              <a:buChar char="•"/>
            </a:pPr>
            <a:r>
              <a:rPr b="0" i="0" lang="en-US">
                <a:latin typeface="Arial"/>
                <a:ea typeface="Arial"/>
                <a:cs typeface="Arial"/>
                <a:sym typeface="Arial"/>
              </a:rPr>
              <a:t>Wasserstein-1 distance</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84" name="Shape 284"/>
        <p:cNvGrpSpPr/>
        <p:nvPr/>
      </p:nvGrpSpPr>
      <p:grpSpPr>
        <a:xfrm>
          <a:off x="0" y="0"/>
          <a:ext cx="0" cy="0"/>
          <a:chOff x="0" y="0"/>
          <a:chExt cx="0" cy="0"/>
        </a:xfrm>
      </p:grpSpPr>
      <p:sp>
        <p:nvSpPr>
          <p:cNvPr id="285" name="Google Shape;285;p23"/>
          <p:cNvSpPr txBox="1"/>
          <p:nvPr>
            <p:ph type="title"/>
          </p:nvPr>
        </p:nvSpPr>
        <p:spPr>
          <a:xfrm>
            <a:off x="718874" y="677863"/>
            <a:ext cx="4534047" cy="1325562"/>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entury Schoolbook"/>
              <a:buNone/>
            </a:pPr>
            <a:r>
              <a:rPr lang="en-US"/>
              <a:t>Filters</a:t>
            </a:r>
            <a:endParaRPr/>
          </a:p>
        </p:txBody>
      </p:sp>
      <p:sp>
        <p:nvSpPr>
          <p:cNvPr id="286" name="Google Shape;286;p23"/>
          <p:cNvSpPr txBox="1"/>
          <p:nvPr>
            <p:ph idx="1" type="body"/>
          </p:nvPr>
        </p:nvSpPr>
        <p:spPr>
          <a:xfrm>
            <a:off x="718874" y="2325158"/>
            <a:ext cx="4534048" cy="3854979"/>
          </a:xfrm>
          <a:prstGeom prst="rect">
            <a:avLst/>
          </a:prstGeom>
          <a:noFill/>
          <a:ln>
            <a:noFill/>
          </a:ln>
        </p:spPr>
        <p:txBody>
          <a:bodyPr anchorCtr="0" anchor="t" bIns="45700" lIns="91425" spcFirstLastPara="1" rIns="91425" wrap="square" tIns="45700">
            <a:normAutofit/>
          </a:bodyPr>
          <a:lstStyle/>
          <a:p>
            <a:pPr indent="-182880" lvl="0" marL="182880" rtl="0" algn="l">
              <a:lnSpc>
                <a:spcPct val="95000"/>
              </a:lnSpc>
              <a:spcBef>
                <a:spcPts val="0"/>
              </a:spcBef>
              <a:spcAft>
                <a:spcPts val="0"/>
              </a:spcAft>
              <a:buSzPts val="1440"/>
              <a:buChar char="•"/>
            </a:pPr>
            <a:r>
              <a:rPr lang="en-US"/>
              <a:t>Heuristics used in drug development</a:t>
            </a:r>
            <a:endParaRPr/>
          </a:p>
          <a:p>
            <a:pPr indent="-182880" lvl="0" marL="182880" rtl="0" algn="l">
              <a:lnSpc>
                <a:spcPct val="95000"/>
              </a:lnSpc>
              <a:spcBef>
                <a:spcPts val="1600"/>
              </a:spcBef>
              <a:spcAft>
                <a:spcPts val="0"/>
              </a:spcAft>
              <a:buSzPts val="1440"/>
              <a:buChar char="•"/>
            </a:pPr>
            <a:r>
              <a:rPr lang="en-US"/>
              <a:t>Among the neural baselines Transmol has the highest proportion of molecules that satisfy the rule of 3</a:t>
            </a:r>
            <a:endParaRPr/>
          </a:p>
        </p:txBody>
      </p:sp>
      <p:pic>
        <p:nvPicPr>
          <p:cNvPr id="287" name="Google Shape;287;p23"/>
          <p:cNvPicPr preferRelativeResize="0"/>
          <p:nvPr/>
        </p:nvPicPr>
        <p:blipFill rotWithShape="1">
          <a:blip r:embed="rId3">
            <a:alphaModFix/>
          </a:blip>
          <a:srcRect b="0" l="6861" r="10784" t="0"/>
          <a:stretch/>
        </p:blipFill>
        <p:spPr>
          <a:xfrm>
            <a:off x="5351647" y="1113866"/>
            <a:ext cx="5909912" cy="4630266"/>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91" name="Shape 291"/>
        <p:cNvGrpSpPr/>
        <p:nvPr/>
      </p:nvGrpSpPr>
      <p:grpSpPr>
        <a:xfrm>
          <a:off x="0" y="0"/>
          <a:ext cx="0" cy="0"/>
          <a:chOff x="0" y="0"/>
          <a:chExt cx="0" cy="0"/>
        </a:xfrm>
      </p:grpSpPr>
      <p:sp>
        <p:nvSpPr>
          <p:cNvPr id="292" name="Google Shape;292;p24"/>
          <p:cNvSpPr txBox="1"/>
          <p:nvPr>
            <p:ph type="title"/>
          </p:nvPr>
        </p:nvSpPr>
        <p:spPr>
          <a:xfrm>
            <a:off x="556532" y="643467"/>
            <a:ext cx="10077601" cy="744836"/>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3200"/>
              <a:buFont typeface="Century Schoolbook"/>
              <a:buNone/>
            </a:pPr>
            <a:r>
              <a:rPr lang="en-US" sz="3200">
                <a:latin typeface="Century Schoolbook"/>
                <a:ea typeface="Century Schoolbook"/>
                <a:cs typeface="Century Schoolbook"/>
                <a:sym typeface="Century Schoolbook"/>
              </a:rPr>
              <a:t>Generating molecular library with 2 seeds</a:t>
            </a:r>
            <a:endParaRPr/>
          </a:p>
        </p:txBody>
      </p:sp>
      <p:pic>
        <p:nvPicPr>
          <p:cNvPr id="293" name="Google Shape;293;p24"/>
          <p:cNvPicPr preferRelativeResize="0"/>
          <p:nvPr>
            <p:ph idx="1" type="body"/>
          </p:nvPr>
        </p:nvPicPr>
        <p:blipFill rotWithShape="1">
          <a:blip r:embed="rId3">
            <a:alphaModFix/>
          </a:blip>
          <a:srcRect b="0" l="0" r="0" t="0"/>
          <a:stretch/>
        </p:blipFill>
        <p:spPr>
          <a:xfrm>
            <a:off x="161625" y="1694047"/>
            <a:ext cx="10878552" cy="4656350"/>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97" name="Shape 297"/>
        <p:cNvGrpSpPr/>
        <p:nvPr/>
      </p:nvGrpSpPr>
      <p:grpSpPr>
        <a:xfrm>
          <a:off x="0" y="0"/>
          <a:ext cx="0" cy="0"/>
          <a:chOff x="0" y="0"/>
          <a:chExt cx="0" cy="0"/>
        </a:xfrm>
      </p:grpSpPr>
      <p:sp>
        <p:nvSpPr>
          <p:cNvPr id="298" name="Google Shape;298;p25"/>
          <p:cNvSpPr txBox="1"/>
          <p:nvPr>
            <p:ph type="title"/>
          </p:nvPr>
        </p:nvSpPr>
        <p:spPr>
          <a:xfrm>
            <a:off x="556533" y="643467"/>
            <a:ext cx="9882868" cy="744836"/>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3200"/>
              <a:buFont typeface="Century Schoolbook"/>
              <a:buNone/>
            </a:pPr>
            <a:r>
              <a:rPr lang="en-US" sz="3200">
                <a:latin typeface="Century Schoolbook"/>
                <a:ea typeface="Century Schoolbook"/>
                <a:cs typeface="Century Schoolbook"/>
                <a:sym typeface="Century Schoolbook"/>
              </a:rPr>
              <a:t>Exemplar molecular grid</a:t>
            </a:r>
            <a:endParaRPr/>
          </a:p>
        </p:txBody>
      </p:sp>
      <p:pic>
        <p:nvPicPr>
          <p:cNvPr descr="A picture containing polygon&#10;&#10;Description automatically generated" id="299" name="Google Shape;299;p25"/>
          <p:cNvPicPr preferRelativeResize="0"/>
          <p:nvPr>
            <p:ph idx="1" type="body"/>
          </p:nvPr>
        </p:nvPicPr>
        <p:blipFill rotWithShape="1">
          <a:blip r:embed="rId3">
            <a:alphaModFix/>
          </a:blip>
          <a:srcRect b="0" l="0" r="0" t="0"/>
          <a:stretch/>
        </p:blipFill>
        <p:spPr>
          <a:xfrm>
            <a:off x="1986936" y="1828800"/>
            <a:ext cx="7144978" cy="4351338"/>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303" name="Shape 303"/>
        <p:cNvGrpSpPr/>
        <p:nvPr/>
      </p:nvGrpSpPr>
      <p:grpSpPr>
        <a:xfrm>
          <a:off x="0" y="0"/>
          <a:ext cx="0" cy="0"/>
          <a:chOff x="0" y="0"/>
          <a:chExt cx="0" cy="0"/>
        </a:xfrm>
      </p:grpSpPr>
      <p:sp>
        <p:nvSpPr>
          <p:cNvPr id="304" name="Google Shape;304;p26"/>
          <p:cNvSpPr/>
          <p:nvPr/>
        </p:nvSpPr>
        <p:spPr>
          <a:xfrm>
            <a:off x="0" y="0"/>
            <a:ext cx="457200" cy="68580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5" name="Google Shape;305;p26"/>
          <p:cNvSpPr/>
          <p:nvPr/>
        </p:nvSpPr>
        <p:spPr>
          <a:xfrm>
            <a:off x="0" y="-3244"/>
            <a:ext cx="457200" cy="6858000"/>
          </a:xfrm>
          <a:prstGeom prst="rect">
            <a:avLst/>
          </a:prstGeom>
          <a:solidFill>
            <a:srgbClr val="6F6F7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entury Schoolbook"/>
              <a:ea typeface="Century Schoolbook"/>
              <a:cs typeface="Century Schoolbook"/>
              <a:sym typeface="Century Schoolbook"/>
            </a:endParaRPr>
          </a:p>
        </p:txBody>
      </p:sp>
      <p:sp>
        <p:nvSpPr>
          <p:cNvPr id="306" name="Google Shape;306;p26"/>
          <p:cNvSpPr/>
          <p:nvPr/>
        </p:nvSpPr>
        <p:spPr>
          <a:xfrm>
            <a:off x="457200" y="0"/>
            <a:ext cx="10835640" cy="6858000"/>
          </a:xfrm>
          <a:prstGeom prst="rect">
            <a:avLst/>
          </a:prstGeom>
          <a:solidFill>
            <a:srgbClr val="35353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7" name="Google Shape;307;p26"/>
          <p:cNvSpPr txBox="1"/>
          <p:nvPr>
            <p:ph type="title"/>
          </p:nvPr>
        </p:nvSpPr>
        <p:spPr>
          <a:xfrm>
            <a:off x="8318090" y="758952"/>
            <a:ext cx="2802194" cy="4041648"/>
          </a:xfrm>
          <a:prstGeom prst="rect">
            <a:avLst/>
          </a:prstGeom>
          <a:noFill/>
          <a:ln>
            <a:noFill/>
          </a:ln>
        </p:spPr>
        <p:txBody>
          <a:bodyPr anchorCtr="0" anchor="b" bIns="45700" lIns="91425" spcFirstLastPara="1" rIns="91425" wrap="square" tIns="45700">
            <a:normAutofit/>
          </a:bodyPr>
          <a:lstStyle/>
          <a:p>
            <a:pPr indent="0" lvl="0" marL="0" rtl="0" algn="l">
              <a:lnSpc>
                <a:spcPct val="85000"/>
              </a:lnSpc>
              <a:spcBef>
                <a:spcPts val="0"/>
              </a:spcBef>
              <a:spcAft>
                <a:spcPts val="0"/>
              </a:spcAft>
              <a:buClr>
                <a:srgbClr val="FFFFFF"/>
              </a:buClr>
              <a:buSzPts val="4400"/>
              <a:buFont typeface="Century Schoolbook"/>
              <a:buNone/>
            </a:pPr>
            <a:r>
              <a:rPr lang="en-US">
                <a:solidFill>
                  <a:srgbClr val="FFFFFF"/>
                </a:solidFill>
              </a:rPr>
              <a:t>Added to cheML.io</a:t>
            </a:r>
            <a:endParaRPr/>
          </a:p>
        </p:txBody>
      </p:sp>
      <p:sp>
        <p:nvSpPr>
          <p:cNvPr id="308" name="Google Shape;308;p26"/>
          <p:cNvSpPr/>
          <p:nvPr/>
        </p:nvSpPr>
        <p:spPr>
          <a:xfrm>
            <a:off x="452283" y="0"/>
            <a:ext cx="7561007"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entury Schoolbook"/>
              <a:ea typeface="Century Schoolbook"/>
              <a:cs typeface="Century Schoolbook"/>
              <a:sym typeface="Century Schoolbook"/>
            </a:endParaRPr>
          </a:p>
        </p:txBody>
      </p:sp>
      <p:pic>
        <p:nvPicPr>
          <p:cNvPr id="309" name="Google Shape;309;p26"/>
          <p:cNvPicPr preferRelativeResize="0"/>
          <p:nvPr>
            <p:ph idx="1" type="body"/>
          </p:nvPr>
        </p:nvPicPr>
        <p:blipFill rotWithShape="1">
          <a:blip r:embed="rId3">
            <a:alphaModFix/>
          </a:blip>
          <a:srcRect b="0" l="0" r="0" t="0"/>
          <a:stretch/>
        </p:blipFill>
        <p:spPr>
          <a:xfrm>
            <a:off x="1766242" y="-1"/>
            <a:ext cx="4923316" cy="6837935"/>
          </a:xfrm>
          <a:prstGeom prst="rect">
            <a:avLst/>
          </a:prstGeom>
          <a:noFill/>
          <a:ln>
            <a:noFill/>
          </a:ln>
        </p:spPr>
      </p:pic>
      <p:sp>
        <p:nvSpPr>
          <p:cNvPr id="310" name="Google Shape;310;p26"/>
          <p:cNvSpPr/>
          <p:nvPr/>
        </p:nvSpPr>
        <p:spPr>
          <a:xfrm>
            <a:off x="11292840" y="0"/>
            <a:ext cx="899160" cy="6858000"/>
          </a:xfrm>
          <a:prstGeom prst="rect">
            <a:avLst/>
          </a:prstGeom>
          <a:solidFill>
            <a:srgbClr val="353537"/>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entury Schoolbook"/>
              <a:ea typeface="Century Schoolbook"/>
              <a:cs typeface="Century Schoolbook"/>
              <a:sym typeface="Century Schoolbook"/>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314" name="Shape 314"/>
        <p:cNvGrpSpPr/>
        <p:nvPr/>
      </p:nvGrpSpPr>
      <p:grpSpPr>
        <a:xfrm>
          <a:off x="0" y="0"/>
          <a:ext cx="0" cy="0"/>
          <a:chOff x="0" y="0"/>
          <a:chExt cx="0" cy="0"/>
        </a:xfrm>
      </p:grpSpPr>
      <p:sp>
        <p:nvSpPr>
          <p:cNvPr id="315" name="Google Shape;315;p27"/>
          <p:cNvSpPr txBox="1"/>
          <p:nvPr>
            <p:ph type="title"/>
          </p:nvPr>
        </p:nvSpPr>
        <p:spPr>
          <a:xfrm>
            <a:off x="762000" y="559678"/>
            <a:ext cx="3567915" cy="4952492"/>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entury Schoolbook"/>
              <a:buNone/>
            </a:pPr>
            <a:r>
              <a:rPr lang="en-US"/>
              <a:t>Conclusions</a:t>
            </a:r>
            <a:endParaRPr/>
          </a:p>
        </p:txBody>
      </p:sp>
      <p:grpSp>
        <p:nvGrpSpPr>
          <p:cNvPr id="316" name="Google Shape;316;p27"/>
          <p:cNvGrpSpPr/>
          <p:nvPr/>
        </p:nvGrpSpPr>
        <p:grpSpPr>
          <a:xfrm>
            <a:off x="5181600" y="572743"/>
            <a:ext cx="6248400" cy="5647425"/>
            <a:chOff x="0" y="4418"/>
            <a:chExt cx="6248400" cy="5647425"/>
          </a:xfrm>
        </p:grpSpPr>
        <p:sp>
          <p:nvSpPr>
            <p:cNvPr id="317" name="Google Shape;317;p27"/>
            <p:cNvSpPr/>
            <p:nvPr/>
          </p:nvSpPr>
          <p:spPr>
            <a:xfrm>
              <a:off x="0" y="4418"/>
              <a:ext cx="6248400" cy="941237"/>
            </a:xfrm>
            <a:prstGeom prst="roundRect">
              <a:avLst>
                <a:gd fmla="val 10000" name="adj"/>
              </a:avLst>
            </a:prstGeom>
            <a:solidFill>
              <a:srgbClr val="91A9B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8" name="Google Shape;318;p27"/>
            <p:cNvSpPr/>
            <p:nvPr/>
          </p:nvSpPr>
          <p:spPr>
            <a:xfrm>
              <a:off x="284724" y="216197"/>
              <a:ext cx="517680" cy="517680"/>
            </a:xfrm>
            <a:prstGeom prst="rect">
              <a:avLst/>
            </a:prstGeom>
            <a:blipFill rotWithShape="1">
              <a:blip r:embed="rId3">
                <a:alphaModFix/>
              </a:blip>
              <a:stretch>
                <a:fillRect b="0" l="0" r="0" t="0"/>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9" name="Google Shape;319;p27"/>
            <p:cNvSpPr/>
            <p:nvPr/>
          </p:nvSpPr>
          <p:spPr>
            <a:xfrm>
              <a:off x="1087129" y="4418"/>
              <a:ext cx="5161270" cy="941237"/>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0" name="Google Shape;320;p27"/>
            <p:cNvSpPr txBox="1"/>
            <p:nvPr/>
          </p:nvSpPr>
          <p:spPr>
            <a:xfrm>
              <a:off x="1087129" y="4418"/>
              <a:ext cx="5161270" cy="941237"/>
            </a:xfrm>
            <a:prstGeom prst="rect">
              <a:avLst/>
            </a:prstGeom>
            <a:noFill/>
            <a:ln>
              <a:noFill/>
            </a:ln>
          </p:spPr>
          <p:txBody>
            <a:bodyPr anchorCtr="0" anchor="ctr" bIns="99600" lIns="99600" spcFirstLastPara="1" rIns="99600" wrap="square" tIns="99600">
              <a:noAutofit/>
            </a:bodyPr>
            <a:lstStyle/>
            <a:p>
              <a:pPr indent="0" lvl="0" marL="0" marR="0" rtl="0" algn="l">
                <a:lnSpc>
                  <a:spcPct val="90000"/>
                </a:lnSpc>
                <a:spcBef>
                  <a:spcPts val="0"/>
                </a:spcBef>
                <a:spcAft>
                  <a:spcPts val="0"/>
                </a:spcAft>
                <a:buClr>
                  <a:schemeClr val="dk1"/>
                </a:buClr>
                <a:buSzPts val="1800"/>
                <a:buFont typeface="Century Schoolbook"/>
                <a:buNone/>
              </a:pPr>
              <a:r>
                <a:rPr lang="en-US" sz="1800">
                  <a:solidFill>
                    <a:schemeClr val="dk1"/>
                  </a:solidFill>
                  <a:latin typeface="Century Schoolbook"/>
                  <a:ea typeface="Century Schoolbook"/>
                  <a:cs typeface="Century Schoolbook"/>
                  <a:sym typeface="Century Schoolbook"/>
                </a:rPr>
                <a:t>Investigated machine learning algorithms for molecular generation</a:t>
              </a:r>
              <a:endParaRPr/>
            </a:p>
          </p:txBody>
        </p:sp>
        <p:sp>
          <p:nvSpPr>
            <p:cNvPr id="321" name="Google Shape;321;p27"/>
            <p:cNvSpPr/>
            <p:nvPr/>
          </p:nvSpPr>
          <p:spPr>
            <a:xfrm>
              <a:off x="0" y="1180965"/>
              <a:ext cx="6248400" cy="941237"/>
            </a:xfrm>
            <a:prstGeom prst="roundRect">
              <a:avLst>
                <a:gd fmla="val 10000" name="adj"/>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2" name="Google Shape;322;p27"/>
            <p:cNvSpPr/>
            <p:nvPr/>
          </p:nvSpPr>
          <p:spPr>
            <a:xfrm>
              <a:off x="284724" y="1392744"/>
              <a:ext cx="517680" cy="517680"/>
            </a:xfrm>
            <a:prstGeom prst="rect">
              <a:avLst/>
            </a:prstGeom>
            <a:blipFill rotWithShape="1">
              <a:blip r:embed="rId4">
                <a:alphaModFix/>
              </a:blip>
              <a:stretch>
                <a:fillRect b="0" l="0" r="0" t="0"/>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3" name="Google Shape;323;p27"/>
            <p:cNvSpPr/>
            <p:nvPr/>
          </p:nvSpPr>
          <p:spPr>
            <a:xfrm>
              <a:off x="1087129" y="1180965"/>
              <a:ext cx="5161270" cy="941237"/>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4" name="Google Shape;324;p27"/>
            <p:cNvSpPr txBox="1"/>
            <p:nvPr/>
          </p:nvSpPr>
          <p:spPr>
            <a:xfrm>
              <a:off x="1087129" y="1180965"/>
              <a:ext cx="5161270" cy="941237"/>
            </a:xfrm>
            <a:prstGeom prst="rect">
              <a:avLst/>
            </a:prstGeom>
            <a:noFill/>
            <a:ln>
              <a:noFill/>
            </a:ln>
          </p:spPr>
          <p:txBody>
            <a:bodyPr anchorCtr="0" anchor="ctr" bIns="99600" lIns="99600" spcFirstLastPara="1" rIns="99600" wrap="square" tIns="99600">
              <a:noAutofit/>
            </a:bodyPr>
            <a:lstStyle/>
            <a:p>
              <a:pPr indent="0" lvl="0" marL="0" marR="0" rtl="0" algn="l">
                <a:lnSpc>
                  <a:spcPct val="90000"/>
                </a:lnSpc>
                <a:spcBef>
                  <a:spcPts val="0"/>
                </a:spcBef>
                <a:spcAft>
                  <a:spcPts val="0"/>
                </a:spcAft>
                <a:buClr>
                  <a:schemeClr val="dk1"/>
                </a:buClr>
                <a:buSzPts val="1800"/>
                <a:buFont typeface="Century Schoolbook"/>
                <a:buNone/>
              </a:pPr>
              <a:r>
                <a:rPr lang="en-US" sz="1800">
                  <a:solidFill>
                    <a:schemeClr val="dk1"/>
                  </a:solidFill>
                  <a:latin typeface="Century Schoolbook"/>
                  <a:ea typeface="Century Schoolbook"/>
                  <a:cs typeface="Century Schoolbook"/>
                  <a:sym typeface="Century Schoolbook"/>
                </a:rPr>
                <a:t>Created a web database of molecular compounds</a:t>
              </a:r>
              <a:endParaRPr/>
            </a:p>
          </p:txBody>
        </p:sp>
        <p:sp>
          <p:nvSpPr>
            <p:cNvPr id="325" name="Google Shape;325;p27"/>
            <p:cNvSpPr/>
            <p:nvPr/>
          </p:nvSpPr>
          <p:spPr>
            <a:xfrm>
              <a:off x="0" y="2357512"/>
              <a:ext cx="6248400" cy="941237"/>
            </a:xfrm>
            <a:prstGeom prst="roundRect">
              <a:avLst>
                <a:gd fmla="val 10000" name="adj"/>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6" name="Google Shape;326;p27"/>
            <p:cNvSpPr/>
            <p:nvPr/>
          </p:nvSpPr>
          <p:spPr>
            <a:xfrm>
              <a:off x="284724" y="2569291"/>
              <a:ext cx="517680" cy="517680"/>
            </a:xfrm>
            <a:prstGeom prst="rect">
              <a:avLst/>
            </a:prstGeom>
            <a:blipFill rotWithShape="1">
              <a:blip r:embed="rId5">
                <a:alphaModFix/>
              </a:blip>
              <a:stretch>
                <a:fillRect b="0" l="0" r="0" t="0"/>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7" name="Google Shape;327;p27"/>
            <p:cNvSpPr/>
            <p:nvPr/>
          </p:nvSpPr>
          <p:spPr>
            <a:xfrm>
              <a:off x="1087129" y="2357512"/>
              <a:ext cx="5161270" cy="941237"/>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8" name="Google Shape;328;p27"/>
            <p:cNvSpPr txBox="1"/>
            <p:nvPr/>
          </p:nvSpPr>
          <p:spPr>
            <a:xfrm>
              <a:off x="1087129" y="2357512"/>
              <a:ext cx="5161270" cy="941237"/>
            </a:xfrm>
            <a:prstGeom prst="rect">
              <a:avLst/>
            </a:prstGeom>
            <a:noFill/>
            <a:ln>
              <a:noFill/>
            </a:ln>
          </p:spPr>
          <p:txBody>
            <a:bodyPr anchorCtr="0" anchor="ctr" bIns="99600" lIns="99600" spcFirstLastPara="1" rIns="99600" wrap="square" tIns="99600">
              <a:noAutofit/>
            </a:bodyPr>
            <a:lstStyle/>
            <a:p>
              <a:pPr indent="0" lvl="0" marL="0" marR="0" rtl="0" algn="l">
                <a:lnSpc>
                  <a:spcPct val="90000"/>
                </a:lnSpc>
                <a:spcBef>
                  <a:spcPts val="0"/>
                </a:spcBef>
                <a:spcAft>
                  <a:spcPts val="0"/>
                </a:spcAft>
                <a:buClr>
                  <a:schemeClr val="dk1"/>
                </a:buClr>
                <a:buSzPts val="1800"/>
                <a:buFont typeface="Century Schoolbook"/>
                <a:buNone/>
              </a:pPr>
              <a:r>
                <a:rPr lang="en-US" sz="1800">
                  <a:solidFill>
                    <a:schemeClr val="dk1"/>
                  </a:solidFill>
                  <a:latin typeface="Century Schoolbook"/>
                  <a:ea typeface="Century Schoolbook"/>
                  <a:cs typeface="Century Schoolbook"/>
                  <a:sym typeface="Century Schoolbook"/>
                </a:rPr>
                <a:t>Found the gap in the literature</a:t>
              </a:r>
              <a:endParaRPr/>
            </a:p>
          </p:txBody>
        </p:sp>
        <p:sp>
          <p:nvSpPr>
            <p:cNvPr id="329" name="Google Shape;329;p27"/>
            <p:cNvSpPr/>
            <p:nvPr/>
          </p:nvSpPr>
          <p:spPr>
            <a:xfrm>
              <a:off x="0" y="3534059"/>
              <a:ext cx="6248400" cy="941237"/>
            </a:xfrm>
            <a:prstGeom prst="roundRect">
              <a:avLst>
                <a:gd fmla="val 10000" name="adj"/>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0" name="Google Shape;330;p27"/>
            <p:cNvSpPr/>
            <p:nvPr/>
          </p:nvSpPr>
          <p:spPr>
            <a:xfrm>
              <a:off x="284724" y="3745838"/>
              <a:ext cx="517680" cy="517680"/>
            </a:xfrm>
            <a:prstGeom prst="rect">
              <a:avLst/>
            </a:prstGeom>
            <a:blipFill rotWithShape="1">
              <a:blip r:embed="rId6">
                <a:alphaModFix/>
              </a:blip>
              <a:stretch>
                <a:fillRect b="0" l="0" r="0" t="0"/>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1" name="Google Shape;331;p27"/>
            <p:cNvSpPr/>
            <p:nvPr/>
          </p:nvSpPr>
          <p:spPr>
            <a:xfrm>
              <a:off x="1087129" y="3534059"/>
              <a:ext cx="5161270" cy="941237"/>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2" name="Google Shape;332;p27"/>
            <p:cNvSpPr txBox="1"/>
            <p:nvPr/>
          </p:nvSpPr>
          <p:spPr>
            <a:xfrm>
              <a:off x="1087129" y="3534059"/>
              <a:ext cx="5161270" cy="941237"/>
            </a:xfrm>
            <a:prstGeom prst="rect">
              <a:avLst/>
            </a:prstGeom>
            <a:noFill/>
            <a:ln>
              <a:noFill/>
            </a:ln>
          </p:spPr>
          <p:txBody>
            <a:bodyPr anchorCtr="0" anchor="ctr" bIns="99600" lIns="99600" spcFirstLastPara="1" rIns="99600" wrap="square" tIns="99600">
              <a:noAutofit/>
            </a:bodyPr>
            <a:lstStyle/>
            <a:p>
              <a:pPr indent="0" lvl="0" marL="0" marR="0" rtl="0" algn="l">
                <a:lnSpc>
                  <a:spcPct val="90000"/>
                </a:lnSpc>
                <a:spcBef>
                  <a:spcPts val="0"/>
                </a:spcBef>
                <a:spcAft>
                  <a:spcPts val="0"/>
                </a:spcAft>
                <a:buClr>
                  <a:schemeClr val="dk1"/>
                </a:buClr>
                <a:buSzPts val="1800"/>
                <a:buFont typeface="Century Schoolbook"/>
                <a:buNone/>
              </a:pPr>
              <a:r>
                <a:rPr lang="en-US" sz="1800">
                  <a:solidFill>
                    <a:schemeClr val="dk1"/>
                  </a:solidFill>
                  <a:latin typeface="Century Schoolbook"/>
                  <a:ea typeface="Century Schoolbook"/>
                  <a:cs typeface="Century Schoolbook"/>
                  <a:sym typeface="Century Schoolbook"/>
                </a:rPr>
                <a:t>Developed a machine learning pipeline for generation of virtual molecules using attention mechanisms</a:t>
              </a:r>
              <a:endParaRPr/>
            </a:p>
          </p:txBody>
        </p:sp>
        <p:sp>
          <p:nvSpPr>
            <p:cNvPr id="333" name="Google Shape;333;p27"/>
            <p:cNvSpPr/>
            <p:nvPr/>
          </p:nvSpPr>
          <p:spPr>
            <a:xfrm>
              <a:off x="0" y="4710606"/>
              <a:ext cx="6248400" cy="941237"/>
            </a:xfrm>
            <a:prstGeom prst="roundRect">
              <a:avLst>
                <a:gd fmla="val 10000" name="adj"/>
              </a:avLst>
            </a:prstGeom>
            <a:solidFill>
              <a:srgbClr val="9B726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4" name="Google Shape;334;p27"/>
            <p:cNvSpPr/>
            <p:nvPr/>
          </p:nvSpPr>
          <p:spPr>
            <a:xfrm>
              <a:off x="284724" y="4922384"/>
              <a:ext cx="517680" cy="517680"/>
            </a:xfrm>
            <a:prstGeom prst="rect">
              <a:avLst/>
            </a:prstGeom>
            <a:blipFill rotWithShape="1">
              <a:blip r:embed="rId7">
                <a:alphaModFix/>
              </a:blip>
              <a:stretch>
                <a:fillRect b="0" l="0" r="0" t="0"/>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5" name="Google Shape;335;p27"/>
            <p:cNvSpPr/>
            <p:nvPr/>
          </p:nvSpPr>
          <p:spPr>
            <a:xfrm>
              <a:off x="1087129" y="4710606"/>
              <a:ext cx="5161270" cy="941237"/>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6" name="Google Shape;336;p27"/>
            <p:cNvSpPr txBox="1"/>
            <p:nvPr/>
          </p:nvSpPr>
          <p:spPr>
            <a:xfrm>
              <a:off x="1087129" y="4710606"/>
              <a:ext cx="5161270" cy="941237"/>
            </a:xfrm>
            <a:prstGeom prst="rect">
              <a:avLst/>
            </a:prstGeom>
            <a:noFill/>
            <a:ln>
              <a:noFill/>
            </a:ln>
          </p:spPr>
          <p:txBody>
            <a:bodyPr anchorCtr="0" anchor="ctr" bIns="99600" lIns="99600" spcFirstLastPara="1" rIns="99600" wrap="square" tIns="99600">
              <a:noAutofit/>
            </a:bodyPr>
            <a:lstStyle/>
            <a:p>
              <a:pPr indent="0" lvl="0" marL="0" marR="0" rtl="0" algn="l">
                <a:lnSpc>
                  <a:spcPct val="90000"/>
                </a:lnSpc>
                <a:spcBef>
                  <a:spcPts val="0"/>
                </a:spcBef>
                <a:spcAft>
                  <a:spcPts val="0"/>
                </a:spcAft>
                <a:buClr>
                  <a:schemeClr val="dk1"/>
                </a:buClr>
                <a:buSzPts val="1800"/>
                <a:buFont typeface="Century Schoolbook"/>
                <a:buNone/>
              </a:pPr>
              <a:r>
                <a:rPr lang="en-US" sz="1800">
                  <a:solidFill>
                    <a:schemeClr val="dk1"/>
                  </a:solidFill>
                  <a:latin typeface="Century Schoolbook"/>
                  <a:ea typeface="Century Schoolbook"/>
                  <a:cs typeface="Century Schoolbook"/>
                  <a:sym typeface="Century Schoolbook"/>
                </a:rPr>
                <a:t>Provided a novel perspective on the generation of molecular libraries using two (n) seed(s) approaches.</a:t>
              </a:r>
              <a:endParaRPr/>
            </a:p>
          </p:txBody>
        </p:sp>
      </p:gr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33" name="Shape 133"/>
        <p:cNvGrpSpPr/>
        <p:nvPr/>
      </p:nvGrpSpPr>
      <p:grpSpPr>
        <a:xfrm>
          <a:off x="0" y="0"/>
          <a:ext cx="0" cy="0"/>
          <a:chOff x="0" y="0"/>
          <a:chExt cx="0" cy="0"/>
        </a:xfrm>
      </p:grpSpPr>
      <p:sp>
        <p:nvSpPr>
          <p:cNvPr id="134" name="Google Shape;134;p3"/>
          <p:cNvSpPr/>
          <p:nvPr/>
        </p:nvSpPr>
        <p:spPr>
          <a:xfrm>
            <a:off x="11292840" y="0"/>
            <a:ext cx="914400" cy="6858000"/>
          </a:xfrm>
          <a:prstGeom prst="rect">
            <a:avLst/>
          </a:prstGeom>
          <a:solidFill>
            <a:srgbClr val="34343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5" name="Google Shape;135;p3"/>
          <p:cNvSpPr/>
          <p:nvPr/>
        </p:nvSpPr>
        <p:spPr>
          <a:xfrm>
            <a:off x="1" y="0"/>
            <a:ext cx="4055416" cy="68580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entury Schoolbook"/>
              <a:ea typeface="Century Schoolbook"/>
              <a:cs typeface="Century Schoolbook"/>
              <a:sym typeface="Century Schoolbook"/>
            </a:endParaRPr>
          </a:p>
        </p:txBody>
      </p:sp>
      <p:sp>
        <p:nvSpPr>
          <p:cNvPr id="136" name="Google Shape;136;p3"/>
          <p:cNvSpPr txBox="1"/>
          <p:nvPr>
            <p:ph type="title"/>
          </p:nvPr>
        </p:nvSpPr>
        <p:spPr>
          <a:xfrm>
            <a:off x="566058" y="836023"/>
            <a:ext cx="2718788" cy="5183777"/>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FFFFFF"/>
              </a:buClr>
              <a:buSzPts val="2800"/>
              <a:buFont typeface="Century Schoolbook"/>
              <a:buNone/>
            </a:pPr>
            <a:r>
              <a:rPr lang="en-US" sz="2800">
                <a:solidFill>
                  <a:srgbClr val="FFFFFF"/>
                </a:solidFill>
              </a:rPr>
              <a:t>Early drug discovery - Combinatorial approach	</a:t>
            </a:r>
            <a:endParaRPr/>
          </a:p>
        </p:txBody>
      </p:sp>
      <p:sp>
        <p:nvSpPr>
          <p:cNvPr id="137" name="Google Shape;137;p3"/>
          <p:cNvSpPr/>
          <p:nvPr/>
        </p:nvSpPr>
        <p:spPr>
          <a:xfrm>
            <a:off x="11292840" y="0"/>
            <a:ext cx="914400" cy="6858000"/>
          </a:xfrm>
          <a:prstGeom prst="rect">
            <a:avLst/>
          </a:prstGeom>
          <a:solidFill>
            <a:srgbClr val="34343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38" name="Google Shape;138;p3"/>
          <p:cNvGrpSpPr/>
          <p:nvPr/>
        </p:nvGrpSpPr>
        <p:grpSpPr>
          <a:xfrm>
            <a:off x="4658815" y="1333479"/>
            <a:ext cx="5990135" cy="4204440"/>
            <a:chOff x="0" y="528807"/>
            <a:chExt cx="5990135" cy="4204440"/>
          </a:xfrm>
        </p:grpSpPr>
        <p:sp>
          <p:nvSpPr>
            <p:cNvPr id="139" name="Google Shape;139;p3"/>
            <p:cNvSpPr/>
            <p:nvPr/>
          </p:nvSpPr>
          <p:spPr>
            <a:xfrm>
              <a:off x="0" y="528807"/>
              <a:ext cx="5990135" cy="2028780"/>
            </a:xfrm>
            <a:prstGeom prst="roundRect">
              <a:avLst>
                <a:gd fmla="val 16667" name="adj"/>
              </a:avLst>
            </a:prstGeom>
            <a:solidFill>
              <a:srgbClr val="91A9B9"/>
            </a:solidFill>
            <a:ln cap="flat" cmpd="sng" w="1395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0" name="Google Shape;140;p3"/>
            <p:cNvSpPr txBox="1"/>
            <p:nvPr/>
          </p:nvSpPr>
          <p:spPr>
            <a:xfrm>
              <a:off x="99037" y="627844"/>
              <a:ext cx="5792061" cy="1830706"/>
            </a:xfrm>
            <a:prstGeom prst="rect">
              <a:avLst/>
            </a:prstGeom>
            <a:noFill/>
            <a:ln>
              <a:noFill/>
            </a:ln>
          </p:spPr>
          <p:txBody>
            <a:bodyPr anchorCtr="0" anchor="ctr" bIns="194300" lIns="194300" spcFirstLastPara="1" rIns="194300" wrap="square" tIns="194300">
              <a:noAutofit/>
            </a:bodyPr>
            <a:lstStyle/>
            <a:p>
              <a:pPr indent="0" lvl="0" marL="0" marR="0" rtl="0" algn="l">
                <a:lnSpc>
                  <a:spcPct val="90000"/>
                </a:lnSpc>
                <a:spcBef>
                  <a:spcPts val="0"/>
                </a:spcBef>
                <a:spcAft>
                  <a:spcPts val="0"/>
                </a:spcAft>
                <a:buClr>
                  <a:schemeClr val="lt1"/>
                </a:buClr>
                <a:buSzPts val="5100"/>
                <a:buFont typeface="Century Schoolbook"/>
                <a:buNone/>
              </a:pPr>
              <a:r>
                <a:rPr b="0" i="0" lang="en-US" sz="5100" u="none" cap="none" strike="noStrike">
                  <a:solidFill>
                    <a:schemeClr val="lt1"/>
                  </a:solidFill>
                  <a:latin typeface="Century Schoolbook"/>
                  <a:ea typeface="Century Schoolbook"/>
                  <a:cs typeface="Century Schoolbook"/>
                  <a:sym typeface="Century Schoolbook"/>
                </a:rPr>
                <a:t>Uses expert knowledge</a:t>
              </a:r>
              <a:endParaRPr/>
            </a:p>
          </p:txBody>
        </p:sp>
        <p:sp>
          <p:nvSpPr>
            <p:cNvPr id="141" name="Google Shape;141;p3"/>
            <p:cNvSpPr/>
            <p:nvPr/>
          </p:nvSpPr>
          <p:spPr>
            <a:xfrm>
              <a:off x="0" y="2704467"/>
              <a:ext cx="5990135" cy="2028780"/>
            </a:xfrm>
            <a:prstGeom prst="roundRect">
              <a:avLst>
                <a:gd fmla="val 16667" name="adj"/>
              </a:avLst>
            </a:prstGeom>
            <a:solidFill>
              <a:srgbClr val="A5B687"/>
            </a:solidFill>
            <a:ln cap="flat" cmpd="sng" w="1395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2" name="Google Shape;142;p3"/>
            <p:cNvSpPr txBox="1"/>
            <p:nvPr/>
          </p:nvSpPr>
          <p:spPr>
            <a:xfrm>
              <a:off x="99037" y="2803504"/>
              <a:ext cx="5792061" cy="1830706"/>
            </a:xfrm>
            <a:prstGeom prst="rect">
              <a:avLst/>
            </a:prstGeom>
            <a:noFill/>
            <a:ln>
              <a:noFill/>
            </a:ln>
          </p:spPr>
          <p:txBody>
            <a:bodyPr anchorCtr="0" anchor="ctr" bIns="194300" lIns="194300" spcFirstLastPara="1" rIns="194300" wrap="square" tIns="194300">
              <a:noAutofit/>
            </a:bodyPr>
            <a:lstStyle/>
            <a:p>
              <a:pPr indent="0" lvl="0" marL="0" marR="0" rtl="0" algn="l">
                <a:lnSpc>
                  <a:spcPct val="90000"/>
                </a:lnSpc>
                <a:spcBef>
                  <a:spcPts val="0"/>
                </a:spcBef>
                <a:spcAft>
                  <a:spcPts val="0"/>
                </a:spcAft>
                <a:buClr>
                  <a:schemeClr val="lt1"/>
                </a:buClr>
                <a:buSzPts val="5100"/>
                <a:buFont typeface="Century Schoolbook"/>
                <a:buNone/>
              </a:pPr>
              <a:r>
                <a:rPr b="0" i="0" lang="en-US" sz="5100" u="none" cap="none" strike="noStrike">
                  <a:solidFill>
                    <a:schemeClr val="lt1"/>
                  </a:solidFill>
                  <a:latin typeface="Century Schoolbook"/>
                  <a:ea typeface="Century Schoolbook"/>
                  <a:cs typeface="Century Schoolbook"/>
                  <a:sym typeface="Century Schoolbook"/>
                </a:rPr>
                <a:t>Knowledge about possible reactions</a:t>
              </a:r>
              <a:endParaRPr/>
            </a:p>
          </p:txBody>
        </p:sp>
      </p:gr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46" name="Shape 146"/>
        <p:cNvGrpSpPr/>
        <p:nvPr/>
      </p:nvGrpSpPr>
      <p:grpSpPr>
        <a:xfrm>
          <a:off x="0" y="0"/>
          <a:ext cx="0" cy="0"/>
          <a:chOff x="0" y="0"/>
          <a:chExt cx="0" cy="0"/>
        </a:xfrm>
      </p:grpSpPr>
      <p:sp>
        <p:nvSpPr>
          <p:cNvPr id="147" name="Google Shape;147;p4"/>
          <p:cNvSpPr/>
          <p:nvPr/>
        </p:nvSpPr>
        <p:spPr>
          <a:xfrm>
            <a:off x="11292840" y="0"/>
            <a:ext cx="914400" cy="6858000"/>
          </a:xfrm>
          <a:prstGeom prst="rect">
            <a:avLst/>
          </a:prstGeom>
          <a:solidFill>
            <a:srgbClr val="34343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8" name="Google Shape;148;p4"/>
          <p:cNvSpPr/>
          <p:nvPr/>
        </p:nvSpPr>
        <p:spPr>
          <a:xfrm>
            <a:off x="1" y="0"/>
            <a:ext cx="4055416" cy="68580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entury Schoolbook"/>
              <a:ea typeface="Century Schoolbook"/>
              <a:cs typeface="Century Schoolbook"/>
              <a:sym typeface="Century Schoolbook"/>
            </a:endParaRPr>
          </a:p>
        </p:txBody>
      </p:sp>
      <p:sp>
        <p:nvSpPr>
          <p:cNvPr id="149" name="Google Shape;149;p4"/>
          <p:cNvSpPr txBox="1"/>
          <p:nvPr>
            <p:ph type="title"/>
          </p:nvPr>
        </p:nvSpPr>
        <p:spPr>
          <a:xfrm>
            <a:off x="566058" y="836023"/>
            <a:ext cx="2718788" cy="5183777"/>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FFFFFF"/>
              </a:buClr>
              <a:buSzPts val="3600"/>
              <a:buFont typeface="Century Schoolbook"/>
              <a:buNone/>
            </a:pPr>
            <a:r>
              <a:rPr lang="en-US" sz="3600">
                <a:solidFill>
                  <a:srgbClr val="FFFFFF"/>
                </a:solidFill>
              </a:rPr>
              <a:t>Early drug discovery - </a:t>
            </a:r>
            <a:r>
              <a:rPr b="0" lang="en-US" sz="3600">
                <a:solidFill>
                  <a:srgbClr val="FFFFFF"/>
                </a:solidFill>
              </a:rPr>
              <a:t>Databases of chemical compounds</a:t>
            </a:r>
            <a:endParaRPr sz="3600">
              <a:solidFill>
                <a:srgbClr val="FFFFFF"/>
              </a:solidFill>
            </a:endParaRPr>
          </a:p>
        </p:txBody>
      </p:sp>
      <p:sp>
        <p:nvSpPr>
          <p:cNvPr id="150" name="Google Shape;150;p4"/>
          <p:cNvSpPr/>
          <p:nvPr/>
        </p:nvSpPr>
        <p:spPr>
          <a:xfrm>
            <a:off x="11292840" y="0"/>
            <a:ext cx="914400" cy="6858000"/>
          </a:xfrm>
          <a:prstGeom prst="rect">
            <a:avLst/>
          </a:prstGeom>
          <a:solidFill>
            <a:srgbClr val="34343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51" name="Google Shape;151;p4"/>
          <p:cNvGrpSpPr/>
          <p:nvPr/>
        </p:nvGrpSpPr>
        <p:grpSpPr>
          <a:xfrm>
            <a:off x="4658815" y="856659"/>
            <a:ext cx="5990135" cy="5158079"/>
            <a:chOff x="0" y="51987"/>
            <a:chExt cx="5990135" cy="5158079"/>
          </a:xfrm>
        </p:grpSpPr>
        <p:sp>
          <p:nvSpPr>
            <p:cNvPr id="152" name="Google Shape;152;p4"/>
            <p:cNvSpPr/>
            <p:nvPr/>
          </p:nvSpPr>
          <p:spPr>
            <a:xfrm>
              <a:off x="0" y="51987"/>
              <a:ext cx="5990135" cy="2527199"/>
            </a:xfrm>
            <a:prstGeom prst="roundRect">
              <a:avLst>
                <a:gd fmla="val 16667" name="adj"/>
              </a:avLst>
            </a:prstGeom>
            <a:solidFill>
              <a:srgbClr val="91A9B9"/>
            </a:solidFill>
            <a:ln cap="flat" cmpd="sng" w="1395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3" name="Google Shape;153;p4"/>
            <p:cNvSpPr txBox="1"/>
            <p:nvPr/>
          </p:nvSpPr>
          <p:spPr>
            <a:xfrm>
              <a:off x="123368" y="175355"/>
              <a:ext cx="5743399" cy="2280463"/>
            </a:xfrm>
            <a:prstGeom prst="rect">
              <a:avLst/>
            </a:prstGeom>
            <a:noFill/>
            <a:ln>
              <a:noFill/>
            </a:ln>
          </p:spPr>
          <p:txBody>
            <a:bodyPr anchorCtr="0" anchor="ctr" bIns="137150" lIns="137150" spcFirstLastPara="1" rIns="137150" wrap="square" tIns="137150">
              <a:noAutofit/>
            </a:bodyPr>
            <a:lstStyle/>
            <a:p>
              <a:pPr indent="0" lvl="0" marL="0" marR="0" rtl="0" algn="l">
                <a:lnSpc>
                  <a:spcPct val="90000"/>
                </a:lnSpc>
                <a:spcBef>
                  <a:spcPts val="0"/>
                </a:spcBef>
                <a:spcAft>
                  <a:spcPts val="0"/>
                </a:spcAft>
                <a:buClr>
                  <a:schemeClr val="lt1"/>
                </a:buClr>
                <a:buSzPts val="3600"/>
                <a:buFont typeface="Century Schoolbook"/>
                <a:buNone/>
              </a:pPr>
              <a:r>
                <a:rPr b="0" i="0" lang="en-US" sz="3600" u="none" cap="none" strike="noStrike">
                  <a:solidFill>
                    <a:schemeClr val="lt1"/>
                  </a:solidFill>
                  <a:latin typeface="Century Schoolbook"/>
                  <a:ea typeface="Century Schoolbook"/>
                  <a:cs typeface="Century Schoolbook"/>
                  <a:sym typeface="Century Schoolbook"/>
                </a:rPr>
                <a:t>Use substructure search to find molecules with suitable structural patterns</a:t>
              </a:r>
              <a:endParaRPr b="0" i="0" sz="3600" u="none" cap="none" strike="noStrike">
                <a:solidFill>
                  <a:schemeClr val="lt1"/>
                </a:solidFill>
                <a:latin typeface="Century Schoolbook"/>
                <a:ea typeface="Century Schoolbook"/>
                <a:cs typeface="Century Schoolbook"/>
                <a:sym typeface="Century Schoolbook"/>
              </a:endParaRPr>
            </a:p>
          </p:txBody>
        </p:sp>
        <p:sp>
          <p:nvSpPr>
            <p:cNvPr id="154" name="Google Shape;154;p4"/>
            <p:cNvSpPr/>
            <p:nvPr/>
          </p:nvSpPr>
          <p:spPr>
            <a:xfrm>
              <a:off x="0" y="2682867"/>
              <a:ext cx="5990135" cy="2527199"/>
            </a:xfrm>
            <a:prstGeom prst="roundRect">
              <a:avLst>
                <a:gd fmla="val 16667" name="adj"/>
              </a:avLst>
            </a:prstGeom>
            <a:solidFill>
              <a:srgbClr val="A5B687"/>
            </a:solidFill>
            <a:ln cap="flat" cmpd="sng" w="1395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5" name="Google Shape;155;p4"/>
            <p:cNvSpPr txBox="1"/>
            <p:nvPr/>
          </p:nvSpPr>
          <p:spPr>
            <a:xfrm>
              <a:off x="123368" y="2806235"/>
              <a:ext cx="5743399" cy="2280463"/>
            </a:xfrm>
            <a:prstGeom prst="rect">
              <a:avLst/>
            </a:prstGeom>
            <a:noFill/>
            <a:ln>
              <a:noFill/>
            </a:ln>
          </p:spPr>
          <p:txBody>
            <a:bodyPr anchorCtr="0" anchor="ctr" bIns="137150" lIns="137150" spcFirstLastPara="1" rIns="137150" wrap="square" tIns="137150">
              <a:noAutofit/>
            </a:bodyPr>
            <a:lstStyle/>
            <a:p>
              <a:pPr indent="0" lvl="0" marL="0" marR="0" rtl="0" algn="l">
                <a:lnSpc>
                  <a:spcPct val="90000"/>
                </a:lnSpc>
                <a:spcBef>
                  <a:spcPts val="0"/>
                </a:spcBef>
                <a:spcAft>
                  <a:spcPts val="0"/>
                </a:spcAft>
                <a:buClr>
                  <a:schemeClr val="lt1"/>
                </a:buClr>
                <a:buSzPts val="3600"/>
                <a:buFont typeface="Century Schoolbook"/>
                <a:buNone/>
              </a:pPr>
              <a:r>
                <a:rPr b="0" i="0" lang="en-US" sz="3600" u="none" cap="none" strike="noStrike">
                  <a:solidFill>
                    <a:schemeClr val="lt1"/>
                  </a:solidFill>
                  <a:latin typeface="Century Schoolbook"/>
                  <a:ea typeface="Century Schoolbook"/>
                  <a:cs typeface="Century Schoolbook"/>
                  <a:sym typeface="Century Schoolbook"/>
                </a:rPr>
                <a:t>Use similarity search to find molecular analogues </a:t>
              </a:r>
              <a:endParaRPr b="0" i="0" sz="3600" u="none" cap="none" strike="noStrike">
                <a:solidFill>
                  <a:schemeClr val="lt1"/>
                </a:solidFill>
                <a:latin typeface="Century Schoolbook"/>
                <a:ea typeface="Century Schoolbook"/>
                <a:cs typeface="Century Schoolbook"/>
                <a:sym typeface="Century Schoolbook"/>
              </a:endParaRPr>
            </a:p>
          </p:txBody>
        </p:sp>
      </p:gr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59" name="Shape 159"/>
        <p:cNvGrpSpPr/>
        <p:nvPr/>
      </p:nvGrpSpPr>
      <p:grpSpPr>
        <a:xfrm>
          <a:off x="0" y="0"/>
          <a:ext cx="0" cy="0"/>
          <a:chOff x="0" y="0"/>
          <a:chExt cx="0" cy="0"/>
        </a:xfrm>
      </p:grpSpPr>
      <p:pic>
        <p:nvPicPr>
          <p:cNvPr descr="Dotted lines connected to form a network" id="160" name="Google Shape;160;p5"/>
          <p:cNvPicPr preferRelativeResize="0"/>
          <p:nvPr/>
        </p:nvPicPr>
        <p:blipFill rotWithShape="1">
          <a:blip r:embed="rId3">
            <a:alphaModFix/>
          </a:blip>
          <a:srcRect b="1416" l="0" r="0" t="1417"/>
          <a:stretch/>
        </p:blipFill>
        <p:spPr>
          <a:xfrm>
            <a:off x="20" y="10"/>
            <a:ext cx="11292820" cy="6857990"/>
          </a:xfrm>
          <a:prstGeom prst="rect">
            <a:avLst/>
          </a:prstGeom>
          <a:noFill/>
          <a:ln>
            <a:noFill/>
          </a:ln>
        </p:spPr>
      </p:pic>
      <p:sp>
        <p:nvSpPr>
          <p:cNvPr id="161" name="Google Shape;161;p5"/>
          <p:cNvSpPr/>
          <p:nvPr/>
        </p:nvSpPr>
        <p:spPr>
          <a:xfrm>
            <a:off x="3559481" y="0"/>
            <a:ext cx="7737169" cy="6858000"/>
          </a:xfrm>
          <a:prstGeom prst="rect">
            <a:avLst/>
          </a:prstGeom>
          <a:solidFill>
            <a:srgbClr val="0C0C0C">
              <a:alpha val="83921"/>
            </a:srgbClr>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Century Schoolbook"/>
              <a:buNone/>
            </a:pPr>
            <a:r>
              <a:t/>
            </a:r>
            <a:endParaRPr b="0" i="0" sz="1800" u="none" cap="none" strike="noStrike">
              <a:solidFill>
                <a:srgbClr val="FFFFFF"/>
              </a:solidFill>
              <a:latin typeface="Century Schoolbook"/>
              <a:ea typeface="Century Schoolbook"/>
              <a:cs typeface="Century Schoolbook"/>
              <a:sym typeface="Century Schoolbook"/>
            </a:endParaRPr>
          </a:p>
        </p:txBody>
      </p:sp>
      <p:sp>
        <p:nvSpPr>
          <p:cNvPr id="162" name="Google Shape;162;p5"/>
          <p:cNvSpPr txBox="1"/>
          <p:nvPr>
            <p:ph type="title"/>
          </p:nvPr>
        </p:nvSpPr>
        <p:spPr>
          <a:xfrm>
            <a:off x="4050889" y="365757"/>
            <a:ext cx="6784259" cy="1872825"/>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lt1"/>
              </a:buClr>
              <a:buSzPts val="4400"/>
              <a:buFont typeface="Century Schoolbook"/>
              <a:buNone/>
            </a:pPr>
            <a:r>
              <a:rPr lang="en-US">
                <a:solidFill>
                  <a:schemeClr val="lt1"/>
                </a:solidFill>
              </a:rPr>
              <a:t>The Advent of deep learning</a:t>
            </a:r>
            <a:endParaRPr/>
          </a:p>
        </p:txBody>
      </p:sp>
      <p:sp>
        <p:nvSpPr>
          <p:cNvPr id="163" name="Google Shape;163;p5"/>
          <p:cNvSpPr txBox="1"/>
          <p:nvPr>
            <p:ph idx="1" type="body"/>
          </p:nvPr>
        </p:nvSpPr>
        <p:spPr>
          <a:xfrm>
            <a:off x="4050889" y="2560316"/>
            <a:ext cx="6784259" cy="3638871"/>
          </a:xfrm>
          <a:prstGeom prst="rect">
            <a:avLst/>
          </a:prstGeom>
          <a:noFill/>
          <a:ln>
            <a:noFill/>
          </a:ln>
        </p:spPr>
        <p:txBody>
          <a:bodyPr anchorCtr="0" anchor="t" bIns="45700" lIns="91425" spcFirstLastPara="1" rIns="91425" wrap="square" tIns="45700">
            <a:normAutofit/>
          </a:bodyPr>
          <a:lstStyle/>
          <a:p>
            <a:pPr indent="-182880" lvl="0" marL="182880" rtl="0" algn="l">
              <a:lnSpc>
                <a:spcPct val="95000"/>
              </a:lnSpc>
              <a:spcBef>
                <a:spcPts val="0"/>
              </a:spcBef>
              <a:spcAft>
                <a:spcPts val="0"/>
              </a:spcAft>
              <a:buSzPts val="1440"/>
              <a:buChar char="•"/>
            </a:pPr>
            <a:r>
              <a:rPr b="0" i="0" lang="en-US" u="none" strike="noStrike">
                <a:solidFill>
                  <a:schemeClr val="lt1"/>
                </a:solidFill>
                <a:latin typeface="Arial"/>
                <a:ea typeface="Arial"/>
                <a:cs typeface="Arial"/>
                <a:sym typeface="Arial"/>
              </a:rPr>
              <a:t>GAN-based algorithms</a:t>
            </a:r>
            <a:endParaRPr/>
          </a:p>
          <a:p>
            <a:pPr indent="-182880" lvl="0" marL="182880" rtl="0" algn="l">
              <a:lnSpc>
                <a:spcPct val="95000"/>
              </a:lnSpc>
              <a:spcBef>
                <a:spcPts val="1600"/>
              </a:spcBef>
              <a:spcAft>
                <a:spcPts val="0"/>
              </a:spcAft>
              <a:buSzPts val="1440"/>
              <a:buChar char="•"/>
            </a:pPr>
            <a:r>
              <a:rPr b="0" i="0" lang="en-US" u="none" strike="noStrike">
                <a:solidFill>
                  <a:schemeClr val="lt1"/>
                </a:solidFill>
                <a:latin typeface="Arial"/>
                <a:ea typeface="Arial"/>
                <a:cs typeface="Arial"/>
                <a:sym typeface="Arial"/>
              </a:rPr>
              <a:t>Autoencoder-based algorithms</a:t>
            </a:r>
            <a:endParaRPr>
              <a:solidFill>
                <a:schemeClr val="lt1"/>
              </a:solidFill>
              <a:latin typeface="Arial"/>
              <a:ea typeface="Arial"/>
              <a:cs typeface="Arial"/>
              <a:sym typeface="Arial"/>
            </a:endParaRPr>
          </a:p>
          <a:p>
            <a:pPr indent="-182880" lvl="0" marL="182880" rtl="0" algn="l">
              <a:lnSpc>
                <a:spcPct val="95000"/>
              </a:lnSpc>
              <a:spcBef>
                <a:spcPts val="1600"/>
              </a:spcBef>
              <a:spcAft>
                <a:spcPts val="0"/>
              </a:spcAft>
              <a:buSzPts val="1440"/>
              <a:buChar char="•"/>
            </a:pPr>
            <a:r>
              <a:rPr b="0" i="0" lang="en-US" u="none" strike="noStrike">
                <a:solidFill>
                  <a:schemeClr val="lt1"/>
                </a:solidFill>
                <a:latin typeface="Arial"/>
                <a:ea typeface="Arial"/>
                <a:cs typeface="Arial"/>
                <a:sym typeface="Arial"/>
              </a:rPr>
              <a:t>RNN-based algorithms</a:t>
            </a:r>
            <a:endParaRPr/>
          </a:p>
          <a:p>
            <a:pPr indent="-182880" lvl="0" marL="182880" rtl="0" algn="l">
              <a:lnSpc>
                <a:spcPct val="95000"/>
              </a:lnSpc>
              <a:spcBef>
                <a:spcPts val="1600"/>
              </a:spcBef>
              <a:spcAft>
                <a:spcPts val="0"/>
              </a:spcAft>
              <a:buSzPts val="1440"/>
              <a:buChar char="•"/>
            </a:pPr>
            <a:r>
              <a:rPr b="0" i="0" lang="en-US" u="none" strike="noStrike">
                <a:solidFill>
                  <a:schemeClr val="lt1"/>
                </a:solidFill>
                <a:latin typeface="Arial"/>
                <a:ea typeface="Arial"/>
                <a:cs typeface="Arial"/>
                <a:sym typeface="Arial"/>
              </a:rPr>
              <a:t>Attention-based algorithms</a:t>
            </a:r>
            <a:endParaRPr>
              <a:solidFill>
                <a:schemeClr val="lt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7" name="Shape 167"/>
        <p:cNvGrpSpPr/>
        <p:nvPr/>
      </p:nvGrpSpPr>
      <p:grpSpPr>
        <a:xfrm>
          <a:off x="0" y="0"/>
          <a:ext cx="0" cy="0"/>
          <a:chOff x="0" y="0"/>
          <a:chExt cx="0" cy="0"/>
        </a:xfrm>
      </p:grpSpPr>
      <p:sp>
        <p:nvSpPr>
          <p:cNvPr id="168" name="Google Shape;168;p6"/>
          <p:cNvSpPr txBox="1"/>
          <p:nvPr>
            <p:ph type="title"/>
          </p:nvPr>
        </p:nvSpPr>
        <p:spPr>
          <a:xfrm>
            <a:off x="1261872" y="758952"/>
            <a:ext cx="9418320" cy="4041648"/>
          </a:xfrm>
          <a:prstGeom prst="rect">
            <a:avLst/>
          </a:prstGeom>
          <a:noFill/>
          <a:ln>
            <a:noFill/>
          </a:ln>
        </p:spPr>
        <p:txBody>
          <a:bodyPr anchorCtr="0" anchor="b" bIns="45700" lIns="91425" spcFirstLastPara="1" rIns="91425" wrap="square" tIns="45700">
            <a:normAutofit/>
          </a:bodyPr>
          <a:lstStyle/>
          <a:p>
            <a:pPr indent="0" lvl="0" marL="0" rtl="0" algn="l">
              <a:lnSpc>
                <a:spcPct val="85000"/>
              </a:lnSpc>
              <a:spcBef>
                <a:spcPts val="0"/>
              </a:spcBef>
              <a:spcAft>
                <a:spcPts val="0"/>
              </a:spcAft>
              <a:buClr>
                <a:schemeClr val="dk1"/>
              </a:buClr>
              <a:buSzPts val="7200"/>
              <a:buFont typeface="Century Schoolbook"/>
              <a:buNone/>
            </a:pPr>
            <a:r>
              <a:rPr lang="en-US"/>
              <a:t>cheML.io: an online database of</a:t>
            </a:r>
            <a:endParaRPr/>
          </a:p>
          <a:p>
            <a:pPr indent="0" lvl="0" marL="0" rtl="0" algn="l">
              <a:lnSpc>
                <a:spcPct val="85000"/>
              </a:lnSpc>
              <a:spcBef>
                <a:spcPts val="0"/>
              </a:spcBef>
              <a:spcAft>
                <a:spcPts val="0"/>
              </a:spcAft>
              <a:buClr>
                <a:schemeClr val="dk1"/>
              </a:buClr>
              <a:buSzPts val="7200"/>
              <a:buFont typeface="Century Schoolbook"/>
              <a:buNone/>
            </a:pPr>
            <a:r>
              <a:rPr lang="en-US"/>
              <a:t>ML-generated molecules</a:t>
            </a:r>
            <a:endParaRPr/>
          </a:p>
        </p:txBody>
      </p:sp>
      <p:sp>
        <p:nvSpPr>
          <p:cNvPr id="169" name="Google Shape;169;p6"/>
          <p:cNvSpPr txBox="1"/>
          <p:nvPr>
            <p:ph idx="1" type="body"/>
          </p:nvPr>
        </p:nvSpPr>
        <p:spPr>
          <a:xfrm>
            <a:off x="1244600" y="5952067"/>
            <a:ext cx="9435592" cy="540172"/>
          </a:xfrm>
          <a:prstGeom prst="rect">
            <a:avLst/>
          </a:prstGeom>
          <a:noFill/>
          <a:ln>
            <a:noFill/>
          </a:ln>
        </p:spPr>
        <p:txBody>
          <a:bodyPr anchorCtr="0" anchor="t" bIns="45700" lIns="91425" spcFirstLastPara="1" rIns="91425" wrap="square" tIns="45700">
            <a:normAutofit/>
          </a:bodyPr>
          <a:lstStyle/>
          <a:p>
            <a:pPr indent="0" lvl="0" marL="0" rtl="0" algn="l">
              <a:lnSpc>
                <a:spcPct val="95000"/>
              </a:lnSpc>
              <a:spcBef>
                <a:spcPts val="0"/>
              </a:spcBef>
              <a:spcAft>
                <a:spcPts val="0"/>
              </a:spcAft>
              <a:buSzPts val="840"/>
              <a:buNone/>
            </a:pPr>
            <a:r>
              <a:rPr b="0" i="0" lang="en-US" sz="1050" u="none" strike="noStrike">
                <a:latin typeface="Arial"/>
                <a:ea typeface="Arial"/>
                <a:cs typeface="Arial"/>
                <a:sym typeface="Arial"/>
              </a:rPr>
              <a:t>Rustam Zhumagambetov, Daniyar Kazbek, Mansur Shakipov, Daulet Maksut, Vsevolod A. Peshkov, and Siamac Fazli. cheml.io: an online database of ml-generated molecules. RSC Adv., 10:45189–45198, 2020. Reproduced with permission from the Royal Society of Chemistry.</a:t>
            </a:r>
            <a:endParaRPr sz="120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73" name="Shape 173"/>
        <p:cNvGrpSpPr/>
        <p:nvPr/>
      </p:nvGrpSpPr>
      <p:grpSpPr>
        <a:xfrm>
          <a:off x="0" y="0"/>
          <a:ext cx="0" cy="0"/>
          <a:chOff x="0" y="0"/>
          <a:chExt cx="0" cy="0"/>
        </a:xfrm>
      </p:grpSpPr>
      <p:sp>
        <p:nvSpPr>
          <p:cNvPr id="174" name="Google Shape;174;p7"/>
          <p:cNvSpPr txBox="1"/>
          <p:nvPr>
            <p:ph type="title"/>
          </p:nvPr>
        </p:nvSpPr>
        <p:spPr>
          <a:xfrm>
            <a:off x="767240" y="5444835"/>
            <a:ext cx="9095651" cy="830231"/>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lt1"/>
              </a:buClr>
              <a:buSzPts val="4000"/>
              <a:buFont typeface="Century Schoolbook"/>
              <a:buNone/>
            </a:pPr>
            <a:r>
              <a:rPr lang="en-US" sz="4000"/>
              <a:t>Graphical abstract</a:t>
            </a:r>
            <a:endParaRPr/>
          </a:p>
        </p:txBody>
      </p:sp>
      <p:pic>
        <p:nvPicPr>
          <p:cNvPr id="175" name="Google Shape;175;p7"/>
          <p:cNvPicPr preferRelativeResize="0"/>
          <p:nvPr/>
        </p:nvPicPr>
        <p:blipFill>
          <a:blip r:embed="rId3">
            <a:alphaModFix/>
          </a:blip>
          <a:stretch>
            <a:fillRect/>
          </a:stretch>
        </p:blipFill>
        <p:spPr>
          <a:xfrm>
            <a:off x="767250" y="1046525"/>
            <a:ext cx="9677400" cy="301942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179" name="Shape 179"/>
        <p:cNvGrpSpPr/>
        <p:nvPr/>
      </p:nvGrpSpPr>
      <p:grpSpPr>
        <a:xfrm>
          <a:off x="0" y="0"/>
          <a:ext cx="0" cy="0"/>
          <a:chOff x="0" y="0"/>
          <a:chExt cx="0" cy="0"/>
        </a:xfrm>
      </p:grpSpPr>
      <p:sp>
        <p:nvSpPr>
          <p:cNvPr id="180" name="Google Shape;180;p8"/>
          <p:cNvSpPr txBox="1"/>
          <p:nvPr>
            <p:ph type="title"/>
          </p:nvPr>
        </p:nvSpPr>
        <p:spPr>
          <a:xfrm>
            <a:off x="838200" y="914400"/>
            <a:ext cx="4277264" cy="109728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rgbClr val="FFFFFF"/>
              </a:buClr>
              <a:buSzPts val="4400"/>
              <a:buFont typeface="Century Schoolbook"/>
              <a:buNone/>
            </a:pPr>
            <a:r>
              <a:rPr lang="en-US">
                <a:solidFill>
                  <a:srgbClr val="FFFFFF"/>
                </a:solidFill>
              </a:rPr>
              <a:t>Goals</a:t>
            </a:r>
            <a:endParaRPr>
              <a:solidFill>
                <a:srgbClr val="FFFFFF"/>
              </a:solidFill>
            </a:endParaRPr>
          </a:p>
        </p:txBody>
      </p:sp>
      <p:sp>
        <p:nvSpPr>
          <p:cNvPr id="181" name="Google Shape;181;p8"/>
          <p:cNvSpPr txBox="1"/>
          <p:nvPr>
            <p:ph idx="1" type="body"/>
          </p:nvPr>
        </p:nvSpPr>
        <p:spPr>
          <a:xfrm>
            <a:off x="838199" y="2331720"/>
            <a:ext cx="5054601" cy="3344461"/>
          </a:xfrm>
          <a:prstGeom prst="rect">
            <a:avLst/>
          </a:prstGeom>
          <a:noFill/>
          <a:ln>
            <a:noFill/>
          </a:ln>
        </p:spPr>
        <p:txBody>
          <a:bodyPr anchorCtr="0" anchor="t" bIns="45700" lIns="91425" spcFirstLastPara="1" rIns="91425" wrap="square" tIns="45700">
            <a:normAutofit/>
          </a:bodyPr>
          <a:lstStyle/>
          <a:p>
            <a:pPr indent="-182880" lvl="0" marL="182880" rtl="0" algn="l">
              <a:lnSpc>
                <a:spcPct val="95000"/>
              </a:lnSpc>
              <a:spcBef>
                <a:spcPts val="0"/>
              </a:spcBef>
              <a:spcAft>
                <a:spcPts val="0"/>
              </a:spcAft>
              <a:buSzPts val="1600"/>
              <a:buChar char="•"/>
            </a:pPr>
            <a:r>
              <a:rPr lang="en-US" sz="2000"/>
              <a:t>Implement, validate, and compare the ML algorithms for de novo molecular generation</a:t>
            </a:r>
            <a:endParaRPr/>
          </a:p>
          <a:p>
            <a:pPr indent="-182880" lvl="0" marL="182880" rtl="0" algn="l">
              <a:lnSpc>
                <a:spcPct val="95000"/>
              </a:lnSpc>
              <a:spcBef>
                <a:spcPts val="1600"/>
              </a:spcBef>
              <a:spcAft>
                <a:spcPts val="0"/>
              </a:spcAft>
              <a:buSzPts val="1600"/>
              <a:buChar char="•"/>
            </a:pPr>
            <a:r>
              <a:rPr lang="en-US" sz="2000"/>
              <a:t>Create a web application that allows browsing, searching (substructure and similarity)</a:t>
            </a:r>
            <a:endParaRPr/>
          </a:p>
          <a:p>
            <a:pPr indent="-182880" lvl="0" marL="182880" rtl="0" algn="l">
              <a:lnSpc>
                <a:spcPct val="95000"/>
              </a:lnSpc>
              <a:spcBef>
                <a:spcPts val="1600"/>
              </a:spcBef>
              <a:spcAft>
                <a:spcPts val="0"/>
              </a:spcAft>
              <a:buSzPts val="1600"/>
              <a:buChar char="•"/>
            </a:pPr>
            <a:r>
              <a:rPr lang="en-US" sz="2000"/>
              <a:t>Allow generation of molecules on demand</a:t>
            </a:r>
            <a:endParaRPr/>
          </a:p>
        </p:txBody>
      </p:sp>
      <p:pic>
        <p:nvPicPr>
          <p:cNvPr id="182" name="Google Shape;182;p8"/>
          <p:cNvPicPr preferRelativeResize="0"/>
          <p:nvPr/>
        </p:nvPicPr>
        <p:blipFill rotWithShape="1">
          <a:blip r:embed="rId3">
            <a:alphaModFix/>
          </a:blip>
          <a:srcRect b="0" l="0" r="0" t="0"/>
          <a:stretch/>
        </p:blipFill>
        <p:spPr>
          <a:xfrm>
            <a:off x="7155611" y="1466492"/>
            <a:ext cx="4339086" cy="4339086"/>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186" name="Shape 186"/>
        <p:cNvGrpSpPr/>
        <p:nvPr/>
      </p:nvGrpSpPr>
      <p:grpSpPr>
        <a:xfrm>
          <a:off x="0" y="0"/>
          <a:ext cx="0" cy="0"/>
          <a:chOff x="0" y="0"/>
          <a:chExt cx="0" cy="0"/>
        </a:xfrm>
      </p:grpSpPr>
      <p:sp>
        <p:nvSpPr>
          <p:cNvPr id="187" name="Google Shape;187;p9"/>
          <p:cNvSpPr txBox="1"/>
          <p:nvPr>
            <p:ph type="title"/>
          </p:nvPr>
        </p:nvSpPr>
        <p:spPr>
          <a:xfrm>
            <a:off x="838200" y="365126"/>
            <a:ext cx="5340605" cy="1146176"/>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lt1"/>
              </a:buClr>
              <a:buSzPts val="4400"/>
              <a:buFont typeface="Century Schoolbook"/>
              <a:buNone/>
            </a:pPr>
            <a:r>
              <a:rPr lang="en-US">
                <a:latin typeface="Century Schoolbook"/>
                <a:ea typeface="Century Schoolbook"/>
                <a:cs typeface="Century Schoolbook"/>
                <a:sym typeface="Century Schoolbook"/>
              </a:rPr>
              <a:t>ML algorithms</a:t>
            </a:r>
            <a:endParaRPr/>
          </a:p>
        </p:txBody>
      </p:sp>
      <p:pic>
        <p:nvPicPr>
          <p:cNvPr descr="A picture containing timeline&#10;&#10;Description automatically generated" id="188" name="Google Shape;188;p9"/>
          <p:cNvPicPr preferRelativeResize="0"/>
          <p:nvPr>
            <p:ph idx="1" type="body"/>
          </p:nvPr>
        </p:nvPicPr>
        <p:blipFill rotWithShape="1">
          <a:blip r:embed="rId3">
            <a:alphaModFix/>
          </a:blip>
          <a:srcRect b="0" l="0" r="0" t="0"/>
          <a:stretch/>
        </p:blipFill>
        <p:spPr>
          <a:xfrm>
            <a:off x="5296455" y="485304"/>
            <a:ext cx="5515478" cy="5930621"/>
          </a:xfrm>
          <a:prstGeom prst="rect">
            <a:avLst/>
          </a:prstGeom>
          <a:noFill/>
          <a:ln>
            <a:noFill/>
          </a:ln>
        </p:spPr>
      </p:pic>
      <p:sp>
        <p:nvSpPr>
          <p:cNvPr id="189" name="Google Shape;189;p9"/>
          <p:cNvSpPr txBox="1"/>
          <p:nvPr/>
        </p:nvSpPr>
        <p:spPr>
          <a:xfrm>
            <a:off x="838200" y="2173288"/>
            <a:ext cx="3937000" cy="3639684"/>
          </a:xfrm>
          <a:prstGeom prst="rect">
            <a:avLst/>
          </a:prstGeom>
          <a:noFill/>
          <a:ln>
            <a:noFill/>
          </a:ln>
        </p:spPr>
        <p:txBody>
          <a:bodyPr anchorCtr="0" anchor="ctr" bIns="45700" lIns="91425" spcFirstLastPara="1" rIns="91425" wrap="square" tIns="45700">
            <a:normAutofit/>
          </a:bodyPr>
          <a:lstStyle/>
          <a:p>
            <a:pPr indent="-228600" lvl="0" marL="342900" marR="0" rtl="0" algn="l">
              <a:lnSpc>
                <a:spcPct val="90000"/>
              </a:lnSpc>
              <a:spcBef>
                <a:spcPts val="0"/>
              </a:spcBef>
              <a:spcAft>
                <a:spcPts val="0"/>
              </a:spcAft>
              <a:buClr>
                <a:schemeClr val="lt1"/>
              </a:buClr>
              <a:buSzPts val="2000"/>
              <a:buFont typeface="Arial"/>
              <a:buChar char="•"/>
            </a:pPr>
            <a:r>
              <a:rPr b="0" i="0" lang="en-US" sz="2000" u="none" cap="none" strike="noStrike">
                <a:solidFill>
                  <a:schemeClr val="lt1"/>
                </a:solidFill>
                <a:latin typeface="Century Schoolbook"/>
                <a:ea typeface="Century Schoolbook"/>
                <a:cs typeface="Century Schoolbook"/>
                <a:sym typeface="Century Schoolbook"/>
              </a:rPr>
              <a:t>Autoencoder-based methods</a:t>
            </a:r>
            <a:endParaRPr/>
          </a:p>
          <a:p>
            <a:pPr indent="-228600" lvl="0" marL="342900" marR="0" rtl="0" algn="l">
              <a:lnSpc>
                <a:spcPct val="90000"/>
              </a:lnSpc>
              <a:spcBef>
                <a:spcPts val="600"/>
              </a:spcBef>
              <a:spcAft>
                <a:spcPts val="0"/>
              </a:spcAft>
              <a:buClr>
                <a:schemeClr val="lt1"/>
              </a:buClr>
              <a:buSzPts val="2000"/>
              <a:buFont typeface="Arial"/>
              <a:buChar char="•"/>
            </a:pPr>
            <a:r>
              <a:rPr b="0" i="0" lang="en-US" sz="2000" u="none" cap="none" strike="noStrike">
                <a:solidFill>
                  <a:schemeClr val="lt1"/>
                </a:solidFill>
                <a:latin typeface="Century Schoolbook"/>
                <a:ea typeface="Century Schoolbook"/>
                <a:cs typeface="Century Schoolbook"/>
                <a:sym typeface="Century Schoolbook"/>
              </a:rPr>
              <a:t>RNN-based methods</a:t>
            </a:r>
            <a:endParaRPr/>
          </a:p>
          <a:p>
            <a:pPr indent="-228600" lvl="0" marL="342900" marR="0" rtl="0" algn="l">
              <a:lnSpc>
                <a:spcPct val="90000"/>
              </a:lnSpc>
              <a:spcBef>
                <a:spcPts val="600"/>
              </a:spcBef>
              <a:spcAft>
                <a:spcPts val="0"/>
              </a:spcAft>
              <a:buClr>
                <a:schemeClr val="lt1"/>
              </a:buClr>
              <a:buSzPts val="2000"/>
              <a:buFont typeface="Arial"/>
              <a:buChar char="•"/>
            </a:pPr>
            <a:r>
              <a:rPr b="0" i="0" lang="en-US" sz="2000" u="none" cap="none" strike="noStrike">
                <a:solidFill>
                  <a:schemeClr val="lt1"/>
                </a:solidFill>
                <a:latin typeface="Century Schoolbook"/>
                <a:ea typeface="Century Schoolbook"/>
                <a:cs typeface="Century Schoolbook"/>
                <a:sym typeface="Century Schoolbook"/>
              </a:rPr>
              <a:t>GAN-based methods</a:t>
            </a:r>
            <a:endParaRPr/>
          </a:p>
        </p:txBody>
      </p:sp>
    </p:spTree>
  </p:cSld>
  <p:clrMapOvr>
    <a:masterClrMapping/>
  </p:clrMapOvr>
</p:sld>
</file>

<file path=ppt/theme/theme1.xml><?xml version="1.0" encoding="utf-8"?>
<a:theme xmlns:a="http://schemas.openxmlformats.org/drawingml/2006/main" xmlns:r="http://schemas.openxmlformats.org/officeDocument/2006/relationships" name="View">
  <a:themeElements>
    <a:clrScheme name="View">
      <a:dk1>
        <a:srgbClr val="000000"/>
      </a:dk1>
      <a:lt1>
        <a:srgbClr val="FFFFFF"/>
      </a:lt1>
      <a:dk2>
        <a:srgbClr val="46464A"/>
      </a:dk2>
      <a:lt2>
        <a:srgbClr val="D6D3CC"/>
      </a:lt2>
      <a:accent1>
        <a:srgbClr val="6F6F74"/>
      </a:accent1>
      <a:accent2>
        <a:srgbClr val="92A9B9"/>
      </a:accent2>
      <a:accent3>
        <a:srgbClr val="A7B789"/>
      </a:accent3>
      <a:accent4>
        <a:srgbClr val="B9A489"/>
      </a:accent4>
      <a:accent5>
        <a:srgbClr val="8D6374"/>
      </a:accent5>
      <a:accent6>
        <a:srgbClr val="9B7362"/>
      </a:accent6>
      <a:hlink>
        <a:srgbClr val="67AABF"/>
      </a:hlink>
      <a:folHlink>
        <a:srgbClr val="ABAFA5"/>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View">
  <a:themeElements>
    <a:clrScheme name="View">
      <a:dk1>
        <a:srgbClr val="000000"/>
      </a:dk1>
      <a:lt1>
        <a:srgbClr val="FFFFFF"/>
      </a:lt1>
      <a:dk2>
        <a:srgbClr val="46464A"/>
      </a:dk2>
      <a:lt2>
        <a:srgbClr val="D6D3CC"/>
      </a:lt2>
      <a:accent1>
        <a:srgbClr val="6F6F74"/>
      </a:accent1>
      <a:accent2>
        <a:srgbClr val="92A9B9"/>
      </a:accent2>
      <a:accent3>
        <a:srgbClr val="A7B789"/>
      </a:accent3>
      <a:accent4>
        <a:srgbClr val="B9A489"/>
      </a:accent4>
      <a:accent5>
        <a:srgbClr val="8D6374"/>
      </a:accent5>
      <a:accent6>
        <a:srgbClr val="9B7362"/>
      </a:accent6>
      <a:hlink>
        <a:srgbClr val="67AABF"/>
      </a:hlink>
      <a:folHlink>
        <a:srgbClr val="ABAFA5"/>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2021-03-17T18:05:08Z</dcterms:created>
  <dc:creator>Rustam Zhumagambetov</dc:creator>
</cp:coreProperties>
</file>