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79" autoAdjust="0"/>
  </p:normalViewPr>
  <p:slideViewPr>
    <p:cSldViewPr snapToGrid="0">
      <p:cViewPr>
        <p:scale>
          <a:sx n="77" d="100"/>
          <a:sy n="77" d="100"/>
        </p:scale>
        <p:origin x="-900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495D3-BBE2-4CD5-8A96-7BA5812A086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6D944-C8E2-43E1-AC69-31C237842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28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Hello, dear jury members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participants.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9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Parking floor recessed below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earth to 2,7 meters.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partially provides natural lighting.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90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first floors there are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commercial and public space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enhances the comfort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attractiveness of life in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complex and forms the street.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21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Courtyard is pick up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platforms above ground level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separate private and public space.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89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Places for children to play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relax are located in the courtyard.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33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Landscaped podiums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designed for communication and recreation.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 form protects against wind and noise.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40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perfect harmony housing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side by side with offices, shops, kindergarten. 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component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its very nature is aimed at creating an environment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city life is in full swing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0343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in combination with 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variety of solutions of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facades housing and offices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creates a pleasant living environment.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8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residential building Type 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designed comfortable 2,3,5 bedroom apartments,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double-sided orientation.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22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house type B - 1,2,3,5 bedroom apartments,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also with double-sided orientation.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6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facade reflects the harsh climate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traditions of the region.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styling of the Kazakh national ornament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gave a sunscreen element.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77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specific climate of Kazakhstan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creates contrast environment:</a:t>
            </a: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acute massive mountain glaciers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vast windy steppe.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became the basis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the project concept.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249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main entrance to the house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street is a room to store bicycles. 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Entrance lobby provides communication with Parking,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courtyard platform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apartments.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78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Exterior walls, floors,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internal partitions and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Elevator shaft are Soundproofed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provide acoustic comfort.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650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Rainwater is used for watering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landscaping of the courtyard.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187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Recovery system air minimizes heat loss.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07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of solar collectors used for heating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water heating.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192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ISOVER constructive solutions allow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eliminate thermal bridges.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7938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calculations, energy consumption rate  is 12 kW*g/sq. m. per year.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(kilowatt per square meter a year)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571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Inspired by nature 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given the characteristics of life in the city,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separating public and private spaces 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the principles of multi-comfort –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have created the whole living environment.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609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you for your time and attention.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75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the formation of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living environment,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started with 5 factors 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sustainable development,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relationship with nature,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separation of public and private spaces,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attractiveness of the residence.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65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is in close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relation with the environment.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906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Bicycle-pedestrian street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divides the site into two parts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44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prevailing wind direction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winter and summer periods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influenced the location of houses.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796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South- West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protective barrier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against gusty winter wind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 formed. 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East side (on the contrary)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open for ventilation in summer. 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solution creates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favorable microclimate in the courtyard.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57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Balancing between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perimetrical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 insular buildings,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frequent alternation of volumes and voids –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 living space nice views,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 exposure and lighting.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64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site there is space for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 and quiet recreation 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territory of the kindergarten,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waste collection points,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provided entrances to the parking load.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6D944-C8E2-43E1-AC69-31C23784275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25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49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93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0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7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0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91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4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5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7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95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872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4123C-4B14-46B9-AEEC-850540FC93E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F5912-0262-4CD6-B768-E033ECA36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7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065" y="6437959"/>
            <a:ext cx="911567" cy="31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7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8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8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6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05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MA\Desktop\1_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23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8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7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2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3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554</Words>
  <Application>Microsoft Office PowerPoint</Application>
  <PresentationFormat>Custom</PresentationFormat>
  <Paragraphs>248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Valentin Uvarov</dc:creator>
  <cp:lastModifiedBy>Ainash Shagmanova</cp:lastModifiedBy>
  <cp:revision>13</cp:revision>
  <dcterms:created xsi:type="dcterms:W3CDTF">2015-05-11T18:00:49Z</dcterms:created>
  <dcterms:modified xsi:type="dcterms:W3CDTF">2015-10-13T10:12:04Z</dcterms:modified>
</cp:coreProperties>
</file>