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82" r:id="rId2"/>
    <p:sldId id="283" r:id="rId3"/>
    <p:sldId id="284" r:id="rId4"/>
    <p:sldId id="285" r:id="rId5"/>
    <p:sldId id="259" r:id="rId6"/>
    <p:sldId id="287" r:id="rId7"/>
    <p:sldId id="261" r:id="rId8"/>
    <p:sldId id="278" r:id="rId9"/>
    <p:sldId id="279" r:id="rId10"/>
    <p:sldId id="262" r:id="rId11"/>
    <p:sldId id="263" r:id="rId12"/>
    <p:sldId id="264" r:id="rId13"/>
    <p:sldId id="265" r:id="rId14"/>
    <p:sldId id="266" r:id="rId15"/>
    <p:sldId id="270" r:id="rId16"/>
    <p:sldId id="271" r:id="rId17"/>
    <p:sldId id="267" r:id="rId18"/>
    <p:sldId id="269" r:id="rId19"/>
    <p:sldId id="268" r:id="rId20"/>
    <p:sldId id="301" r:id="rId21"/>
    <p:sldId id="273" r:id="rId22"/>
    <p:sldId id="274" r:id="rId23"/>
    <p:sldId id="280" r:id="rId2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9BB6"/>
    <a:srgbClr val="EAECEF"/>
    <a:srgbClr val="EE4112"/>
    <a:srgbClr val="C3C6C0"/>
    <a:srgbClr val="BFC4BE"/>
    <a:srgbClr val="7F8F94"/>
    <a:srgbClr val="9BAAAD"/>
    <a:srgbClr val="F2A5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 autoAdjust="0"/>
  </p:normalViewPr>
  <p:slideViewPr>
    <p:cSldViewPr snapToGrid="0">
      <p:cViewPr varScale="1">
        <p:scale>
          <a:sx n="71" d="100"/>
          <a:sy n="71" d="100"/>
        </p:scale>
        <p:origin x="485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4" d="100"/>
          <a:sy n="54" d="100"/>
        </p:scale>
        <p:origin x="2640" y="5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2CAFCA2-59C3-4D81-BA9E-D0E37181051C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4FB0C5A-2F55-434B-8828-DF67FA160D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8659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86B3772-38D6-4D70-BFCF-9D0E1B4B66EE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55AB67A-5B68-4137-B3E4-12AF4A9035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3264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848F3DD-508D-4BAE-983A-123B8527B08D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5141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3D6B4-F188-457C-8285-F2937B4E49E1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62F29-C1C9-4BD5-9E9B-32979FB2DE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938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BD02B-90B3-4509-A3F3-D6EDF659EAAB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A4E2C-0CA8-4AC1-ABFB-49FF97B102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351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DA8B0-0F9D-4034-92FB-6464F0CF42B7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60047-CE7F-4383-B1D2-FD77211157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66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B5B04-A8B1-4C40-B9D3-1C55F9A73C1A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B58D0-F779-4E92-9057-6093C6923C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67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133E5-566A-4F2E-8B06-4411EB57B282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71B43-FA18-445C-A082-E21FC2C922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803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0795A-9BA9-458B-A760-FC6A36946B83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FB209-3386-45BA-B20C-65EE2AB5B0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702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90BC-D0F5-4806-BC4C-073D2D6C42E4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CCBE9-3B72-4A4A-84A6-7B0CF04F35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28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D7EC1-CCCE-4FFD-808C-A57E79D299EF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2026D-5973-4BE9-A8B1-C3E3D0DF88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12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58CC2-828C-4B98-B79E-02DD39ADDE1D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4F693-5DE3-419A-B5BF-EF04B80269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467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8F554-87F2-45B9-972D-C2A992D7E79D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9C5F4-7AAF-4764-9B06-B393A9821D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388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DE38B-FBE9-45EF-B05D-7B31F4EAB70A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9F0A-A8E4-403C-8468-EBD7AABFE6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28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4B3DCFD-0476-487E-BBB2-1414F8279DF4}" type="datetimeFigureOut">
              <a:rPr lang="en-US"/>
              <a:pPr>
                <a:defRPr/>
              </a:pPr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124065-22C1-41FB-AB3C-5319A77CBB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" b="21860"/>
          <a:stretch>
            <a:fillRect/>
          </a:stretch>
        </p:blipFill>
        <p:spPr bwMode="auto">
          <a:xfrm>
            <a:off x="0" y="0"/>
            <a:ext cx="12192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100" name="Freeform 19"/>
          <p:cNvSpPr>
            <a:spLocks noEditPoints="1"/>
          </p:cNvSpPr>
          <p:nvPr/>
        </p:nvSpPr>
        <p:spPr bwMode="auto">
          <a:xfrm>
            <a:off x="5602288" y="1143000"/>
            <a:ext cx="1341437" cy="546100"/>
          </a:xfrm>
          <a:custGeom>
            <a:avLst/>
            <a:gdLst>
              <a:gd name="T0" fmla="*/ 1274933 w 283"/>
              <a:gd name="T1" fmla="*/ 369093 h 114"/>
              <a:gd name="T2" fmla="*/ 1052175 w 283"/>
              <a:gd name="T3" fmla="*/ 417028 h 114"/>
              <a:gd name="T4" fmla="*/ 1156444 w 283"/>
              <a:gd name="T5" fmla="*/ 287605 h 114"/>
              <a:gd name="T6" fmla="*/ 1274933 w 283"/>
              <a:gd name="T7" fmla="*/ 268432 h 114"/>
              <a:gd name="T8" fmla="*/ 1052175 w 283"/>
              <a:gd name="T9" fmla="*/ 9587 h 114"/>
              <a:gd name="T10" fmla="*/ 1331807 w 283"/>
              <a:gd name="T11" fmla="*/ 417028 h 114"/>
              <a:gd name="T12" fmla="*/ 1052175 w 283"/>
              <a:gd name="T13" fmla="*/ 426614 h 114"/>
              <a:gd name="T14" fmla="*/ 1165924 w 283"/>
              <a:gd name="T15" fmla="*/ 484136 h 114"/>
              <a:gd name="T16" fmla="*/ 971603 w 283"/>
              <a:gd name="T17" fmla="*/ 393061 h 114"/>
              <a:gd name="T18" fmla="*/ 962124 w 283"/>
              <a:gd name="T19" fmla="*/ 249258 h 114"/>
              <a:gd name="T20" fmla="*/ 729887 w 283"/>
              <a:gd name="T21" fmla="*/ 417028 h 114"/>
              <a:gd name="T22" fmla="*/ 1009519 w 283"/>
              <a:gd name="T23" fmla="*/ 254051 h 114"/>
              <a:gd name="T24" fmla="*/ 810459 w 283"/>
              <a:gd name="T25" fmla="*/ 417028 h 114"/>
              <a:gd name="T26" fmla="*/ 853115 w 283"/>
              <a:gd name="T27" fmla="*/ 417028 h 114"/>
              <a:gd name="T28" fmla="*/ 568743 w 283"/>
              <a:gd name="T29" fmla="*/ 417028 h 114"/>
              <a:gd name="T30" fmla="*/ 554525 w 283"/>
              <a:gd name="T31" fmla="*/ 268432 h 114"/>
              <a:gd name="T32" fmla="*/ 407599 w 283"/>
              <a:gd name="T33" fmla="*/ 9587 h 114"/>
              <a:gd name="T34" fmla="*/ 687231 w 283"/>
              <a:gd name="T35" fmla="*/ 249258 h 114"/>
              <a:gd name="T36" fmla="*/ 673013 w 283"/>
              <a:gd name="T37" fmla="*/ 417028 h 114"/>
              <a:gd name="T38" fmla="*/ 440776 w 283"/>
              <a:gd name="T39" fmla="*/ 378680 h 114"/>
              <a:gd name="T40" fmla="*/ 421818 w 283"/>
              <a:gd name="T41" fmla="*/ 378680 h 114"/>
              <a:gd name="T42" fmla="*/ 412339 w 283"/>
              <a:gd name="T43" fmla="*/ 330746 h 114"/>
              <a:gd name="T44" fmla="*/ 450255 w 283"/>
              <a:gd name="T45" fmla="*/ 297192 h 114"/>
              <a:gd name="T46" fmla="*/ 440776 w 283"/>
              <a:gd name="T47" fmla="*/ 378680 h 114"/>
              <a:gd name="T48" fmla="*/ 317548 w 283"/>
              <a:gd name="T49" fmla="*/ 412234 h 114"/>
              <a:gd name="T50" fmla="*/ 175362 w 283"/>
              <a:gd name="T51" fmla="*/ 393061 h 114"/>
              <a:gd name="T52" fmla="*/ 118488 w 283"/>
              <a:gd name="T53" fmla="*/ 369093 h 114"/>
              <a:gd name="T54" fmla="*/ 85311 w 283"/>
              <a:gd name="T55" fmla="*/ 9587 h 114"/>
              <a:gd name="T56" fmla="*/ 360204 w 283"/>
              <a:gd name="T57" fmla="*/ 263638 h 114"/>
              <a:gd name="T58" fmla="*/ 104270 w 283"/>
              <a:gd name="T59" fmla="*/ 417028 h 114"/>
              <a:gd name="T60" fmla="*/ 1042696 w 283"/>
              <a:gd name="T61" fmla="*/ 0 h 114"/>
              <a:gd name="T62" fmla="*/ 1018998 w 283"/>
              <a:gd name="T63" fmla="*/ 0 h 114"/>
              <a:gd name="T64" fmla="*/ 696710 w 283"/>
              <a:gd name="T65" fmla="*/ 249258 h 114"/>
              <a:gd name="T66" fmla="*/ 398120 w 283"/>
              <a:gd name="T67" fmla="*/ 249258 h 114"/>
              <a:gd name="T68" fmla="*/ 75832 w 283"/>
              <a:gd name="T69" fmla="*/ 0 h 114"/>
              <a:gd name="T70" fmla="*/ 66353 w 283"/>
              <a:gd name="T71" fmla="*/ 541657 h 114"/>
              <a:gd name="T72" fmla="*/ 165883 w 283"/>
              <a:gd name="T73" fmla="*/ 541657 h 114"/>
              <a:gd name="T74" fmla="*/ 312809 w 283"/>
              <a:gd name="T75" fmla="*/ 426614 h 114"/>
              <a:gd name="T76" fmla="*/ 383902 w 283"/>
              <a:gd name="T77" fmla="*/ 426614 h 114"/>
              <a:gd name="T78" fmla="*/ 426557 w 283"/>
              <a:gd name="T79" fmla="*/ 426614 h 114"/>
              <a:gd name="T80" fmla="*/ 530827 w 283"/>
              <a:gd name="T81" fmla="*/ 541657 h 114"/>
              <a:gd name="T82" fmla="*/ 673013 w 283"/>
              <a:gd name="T83" fmla="*/ 426614 h 114"/>
              <a:gd name="T84" fmla="*/ 805720 w 283"/>
              <a:gd name="T85" fmla="*/ 426614 h 114"/>
              <a:gd name="T86" fmla="*/ 900510 w 283"/>
              <a:gd name="T87" fmla="*/ 541657 h 114"/>
              <a:gd name="T88" fmla="*/ 995301 w 283"/>
              <a:gd name="T89" fmla="*/ 517689 h 114"/>
              <a:gd name="T90" fmla="*/ 1260714 w 283"/>
              <a:gd name="T91" fmla="*/ 426614 h 114"/>
              <a:gd name="T92" fmla="*/ 1042696 w 283"/>
              <a:gd name="T93" fmla="*/ 0 h 11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283" h="114">
                <a:moveTo>
                  <a:pt x="281" y="87"/>
                </a:moveTo>
                <a:cubicBezTo>
                  <a:pt x="266" y="87"/>
                  <a:pt x="266" y="87"/>
                  <a:pt x="266" y="87"/>
                </a:cubicBezTo>
                <a:cubicBezTo>
                  <a:pt x="269" y="77"/>
                  <a:pt x="269" y="77"/>
                  <a:pt x="269" y="77"/>
                </a:cubicBezTo>
                <a:cubicBezTo>
                  <a:pt x="239" y="77"/>
                  <a:pt x="239" y="77"/>
                  <a:pt x="239" y="77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22" y="87"/>
                  <a:pt x="222" y="87"/>
                  <a:pt x="222" y="87"/>
                </a:cubicBezTo>
                <a:cubicBezTo>
                  <a:pt x="222" y="85"/>
                  <a:pt x="222" y="85"/>
                  <a:pt x="222" y="85"/>
                </a:cubicBezTo>
                <a:cubicBezTo>
                  <a:pt x="223" y="84"/>
                  <a:pt x="223" y="83"/>
                  <a:pt x="223" y="81"/>
                </a:cubicBezTo>
                <a:cubicBezTo>
                  <a:pt x="226" y="71"/>
                  <a:pt x="233" y="60"/>
                  <a:pt x="244" y="60"/>
                </a:cubicBezTo>
                <a:cubicBezTo>
                  <a:pt x="249" y="60"/>
                  <a:pt x="254" y="62"/>
                  <a:pt x="253" y="69"/>
                </a:cubicBezTo>
                <a:cubicBezTo>
                  <a:pt x="271" y="69"/>
                  <a:pt x="271" y="69"/>
                  <a:pt x="271" y="69"/>
                </a:cubicBezTo>
                <a:cubicBezTo>
                  <a:pt x="272" y="66"/>
                  <a:pt x="273" y="61"/>
                  <a:pt x="269" y="56"/>
                </a:cubicBezTo>
                <a:cubicBezTo>
                  <a:pt x="266" y="51"/>
                  <a:pt x="258" y="48"/>
                  <a:pt x="248" y="48"/>
                </a:cubicBezTo>
                <a:cubicBezTo>
                  <a:pt x="241" y="48"/>
                  <a:pt x="231" y="50"/>
                  <a:pt x="222" y="55"/>
                </a:cubicBezTo>
                <a:cubicBezTo>
                  <a:pt x="222" y="2"/>
                  <a:pt x="222" y="2"/>
                  <a:pt x="222" y="2"/>
                </a:cubicBezTo>
                <a:cubicBezTo>
                  <a:pt x="281" y="2"/>
                  <a:pt x="281" y="2"/>
                  <a:pt x="281" y="2"/>
                </a:cubicBezTo>
                <a:cubicBezTo>
                  <a:pt x="281" y="87"/>
                  <a:pt x="281" y="87"/>
                  <a:pt x="281" y="87"/>
                </a:cubicBezTo>
                <a:cubicBezTo>
                  <a:pt x="281" y="87"/>
                  <a:pt x="281" y="87"/>
                  <a:pt x="281" y="87"/>
                </a:cubicBezTo>
                <a:close/>
                <a:moveTo>
                  <a:pt x="246" y="101"/>
                </a:moveTo>
                <a:cubicBezTo>
                  <a:pt x="243" y="102"/>
                  <a:pt x="240" y="102"/>
                  <a:pt x="237" y="102"/>
                </a:cubicBezTo>
                <a:cubicBezTo>
                  <a:pt x="228" y="102"/>
                  <a:pt x="222" y="98"/>
                  <a:pt x="222" y="89"/>
                </a:cubicBezTo>
                <a:cubicBezTo>
                  <a:pt x="249" y="89"/>
                  <a:pt x="249" y="89"/>
                  <a:pt x="249" y="89"/>
                </a:cubicBezTo>
                <a:cubicBezTo>
                  <a:pt x="246" y="101"/>
                  <a:pt x="246" y="101"/>
                  <a:pt x="246" y="101"/>
                </a:cubicBezTo>
                <a:cubicBezTo>
                  <a:pt x="246" y="101"/>
                  <a:pt x="246" y="101"/>
                  <a:pt x="246" y="101"/>
                </a:cubicBezTo>
                <a:close/>
                <a:moveTo>
                  <a:pt x="213" y="53"/>
                </a:moveTo>
                <a:cubicBezTo>
                  <a:pt x="213" y="65"/>
                  <a:pt x="213" y="65"/>
                  <a:pt x="213" y="65"/>
                </a:cubicBezTo>
                <a:cubicBezTo>
                  <a:pt x="209" y="71"/>
                  <a:pt x="206" y="77"/>
                  <a:pt x="205" y="82"/>
                </a:cubicBezTo>
                <a:cubicBezTo>
                  <a:pt x="204" y="83"/>
                  <a:pt x="204" y="85"/>
                  <a:pt x="204" y="87"/>
                </a:cubicBezTo>
                <a:cubicBezTo>
                  <a:pt x="195" y="87"/>
                  <a:pt x="195" y="87"/>
                  <a:pt x="195" y="87"/>
                </a:cubicBezTo>
                <a:cubicBezTo>
                  <a:pt x="203" y="52"/>
                  <a:pt x="203" y="52"/>
                  <a:pt x="203" y="52"/>
                </a:cubicBezTo>
                <a:cubicBezTo>
                  <a:pt x="178" y="52"/>
                  <a:pt x="178" y="52"/>
                  <a:pt x="178" y="52"/>
                </a:cubicBezTo>
                <a:cubicBezTo>
                  <a:pt x="156" y="87"/>
                  <a:pt x="156" y="87"/>
                  <a:pt x="156" y="87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54" y="2"/>
                  <a:pt x="154" y="2"/>
                  <a:pt x="154" y="2"/>
                </a:cubicBezTo>
                <a:cubicBezTo>
                  <a:pt x="213" y="2"/>
                  <a:pt x="213" y="2"/>
                  <a:pt x="213" y="2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lose/>
                <a:moveTo>
                  <a:pt x="180" y="87"/>
                </a:moveTo>
                <a:cubicBezTo>
                  <a:pt x="171" y="87"/>
                  <a:pt x="171" y="87"/>
                  <a:pt x="171" y="87"/>
                </a:cubicBezTo>
                <a:cubicBezTo>
                  <a:pt x="185" y="66"/>
                  <a:pt x="185" y="66"/>
                  <a:pt x="185" y="66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lose/>
                <a:moveTo>
                  <a:pt x="145" y="52"/>
                </a:moveTo>
                <a:cubicBezTo>
                  <a:pt x="130" y="52"/>
                  <a:pt x="130" y="52"/>
                  <a:pt x="130" y="52"/>
                </a:cubicBezTo>
                <a:cubicBezTo>
                  <a:pt x="120" y="87"/>
                  <a:pt x="120" y="87"/>
                  <a:pt x="120" y="87"/>
                </a:cubicBezTo>
                <a:cubicBezTo>
                  <a:pt x="104" y="87"/>
                  <a:pt x="104" y="87"/>
                  <a:pt x="104" y="87"/>
                </a:cubicBezTo>
                <a:cubicBezTo>
                  <a:pt x="112" y="84"/>
                  <a:pt x="117" y="78"/>
                  <a:pt x="119" y="70"/>
                </a:cubicBezTo>
                <a:cubicBezTo>
                  <a:pt x="120" y="64"/>
                  <a:pt x="119" y="59"/>
                  <a:pt x="117" y="56"/>
                </a:cubicBezTo>
                <a:cubicBezTo>
                  <a:pt x="113" y="51"/>
                  <a:pt x="105" y="52"/>
                  <a:pt x="98" y="52"/>
                </a:cubicBezTo>
                <a:cubicBezTo>
                  <a:pt x="97" y="52"/>
                  <a:pt x="86" y="52"/>
                  <a:pt x="86" y="52"/>
                </a:cubicBezTo>
                <a:cubicBezTo>
                  <a:pt x="86" y="2"/>
                  <a:pt x="86" y="2"/>
                  <a:pt x="86" y="2"/>
                </a:cubicBezTo>
                <a:cubicBezTo>
                  <a:pt x="145" y="2"/>
                  <a:pt x="145" y="2"/>
                  <a:pt x="145" y="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45" y="52"/>
                  <a:pt x="145" y="52"/>
                  <a:pt x="145" y="52"/>
                </a:cubicBezTo>
                <a:close/>
                <a:moveTo>
                  <a:pt x="135" y="87"/>
                </a:moveTo>
                <a:cubicBezTo>
                  <a:pt x="141" y="65"/>
                  <a:pt x="141" y="65"/>
                  <a:pt x="141" y="65"/>
                </a:cubicBezTo>
                <a:cubicBezTo>
                  <a:pt x="142" y="87"/>
                  <a:pt x="142" y="87"/>
                  <a:pt x="142" y="87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5" y="87"/>
                  <a:pt x="135" y="87"/>
                  <a:pt x="135" y="87"/>
                </a:cubicBezTo>
                <a:close/>
                <a:moveTo>
                  <a:pt x="93" y="79"/>
                </a:moveTo>
                <a:cubicBezTo>
                  <a:pt x="93" y="79"/>
                  <a:pt x="93" y="79"/>
                  <a:pt x="93" y="79"/>
                </a:cubicBezTo>
                <a:cubicBezTo>
                  <a:pt x="92" y="79"/>
                  <a:pt x="91" y="79"/>
                  <a:pt x="91" y="79"/>
                </a:cubicBezTo>
                <a:cubicBezTo>
                  <a:pt x="90" y="79"/>
                  <a:pt x="89" y="79"/>
                  <a:pt x="89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69"/>
                  <a:pt x="87" y="69"/>
                  <a:pt x="87" y="69"/>
                </a:cubicBezTo>
                <a:cubicBezTo>
                  <a:pt x="89" y="62"/>
                  <a:pt x="89" y="62"/>
                  <a:pt x="89" y="62"/>
                </a:cubicBezTo>
                <a:cubicBezTo>
                  <a:pt x="90" y="62"/>
                  <a:pt x="91" y="62"/>
                  <a:pt x="92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100" y="62"/>
                  <a:pt x="103" y="62"/>
                  <a:pt x="104" y="63"/>
                </a:cubicBezTo>
                <a:cubicBezTo>
                  <a:pt x="105" y="65"/>
                  <a:pt x="105" y="67"/>
                  <a:pt x="104" y="70"/>
                </a:cubicBezTo>
                <a:cubicBezTo>
                  <a:pt x="102" y="75"/>
                  <a:pt x="100" y="78"/>
                  <a:pt x="93" y="79"/>
                </a:cubicBezTo>
                <a:moveTo>
                  <a:pt x="76" y="55"/>
                </a:moveTo>
                <a:cubicBezTo>
                  <a:pt x="75" y="58"/>
                  <a:pt x="75" y="58"/>
                  <a:pt x="75" y="58"/>
                </a:cubicBezTo>
                <a:cubicBezTo>
                  <a:pt x="67" y="86"/>
                  <a:pt x="67" y="86"/>
                  <a:pt x="67" y="86"/>
                </a:cubicBezTo>
                <a:cubicBezTo>
                  <a:pt x="67" y="87"/>
                  <a:pt x="67" y="87"/>
                  <a:pt x="67" y="87"/>
                </a:cubicBezTo>
                <a:cubicBezTo>
                  <a:pt x="39" y="87"/>
                  <a:pt x="39" y="87"/>
                  <a:pt x="39" y="87"/>
                </a:cubicBezTo>
                <a:cubicBezTo>
                  <a:pt x="37" y="82"/>
                  <a:pt x="37" y="82"/>
                  <a:pt x="37" y="82"/>
                </a:cubicBezTo>
                <a:cubicBezTo>
                  <a:pt x="67" y="52"/>
                  <a:pt x="67" y="52"/>
                  <a:pt x="67" y="52"/>
                </a:cubicBezTo>
                <a:cubicBezTo>
                  <a:pt x="48" y="52"/>
                  <a:pt x="48" y="52"/>
                  <a:pt x="48" y="52"/>
                </a:cubicBezTo>
                <a:cubicBezTo>
                  <a:pt x="25" y="77"/>
                  <a:pt x="25" y="77"/>
                  <a:pt x="25" y="77"/>
                </a:cubicBezTo>
                <a:cubicBezTo>
                  <a:pt x="32" y="52"/>
                  <a:pt x="32" y="52"/>
                  <a:pt x="32" y="52"/>
                </a:cubicBezTo>
                <a:cubicBezTo>
                  <a:pt x="18" y="52"/>
                  <a:pt x="18" y="52"/>
                  <a:pt x="18" y="52"/>
                </a:cubicBezTo>
                <a:cubicBezTo>
                  <a:pt x="18" y="2"/>
                  <a:pt x="18" y="2"/>
                  <a:pt x="18" y="2"/>
                </a:cubicBezTo>
                <a:cubicBezTo>
                  <a:pt x="76" y="2"/>
                  <a:pt x="76" y="2"/>
                  <a:pt x="76" y="2"/>
                </a:cubicBezTo>
                <a:cubicBezTo>
                  <a:pt x="76" y="55"/>
                  <a:pt x="76" y="55"/>
                  <a:pt x="76" y="55"/>
                </a:cubicBezTo>
                <a:cubicBezTo>
                  <a:pt x="76" y="55"/>
                  <a:pt x="76" y="55"/>
                  <a:pt x="76" y="55"/>
                </a:cubicBezTo>
                <a:close/>
                <a:moveTo>
                  <a:pt x="22" y="87"/>
                </a:moveTo>
                <a:cubicBezTo>
                  <a:pt x="22" y="87"/>
                  <a:pt x="22" y="87"/>
                  <a:pt x="22" y="87"/>
                </a:cubicBezTo>
                <a:cubicBezTo>
                  <a:pt x="22" y="87"/>
                  <a:pt x="22" y="87"/>
                  <a:pt x="22" y="87"/>
                </a:cubicBezTo>
                <a:cubicBezTo>
                  <a:pt x="22" y="87"/>
                  <a:pt x="22" y="87"/>
                  <a:pt x="22" y="87"/>
                </a:cubicBezTo>
                <a:cubicBezTo>
                  <a:pt x="22" y="87"/>
                  <a:pt x="22" y="87"/>
                  <a:pt x="22" y="87"/>
                </a:cubicBezTo>
                <a:close/>
                <a:moveTo>
                  <a:pt x="220" y="0"/>
                </a:moveTo>
                <a:cubicBezTo>
                  <a:pt x="220" y="57"/>
                  <a:pt x="220" y="57"/>
                  <a:pt x="220" y="57"/>
                </a:cubicBezTo>
                <a:cubicBezTo>
                  <a:pt x="218" y="59"/>
                  <a:pt x="216" y="60"/>
                  <a:pt x="215" y="62"/>
                </a:cubicBezTo>
                <a:cubicBezTo>
                  <a:pt x="215" y="0"/>
                  <a:pt x="215" y="0"/>
                  <a:pt x="215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2"/>
                  <a:pt x="152" y="52"/>
                  <a:pt x="152" y="52"/>
                </a:cubicBezTo>
                <a:cubicBezTo>
                  <a:pt x="147" y="52"/>
                  <a:pt x="147" y="52"/>
                  <a:pt x="147" y="52"/>
                </a:cubicBezTo>
                <a:cubicBezTo>
                  <a:pt x="147" y="0"/>
                  <a:pt x="147" y="0"/>
                  <a:pt x="147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4" y="52"/>
                  <a:pt x="84" y="52"/>
                  <a:pt x="84" y="52"/>
                </a:cubicBezTo>
                <a:cubicBezTo>
                  <a:pt x="79" y="52"/>
                  <a:pt x="79" y="52"/>
                  <a:pt x="79" y="52"/>
                </a:cubicBezTo>
                <a:cubicBezTo>
                  <a:pt x="79" y="0"/>
                  <a:pt x="79" y="0"/>
                  <a:pt x="79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59"/>
                  <a:pt x="16" y="59"/>
                  <a:pt x="16" y="59"/>
                </a:cubicBezTo>
                <a:cubicBezTo>
                  <a:pt x="0" y="113"/>
                  <a:pt x="0" y="113"/>
                  <a:pt x="0" y="113"/>
                </a:cubicBezTo>
                <a:cubicBezTo>
                  <a:pt x="14" y="113"/>
                  <a:pt x="14" y="113"/>
                  <a:pt x="14" y="113"/>
                </a:cubicBezTo>
                <a:cubicBezTo>
                  <a:pt x="21" y="89"/>
                  <a:pt x="21" y="89"/>
                  <a:pt x="21" y="89"/>
                </a:cubicBezTo>
                <a:cubicBezTo>
                  <a:pt x="23" y="89"/>
                  <a:pt x="23" y="89"/>
                  <a:pt x="23" y="89"/>
                </a:cubicBezTo>
                <a:cubicBezTo>
                  <a:pt x="35" y="113"/>
                  <a:pt x="35" y="113"/>
                  <a:pt x="35" y="113"/>
                </a:cubicBezTo>
                <a:cubicBezTo>
                  <a:pt x="52" y="113"/>
                  <a:pt x="52" y="113"/>
                  <a:pt x="52" y="113"/>
                </a:cubicBezTo>
                <a:cubicBezTo>
                  <a:pt x="40" y="89"/>
                  <a:pt x="40" y="89"/>
                  <a:pt x="40" y="89"/>
                </a:cubicBezTo>
                <a:cubicBezTo>
                  <a:pt x="66" y="89"/>
                  <a:pt x="66" y="89"/>
                  <a:pt x="66" y="89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81" y="89"/>
                  <a:pt x="81" y="89"/>
                  <a:pt x="81" y="89"/>
                </a:cubicBezTo>
                <a:cubicBezTo>
                  <a:pt x="85" y="89"/>
                  <a:pt x="85" y="89"/>
                  <a:pt x="85" y="89"/>
                </a:cubicBezTo>
                <a:cubicBezTo>
                  <a:pt x="85" y="89"/>
                  <a:pt x="85" y="89"/>
                  <a:pt x="85" y="89"/>
                </a:cubicBezTo>
                <a:cubicBezTo>
                  <a:pt x="90" y="89"/>
                  <a:pt x="90" y="89"/>
                  <a:pt x="90" y="89"/>
                </a:cubicBezTo>
                <a:cubicBezTo>
                  <a:pt x="90" y="89"/>
                  <a:pt x="90" y="89"/>
                  <a:pt x="90" y="89"/>
                </a:cubicBezTo>
                <a:cubicBezTo>
                  <a:pt x="119" y="89"/>
                  <a:pt x="119" y="89"/>
                  <a:pt x="119" y="89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35" y="89"/>
                  <a:pt x="135" y="89"/>
                  <a:pt x="135" y="89"/>
                </a:cubicBezTo>
                <a:cubicBezTo>
                  <a:pt x="142" y="89"/>
                  <a:pt x="142" y="89"/>
                  <a:pt x="142" y="89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55" y="113"/>
                  <a:pt x="155" y="113"/>
                  <a:pt x="155" y="113"/>
                </a:cubicBezTo>
                <a:cubicBezTo>
                  <a:pt x="170" y="89"/>
                  <a:pt x="170" y="89"/>
                  <a:pt x="170" y="89"/>
                </a:cubicBezTo>
                <a:cubicBezTo>
                  <a:pt x="180" y="89"/>
                  <a:pt x="180" y="89"/>
                  <a:pt x="180" y="89"/>
                </a:cubicBezTo>
                <a:cubicBezTo>
                  <a:pt x="175" y="113"/>
                  <a:pt x="175" y="113"/>
                  <a:pt x="175" y="113"/>
                </a:cubicBezTo>
                <a:cubicBezTo>
                  <a:pt x="190" y="113"/>
                  <a:pt x="190" y="113"/>
                  <a:pt x="190" y="113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204" y="89"/>
                  <a:pt x="204" y="89"/>
                  <a:pt x="204" y="89"/>
                </a:cubicBezTo>
                <a:cubicBezTo>
                  <a:pt x="203" y="96"/>
                  <a:pt x="205" y="103"/>
                  <a:pt x="210" y="108"/>
                </a:cubicBezTo>
                <a:cubicBezTo>
                  <a:pt x="216" y="113"/>
                  <a:pt x="225" y="114"/>
                  <a:pt x="232" y="114"/>
                </a:cubicBezTo>
                <a:cubicBezTo>
                  <a:pt x="241" y="114"/>
                  <a:pt x="251" y="113"/>
                  <a:pt x="260" y="111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83" y="89"/>
                  <a:pt x="283" y="89"/>
                  <a:pt x="283" y="89"/>
                </a:cubicBezTo>
                <a:cubicBezTo>
                  <a:pt x="283" y="0"/>
                  <a:pt x="283" y="0"/>
                  <a:pt x="283" y="0"/>
                </a:cubicBezTo>
                <a:cubicBezTo>
                  <a:pt x="220" y="0"/>
                  <a:pt x="220" y="0"/>
                  <a:pt x="220" y="0"/>
                </a:cubicBezTo>
                <a:cubicBezTo>
                  <a:pt x="220" y="0"/>
                  <a:pt x="220" y="0"/>
                  <a:pt x="22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1" name="Rectangle 1"/>
          <p:cNvSpPr>
            <a:spLocks noChangeArrowheads="1"/>
          </p:cNvSpPr>
          <p:nvPr/>
        </p:nvSpPr>
        <p:spPr bwMode="auto">
          <a:xfrm>
            <a:off x="5602288" y="1682750"/>
            <a:ext cx="603726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sz="54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Кибернетика.</a:t>
            </a:r>
          </a:p>
          <a:p>
            <a:pPr eaLnBrk="1" hangingPunct="1"/>
            <a:r>
              <a:rPr lang="ru-RU" altLang="en-US" sz="54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Защита от атак на пользователей через средства коммуникации</a:t>
            </a:r>
            <a:endParaRPr lang="ru-RU" altLang="en-US" sz="54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9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411163" y="10389"/>
            <a:ext cx="60579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000" dirty="0" smtClean="0">
                <a:solidFill>
                  <a:schemeClr val="bg1"/>
                </a:solidFill>
                <a:latin typeface="KPMG Cyrillic Extralight" panose="020B0303030202040204" pitchFamily="34" charset="-52"/>
                <a:cs typeface="Arial" panose="020B0604020202020204" pitchFamily="34" charset="0"/>
              </a:rPr>
              <a:t>Инструкция для прохождения тренинга</a:t>
            </a:r>
            <a:endParaRPr lang="ru-RU" altLang="en-US" sz="4000" dirty="0">
              <a:solidFill>
                <a:schemeClr val="bg1"/>
              </a:solidFill>
              <a:latin typeface="KPMG Cyrillic Extralight" panose="020B0303030202040204" pitchFamily="34" charset="-52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1163" y="914400"/>
            <a:ext cx="519112" cy="473075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!</a:t>
            </a:r>
          </a:p>
        </p:txBody>
      </p:sp>
      <p:pic>
        <p:nvPicPr>
          <p:cNvPr id="307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6" t="34686" r="19145" b="15356"/>
          <a:stretch>
            <a:fillRect/>
          </a:stretch>
        </p:blipFill>
        <p:spPr bwMode="auto">
          <a:xfrm>
            <a:off x="411163" y="3721100"/>
            <a:ext cx="5838825" cy="2946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355725" y="4630738"/>
            <a:ext cx="3856038" cy="1004887"/>
          </a:xfrm>
          <a:prstGeom prst="rect">
            <a:avLst/>
          </a:prstGeom>
          <a:solidFill>
            <a:schemeClr val="bg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Arrow Connector 5"/>
          <p:cNvCxnSpPr>
            <a:stCxn id="19" idx="1"/>
            <a:endCxn id="11" idx="3"/>
          </p:cNvCxnSpPr>
          <p:nvPr/>
        </p:nvCxnSpPr>
        <p:spPr>
          <a:xfrm flipH="1" flipV="1">
            <a:off x="930275" y="1150938"/>
            <a:ext cx="5597525" cy="238125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9" idx="1"/>
            <a:endCxn id="14" idx="6"/>
          </p:cNvCxnSpPr>
          <p:nvPr/>
        </p:nvCxnSpPr>
        <p:spPr>
          <a:xfrm flipH="1">
            <a:off x="3252788" y="1389063"/>
            <a:ext cx="3275012" cy="1225550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9" idx="1"/>
            <a:endCxn id="12" idx="0"/>
          </p:cNvCxnSpPr>
          <p:nvPr/>
        </p:nvCxnSpPr>
        <p:spPr>
          <a:xfrm flipH="1">
            <a:off x="3284538" y="1389063"/>
            <a:ext cx="3243262" cy="3241675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527800" y="779463"/>
            <a:ext cx="4862513" cy="12176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отображения дополнительной информации, нажмите на активные элементы.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527800" y="3001963"/>
            <a:ext cx="4862513" cy="151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перехода на следующий слайд, нажмите стрелку вперед.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перехода на предыдущий слайд, нажмите стрелку назад.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Straight Arrow Connector 29"/>
          <p:cNvCxnSpPr>
            <a:stCxn id="29" idx="2"/>
            <a:endCxn id="3" idx="3"/>
          </p:cNvCxnSpPr>
          <p:nvPr/>
        </p:nvCxnSpPr>
        <p:spPr>
          <a:xfrm>
            <a:off x="8959850" y="4513263"/>
            <a:ext cx="1671638" cy="1412875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29" idx="2"/>
            <a:endCxn id="2" idx="3"/>
          </p:cNvCxnSpPr>
          <p:nvPr/>
        </p:nvCxnSpPr>
        <p:spPr>
          <a:xfrm>
            <a:off x="8959850" y="4513263"/>
            <a:ext cx="2632075" cy="1412875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835" y="1758950"/>
            <a:ext cx="2916397" cy="17097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7" r="5959"/>
          <a:stretch>
            <a:fillRect/>
          </a:stretch>
        </p:blipFill>
        <p:spPr bwMode="auto">
          <a:xfrm>
            <a:off x="-168275" y="-23813"/>
            <a:ext cx="12360275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436563" y="-39688"/>
            <a:ext cx="37544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Почему это важно?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01675" y="3732213"/>
            <a:ext cx="10890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 – самое слабое звено в системе защиты любой организации</a:t>
            </a:r>
            <a:endParaRPr lang="ru-RU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Action Button: Forward or Next 8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Action Button: Back or Previous 9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8" t="15695" r="2" b="-3761"/>
          <a:stretch>
            <a:fillRect/>
          </a:stretch>
        </p:blipFill>
        <p:spPr bwMode="auto">
          <a:xfrm>
            <a:off x="-92075" y="-20638"/>
            <a:ext cx="12326938" cy="718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197" name="TextBox 5"/>
          <p:cNvSpPr txBox="1">
            <a:spLocks noChangeArrowheads="1"/>
          </p:cNvSpPr>
          <p:nvPr/>
        </p:nvSpPr>
        <p:spPr bwMode="auto">
          <a:xfrm>
            <a:off x="411163" y="41275"/>
            <a:ext cx="6057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latin typeface="KPMG Cyrillic Extralight" panose="020B0303030202040204" pitchFamily="34" charset="-52"/>
              </a:rPr>
              <a:t>Что такое социальная инженерия?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1163" y="4114800"/>
            <a:ext cx="519112" cy="473075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!</a:t>
            </a:r>
          </a:p>
        </p:txBody>
      </p:sp>
      <p:sp>
        <p:nvSpPr>
          <p:cNvPr id="7" name="Rectangle 6"/>
          <p:cNvSpPr/>
          <p:nvPr/>
        </p:nvSpPr>
        <p:spPr>
          <a:xfrm>
            <a:off x="930275" y="4114800"/>
            <a:ext cx="10834688" cy="1549400"/>
          </a:xfrm>
          <a:prstGeom prst="rect">
            <a:avLst/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инженерия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это приемы, позволяющие обманным путем заставить человека выполнить определенные действия, в том числе раскрыть определенную информацию о себе или своей Компании, с целью получения доступа к личным или конфиденциальным данным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9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411163" y="0"/>
            <a:ext cx="6057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Цели и средства </a:t>
            </a:r>
            <a:r>
              <a:rPr lang="ru-RU" altLang="en-US" sz="4800" dirty="0" err="1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фишинга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30275" y="914400"/>
            <a:ext cx="10825163" cy="1270000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Фишинг</a:t>
            </a: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Phishing</a:t>
            </a: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вид интернет -/ телефонного мошенничества, являющийся одним из примеров использования социальной инженерии.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1163" y="914400"/>
            <a:ext cx="519112" cy="473075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!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11163" y="3848100"/>
            <a:ext cx="113442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en-U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проведения </a:t>
            </a:r>
            <a:r>
              <a:rPr lang="ru-RU" altLang="en-US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фишинговых</a:t>
            </a:r>
            <a:r>
              <a:rPr lang="ru-RU" altLang="en-U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атак </a:t>
            </a:r>
            <a:r>
              <a:rPr lang="ru-RU" alt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en-U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электронная почта, СМС, телефонные звонки, социальные сети, мессенджеры.</a:t>
            </a:r>
            <a:endParaRPr lang="ru-RU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73163" y="2601913"/>
            <a:ext cx="100314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altLang="en-US" sz="32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фишинга</a:t>
            </a:r>
            <a:r>
              <a:rPr lang="ru-RU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получить доступ к той или иной чувствительной информации обманным путем.</a:t>
            </a:r>
            <a:endParaRPr lang="ru-RU" alt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4425950" y="5033963"/>
            <a:ext cx="788988" cy="735012"/>
            <a:chOff x="5463779" y="3020120"/>
            <a:chExt cx="788095" cy="735212"/>
          </a:xfrm>
        </p:grpSpPr>
        <p:sp>
          <p:nvSpPr>
            <p:cNvPr id="14" name="Freeform 650"/>
            <p:cNvSpPr>
              <a:spLocks/>
            </p:cNvSpPr>
            <p:nvPr/>
          </p:nvSpPr>
          <p:spPr bwMode="auto">
            <a:xfrm>
              <a:off x="5466950" y="3020120"/>
              <a:ext cx="781752" cy="489083"/>
            </a:xfrm>
            <a:custGeom>
              <a:avLst/>
              <a:gdLst>
                <a:gd name="T0" fmla="*/ 304 w 607"/>
                <a:gd name="T1" fmla="*/ 0 h 379"/>
                <a:gd name="T2" fmla="*/ 0 w 607"/>
                <a:gd name="T3" fmla="*/ 190 h 379"/>
                <a:gd name="T4" fmla="*/ 304 w 607"/>
                <a:gd name="T5" fmla="*/ 379 h 379"/>
                <a:gd name="T6" fmla="*/ 607 w 607"/>
                <a:gd name="T7" fmla="*/ 190 h 379"/>
                <a:gd name="T8" fmla="*/ 304 w 607"/>
                <a:gd name="T9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7" h="379">
                  <a:moveTo>
                    <a:pt x="304" y="0"/>
                  </a:moveTo>
                  <a:lnTo>
                    <a:pt x="0" y="190"/>
                  </a:lnTo>
                  <a:lnTo>
                    <a:pt x="304" y="379"/>
                  </a:lnTo>
                  <a:lnTo>
                    <a:pt x="607" y="190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E3D9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15" name="Freeform 651"/>
            <p:cNvSpPr>
              <a:spLocks/>
            </p:cNvSpPr>
            <p:nvPr/>
          </p:nvSpPr>
          <p:spPr bwMode="auto">
            <a:xfrm>
              <a:off x="5466950" y="3020120"/>
              <a:ext cx="781752" cy="489083"/>
            </a:xfrm>
            <a:custGeom>
              <a:avLst/>
              <a:gdLst>
                <a:gd name="T0" fmla="*/ 304 w 607"/>
                <a:gd name="T1" fmla="*/ 0 h 379"/>
                <a:gd name="T2" fmla="*/ 0 w 607"/>
                <a:gd name="T3" fmla="*/ 190 h 379"/>
                <a:gd name="T4" fmla="*/ 304 w 607"/>
                <a:gd name="T5" fmla="*/ 379 h 379"/>
                <a:gd name="T6" fmla="*/ 607 w 607"/>
                <a:gd name="T7" fmla="*/ 190 h 379"/>
                <a:gd name="T8" fmla="*/ 304 w 607"/>
                <a:gd name="T9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7" h="379">
                  <a:moveTo>
                    <a:pt x="304" y="0"/>
                  </a:moveTo>
                  <a:lnTo>
                    <a:pt x="0" y="190"/>
                  </a:lnTo>
                  <a:lnTo>
                    <a:pt x="304" y="379"/>
                  </a:lnTo>
                  <a:lnTo>
                    <a:pt x="607" y="190"/>
                  </a:lnTo>
                  <a:lnTo>
                    <a:pt x="30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16" name="Freeform 652"/>
            <p:cNvSpPr>
              <a:spLocks/>
            </p:cNvSpPr>
            <p:nvPr/>
          </p:nvSpPr>
          <p:spPr bwMode="auto">
            <a:xfrm>
              <a:off x="5517693" y="3050290"/>
              <a:ext cx="669167" cy="489083"/>
            </a:xfrm>
            <a:custGeom>
              <a:avLst/>
              <a:gdLst>
                <a:gd name="T0" fmla="*/ 427 w 519"/>
                <a:gd name="T1" fmla="*/ 0 h 378"/>
                <a:gd name="T2" fmla="*/ 0 w 519"/>
                <a:gd name="T3" fmla="*/ 0 h 378"/>
                <a:gd name="T4" fmla="*/ 0 w 519"/>
                <a:gd name="T5" fmla="*/ 378 h 378"/>
                <a:gd name="T6" fmla="*/ 519 w 519"/>
                <a:gd name="T7" fmla="*/ 378 h 378"/>
                <a:gd name="T8" fmla="*/ 519 w 519"/>
                <a:gd name="T9" fmla="*/ 92 h 378"/>
                <a:gd name="T10" fmla="*/ 427 w 519"/>
                <a:gd name="T11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9" h="378">
                  <a:moveTo>
                    <a:pt x="427" y="0"/>
                  </a:moveTo>
                  <a:lnTo>
                    <a:pt x="0" y="0"/>
                  </a:lnTo>
                  <a:lnTo>
                    <a:pt x="0" y="378"/>
                  </a:lnTo>
                  <a:lnTo>
                    <a:pt x="519" y="378"/>
                  </a:lnTo>
                  <a:lnTo>
                    <a:pt x="519" y="92"/>
                  </a:lnTo>
                  <a:lnTo>
                    <a:pt x="427" y="0"/>
                  </a:lnTo>
                  <a:close/>
                </a:path>
              </a:pathLst>
            </a:custGeom>
            <a:solidFill>
              <a:srgbClr val="F7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17" name="Freeform 653"/>
            <p:cNvSpPr>
              <a:spLocks/>
            </p:cNvSpPr>
            <p:nvPr/>
          </p:nvSpPr>
          <p:spPr bwMode="auto">
            <a:xfrm>
              <a:off x="5517693" y="3050290"/>
              <a:ext cx="669167" cy="489083"/>
            </a:xfrm>
            <a:custGeom>
              <a:avLst/>
              <a:gdLst>
                <a:gd name="T0" fmla="*/ 427 w 519"/>
                <a:gd name="T1" fmla="*/ 0 h 378"/>
                <a:gd name="T2" fmla="*/ 0 w 519"/>
                <a:gd name="T3" fmla="*/ 0 h 378"/>
                <a:gd name="T4" fmla="*/ 0 w 519"/>
                <a:gd name="T5" fmla="*/ 378 h 378"/>
                <a:gd name="T6" fmla="*/ 519 w 519"/>
                <a:gd name="T7" fmla="*/ 378 h 378"/>
                <a:gd name="T8" fmla="*/ 519 w 519"/>
                <a:gd name="T9" fmla="*/ 92 h 378"/>
                <a:gd name="T10" fmla="*/ 427 w 519"/>
                <a:gd name="T11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9" h="378">
                  <a:moveTo>
                    <a:pt x="427" y="0"/>
                  </a:moveTo>
                  <a:lnTo>
                    <a:pt x="0" y="0"/>
                  </a:lnTo>
                  <a:lnTo>
                    <a:pt x="0" y="378"/>
                  </a:lnTo>
                  <a:lnTo>
                    <a:pt x="519" y="378"/>
                  </a:lnTo>
                  <a:lnTo>
                    <a:pt x="519" y="92"/>
                  </a:lnTo>
                  <a:lnTo>
                    <a:pt x="4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18" name="Oval 654"/>
            <p:cNvSpPr>
              <a:spLocks noChangeArrowheads="1"/>
            </p:cNvSpPr>
            <p:nvPr/>
          </p:nvSpPr>
          <p:spPr bwMode="auto">
            <a:xfrm>
              <a:off x="5665164" y="3169386"/>
              <a:ext cx="375811" cy="376339"/>
            </a:xfrm>
            <a:prstGeom prst="ellipse">
              <a:avLst/>
            </a:prstGeom>
            <a:solidFill>
              <a:srgbClr val="74D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19" name="Freeform 655"/>
            <p:cNvSpPr>
              <a:spLocks noEditPoints="1"/>
            </p:cNvSpPr>
            <p:nvPr/>
          </p:nvSpPr>
          <p:spPr bwMode="auto">
            <a:xfrm>
              <a:off x="5739691" y="3244018"/>
              <a:ext cx="226756" cy="227075"/>
            </a:xfrm>
            <a:custGeom>
              <a:avLst/>
              <a:gdLst>
                <a:gd name="T0" fmla="*/ 91 w 163"/>
                <a:gd name="T1" fmla="*/ 0 h 163"/>
                <a:gd name="T2" fmla="*/ 0 w 163"/>
                <a:gd name="T3" fmla="*/ 91 h 163"/>
                <a:gd name="T4" fmla="*/ 73 w 163"/>
                <a:gd name="T5" fmla="*/ 163 h 163"/>
                <a:gd name="T6" fmla="*/ 120 w 163"/>
                <a:gd name="T7" fmla="*/ 148 h 163"/>
                <a:gd name="T8" fmla="*/ 116 w 163"/>
                <a:gd name="T9" fmla="*/ 142 h 163"/>
                <a:gd name="T10" fmla="*/ 74 w 163"/>
                <a:gd name="T11" fmla="*/ 155 h 163"/>
                <a:gd name="T12" fmla="*/ 8 w 163"/>
                <a:gd name="T13" fmla="*/ 90 h 163"/>
                <a:gd name="T14" fmla="*/ 90 w 163"/>
                <a:gd name="T15" fmla="*/ 8 h 163"/>
                <a:gd name="T16" fmla="*/ 155 w 163"/>
                <a:gd name="T17" fmla="*/ 73 h 163"/>
                <a:gd name="T18" fmla="*/ 130 w 163"/>
                <a:gd name="T19" fmla="*/ 115 h 163"/>
                <a:gd name="T20" fmla="*/ 119 w 163"/>
                <a:gd name="T21" fmla="*/ 103 h 163"/>
                <a:gd name="T22" fmla="*/ 120 w 163"/>
                <a:gd name="T23" fmla="*/ 98 h 163"/>
                <a:gd name="T24" fmla="*/ 133 w 163"/>
                <a:gd name="T25" fmla="*/ 36 h 163"/>
                <a:gd name="T26" fmla="*/ 117 w 163"/>
                <a:gd name="T27" fmla="*/ 36 h 163"/>
                <a:gd name="T28" fmla="*/ 114 w 163"/>
                <a:gd name="T29" fmla="*/ 50 h 163"/>
                <a:gd name="T30" fmla="*/ 85 w 163"/>
                <a:gd name="T31" fmla="*/ 32 h 163"/>
                <a:gd name="T32" fmla="*/ 31 w 163"/>
                <a:gd name="T33" fmla="*/ 90 h 163"/>
                <a:gd name="T34" fmla="*/ 66 w 163"/>
                <a:gd name="T35" fmla="*/ 127 h 163"/>
                <a:gd name="T36" fmla="*/ 103 w 163"/>
                <a:gd name="T37" fmla="*/ 107 h 163"/>
                <a:gd name="T38" fmla="*/ 103 w 163"/>
                <a:gd name="T39" fmla="*/ 108 h 163"/>
                <a:gd name="T40" fmla="*/ 124 w 163"/>
                <a:gd name="T41" fmla="*/ 127 h 163"/>
                <a:gd name="T42" fmla="*/ 163 w 163"/>
                <a:gd name="T43" fmla="*/ 73 h 163"/>
                <a:gd name="T44" fmla="*/ 91 w 163"/>
                <a:gd name="T45" fmla="*/ 0 h 163"/>
                <a:gd name="T46" fmla="*/ 105 w 163"/>
                <a:gd name="T47" fmla="*/ 94 h 163"/>
                <a:gd name="T48" fmla="*/ 71 w 163"/>
                <a:gd name="T49" fmla="*/ 114 h 163"/>
                <a:gd name="T50" fmla="*/ 48 w 163"/>
                <a:gd name="T51" fmla="*/ 89 h 163"/>
                <a:gd name="T52" fmla="*/ 88 w 163"/>
                <a:gd name="T53" fmla="*/ 45 h 163"/>
                <a:gd name="T54" fmla="*/ 112 w 163"/>
                <a:gd name="T55" fmla="*/ 62 h 163"/>
                <a:gd name="T56" fmla="*/ 105 w 163"/>
                <a:gd name="T57" fmla="*/ 94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3" h="163">
                  <a:moveTo>
                    <a:pt x="91" y="0"/>
                  </a:moveTo>
                  <a:cubicBezTo>
                    <a:pt x="43" y="0"/>
                    <a:pt x="0" y="41"/>
                    <a:pt x="0" y="91"/>
                  </a:cubicBezTo>
                  <a:cubicBezTo>
                    <a:pt x="0" y="131"/>
                    <a:pt x="31" y="163"/>
                    <a:pt x="73" y="163"/>
                  </a:cubicBezTo>
                  <a:cubicBezTo>
                    <a:pt x="90" y="163"/>
                    <a:pt x="106" y="157"/>
                    <a:pt x="120" y="148"/>
                  </a:cubicBezTo>
                  <a:cubicBezTo>
                    <a:pt x="116" y="142"/>
                    <a:pt x="116" y="142"/>
                    <a:pt x="116" y="142"/>
                  </a:cubicBezTo>
                  <a:cubicBezTo>
                    <a:pt x="104" y="150"/>
                    <a:pt x="90" y="155"/>
                    <a:pt x="74" y="155"/>
                  </a:cubicBezTo>
                  <a:cubicBezTo>
                    <a:pt x="35" y="155"/>
                    <a:pt x="8" y="127"/>
                    <a:pt x="8" y="90"/>
                  </a:cubicBezTo>
                  <a:cubicBezTo>
                    <a:pt x="8" y="47"/>
                    <a:pt x="46" y="8"/>
                    <a:pt x="90" y="8"/>
                  </a:cubicBezTo>
                  <a:cubicBezTo>
                    <a:pt x="129" y="8"/>
                    <a:pt x="155" y="35"/>
                    <a:pt x="155" y="73"/>
                  </a:cubicBezTo>
                  <a:cubicBezTo>
                    <a:pt x="155" y="105"/>
                    <a:pt x="139" y="115"/>
                    <a:pt x="130" y="115"/>
                  </a:cubicBezTo>
                  <a:cubicBezTo>
                    <a:pt x="124" y="115"/>
                    <a:pt x="119" y="110"/>
                    <a:pt x="119" y="103"/>
                  </a:cubicBezTo>
                  <a:cubicBezTo>
                    <a:pt x="119" y="101"/>
                    <a:pt x="120" y="99"/>
                    <a:pt x="120" y="98"/>
                  </a:cubicBezTo>
                  <a:cubicBezTo>
                    <a:pt x="133" y="36"/>
                    <a:pt x="133" y="36"/>
                    <a:pt x="133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0" y="40"/>
                    <a:pt x="100" y="32"/>
                    <a:pt x="85" y="32"/>
                  </a:cubicBezTo>
                  <a:cubicBezTo>
                    <a:pt x="58" y="32"/>
                    <a:pt x="31" y="58"/>
                    <a:pt x="31" y="90"/>
                  </a:cubicBezTo>
                  <a:cubicBezTo>
                    <a:pt x="31" y="112"/>
                    <a:pt x="45" y="127"/>
                    <a:pt x="66" y="127"/>
                  </a:cubicBezTo>
                  <a:cubicBezTo>
                    <a:pt x="81" y="127"/>
                    <a:pt x="95" y="118"/>
                    <a:pt x="103" y="107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18"/>
                    <a:pt x="111" y="127"/>
                    <a:pt x="124" y="127"/>
                  </a:cubicBezTo>
                  <a:cubicBezTo>
                    <a:pt x="143" y="127"/>
                    <a:pt x="163" y="109"/>
                    <a:pt x="163" y="73"/>
                  </a:cubicBezTo>
                  <a:cubicBezTo>
                    <a:pt x="163" y="33"/>
                    <a:pt x="134" y="0"/>
                    <a:pt x="91" y="0"/>
                  </a:cubicBezTo>
                  <a:moveTo>
                    <a:pt x="105" y="94"/>
                  </a:moveTo>
                  <a:cubicBezTo>
                    <a:pt x="98" y="103"/>
                    <a:pt x="87" y="114"/>
                    <a:pt x="71" y="114"/>
                  </a:cubicBezTo>
                  <a:cubicBezTo>
                    <a:pt x="56" y="114"/>
                    <a:pt x="48" y="103"/>
                    <a:pt x="48" y="89"/>
                  </a:cubicBezTo>
                  <a:cubicBezTo>
                    <a:pt x="48" y="67"/>
                    <a:pt x="65" y="45"/>
                    <a:pt x="88" y="45"/>
                  </a:cubicBezTo>
                  <a:cubicBezTo>
                    <a:pt x="102" y="45"/>
                    <a:pt x="109" y="55"/>
                    <a:pt x="112" y="62"/>
                  </a:cubicBezTo>
                  <a:cubicBezTo>
                    <a:pt x="105" y="94"/>
                    <a:pt x="105" y="94"/>
                    <a:pt x="105" y="94"/>
                  </a:cubicBezTo>
                </a:path>
              </a:pathLst>
            </a:custGeom>
            <a:solidFill>
              <a:srgbClr val="F7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0" name="Freeform 656"/>
            <p:cNvSpPr>
              <a:spLocks/>
            </p:cNvSpPr>
            <p:nvPr/>
          </p:nvSpPr>
          <p:spPr bwMode="auto">
            <a:xfrm>
              <a:off x="6067932" y="3050290"/>
              <a:ext cx="118927" cy="119095"/>
            </a:xfrm>
            <a:custGeom>
              <a:avLst/>
              <a:gdLst>
                <a:gd name="T0" fmla="*/ 0 w 92"/>
                <a:gd name="T1" fmla="*/ 0 h 92"/>
                <a:gd name="T2" fmla="*/ 0 w 92"/>
                <a:gd name="T3" fmla="*/ 92 h 92"/>
                <a:gd name="T4" fmla="*/ 92 w 92"/>
                <a:gd name="T5" fmla="*/ 92 h 92"/>
                <a:gd name="T6" fmla="*/ 0 w 92"/>
                <a:gd name="T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92">
                  <a:moveTo>
                    <a:pt x="0" y="0"/>
                  </a:moveTo>
                  <a:lnTo>
                    <a:pt x="0" y="92"/>
                  </a:lnTo>
                  <a:lnTo>
                    <a:pt x="92" y="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D9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1" name="Freeform 657"/>
            <p:cNvSpPr>
              <a:spLocks/>
            </p:cNvSpPr>
            <p:nvPr/>
          </p:nvSpPr>
          <p:spPr bwMode="auto">
            <a:xfrm>
              <a:off x="5466950" y="3264662"/>
              <a:ext cx="781752" cy="489083"/>
            </a:xfrm>
            <a:custGeom>
              <a:avLst/>
              <a:gdLst>
                <a:gd name="T0" fmla="*/ 560 w 560"/>
                <a:gd name="T1" fmla="*/ 0 h 350"/>
                <a:gd name="T2" fmla="*/ 560 w 560"/>
                <a:gd name="T3" fmla="*/ 0 h 350"/>
                <a:gd name="T4" fmla="*/ 516 w 560"/>
                <a:gd name="T5" fmla="*/ 28 h 350"/>
                <a:gd name="T6" fmla="*/ 516 w 560"/>
                <a:gd name="T7" fmla="*/ 196 h 350"/>
                <a:gd name="T8" fmla="*/ 312 w 560"/>
                <a:gd name="T9" fmla="*/ 196 h 350"/>
                <a:gd name="T10" fmla="*/ 277 w 560"/>
                <a:gd name="T11" fmla="*/ 201 h 350"/>
                <a:gd name="T12" fmla="*/ 241 w 560"/>
                <a:gd name="T13" fmla="*/ 196 h 350"/>
                <a:gd name="T14" fmla="*/ 37 w 560"/>
                <a:gd name="T15" fmla="*/ 196 h 350"/>
                <a:gd name="T16" fmla="*/ 37 w 560"/>
                <a:gd name="T17" fmla="*/ 23 h 350"/>
                <a:gd name="T18" fmla="*/ 0 w 560"/>
                <a:gd name="T19" fmla="*/ 0 h 350"/>
                <a:gd name="T20" fmla="*/ 0 w 560"/>
                <a:gd name="T21" fmla="*/ 350 h 350"/>
                <a:gd name="T22" fmla="*/ 560 w 560"/>
                <a:gd name="T23" fmla="*/ 350 h 350"/>
                <a:gd name="T24" fmla="*/ 560 w 560"/>
                <a:gd name="T25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0" h="350">
                  <a:moveTo>
                    <a:pt x="560" y="0"/>
                  </a:moveTo>
                  <a:cubicBezTo>
                    <a:pt x="560" y="0"/>
                    <a:pt x="560" y="0"/>
                    <a:pt x="560" y="0"/>
                  </a:cubicBezTo>
                  <a:cubicBezTo>
                    <a:pt x="516" y="28"/>
                    <a:pt x="516" y="28"/>
                    <a:pt x="516" y="28"/>
                  </a:cubicBezTo>
                  <a:cubicBezTo>
                    <a:pt x="516" y="196"/>
                    <a:pt x="516" y="196"/>
                    <a:pt x="516" y="196"/>
                  </a:cubicBezTo>
                  <a:cubicBezTo>
                    <a:pt x="312" y="196"/>
                    <a:pt x="312" y="196"/>
                    <a:pt x="312" y="196"/>
                  </a:cubicBezTo>
                  <a:cubicBezTo>
                    <a:pt x="301" y="199"/>
                    <a:pt x="289" y="201"/>
                    <a:pt x="277" y="201"/>
                  </a:cubicBezTo>
                  <a:cubicBezTo>
                    <a:pt x="264" y="201"/>
                    <a:pt x="252" y="199"/>
                    <a:pt x="241" y="196"/>
                  </a:cubicBezTo>
                  <a:cubicBezTo>
                    <a:pt x="37" y="196"/>
                    <a:pt x="37" y="196"/>
                    <a:pt x="37" y="196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0"/>
                    <a:pt x="0" y="350"/>
                    <a:pt x="0" y="350"/>
                  </a:cubicBezTo>
                  <a:cubicBezTo>
                    <a:pt x="560" y="350"/>
                    <a:pt x="560" y="350"/>
                    <a:pt x="560" y="350"/>
                  </a:cubicBezTo>
                  <a:cubicBezTo>
                    <a:pt x="560" y="0"/>
                    <a:pt x="560" y="0"/>
                    <a:pt x="560" y="0"/>
                  </a:cubicBezTo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2" name="Freeform 658"/>
            <p:cNvSpPr>
              <a:spLocks noEditPoints="1"/>
            </p:cNvSpPr>
            <p:nvPr/>
          </p:nvSpPr>
          <p:spPr bwMode="auto">
            <a:xfrm>
              <a:off x="5466950" y="3264662"/>
              <a:ext cx="781752" cy="39698"/>
            </a:xfrm>
            <a:custGeom>
              <a:avLst/>
              <a:gdLst>
                <a:gd name="T0" fmla="*/ 0 w 607"/>
                <a:gd name="T1" fmla="*/ 0 h 30"/>
                <a:gd name="T2" fmla="*/ 0 w 607"/>
                <a:gd name="T3" fmla="*/ 0 h 30"/>
                <a:gd name="T4" fmla="*/ 40 w 607"/>
                <a:gd name="T5" fmla="*/ 25 h 30"/>
                <a:gd name="T6" fmla="*/ 40 w 607"/>
                <a:gd name="T7" fmla="*/ 22 h 30"/>
                <a:gd name="T8" fmla="*/ 0 w 607"/>
                <a:gd name="T9" fmla="*/ 0 h 30"/>
                <a:gd name="T10" fmla="*/ 607 w 607"/>
                <a:gd name="T11" fmla="*/ 0 h 30"/>
                <a:gd name="T12" fmla="*/ 559 w 607"/>
                <a:gd name="T13" fmla="*/ 27 h 30"/>
                <a:gd name="T14" fmla="*/ 559 w 607"/>
                <a:gd name="T15" fmla="*/ 30 h 30"/>
                <a:gd name="T16" fmla="*/ 607 w 607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7" h="30">
                  <a:moveTo>
                    <a:pt x="0" y="0"/>
                  </a:moveTo>
                  <a:lnTo>
                    <a:pt x="0" y="0"/>
                  </a:lnTo>
                  <a:lnTo>
                    <a:pt x="40" y="25"/>
                  </a:lnTo>
                  <a:lnTo>
                    <a:pt x="40" y="22"/>
                  </a:lnTo>
                  <a:lnTo>
                    <a:pt x="0" y="0"/>
                  </a:lnTo>
                  <a:close/>
                  <a:moveTo>
                    <a:pt x="607" y="0"/>
                  </a:moveTo>
                  <a:lnTo>
                    <a:pt x="559" y="27"/>
                  </a:lnTo>
                  <a:lnTo>
                    <a:pt x="559" y="30"/>
                  </a:lnTo>
                  <a:lnTo>
                    <a:pt x="607" y="0"/>
                  </a:lnTo>
                  <a:close/>
                </a:path>
              </a:pathLst>
            </a:custGeom>
            <a:solidFill>
              <a:srgbClr val="C3BA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3" name="Freeform 659"/>
            <p:cNvSpPr>
              <a:spLocks noEditPoints="1"/>
            </p:cNvSpPr>
            <p:nvPr/>
          </p:nvSpPr>
          <p:spPr bwMode="auto">
            <a:xfrm>
              <a:off x="5466950" y="3264662"/>
              <a:ext cx="781752" cy="39698"/>
            </a:xfrm>
            <a:custGeom>
              <a:avLst/>
              <a:gdLst>
                <a:gd name="T0" fmla="*/ 0 w 607"/>
                <a:gd name="T1" fmla="*/ 0 h 30"/>
                <a:gd name="T2" fmla="*/ 0 w 607"/>
                <a:gd name="T3" fmla="*/ 0 h 30"/>
                <a:gd name="T4" fmla="*/ 40 w 607"/>
                <a:gd name="T5" fmla="*/ 25 h 30"/>
                <a:gd name="T6" fmla="*/ 40 w 607"/>
                <a:gd name="T7" fmla="*/ 22 h 30"/>
                <a:gd name="T8" fmla="*/ 0 w 607"/>
                <a:gd name="T9" fmla="*/ 0 h 30"/>
                <a:gd name="T10" fmla="*/ 607 w 607"/>
                <a:gd name="T11" fmla="*/ 0 h 30"/>
                <a:gd name="T12" fmla="*/ 559 w 607"/>
                <a:gd name="T13" fmla="*/ 27 h 30"/>
                <a:gd name="T14" fmla="*/ 559 w 607"/>
                <a:gd name="T15" fmla="*/ 30 h 30"/>
                <a:gd name="T16" fmla="*/ 607 w 607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7" h="30">
                  <a:moveTo>
                    <a:pt x="0" y="0"/>
                  </a:moveTo>
                  <a:lnTo>
                    <a:pt x="0" y="0"/>
                  </a:lnTo>
                  <a:lnTo>
                    <a:pt x="40" y="25"/>
                  </a:lnTo>
                  <a:lnTo>
                    <a:pt x="40" y="22"/>
                  </a:lnTo>
                  <a:lnTo>
                    <a:pt x="0" y="0"/>
                  </a:lnTo>
                  <a:moveTo>
                    <a:pt x="607" y="0"/>
                  </a:moveTo>
                  <a:lnTo>
                    <a:pt x="559" y="27"/>
                  </a:lnTo>
                  <a:lnTo>
                    <a:pt x="559" y="30"/>
                  </a:lnTo>
                  <a:lnTo>
                    <a:pt x="6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4" name="Freeform 660"/>
            <p:cNvSpPr>
              <a:spLocks noEditPoints="1"/>
            </p:cNvSpPr>
            <p:nvPr/>
          </p:nvSpPr>
          <p:spPr bwMode="auto">
            <a:xfrm>
              <a:off x="5517693" y="3293244"/>
              <a:ext cx="669167" cy="246129"/>
            </a:xfrm>
            <a:custGeom>
              <a:avLst/>
              <a:gdLst>
                <a:gd name="T0" fmla="*/ 479 w 479"/>
                <a:gd name="T1" fmla="*/ 4 h 175"/>
                <a:gd name="T2" fmla="*/ 373 w 479"/>
                <a:gd name="T3" fmla="*/ 63 h 175"/>
                <a:gd name="T4" fmla="*/ 275 w 479"/>
                <a:gd name="T5" fmla="*/ 175 h 175"/>
                <a:gd name="T6" fmla="*/ 479 w 479"/>
                <a:gd name="T7" fmla="*/ 175 h 175"/>
                <a:gd name="T8" fmla="*/ 479 w 479"/>
                <a:gd name="T9" fmla="*/ 7 h 175"/>
                <a:gd name="T10" fmla="*/ 479 w 479"/>
                <a:gd name="T11" fmla="*/ 4 h 175"/>
                <a:gd name="T12" fmla="*/ 0 w 479"/>
                <a:gd name="T13" fmla="*/ 0 h 175"/>
                <a:gd name="T14" fmla="*/ 0 w 479"/>
                <a:gd name="T15" fmla="*/ 2 h 175"/>
                <a:gd name="T16" fmla="*/ 0 w 479"/>
                <a:gd name="T17" fmla="*/ 175 h 175"/>
                <a:gd name="T18" fmla="*/ 204 w 479"/>
                <a:gd name="T19" fmla="*/ 175 h 175"/>
                <a:gd name="T20" fmla="*/ 106 w 479"/>
                <a:gd name="T21" fmla="*/ 59 h 175"/>
                <a:gd name="T22" fmla="*/ 0 w 479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9" h="175">
                  <a:moveTo>
                    <a:pt x="479" y="4"/>
                  </a:moveTo>
                  <a:cubicBezTo>
                    <a:pt x="373" y="63"/>
                    <a:pt x="373" y="63"/>
                    <a:pt x="373" y="63"/>
                  </a:cubicBezTo>
                  <a:cubicBezTo>
                    <a:pt x="366" y="117"/>
                    <a:pt x="327" y="161"/>
                    <a:pt x="275" y="175"/>
                  </a:cubicBezTo>
                  <a:cubicBezTo>
                    <a:pt x="479" y="175"/>
                    <a:pt x="479" y="175"/>
                    <a:pt x="479" y="175"/>
                  </a:cubicBezTo>
                  <a:cubicBezTo>
                    <a:pt x="479" y="7"/>
                    <a:pt x="479" y="7"/>
                    <a:pt x="479" y="7"/>
                  </a:cubicBezTo>
                  <a:cubicBezTo>
                    <a:pt x="479" y="4"/>
                    <a:pt x="479" y="4"/>
                    <a:pt x="479" y="4"/>
                  </a:cubicBezTo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204" y="175"/>
                    <a:pt x="204" y="175"/>
                    <a:pt x="204" y="175"/>
                  </a:cubicBezTo>
                  <a:cubicBezTo>
                    <a:pt x="151" y="161"/>
                    <a:pt x="111" y="115"/>
                    <a:pt x="106" y="5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D2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5" name="Freeform 661"/>
            <p:cNvSpPr>
              <a:spLocks noEditPoints="1"/>
            </p:cNvSpPr>
            <p:nvPr/>
          </p:nvSpPr>
          <p:spPr bwMode="auto">
            <a:xfrm>
              <a:off x="5666749" y="3375817"/>
              <a:ext cx="372641" cy="169908"/>
            </a:xfrm>
            <a:custGeom>
              <a:avLst/>
              <a:gdLst>
                <a:gd name="T0" fmla="*/ 85 w 267"/>
                <a:gd name="T1" fmla="*/ 47 h 121"/>
                <a:gd name="T2" fmla="*/ 100 w 267"/>
                <a:gd name="T3" fmla="*/ 55 h 121"/>
                <a:gd name="T4" fmla="*/ 85 w 267"/>
                <a:gd name="T5" fmla="*/ 47 h 121"/>
                <a:gd name="T6" fmla="*/ 0 w 267"/>
                <a:gd name="T7" fmla="*/ 0 h 121"/>
                <a:gd name="T8" fmla="*/ 98 w 267"/>
                <a:gd name="T9" fmla="*/ 116 h 121"/>
                <a:gd name="T10" fmla="*/ 134 w 267"/>
                <a:gd name="T11" fmla="*/ 121 h 121"/>
                <a:gd name="T12" fmla="*/ 169 w 267"/>
                <a:gd name="T13" fmla="*/ 116 h 121"/>
                <a:gd name="T14" fmla="*/ 267 w 267"/>
                <a:gd name="T15" fmla="*/ 4 h 121"/>
                <a:gd name="T16" fmla="*/ 137 w 267"/>
                <a:gd name="T17" fmla="*/ 76 h 121"/>
                <a:gd name="T18" fmla="*/ 122 w 267"/>
                <a:gd name="T19" fmla="*/ 68 h 121"/>
                <a:gd name="T20" fmla="*/ 63 w 267"/>
                <a:gd name="T21" fmla="*/ 35 h 121"/>
                <a:gd name="T22" fmla="*/ 0 w 267"/>
                <a:gd name="T2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7" h="121">
                  <a:moveTo>
                    <a:pt x="85" y="47"/>
                  </a:moveTo>
                  <a:cubicBezTo>
                    <a:pt x="89" y="50"/>
                    <a:pt x="95" y="53"/>
                    <a:pt x="100" y="55"/>
                  </a:cubicBezTo>
                  <a:cubicBezTo>
                    <a:pt x="85" y="47"/>
                    <a:pt x="85" y="47"/>
                    <a:pt x="85" y="47"/>
                  </a:cubicBezTo>
                  <a:moveTo>
                    <a:pt x="0" y="0"/>
                  </a:moveTo>
                  <a:cubicBezTo>
                    <a:pt x="5" y="56"/>
                    <a:pt x="45" y="102"/>
                    <a:pt x="98" y="116"/>
                  </a:cubicBezTo>
                  <a:cubicBezTo>
                    <a:pt x="109" y="119"/>
                    <a:pt x="121" y="121"/>
                    <a:pt x="134" y="121"/>
                  </a:cubicBezTo>
                  <a:cubicBezTo>
                    <a:pt x="146" y="121"/>
                    <a:pt x="158" y="119"/>
                    <a:pt x="169" y="116"/>
                  </a:cubicBezTo>
                  <a:cubicBezTo>
                    <a:pt x="221" y="102"/>
                    <a:pt x="260" y="58"/>
                    <a:pt x="267" y="4"/>
                  </a:cubicBezTo>
                  <a:cubicBezTo>
                    <a:pt x="137" y="76"/>
                    <a:pt x="137" y="76"/>
                    <a:pt x="137" y="76"/>
                  </a:cubicBezTo>
                  <a:cubicBezTo>
                    <a:pt x="122" y="68"/>
                    <a:pt x="122" y="68"/>
                    <a:pt x="122" y="68"/>
                  </a:cubicBezTo>
                  <a:cubicBezTo>
                    <a:pt x="96" y="67"/>
                    <a:pt x="75" y="54"/>
                    <a:pt x="63" y="3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4B9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6" name="Freeform 662"/>
            <p:cNvSpPr>
              <a:spLocks/>
            </p:cNvSpPr>
            <p:nvPr/>
          </p:nvSpPr>
          <p:spPr bwMode="auto">
            <a:xfrm>
              <a:off x="5753963" y="3425042"/>
              <a:ext cx="82457" cy="46051"/>
            </a:xfrm>
            <a:custGeom>
              <a:avLst/>
              <a:gdLst>
                <a:gd name="T0" fmla="*/ 0 w 59"/>
                <a:gd name="T1" fmla="*/ 0 h 33"/>
                <a:gd name="T2" fmla="*/ 59 w 59"/>
                <a:gd name="T3" fmla="*/ 33 h 33"/>
                <a:gd name="T4" fmla="*/ 37 w 59"/>
                <a:gd name="T5" fmla="*/ 20 h 33"/>
                <a:gd name="T6" fmla="*/ 22 w 59"/>
                <a:gd name="T7" fmla="*/ 12 h 33"/>
                <a:gd name="T8" fmla="*/ 0 w 59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33">
                  <a:moveTo>
                    <a:pt x="0" y="0"/>
                  </a:moveTo>
                  <a:cubicBezTo>
                    <a:pt x="12" y="19"/>
                    <a:pt x="33" y="32"/>
                    <a:pt x="59" y="3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2" y="18"/>
                    <a:pt x="26" y="15"/>
                    <a:pt x="22" y="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D2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7" name="Freeform 663"/>
            <p:cNvSpPr>
              <a:spLocks/>
            </p:cNvSpPr>
            <p:nvPr/>
          </p:nvSpPr>
          <p:spPr bwMode="auto">
            <a:xfrm>
              <a:off x="5466950" y="3264662"/>
              <a:ext cx="391669" cy="489083"/>
            </a:xfrm>
            <a:custGeom>
              <a:avLst/>
              <a:gdLst>
                <a:gd name="T0" fmla="*/ 304 w 304"/>
                <a:gd name="T1" fmla="*/ 189 h 379"/>
                <a:gd name="T2" fmla="*/ 0 w 304"/>
                <a:gd name="T3" fmla="*/ 379 h 379"/>
                <a:gd name="T4" fmla="*/ 0 w 304"/>
                <a:gd name="T5" fmla="*/ 0 h 379"/>
                <a:gd name="T6" fmla="*/ 304 w 304"/>
                <a:gd name="T7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4" h="379">
                  <a:moveTo>
                    <a:pt x="304" y="189"/>
                  </a:moveTo>
                  <a:lnTo>
                    <a:pt x="0" y="379"/>
                  </a:lnTo>
                  <a:lnTo>
                    <a:pt x="0" y="0"/>
                  </a:lnTo>
                  <a:lnTo>
                    <a:pt x="304" y="189"/>
                  </a:lnTo>
                  <a:close/>
                </a:path>
              </a:pathLst>
            </a:custGeom>
            <a:solidFill>
              <a:srgbClr val="F7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8" name="Freeform 664"/>
            <p:cNvSpPr>
              <a:spLocks/>
            </p:cNvSpPr>
            <p:nvPr/>
          </p:nvSpPr>
          <p:spPr bwMode="auto">
            <a:xfrm>
              <a:off x="5858620" y="3264662"/>
              <a:ext cx="390083" cy="489083"/>
            </a:xfrm>
            <a:custGeom>
              <a:avLst/>
              <a:gdLst>
                <a:gd name="T0" fmla="*/ 303 w 303"/>
                <a:gd name="T1" fmla="*/ 0 h 379"/>
                <a:gd name="T2" fmla="*/ 303 w 303"/>
                <a:gd name="T3" fmla="*/ 379 h 379"/>
                <a:gd name="T4" fmla="*/ 0 w 303"/>
                <a:gd name="T5" fmla="*/ 189 h 379"/>
                <a:gd name="T6" fmla="*/ 303 w 303"/>
                <a:gd name="T7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3" h="379">
                  <a:moveTo>
                    <a:pt x="303" y="0"/>
                  </a:moveTo>
                  <a:lnTo>
                    <a:pt x="303" y="379"/>
                  </a:lnTo>
                  <a:lnTo>
                    <a:pt x="0" y="189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F7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29" name="Freeform 665"/>
            <p:cNvSpPr>
              <a:spLocks/>
            </p:cNvSpPr>
            <p:nvPr/>
          </p:nvSpPr>
          <p:spPr bwMode="auto">
            <a:xfrm>
              <a:off x="5466950" y="3509203"/>
              <a:ext cx="781752" cy="244542"/>
            </a:xfrm>
            <a:custGeom>
              <a:avLst/>
              <a:gdLst>
                <a:gd name="T0" fmla="*/ 607 w 607"/>
                <a:gd name="T1" fmla="*/ 190 h 190"/>
                <a:gd name="T2" fmla="*/ 0 w 607"/>
                <a:gd name="T3" fmla="*/ 190 h 190"/>
                <a:gd name="T4" fmla="*/ 304 w 607"/>
                <a:gd name="T5" fmla="*/ 0 h 190"/>
                <a:gd name="T6" fmla="*/ 607 w 607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7" h="190">
                  <a:moveTo>
                    <a:pt x="607" y="190"/>
                  </a:moveTo>
                  <a:lnTo>
                    <a:pt x="0" y="190"/>
                  </a:lnTo>
                  <a:lnTo>
                    <a:pt x="304" y="0"/>
                  </a:lnTo>
                  <a:lnTo>
                    <a:pt x="607" y="190"/>
                  </a:lnTo>
                  <a:close/>
                </a:path>
              </a:pathLst>
            </a:custGeom>
            <a:solidFill>
              <a:srgbClr val="E3D9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0" name="Freeform 692"/>
            <p:cNvSpPr>
              <a:spLocks noEditPoints="1"/>
            </p:cNvSpPr>
            <p:nvPr/>
          </p:nvSpPr>
          <p:spPr bwMode="auto">
            <a:xfrm>
              <a:off x="5522451" y="3572720"/>
              <a:ext cx="125270" cy="123859"/>
            </a:xfrm>
            <a:custGeom>
              <a:avLst/>
              <a:gdLst>
                <a:gd name="T0" fmla="*/ 15 w 89"/>
                <a:gd name="T1" fmla="*/ 16 h 89"/>
                <a:gd name="T2" fmla="*/ 16 w 89"/>
                <a:gd name="T3" fmla="*/ 73 h 89"/>
                <a:gd name="T4" fmla="*/ 73 w 89"/>
                <a:gd name="T5" fmla="*/ 73 h 89"/>
                <a:gd name="T6" fmla="*/ 73 w 89"/>
                <a:gd name="T7" fmla="*/ 16 h 89"/>
                <a:gd name="T8" fmla="*/ 15 w 89"/>
                <a:gd name="T9" fmla="*/ 16 h 89"/>
                <a:gd name="T10" fmla="*/ 71 w 89"/>
                <a:gd name="T11" fmla="*/ 71 h 89"/>
                <a:gd name="T12" fmla="*/ 18 w 89"/>
                <a:gd name="T13" fmla="*/ 71 h 89"/>
                <a:gd name="T14" fmla="*/ 18 w 89"/>
                <a:gd name="T15" fmla="*/ 18 h 89"/>
                <a:gd name="T16" fmla="*/ 71 w 89"/>
                <a:gd name="T17" fmla="*/ 18 h 89"/>
                <a:gd name="T18" fmla="*/ 71 w 89"/>
                <a:gd name="T19" fmla="*/ 7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89">
                  <a:moveTo>
                    <a:pt x="15" y="16"/>
                  </a:moveTo>
                  <a:cubicBezTo>
                    <a:pt x="0" y="32"/>
                    <a:pt x="0" y="58"/>
                    <a:pt x="16" y="73"/>
                  </a:cubicBezTo>
                  <a:cubicBezTo>
                    <a:pt x="31" y="89"/>
                    <a:pt x="57" y="89"/>
                    <a:pt x="73" y="73"/>
                  </a:cubicBezTo>
                  <a:cubicBezTo>
                    <a:pt x="89" y="58"/>
                    <a:pt x="89" y="32"/>
                    <a:pt x="73" y="16"/>
                  </a:cubicBezTo>
                  <a:cubicBezTo>
                    <a:pt x="57" y="0"/>
                    <a:pt x="31" y="0"/>
                    <a:pt x="15" y="16"/>
                  </a:cubicBezTo>
                  <a:close/>
                  <a:moveTo>
                    <a:pt x="71" y="71"/>
                  </a:moveTo>
                  <a:cubicBezTo>
                    <a:pt x="56" y="86"/>
                    <a:pt x="32" y="86"/>
                    <a:pt x="18" y="71"/>
                  </a:cubicBezTo>
                  <a:cubicBezTo>
                    <a:pt x="3" y="57"/>
                    <a:pt x="3" y="33"/>
                    <a:pt x="18" y="18"/>
                  </a:cubicBezTo>
                  <a:cubicBezTo>
                    <a:pt x="32" y="4"/>
                    <a:pt x="56" y="4"/>
                    <a:pt x="71" y="18"/>
                  </a:cubicBezTo>
                  <a:cubicBezTo>
                    <a:pt x="85" y="33"/>
                    <a:pt x="85" y="57"/>
                    <a:pt x="71" y="71"/>
                  </a:cubicBezTo>
                  <a:close/>
                </a:path>
              </a:pathLst>
            </a:custGeom>
            <a:solidFill>
              <a:srgbClr val="E05E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1" name="Freeform 693"/>
            <p:cNvSpPr>
              <a:spLocks/>
            </p:cNvSpPr>
            <p:nvPr/>
          </p:nvSpPr>
          <p:spPr bwMode="auto">
            <a:xfrm>
              <a:off x="5563679" y="3617182"/>
              <a:ext cx="45985" cy="44462"/>
            </a:xfrm>
            <a:custGeom>
              <a:avLst/>
              <a:gdLst>
                <a:gd name="T0" fmla="*/ 3 w 35"/>
                <a:gd name="T1" fmla="*/ 3 h 34"/>
                <a:gd name="T2" fmla="*/ 15 w 35"/>
                <a:gd name="T3" fmla="*/ 6 h 34"/>
                <a:gd name="T4" fmla="*/ 25 w 35"/>
                <a:gd name="T5" fmla="*/ 0 h 34"/>
                <a:gd name="T6" fmla="*/ 25 w 35"/>
                <a:gd name="T7" fmla="*/ 12 h 34"/>
                <a:gd name="T8" fmla="*/ 35 w 35"/>
                <a:gd name="T9" fmla="*/ 19 h 34"/>
                <a:gd name="T10" fmla="*/ 23 w 35"/>
                <a:gd name="T11" fmla="*/ 22 h 34"/>
                <a:gd name="T12" fmla="*/ 20 w 35"/>
                <a:gd name="T13" fmla="*/ 34 h 34"/>
                <a:gd name="T14" fmla="*/ 12 w 35"/>
                <a:gd name="T15" fmla="*/ 25 h 34"/>
                <a:gd name="T16" fmla="*/ 0 w 35"/>
                <a:gd name="T17" fmla="*/ 25 h 34"/>
                <a:gd name="T18" fmla="*/ 8 w 35"/>
                <a:gd name="T19" fmla="*/ 15 h 34"/>
                <a:gd name="T20" fmla="*/ 3 w 35"/>
                <a:gd name="T21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34">
                  <a:moveTo>
                    <a:pt x="3" y="3"/>
                  </a:moveTo>
                  <a:lnTo>
                    <a:pt x="15" y="6"/>
                  </a:lnTo>
                  <a:lnTo>
                    <a:pt x="25" y="0"/>
                  </a:lnTo>
                  <a:lnTo>
                    <a:pt x="25" y="12"/>
                  </a:lnTo>
                  <a:lnTo>
                    <a:pt x="35" y="19"/>
                  </a:lnTo>
                  <a:lnTo>
                    <a:pt x="23" y="22"/>
                  </a:lnTo>
                  <a:lnTo>
                    <a:pt x="20" y="34"/>
                  </a:lnTo>
                  <a:lnTo>
                    <a:pt x="12" y="25"/>
                  </a:lnTo>
                  <a:lnTo>
                    <a:pt x="0" y="25"/>
                  </a:lnTo>
                  <a:lnTo>
                    <a:pt x="8" y="15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E05E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2" name="Freeform 694"/>
            <p:cNvSpPr>
              <a:spLocks noEditPoints="1"/>
            </p:cNvSpPr>
            <p:nvPr/>
          </p:nvSpPr>
          <p:spPr bwMode="auto">
            <a:xfrm>
              <a:off x="5550993" y="3602891"/>
              <a:ext cx="66600" cy="66693"/>
            </a:xfrm>
            <a:custGeom>
              <a:avLst/>
              <a:gdLst>
                <a:gd name="T0" fmla="*/ 8 w 47"/>
                <a:gd name="T1" fmla="*/ 9 h 47"/>
                <a:gd name="T2" fmla="*/ 8 w 47"/>
                <a:gd name="T3" fmla="*/ 39 h 47"/>
                <a:gd name="T4" fmla="*/ 38 w 47"/>
                <a:gd name="T5" fmla="*/ 39 h 47"/>
                <a:gd name="T6" fmla="*/ 38 w 47"/>
                <a:gd name="T7" fmla="*/ 9 h 47"/>
                <a:gd name="T8" fmla="*/ 8 w 47"/>
                <a:gd name="T9" fmla="*/ 9 h 47"/>
                <a:gd name="T10" fmla="*/ 38 w 47"/>
                <a:gd name="T11" fmla="*/ 38 h 47"/>
                <a:gd name="T12" fmla="*/ 9 w 47"/>
                <a:gd name="T13" fmla="*/ 38 h 47"/>
                <a:gd name="T14" fmla="*/ 9 w 47"/>
                <a:gd name="T15" fmla="*/ 9 h 47"/>
                <a:gd name="T16" fmla="*/ 38 w 47"/>
                <a:gd name="T17" fmla="*/ 9 h 47"/>
                <a:gd name="T18" fmla="*/ 38 w 47"/>
                <a:gd name="T19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8" y="9"/>
                  </a:moveTo>
                  <a:cubicBezTo>
                    <a:pt x="0" y="17"/>
                    <a:pt x="0" y="30"/>
                    <a:pt x="8" y="39"/>
                  </a:cubicBezTo>
                  <a:cubicBezTo>
                    <a:pt x="16" y="47"/>
                    <a:pt x="30" y="47"/>
                    <a:pt x="38" y="39"/>
                  </a:cubicBezTo>
                  <a:cubicBezTo>
                    <a:pt x="47" y="30"/>
                    <a:pt x="47" y="17"/>
                    <a:pt x="38" y="9"/>
                  </a:cubicBezTo>
                  <a:cubicBezTo>
                    <a:pt x="30" y="0"/>
                    <a:pt x="16" y="0"/>
                    <a:pt x="8" y="9"/>
                  </a:cubicBezTo>
                  <a:close/>
                  <a:moveTo>
                    <a:pt x="38" y="38"/>
                  </a:moveTo>
                  <a:cubicBezTo>
                    <a:pt x="30" y="46"/>
                    <a:pt x="17" y="46"/>
                    <a:pt x="9" y="38"/>
                  </a:cubicBezTo>
                  <a:cubicBezTo>
                    <a:pt x="1" y="30"/>
                    <a:pt x="1" y="17"/>
                    <a:pt x="9" y="9"/>
                  </a:cubicBezTo>
                  <a:cubicBezTo>
                    <a:pt x="17" y="1"/>
                    <a:pt x="30" y="1"/>
                    <a:pt x="38" y="9"/>
                  </a:cubicBezTo>
                  <a:cubicBezTo>
                    <a:pt x="45" y="17"/>
                    <a:pt x="45" y="30"/>
                    <a:pt x="38" y="38"/>
                  </a:cubicBezTo>
                  <a:close/>
                </a:path>
              </a:pathLst>
            </a:custGeom>
            <a:solidFill>
              <a:srgbClr val="E05E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3" name="Freeform 695"/>
            <p:cNvSpPr>
              <a:spLocks noEditPoints="1"/>
            </p:cNvSpPr>
            <p:nvPr/>
          </p:nvSpPr>
          <p:spPr bwMode="auto">
            <a:xfrm>
              <a:off x="5601736" y="3513966"/>
              <a:ext cx="176013" cy="196904"/>
            </a:xfrm>
            <a:custGeom>
              <a:avLst/>
              <a:gdLst>
                <a:gd name="T0" fmla="*/ 130 w 136"/>
                <a:gd name="T1" fmla="*/ 0 h 152"/>
                <a:gd name="T2" fmla="*/ 0 w 136"/>
                <a:gd name="T3" fmla="*/ 80 h 152"/>
                <a:gd name="T4" fmla="*/ 136 w 136"/>
                <a:gd name="T5" fmla="*/ 152 h 152"/>
                <a:gd name="T6" fmla="*/ 130 w 136"/>
                <a:gd name="T7" fmla="*/ 0 h 152"/>
                <a:gd name="T8" fmla="*/ 129 w 136"/>
                <a:gd name="T9" fmla="*/ 2 h 152"/>
                <a:gd name="T10" fmla="*/ 134 w 136"/>
                <a:gd name="T11" fmla="*/ 149 h 152"/>
                <a:gd name="T12" fmla="*/ 4 w 136"/>
                <a:gd name="T13" fmla="*/ 80 h 152"/>
                <a:gd name="T14" fmla="*/ 129 w 136"/>
                <a:gd name="T15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152">
                  <a:moveTo>
                    <a:pt x="130" y="0"/>
                  </a:moveTo>
                  <a:lnTo>
                    <a:pt x="0" y="80"/>
                  </a:lnTo>
                  <a:lnTo>
                    <a:pt x="136" y="152"/>
                  </a:lnTo>
                  <a:lnTo>
                    <a:pt x="130" y="0"/>
                  </a:lnTo>
                  <a:close/>
                  <a:moveTo>
                    <a:pt x="129" y="2"/>
                  </a:moveTo>
                  <a:lnTo>
                    <a:pt x="134" y="149"/>
                  </a:lnTo>
                  <a:lnTo>
                    <a:pt x="4" y="80"/>
                  </a:lnTo>
                  <a:lnTo>
                    <a:pt x="129" y="2"/>
                  </a:lnTo>
                  <a:close/>
                </a:path>
              </a:pathLst>
            </a:custGeom>
            <a:solidFill>
              <a:srgbClr val="74D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4" name="Freeform 696"/>
            <p:cNvSpPr>
              <a:spLocks noEditPoints="1"/>
            </p:cNvSpPr>
            <p:nvPr/>
          </p:nvSpPr>
          <p:spPr bwMode="auto">
            <a:xfrm>
              <a:off x="5625521" y="3533022"/>
              <a:ext cx="139542" cy="157206"/>
            </a:xfrm>
            <a:custGeom>
              <a:avLst/>
              <a:gdLst>
                <a:gd name="T0" fmla="*/ 0 w 108"/>
                <a:gd name="T1" fmla="*/ 65 h 122"/>
                <a:gd name="T2" fmla="*/ 108 w 108"/>
                <a:gd name="T3" fmla="*/ 122 h 122"/>
                <a:gd name="T4" fmla="*/ 105 w 108"/>
                <a:gd name="T5" fmla="*/ 0 h 122"/>
                <a:gd name="T6" fmla="*/ 0 w 108"/>
                <a:gd name="T7" fmla="*/ 65 h 122"/>
                <a:gd name="T8" fmla="*/ 8 w 108"/>
                <a:gd name="T9" fmla="*/ 64 h 122"/>
                <a:gd name="T10" fmla="*/ 100 w 108"/>
                <a:gd name="T11" fmla="*/ 7 h 122"/>
                <a:gd name="T12" fmla="*/ 104 w 108"/>
                <a:gd name="T13" fmla="*/ 114 h 122"/>
                <a:gd name="T14" fmla="*/ 8 w 108"/>
                <a:gd name="T15" fmla="*/ 6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8" h="122">
                  <a:moveTo>
                    <a:pt x="0" y="65"/>
                  </a:moveTo>
                  <a:lnTo>
                    <a:pt x="108" y="122"/>
                  </a:lnTo>
                  <a:lnTo>
                    <a:pt x="105" y="0"/>
                  </a:lnTo>
                  <a:lnTo>
                    <a:pt x="0" y="65"/>
                  </a:lnTo>
                  <a:close/>
                  <a:moveTo>
                    <a:pt x="8" y="64"/>
                  </a:moveTo>
                  <a:lnTo>
                    <a:pt x="100" y="7"/>
                  </a:lnTo>
                  <a:lnTo>
                    <a:pt x="104" y="114"/>
                  </a:lnTo>
                  <a:lnTo>
                    <a:pt x="8" y="64"/>
                  </a:lnTo>
                  <a:close/>
                </a:path>
              </a:pathLst>
            </a:custGeom>
            <a:solidFill>
              <a:srgbClr val="74D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5" name="Freeform 697"/>
            <p:cNvSpPr>
              <a:spLocks/>
            </p:cNvSpPr>
            <p:nvPr/>
          </p:nvSpPr>
          <p:spPr bwMode="auto">
            <a:xfrm>
              <a:off x="5674678" y="3607655"/>
              <a:ext cx="68185" cy="39698"/>
            </a:xfrm>
            <a:custGeom>
              <a:avLst/>
              <a:gdLst>
                <a:gd name="T0" fmla="*/ 53 w 53"/>
                <a:gd name="T1" fmla="*/ 30 h 30"/>
                <a:gd name="T2" fmla="*/ 0 w 53"/>
                <a:gd name="T3" fmla="*/ 2 h 30"/>
                <a:gd name="T4" fmla="*/ 1 w 53"/>
                <a:gd name="T5" fmla="*/ 0 h 30"/>
                <a:gd name="T6" fmla="*/ 53 w 53"/>
                <a:gd name="T7" fmla="*/ 28 h 30"/>
                <a:gd name="T8" fmla="*/ 53 w 53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30">
                  <a:moveTo>
                    <a:pt x="53" y="30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53" y="28"/>
                  </a:lnTo>
                  <a:lnTo>
                    <a:pt x="53" y="30"/>
                  </a:lnTo>
                  <a:close/>
                </a:path>
              </a:pathLst>
            </a:custGeom>
            <a:solidFill>
              <a:srgbClr val="74D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6" name="Freeform 698"/>
            <p:cNvSpPr>
              <a:spLocks/>
            </p:cNvSpPr>
            <p:nvPr/>
          </p:nvSpPr>
          <p:spPr bwMode="auto">
            <a:xfrm>
              <a:off x="5695292" y="3593363"/>
              <a:ext cx="49157" cy="28583"/>
            </a:xfrm>
            <a:custGeom>
              <a:avLst/>
              <a:gdLst>
                <a:gd name="T0" fmla="*/ 37 w 38"/>
                <a:gd name="T1" fmla="*/ 22 h 22"/>
                <a:gd name="T2" fmla="*/ 0 w 38"/>
                <a:gd name="T3" fmla="*/ 1 h 22"/>
                <a:gd name="T4" fmla="*/ 1 w 38"/>
                <a:gd name="T5" fmla="*/ 0 h 22"/>
                <a:gd name="T6" fmla="*/ 38 w 38"/>
                <a:gd name="T7" fmla="*/ 20 h 22"/>
                <a:gd name="T8" fmla="*/ 37 w 3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2">
                  <a:moveTo>
                    <a:pt x="37" y="22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38" y="20"/>
                  </a:lnTo>
                  <a:lnTo>
                    <a:pt x="37" y="22"/>
                  </a:lnTo>
                  <a:close/>
                </a:path>
              </a:pathLst>
            </a:custGeom>
            <a:solidFill>
              <a:srgbClr val="74D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7" name="Freeform 699"/>
            <p:cNvSpPr>
              <a:spLocks/>
            </p:cNvSpPr>
            <p:nvPr/>
          </p:nvSpPr>
          <p:spPr bwMode="auto">
            <a:xfrm>
              <a:off x="5841176" y="3525082"/>
              <a:ext cx="242613" cy="61929"/>
            </a:xfrm>
            <a:custGeom>
              <a:avLst/>
              <a:gdLst>
                <a:gd name="T0" fmla="*/ 33 w 174"/>
                <a:gd name="T1" fmla="*/ 36 h 43"/>
                <a:gd name="T2" fmla="*/ 0 w 174"/>
                <a:gd name="T3" fmla="*/ 23 h 43"/>
                <a:gd name="T4" fmla="*/ 2 w 174"/>
                <a:gd name="T5" fmla="*/ 22 h 43"/>
                <a:gd name="T6" fmla="*/ 87 w 174"/>
                <a:gd name="T7" fmla="*/ 22 h 43"/>
                <a:gd name="T8" fmla="*/ 174 w 174"/>
                <a:gd name="T9" fmla="*/ 22 h 43"/>
                <a:gd name="T10" fmla="*/ 172 w 174"/>
                <a:gd name="T11" fmla="*/ 23 h 43"/>
                <a:gd name="T12" fmla="*/ 87 w 174"/>
                <a:gd name="T13" fmla="*/ 23 h 43"/>
                <a:gd name="T14" fmla="*/ 33 w 174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43">
                  <a:moveTo>
                    <a:pt x="33" y="36"/>
                  </a:moveTo>
                  <a:cubicBezTo>
                    <a:pt x="21" y="36"/>
                    <a:pt x="10" y="33"/>
                    <a:pt x="0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3" y="43"/>
                    <a:pt x="55" y="32"/>
                    <a:pt x="87" y="22"/>
                  </a:cubicBezTo>
                  <a:cubicBezTo>
                    <a:pt x="119" y="11"/>
                    <a:pt x="152" y="0"/>
                    <a:pt x="174" y="22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51" y="2"/>
                    <a:pt x="119" y="13"/>
                    <a:pt x="87" y="23"/>
                  </a:cubicBezTo>
                  <a:cubicBezTo>
                    <a:pt x="69" y="30"/>
                    <a:pt x="50" y="36"/>
                    <a:pt x="33" y="36"/>
                  </a:cubicBezTo>
                  <a:close/>
                </a:path>
              </a:pathLst>
            </a:custGeom>
            <a:solidFill>
              <a:srgbClr val="D4D6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8" name="Freeform 700"/>
            <p:cNvSpPr>
              <a:spLocks/>
            </p:cNvSpPr>
            <p:nvPr/>
          </p:nvSpPr>
          <p:spPr bwMode="auto">
            <a:xfrm>
              <a:off x="5841176" y="3547313"/>
              <a:ext cx="242613" cy="60341"/>
            </a:xfrm>
            <a:custGeom>
              <a:avLst/>
              <a:gdLst>
                <a:gd name="T0" fmla="*/ 33 w 174"/>
                <a:gd name="T1" fmla="*/ 36 h 43"/>
                <a:gd name="T2" fmla="*/ 0 w 174"/>
                <a:gd name="T3" fmla="*/ 23 h 43"/>
                <a:gd name="T4" fmla="*/ 2 w 174"/>
                <a:gd name="T5" fmla="*/ 22 h 43"/>
                <a:gd name="T6" fmla="*/ 87 w 174"/>
                <a:gd name="T7" fmla="*/ 21 h 43"/>
                <a:gd name="T8" fmla="*/ 174 w 174"/>
                <a:gd name="T9" fmla="*/ 22 h 43"/>
                <a:gd name="T10" fmla="*/ 172 w 174"/>
                <a:gd name="T11" fmla="*/ 23 h 43"/>
                <a:gd name="T12" fmla="*/ 87 w 174"/>
                <a:gd name="T13" fmla="*/ 23 h 43"/>
                <a:gd name="T14" fmla="*/ 33 w 174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43">
                  <a:moveTo>
                    <a:pt x="33" y="36"/>
                  </a:moveTo>
                  <a:cubicBezTo>
                    <a:pt x="21" y="36"/>
                    <a:pt x="10" y="32"/>
                    <a:pt x="0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3" y="43"/>
                    <a:pt x="55" y="32"/>
                    <a:pt x="87" y="21"/>
                  </a:cubicBezTo>
                  <a:cubicBezTo>
                    <a:pt x="119" y="11"/>
                    <a:pt x="152" y="0"/>
                    <a:pt x="174" y="22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51" y="2"/>
                    <a:pt x="119" y="12"/>
                    <a:pt x="87" y="23"/>
                  </a:cubicBezTo>
                  <a:cubicBezTo>
                    <a:pt x="69" y="29"/>
                    <a:pt x="50" y="36"/>
                    <a:pt x="33" y="36"/>
                  </a:cubicBezTo>
                  <a:close/>
                </a:path>
              </a:pathLst>
            </a:custGeom>
            <a:solidFill>
              <a:srgbClr val="D4D6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39" name="Freeform 701"/>
            <p:cNvSpPr>
              <a:spLocks/>
            </p:cNvSpPr>
            <p:nvPr/>
          </p:nvSpPr>
          <p:spPr bwMode="auto">
            <a:xfrm>
              <a:off x="5841176" y="3566369"/>
              <a:ext cx="242613" cy="61929"/>
            </a:xfrm>
            <a:custGeom>
              <a:avLst/>
              <a:gdLst>
                <a:gd name="T0" fmla="*/ 33 w 174"/>
                <a:gd name="T1" fmla="*/ 36 h 44"/>
                <a:gd name="T2" fmla="*/ 0 w 174"/>
                <a:gd name="T3" fmla="*/ 23 h 44"/>
                <a:gd name="T4" fmla="*/ 2 w 174"/>
                <a:gd name="T5" fmla="*/ 22 h 44"/>
                <a:gd name="T6" fmla="*/ 87 w 174"/>
                <a:gd name="T7" fmla="*/ 22 h 44"/>
                <a:gd name="T8" fmla="*/ 174 w 174"/>
                <a:gd name="T9" fmla="*/ 22 h 44"/>
                <a:gd name="T10" fmla="*/ 172 w 174"/>
                <a:gd name="T11" fmla="*/ 23 h 44"/>
                <a:gd name="T12" fmla="*/ 87 w 174"/>
                <a:gd name="T13" fmla="*/ 24 h 44"/>
                <a:gd name="T14" fmla="*/ 33 w 174"/>
                <a:gd name="T15" fmla="*/ 3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44">
                  <a:moveTo>
                    <a:pt x="33" y="36"/>
                  </a:moveTo>
                  <a:cubicBezTo>
                    <a:pt x="21" y="36"/>
                    <a:pt x="10" y="33"/>
                    <a:pt x="0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3" y="44"/>
                    <a:pt x="55" y="33"/>
                    <a:pt x="87" y="22"/>
                  </a:cubicBezTo>
                  <a:cubicBezTo>
                    <a:pt x="119" y="11"/>
                    <a:pt x="152" y="0"/>
                    <a:pt x="174" y="22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51" y="2"/>
                    <a:pt x="119" y="13"/>
                    <a:pt x="87" y="24"/>
                  </a:cubicBezTo>
                  <a:cubicBezTo>
                    <a:pt x="69" y="30"/>
                    <a:pt x="50" y="36"/>
                    <a:pt x="33" y="36"/>
                  </a:cubicBezTo>
                  <a:close/>
                </a:path>
              </a:pathLst>
            </a:custGeom>
            <a:solidFill>
              <a:srgbClr val="D4D6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0" name="Freeform 702"/>
            <p:cNvSpPr>
              <a:spLocks/>
            </p:cNvSpPr>
            <p:nvPr/>
          </p:nvSpPr>
          <p:spPr bwMode="auto">
            <a:xfrm>
              <a:off x="5841176" y="3587011"/>
              <a:ext cx="242613" cy="60341"/>
            </a:xfrm>
            <a:custGeom>
              <a:avLst/>
              <a:gdLst>
                <a:gd name="T0" fmla="*/ 33 w 174"/>
                <a:gd name="T1" fmla="*/ 36 h 43"/>
                <a:gd name="T2" fmla="*/ 0 w 174"/>
                <a:gd name="T3" fmla="*/ 23 h 43"/>
                <a:gd name="T4" fmla="*/ 2 w 174"/>
                <a:gd name="T5" fmla="*/ 22 h 43"/>
                <a:gd name="T6" fmla="*/ 87 w 174"/>
                <a:gd name="T7" fmla="*/ 22 h 43"/>
                <a:gd name="T8" fmla="*/ 174 w 174"/>
                <a:gd name="T9" fmla="*/ 22 h 43"/>
                <a:gd name="T10" fmla="*/ 172 w 174"/>
                <a:gd name="T11" fmla="*/ 23 h 43"/>
                <a:gd name="T12" fmla="*/ 87 w 174"/>
                <a:gd name="T13" fmla="*/ 23 h 43"/>
                <a:gd name="T14" fmla="*/ 33 w 174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43">
                  <a:moveTo>
                    <a:pt x="33" y="36"/>
                  </a:moveTo>
                  <a:cubicBezTo>
                    <a:pt x="21" y="36"/>
                    <a:pt x="10" y="32"/>
                    <a:pt x="0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3" y="43"/>
                    <a:pt x="55" y="32"/>
                    <a:pt x="87" y="22"/>
                  </a:cubicBezTo>
                  <a:cubicBezTo>
                    <a:pt x="119" y="11"/>
                    <a:pt x="152" y="0"/>
                    <a:pt x="174" y="22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51" y="2"/>
                    <a:pt x="119" y="13"/>
                    <a:pt x="87" y="23"/>
                  </a:cubicBezTo>
                  <a:cubicBezTo>
                    <a:pt x="69" y="30"/>
                    <a:pt x="50" y="36"/>
                    <a:pt x="33" y="36"/>
                  </a:cubicBezTo>
                  <a:close/>
                </a:path>
              </a:pathLst>
            </a:custGeom>
            <a:solidFill>
              <a:srgbClr val="D4D6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1" name="Freeform 703"/>
            <p:cNvSpPr>
              <a:spLocks/>
            </p:cNvSpPr>
            <p:nvPr/>
          </p:nvSpPr>
          <p:spPr bwMode="auto">
            <a:xfrm>
              <a:off x="5841176" y="3607655"/>
              <a:ext cx="242613" cy="61929"/>
            </a:xfrm>
            <a:custGeom>
              <a:avLst/>
              <a:gdLst>
                <a:gd name="T0" fmla="*/ 33 w 174"/>
                <a:gd name="T1" fmla="*/ 36 h 44"/>
                <a:gd name="T2" fmla="*/ 0 w 174"/>
                <a:gd name="T3" fmla="*/ 24 h 44"/>
                <a:gd name="T4" fmla="*/ 2 w 174"/>
                <a:gd name="T5" fmla="*/ 22 h 44"/>
                <a:gd name="T6" fmla="*/ 87 w 174"/>
                <a:gd name="T7" fmla="*/ 22 h 44"/>
                <a:gd name="T8" fmla="*/ 174 w 174"/>
                <a:gd name="T9" fmla="*/ 22 h 44"/>
                <a:gd name="T10" fmla="*/ 172 w 174"/>
                <a:gd name="T11" fmla="*/ 24 h 44"/>
                <a:gd name="T12" fmla="*/ 87 w 174"/>
                <a:gd name="T13" fmla="*/ 24 h 44"/>
                <a:gd name="T14" fmla="*/ 33 w 174"/>
                <a:gd name="T15" fmla="*/ 3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44">
                  <a:moveTo>
                    <a:pt x="33" y="36"/>
                  </a:moveTo>
                  <a:cubicBezTo>
                    <a:pt x="21" y="36"/>
                    <a:pt x="10" y="33"/>
                    <a:pt x="0" y="24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3" y="44"/>
                    <a:pt x="55" y="33"/>
                    <a:pt x="87" y="22"/>
                  </a:cubicBezTo>
                  <a:cubicBezTo>
                    <a:pt x="119" y="12"/>
                    <a:pt x="152" y="0"/>
                    <a:pt x="174" y="22"/>
                  </a:cubicBezTo>
                  <a:cubicBezTo>
                    <a:pt x="172" y="24"/>
                    <a:pt x="172" y="24"/>
                    <a:pt x="172" y="24"/>
                  </a:cubicBezTo>
                  <a:cubicBezTo>
                    <a:pt x="151" y="2"/>
                    <a:pt x="119" y="13"/>
                    <a:pt x="87" y="24"/>
                  </a:cubicBezTo>
                  <a:cubicBezTo>
                    <a:pt x="69" y="30"/>
                    <a:pt x="50" y="36"/>
                    <a:pt x="33" y="36"/>
                  </a:cubicBezTo>
                  <a:close/>
                </a:path>
              </a:pathLst>
            </a:custGeom>
            <a:solidFill>
              <a:srgbClr val="D4D6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2" name="Freeform 704"/>
            <p:cNvSpPr>
              <a:spLocks/>
            </p:cNvSpPr>
            <p:nvPr/>
          </p:nvSpPr>
          <p:spPr bwMode="auto">
            <a:xfrm>
              <a:off x="5465365" y="3226551"/>
              <a:ext cx="784923" cy="284239"/>
            </a:xfrm>
            <a:custGeom>
              <a:avLst/>
              <a:gdLst>
                <a:gd name="T0" fmla="*/ 305 w 609"/>
                <a:gd name="T1" fmla="*/ 220 h 220"/>
                <a:gd name="T2" fmla="*/ 305 w 609"/>
                <a:gd name="T3" fmla="*/ 220 h 220"/>
                <a:gd name="T4" fmla="*/ 0 w 609"/>
                <a:gd name="T5" fmla="*/ 30 h 220"/>
                <a:gd name="T6" fmla="*/ 1 w 609"/>
                <a:gd name="T7" fmla="*/ 30 h 220"/>
                <a:gd name="T8" fmla="*/ 41 w 609"/>
                <a:gd name="T9" fmla="*/ 5 h 220"/>
                <a:gd name="T10" fmla="*/ 41 w 609"/>
                <a:gd name="T11" fmla="*/ 6 h 220"/>
                <a:gd name="T12" fmla="*/ 2 w 609"/>
                <a:gd name="T13" fmla="*/ 30 h 220"/>
                <a:gd name="T14" fmla="*/ 305 w 609"/>
                <a:gd name="T15" fmla="*/ 219 h 220"/>
                <a:gd name="T16" fmla="*/ 607 w 609"/>
                <a:gd name="T17" fmla="*/ 30 h 220"/>
                <a:gd name="T18" fmla="*/ 560 w 609"/>
                <a:gd name="T19" fmla="*/ 0 h 220"/>
                <a:gd name="T20" fmla="*/ 560 w 609"/>
                <a:gd name="T21" fmla="*/ 0 h 220"/>
                <a:gd name="T22" fmla="*/ 609 w 609"/>
                <a:gd name="T23" fmla="*/ 30 h 220"/>
                <a:gd name="T24" fmla="*/ 608 w 609"/>
                <a:gd name="T25" fmla="*/ 31 h 220"/>
                <a:gd name="T26" fmla="*/ 305 w 609"/>
                <a:gd name="T27" fmla="*/ 22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9" h="220">
                  <a:moveTo>
                    <a:pt x="305" y="220"/>
                  </a:moveTo>
                  <a:lnTo>
                    <a:pt x="305" y="220"/>
                  </a:lnTo>
                  <a:lnTo>
                    <a:pt x="0" y="30"/>
                  </a:lnTo>
                  <a:lnTo>
                    <a:pt x="1" y="30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2" y="30"/>
                  </a:lnTo>
                  <a:lnTo>
                    <a:pt x="305" y="219"/>
                  </a:lnTo>
                  <a:lnTo>
                    <a:pt x="607" y="30"/>
                  </a:lnTo>
                  <a:lnTo>
                    <a:pt x="560" y="0"/>
                  </a:lnTo>
                  <a:lnTo>
                    <a:pt x="560" y="0"/>
                  </a:lnTo>
                  <a:lnTo>
                    <a:pt x="609" y="30"/>
                  </a:lnTo>
                  <a:lnTo>
                    <a:pt x="608" y="31"/>
                  </a:lnTo>
                  <a:lnTo>
                    <a:pt x="305" y="220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3" name="Freeform 705"/>
            <p:cNvSpPr>
              <a:spLocks/>
            </p:cNvSpPr>
            <p:nvPr/>
          </p:nvSpPr>
          <p:spPr bwMode="auto">
            <a:xfrm>
              <a:off x="5809462" y="3020120"/>
              <a:ext cx="98314" cy="30170"/>
            </a:xfrm>
            <a:custGeom>
              <a:avLst/>
              <a:gdLst>
                <a:gd name="T0" fmla="*/ 76 w 76"/>
                <a:gd name="T1" fmla="*/ 24 h 24"/>
                <a:gd name="T2" fmla="*/ 38 w 76"/>
                <a:gd name="T3" fmla="*/ 1 h 24"/>
                <a:gd name="T4" fmla="*/ 1 w 76"/>
                <a:gd name="T5" fmla="*/ 24 h 24"/>
                <a:gd name="T6" fmla="*/ 0 w 76"/>
                <a:gd name="T7" fmla="*/ 24 h 24"/>
                <a:gd name="T8" fmla="*/ 38 w 76"/>
                <a:gd name="T9" fmla="*/ 0 h 24"/>
                <a:gd name="T10" fmla="*/ 76 w 76"/>
                <a:gd name="T11" fmla="*/ 24 h 24"/>
                <a:gd name="T12" fmla="*/ 76 w 76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4">
                  <a:moveTo>
                    <a:pt x="76" y="24"/>
                  </a:moveTo>
                  <a:lnTo>
                    <a:pt x="38" y="1"/>
                  </a:lnTo>
                  <a:lnTo>
                    <a:pt x="1" y="24"/>
                  </a:lnTo>
                  <a:lnTo>
                    <a:pt x="0" y="24"/>
                  </a:lnTo>
                  <a:lnTo>
                    <a:pt x="38" y="0"/>
                  </a:lnTo>
                  <a:lnTo>
                    <a:pt x="76" y="24"/>
                  </a:lnTo>
                  <a:lnTo>
                    <a:pt x="76" y="24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4" name="Freeform 706"/>
            <p:cNvSpPr>
              <a:spLocks/>
            </p:cNvSpPr>
            <p:nvPr/>
          </p:nvSpPr>
          <p:spPr bwMode="auto">
            <a:xfrm>
              <a:off x="5517693" y="3050290"/>
              <a:ext cx="670753" cy="254069"/>
            </a:xfrm>
            <a:custGeom>
              <a:avLst/>
              <a:gdLst>
                <a:gd name="T0" fmla="*/ 520 w 520"/>
                <a:gd name="T1" fmla="*/ 196 h 196"/>
                <a:gd name="T2" fmla="*/ 519 w 520"/>
                <a:gd name="T3" fmla="*/ 196 h 196"/>
                <a:gd name="T4" fmla="*/ 519 w 520"/>
                <a:gd name="T5" fmla="*/ 92 h 196"/>
                <a:gd name="T6" fmla="*/ 427 w 520"/>
                <a:gd name="T7" fmla="*/ 1 h 196"/>
                <a:gd name="T8" fmla="*/ 0 w 520"/>
                <a:gd name="T9" fmla="*/ 1 h 196"/>
                <a:gd name="T10" fmla="*/ 0 w 520"/>
                <a:gd name="T11" fmla="*/ 191 h 196"/>
                <a:gd name="T12" fmla="*/ 0 w 520"/>
                <a:gd name="T13" fmla="*/ 191 h 196"/>
                <a:gd name="T14" fmla="*/ 0 w 520"/>
                <a:gd name="T15" fmla="*/ 0 h 196"/>
                <a:gd name="T16" fmla="*/ 428 w 520"/>
                <a:gd name="T17" fmla="*/ 0 h 196"/>
                <a:gd name="T18" fmla="*/ 520 w 520"/>
                <a:gd name="T19" fmla="*/ 92 h 196"/>
                <a:gd name="T20" fmla="*/ 520 w 520"/>
                <a:gd name="T21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0" h="196">
                  <a:moveTo>
                    <a:pt x="520" y="196"/>
                  </a:moveTo>
                  <a:lnTo>
                    <a:pt x="519" y="196"/>
                  </a:lnTo>
                  <a:lnTo>
                    <a:pt x="519" y="92"/>
                  </a:lnTo>
                  <a:lnTo>
                    <a:pt x="427" y="1"/>
                  </a:lnTo>
                  <a:lnTo>
                    <a:pt x="0" y="1"/>
                  </a:lnTo>
                  <a:lnTo>
                    <a:pt x="0" y="191"/>
                  </a:lnTo>
                  <a:lnTo>
                    <a:pt x="0" y="191"/>
                  </a:lnTo>
                  <a:lnTo>
                    <a:pt x="0" y="0"/>
                  </a:lnTo>
                  <a:lnTo>
                    <a:pt x="428" y="0"/>
                  </a:lnTo>
                  <a:lnTo>
                    <a:pt x="520" y="92"/>
                  </a:lnTo>
                  <a:lnTo>
                    <a:pt x="520" y="196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5" name="Freeform 707"/>
            <p:cNvSpPr>
              <a:spLocks/>
            </p:cNvSpPr>
            <p:nvPr/>
          </p:nvSpPr>
          <p:spPr bwMode="auto">
            <a:xfrm>
              <a:off x="5663578" y="3167797"/>
              <a:ext cx="378984" cy="230251"/>
            </a:xfrm>
            <a:custGeom>
              <a:avLst/>
              <a:gdLst>
                <a:gd name="T0" fmla="*/ 268 w 271"/>
                <a:gd name="T1" fmla="*/ 164 h 164"/>
                <a:gd name="T2" fmla="*/ 267 w 271"/>
                <a:gd name="T3" fmla="*/ 164 h 164"/>
                <a:gd name="T4" fmla="*/ 270 w 271"/>
                <a:gd name="T5" fmla="*/ 135 h 164"/>
                <a:gd name="T6" fmla="*/ 136 w 271"/>
                <a:gd name="T7" fmla="*/ 1 h 164"/>
                <a:gd name="T8" fmla="*/ 1 w 271"/>
                <a:gd name="T9" fmla="*/ 135 h 164"/>
                <a:gd name="T10" fmla="*/ 4 w 271"/>
                <a:gd name="T11" fmla="*/ 159 h 164"/>
                <a:gd name="T12" fmla="*/ 3 w 271"/>
                <a:gd name="T13" fmla="*/ 159 h 164"/>
                <a:gd name="T14" fmla="*/ 0 w 271"/>
                <a:gd name="T15" fmla="*/ 135 h 164"/>
                <a:gd name="T16" fmla="*/ 136 w 271"/>
                <a:gd name="T17" fmla="*/ 0 h 164"/>
                <a:gd name="T18" fmla="*/ 271 w 271"/>
                <a:gd name="T19" fmla="*/ 135 h 164"/>
                <a:gd name="T20" fmla="*/ 268 w 271"/>
                <a:gd name="T21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1" h="164">
                  <a:moveTo>
                    <a:pt x="268" y="164"/>
                  </a:moveTo>
                  <a:cubicBezTo>
                    <a:pt x="267" y="164"/>
                    <a:pt x="267" y="164"/>
                    <a:pt x="267" y="164"/>
                  </a:cubicBezTo>
                  <a:cubicBezTo>
                    <a:pt x="269" y="155"/>
                    <a:pt x="270" y="145"/>
                    <a:pt x="270" y="135"/>
                  </a:cubicBezTo>
                  <a:cubicBezTo>
                    <a:pt x="270" y="61"/>
                    <a:pt x="210" y="1"/>
                    <a:pt x="136" y="1"/>
                  </a:cubicBezTo>
                  <a:cubicBezTo>
                    <a:pt x="62" y="1"/>
                    <a:pt x="1" y="61"/>
                    <a:pt x="1" y="135"/>
                  </a:cubicBezTo>
                  <a:cubicBezTo>
                    <a:pt x="1" y="143"/>
                    <a:pt x="2" y="151"/>
                    <a:pt x="4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1" y="151"/>
                    <a:pt x="0" y="143"/>
                    <a:pt x="0" y="135"/>
                  </a:cubicBezTo>
                  <a:cubicBezTo>
                    <a:pt x="0" y="61"/>
                    <a:pt x="61" y="0"/>
                    <a:pt x="136" y="0"/>
                  </a:cubicBezTo>
                  <a:cubicBezTo>
                    <a:pt x="210" y="0"/>
                    <a:pt x="271" y="61"/>
                    <a:pt x="271" y="135"/>
                  </a:cubicBezTo>
                  <a:cubicBezTo>
                    <a:pt x="271" y="145"/>
                    <a:pt x="270" y="155"/>
                    <a:pt x="268" y="164"/>
                  </a:cubicBez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6" name="Freeform 708"/>
            <p:cNvSpPr>
              <a:spLocks noEditPoints="1"/>
            </p:cNvSpPr>
            <p:nvPr/>
          </p:nvSpPr>
          <p:spPr bwMode="auto">
            <a:xfrm>
              <a:off x="5736520" y="3244018"/>
              <a:ext cx="231513" cy="227075"/>
            </a:xfrm>
            <a:custGeom>
              <a:avLst/>
              <a:gdLst>
                <a:gd name="T0" fmla="*/ 0 w 165"/>
                <a:gd name="T1" fmla="*/ 91 h 163"/>
                <a:gd name="T2" fmla="*/ 92 w 165"/>
                <a:gd name="T3" fmla="*/ 0 h 163"/>
                <a:gd name="T4" fmla="*/ 165 w 165"/>
                <a:gd name="T5" fmla="*/ 73 h 163"/>
                <a:gd name="T6" fmla="*/ 103 w 165"/>
                <a:gd name="T7" fmla="*/ 109 h 163"/>
                <a:gd name="T8" fmla="*/ 67 w 165"/>
                <a:gd name="T9" fmla="*/ 128 h 163"/>
                <a:gd name="T10" fmla="*/ 49 w 165"/>
                <a:gd name="T11" fmla="*/ 49 h 163"/>
                <a:gd name="T12" fmla="*/ 115 w 165"/>
                <a:gd name="T13" fmla="*/ 49 h 163"/>
                <a:gd name="T14" fmla="*/ 135 w 165"/>
                <a:gd name="T15" fmla="*/ 35 h 163"/>
                <a:gd name="T16" fmla="*/ 121 w 165"/>
                <a:gd name="T17" fmla="*/ 98 h 163"/>
                <a:gd name="T18" fmla="*/ 131 w 165"/>
                <a:gd name="T19" fmla="*/ 114 h 163"/>
                <a:gd name="T20" fmla="*/ 91 w 165"/>
                <a:gd name="T21" fmla="*/ 8 h 163"/>
                <a:gd name="T22" fmla="*/ 75 w 165"/>
                <a:gd name="T23" fmla="*/ 155 h 163"/>
                <a:gd name="T24" fmla="*/ 117 w 165"/>
                <a:gd name="T25" fmla="*/ 142 h 163"/>
                <a:gd name="T26" fmla="*/ 122 w 165"/>
                <a:gd name="T27" fmla="*/ 149 h 163"/>
                <a:gd name="T28" fmla="*/ 92 w 165"/>
                <a:gd name="T29" fmla="*/ 1 h 163"/>
                <a:gd name="T30" fmla="*/ 74 w 165"/>
                <a:gd name="T31" fmla="*/ 162 h 163"/>
                <a:gd name="T32" fmla="*/ 117 w 165"/>
                <a:gd name="T33" fmla="*/ 143 h 163"/>
                <a:gd name="T34" fmla="*/ 8 w 165"/>
                <a:gd name="T35" fmla="*/ 90 h 163"/>
                <a:gd name="T36" fmla="*/ 157 w 165"/>
                <a:gd name="T37" fmla="*/ 73 h 163"/>
                <a:gd name="T38" fmla="*/ 120 w 165"/>
                <a:gd name="T39" fmla="*/ 103 h 163"/>
                <a:gd name="T40" fmla="*/ 133 w 165"/>
                <a:gd name="T41" fmla="*/ 36 h 163"/>
                <a:gd name="T42" fmla="*/ 116 w 165"/>
                <a:gd name="T43" fmla="*/ 51 h 163"/>
                <a:gd name="T44" fmla="*/ 86 w 165"/>
                <a:gd name="T45" fmla="*/ 33 h 163"/>
                <a:gd name="T46" fmla="*/ 67 w 165"/>
                <a:gd name="T47" fmla="*/ 127 h 163"/>
                <a:gd name="T48" fmla="*/ 104 w 165"/>
                <a:gd name="T49" fmla="*/ 105 h 163"/>
                <a:gd name="T50" fmla="*/ 125 w 165"/>
                <a:gd name="T51" fmla="*/ 127 h 163"/>
                <a:gd name="T52" fmla="*/ 92 w 165"/>
                <a:gd name="T53" fmla="*/ 1 h 163"/>
                <a:gd name="T54" fmla="*/ 48 w 165"/>
                <a:gd name="T55" fmla="*/ 89 h 163"/>
                <a:gd name="T56" fmla="*/ 113 w 165"/>
                <a:gd name="T57" fmla="*/ 62 h 163"/>
                <a:gd name="T58" fmla="*/ 113 w 165"/>
                <a:gd name="T59" fmla="*/ 62 h 163"/>
                <a:gd name="T60" fmla="*/ 72 w 165"/>
                <a:gd name="T61" fmla="*/ 115 h 163"/>
                <a:gd name="T62" fmla="*/ 49 w 165"/>
                <a:gd name="T63" fmla="*/ 89 h 163"/>
                <a:gd name="T64" fmla="*/ 106 w 165"/>
                <a:gd name="T65" fmla="*/ 93 h 163"/>
                <a:gd name="T66" fmla="*/ 89 w 165"/>
                <a:gd name="T67" fmla="*/ 4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5" h="163">
                  <a:moveTo>
                    <a:pt x="74" y="163"/>
                  </a:moveTo>
                  <a:cubicBezTo>
                    <a:pt x="32" y="163"/>
                    <a:pt x="0" y="132"/>
                    <a:pt x="0" y="91"/>
                  </a:cubicBezTo>
                  <a:cubicBezTo>
                    <a:pt x="0" y="67"/>
                    <a:pt x="10" y="44"/>
                    <a:pt x="28" y="26"/>
                  </a:cubicBezTo>
                  <a:cubicBezTo>
                    <a:pt x="46" y="9"/>
                    <a:pt x="69" y="0"/>
                    <a:pt x="92" y="0"/>
                  </a:cubicBezTo>
                  <a:cubicBezTo>
                    <a:pt x="113" y="0"/>
                    <a:pt x="131" y="7"/>
                    <a:pt x="145" y="21"/>
                  </a:cubicBezTo>
                  <a:cubicBezTo>
                    <a:pt x="158" y="35"/>
                    <a:pt x="165" y="53"/>
                    <a:pt x="165" y="73"/>
                  </a:cubicBezTo>
                  <a:cubicBezTo>
                    <a:pt x="165" y="109"/>
                    <a:pt x="145" y="128"/>
                    <a:pt x="125" y="128"/>
                  </a:cubicBezTo>
                  <a:cubicBezTo>
                    <a:pt x="111" y="128"/>
                    <a:pt x="104" y="118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94" y="120"/>
                    <a:pt x="81" y="128"/>
                    <a:pt x="67" y="128"/>
                  </a:cubicBezTo>
                  <a:cubicBezTo>
                    <a:pt x="46" y="128"/>
                    <a:pt x="32" y="112"/>
                    <a:pt x="32" y="90"/>
                  </a:cubicBezTo>
                  <a:cubicBezTo>
                    <a:pt x="32" y="74"/>
                    <a:pt x="38" y="60"/>
                    <a:pt x="49" y="49"/>
                  </a:cubicBezTo>
                  <a:cubicBezTo>
                    <a:pt x="59" y="38"/>
                    <a:pt x="73" y="32"/>
                    <a:pt x="86" y="32"/>
                  </a:cubicBezTo>
                  <a:cubicBezTo>
                    <a:pt x="99" y="32"/>
                    <a:pt x="110" y="38"/>
                    <a:pt x="115" y="49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9"/>
                    <a:pt x="121" y="101"/>
                    <a:pt x="121" y="103"/>
                  </a:cubicBezTo>
                  <a:cubicBezTo>
                    <a:pt x="121" y="110"/>
                    <a:pt x="125" y="114"/>
                    <a:pt x="131" y="114"/>
                  </a:cubicBezTo>
                  <a:cubicBezTo>
                    <a:pt x="141" y="114"/>
                    <a:pt x="156" y="103"/>
                    <a:pt x="156" y="73"/>
                  </a:cubicBezTo>
                  <a:cubicBezTo>
                    <a:pt x="156" y="35"/>
                    <a:pt x="129" y="8"/>
                    <a:pt x="91" y="8"/>
                  </a:cubicBezTo>
                  <a:cubicBezTo>
                    <a:pt x="48" y="8"/>
                    <a:pt x="9" y="47"/>
                    <a:pt x="9" y="90"/>
                  </a:cubicBezTo>
                  <a:cubicBezTo>
                    <a:pt x="9" y="127"/>
                    <a:pt x="37" y="155"/>
                    <a:pt x="75" y="155"/>
                  </a:cubicBezTo>
                  <a:cubicBezTo>
                    <a:pt x="89" y="155"/>
                    <a:pt x="103" y="150"/>
                    <a:pt x="117" y="142"/>
                  </a:cubicBezTo>
                  <a:cubicBezTo>
                    <a:pt x="117" y="142"/>
                    <a:pt x="117" y="142"/>
                    <a:pt x="117" y="142"/>
                  </a:cubicBezTo>
                  <a:cubicBezTo>
                    <a:pt x="122" y="148"/>
                    <a:pt x="122" y="148"/>
                    <a:pt x="122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07" y="158"/>
                    <a:pt x="90" y="163"/>
                    <a:pt x="74" y="163"/>
                  </a:cubicBezTo>
                  <a:close/>
                  <a:moveTo>
                    <a:pt x="92" y="1"/>
                  </a:moveTo>
                  <a:cubicBezTo>
                    <a:pt x="44" y="1"/>
                    <a:pt x="1" y="43"/>
                    <a:pt x="1" y="91"/>
                  </a:cubicBezTo>
                  <a:cubicBezTo>
                    <a:pt x="1" y="131"/>
                    <a:pt x="32" y="162"/>
                    <a:pt x="74" y="162"/>
                  </a:cubicBezTo>
                  <a:cubicBezTo>
                    <a:pt x="90" y="162"/>
                    <a:pt x="106" y="157"/>
                    <a:pt x="121" y="148"/>
                  </a:cubicBezTo>
                  <a:cubicBezTo>
                    <a:pt x="117" y="143"/>
                    <a:pt x="117" y="143"/>
                    <a:pt x="117" y="143"/>
                  </a:cubicBezTo>
                  <a:cubicBezTo>
                    <a:pt x="103" y="151"/>
                    <a:pt x="89" y="156"/>
                    <a:pt x="75" y="156"/>
                  </a:cubicBezTo>
                  <a:cubicBezTo>
                    <a:pt x="37" y="156"/>
                    <a:pt x="8" y="127"/>
                    <a:pt x="8" y="90"/>
                  </a:cubicBezTo>
                  <a:cubicBezTo>
                    <a:pt x="8" y="46"/>
                    <a:pt x="47" y="7"/>
                    <a:pt x="91" y="7"/>
                  </a:cubicBezTo>
                  <a:cubicBezTo>
                    <a:pt x="130" y="7"/>
                    <a:pt x="157" y="34"/>
                    <a:pt x="157" y="73"/>
                  </a:cubicBezTo>
                  <a:cubicBezTo>
                    <a:pt x="157" y="104"/>
                    <a:pt x="141" y="115"/>
                    <a:pt x="131" y="115"/>
                  </a:cubicBezTo>
                  <a:cubicBezTo>
                    <a:pt x="124" y="115"/>
                    <a:pt x="120" y="110"/>
                    <a:pt x="120" y="103"/>
                  </a:cubicBezTo>
                  <a:cubicBezTo>
                    <a:pt x="120" y="101"/>
                    <a:pt x="120" y="99"/>
                    <a:pt x="120" y="98"/>
                  </a:cubicBezTo>
                  <a:cubicBezTo>
                    <a:pt x="133" y="36"/>
                    <a:pt x="133" y="36"/>
                    <a:pt x="133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0" y="39"/>
                    <a:pt x="99" y="33"/>
                    <a:pt x="86" y="33"/>
                  </a:cubicBezTo>
                  <a:cubicBezTo>
                    <a:pt x="58" y="33"/>
                    <a:pt x="33" y="59"/>
                    <a:pt x="33" y="90"/>
                  </a:cubicBezTo>
                  <a:cubicBezTo>
                    <a:pt x="33" y="112"/>
                    <a:pt x="46" y="127"/>
                    <a:pt x="67" y="127"/>
                  </a:cubicBezTo>
                  <a:cubicBezTo>
                    <a:pt x="81" y="127"/>
                    <a:pt x="95" y="119"/>
                    <a:pt x="103" y="107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5" y="117"/>
                    <a:pt x="111" y="127"/>
                    <a:pt x="125" y="127"/>
                  </a:cubicBezTo>
                  <a:cubicBezTo>
                    <a:pt x="144" y="127"/>
                    <a:pt x="164" y="108"/>
                    <a:pt x="164" y="73"/>
                  </a:cubicBezTo>
                  <a:cubicBezTo>
                    <a:pt x="164" y="31"/>
                    <a:pt x="134" y="1"/>
                    <a:pt x="92" y="1"/>
                  </a:cubicBezTo>
                  <a:close/>
                  <a:moveTo>
                    <a:pt x="72" y="115"/>
                  </a:moveTo>
                  <a:cubicBezTo>
                    <a:pt x="57" y="115"/>
                    <a:pt x="48" y="105"/>
                    <a:pt x="48" y="89"/>
                  </a:cubicBezTo>
                  <a:cubicBezTo>
                    <a:pt x="48" y="67"/>
                    <a:pt x="65" y="44"/>
                    <a:pt x="89" y="44"/>
                  </a:cubicBezTo>
                  <a:cubicBezTo>
                    <a:pt x="102" y="44"/>
                    <a:pt x="110" y="54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06" y="94"/>
                    <a:pt x="106" y="94"/>
                    <a:pt x="106" y="94"/>
                  </a:cubicBezTo>
                  <a:cubicBezTo>
                    <a:pt x="102" y="100"/>
                    <a:pt x="90" y="115"/>
                    <a:pt x="72" y="115"/>
                  </a:cubicBezTo>
                  <a:close/>
                  <a:moveTo>
                    <a:pt x="89" y="45"/>
                  </a:moveTo>
                  <a:cubicBezTo>
                    <a:pt x="65" y="45"/>
                    <a:pt x="49" y="68"/>
                    <a:pt x="49" y="89"/>
                  </a:cubicBezTo>
                  <a:cubicBezTo>
                    <a:pt x="49" y="104"/>
                    <a:pt x="58" y="114"/>
                    <a:pt x="72" y="114"/>
                  </a:cubicBezTo>
                  <a:cubicBezTo>
                    <a:pt x="89" y="114"/>
                    <a:pt x="101" y="100"/>
                    <a:pt x="106" y="93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09" y="54"/>
                    <a:pt x="102" y="45"/>
                    <a:pt x="89" y="45"/>
                  </a:cubicBez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7" name="Freeform 709"/>
            <p:cNvSpPr>
              <a:spLocks noEditPoints="1"/>
            </p:cNvSpPr>
            <p:nvPr/>
          </p:nvSpPr>
          <p:spPr bwMode="auto">
            <a:xfrm>
              <a:off x="6067932" y="3050290"/>
              <a:ext cx="120513" cy="119095"/>
            </a:xfrm>
            <a:custGeom>
              <a:avLst/>
              <a:gdLst>
                <a:gd name="T0" fmla="*/ 93 w 93"/>
                <a:gd name="T1" fmla="*/ 93 h 93"/>
                <a:gd name="T2" fmla="*/ 0 w 93"/>
                <a:gd name="T3" fmla="*/ 93 h 93"/>
                <a:gd name="T4" fmla="*/ 0 w 93"/>
                <a:gd name="T5" fmla="*/ 0 h 93"/>
                <a:gd name="T6" fmla="*/ 1 w 93"/>
                <a:gd name="T7" fmla="*/ 1 h 93"/>
                <a:gd name="T8" fmla="*/ 93 w 93"/>
                <a:gd name="T9" fmla="*/ 93 h 93"/>
                <a:gd name="T10" fmla="*/ 1 w 93"/>
                <a:gd name="T11" fmla="*/ 92 h 93"/>
                <a:gd name="T12" fmla="*/ 91 w 93"/>
                <a:gd name="T13" fmla="*/ 92 h 93"/>
                <a:gd name="T14" fmla="*/ 1 w 93"/>
                <a:gd name="T15" fmla="*/ 2 h 93"/>
                <a:gd name="T16" fmla="*/ 1 w 93"/>
                <a:gd name="T17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93">
                  <a:moveTo>
                    <a:pt x="93" y="93"/>
                  </a:moveTo>
                  <a:lnTo>
                    <a:pt x="0" y="93"/>
                  </a:lnTo>
                  <a:lnTo>
                    <a:pt x="0" y="0"/>
                  </a:lnTo>
                  <a:lnTo>
                    <a:pt x="1" y="1"/>
                  </a:lnTo>
                  <a:lnTo>
                    <a:pt x="93" y="93"/>
                  </a:lnTo>
                  <a:close/>
                  <a:moveTo>
                    <a:pt x="1" y="92"/>
                  </a:moveTo>
                  <a:lnTo>
                    <a:pt x="91" y="92"/>
                  </a:lnTo>
                  <a:lnTo>
                    <a:pt x="1" y="2"/>
                  </a:lnTo>
                  <a:lnTo>
                    <a:pt x="1" y="92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8" name="Freeform 710"/>
            <p:cNvSpPr>
              <a:spLocks noEditPoints="1"/>
            </p:cNvSpPr>
            <p:nvPr/>
          </p:nvSpPr>
          <p:spPr bwMode="auto">
            <a:xfrm>
              <a:off x="5466950" y="3264662"/>
              <a:ext cx="393254" cy="490670"/>
            </a:xfrm>
            <a:custGeom>
              <a:avLst/>
              <a:gdLst>
                <a:gd name="T0" fmla="*/ 0 w 305"/>
                <a:gd name="T1" fmla="*/ 380 h 380"/>
                <a:gd name="T2" fmla="*/ 0 w 305"/>
                <a:gd name="T3" fmla="*/ 0 h 380"/>
                <a:gd name="T4" fmla="*/ 0 w 305"/>
                <a:gd name="T5" fmla="*/ 0 h 380"/>
                <a:gd name="T6" fmla="*/ 305 w 305"/>
                <a:gd name="T7" fmla="*/ 189 h 380"/>
                <a:gd name="T8" fmla="*/ 304 w 305"/>
                <a:gd name="T9" fmla="*/ 190 h 380"/>
                <a:gd name="T10" fmla="*/ 0 w 305"/>
                <a:gd name="T11" fmla="*/ 380 h 380"/>
                <a:gd name="T12" fmla="*/ 0 w 305"/>
                <a:gd name="T13" fmla="*/ 1 h 380"/>
                <a:gd name="T14" fmla="*/ 0 w 305"/>
                <a:gd name="T15" fmla="*/ 379 h 380"/>
                <a:gd name="T16" fmla="*/ 303 w 305"/>
                <a:gd name="T17" fmla="*/ 189 h 380"/>
                <a:gd name="T18" fmla="*/ 0 w 305"/>
                <a:gd name="T19" fmla="*/ 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5" h="380">
                  <a:moveTo>
                    <a:pt x="0" y="38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05" y="189"/>
                  </a:lnTo>
                  <a:lnTo>
                    <a:pt x="304" y="190"/>
                  </a:lnTo>
                  <a:lnTo>
                    <a:pt x="0" y="380"/>
                  </a:lnTo>
                  <a:close/>
                  <a:moveTo>
                    <a:pt x="0" y="1"/>
                  </a:moveTo>
                  <a:lnTo>
                    <a:pt x="0" y="379"/>
                  </a:lnTo>
                  <a:lnTo>
                    <a:pt x="303" y="1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49" name="Freeform 711"/>
            <p:cNvSpPr>
              <a:spLocks noEditPoints="1"/>
            </p:cNvSpPr>
            <p:nvPr/>
          </p:nvSpPr>
          <p:spPr bwMode="auto">
            <a:xfrm>
              <a:off x="5857033" y="3264662"/>
              <a:ext cx="391669" cy="490670"/>
            </a:xfrm>
            <a:custGeom>
              <a:avLst/>
              <a:gdLst>
                <a:gd name="T0" fmla="*/ 304 w 304"/>
                <a:gd name="T1" fmla="*/ 380 h 380"/>
                <a:gd name="T2" fmla="*/ 304 w 304"/>
                <a:gd name="T3" fmla="*/ 380 h 380"/>
                <a:gd name="T4" fmla="*/ 0 w 304"/>
                <a:gd name="T5" fmla="*/ 189 h 380"/>
                <a:gd name="T6" fmla="*/ 1 w 304"/>
                <a:gd name="T7" fmla="*/ 189 h 380"/>
                <a:gd name="T8" fmla="*/ 304 w 304"/>
                <a:gd name="T9" fmla="*/ 0 h 380"/>
                <a:gd name="T10" fmla="*/ 304 w 304"/>
                <a:gd name="T11" fmla="*/ 380 h 380"/>
                <a:gd name="T12" fmla="*/ 2 w 304"/>
                <a:gd name="T13" fmla="*/ 189 h 380"/>
                <a:gd name="T14" fmla="*/ 304 w 304"/>
                <a:gd name="T15" fmla="*/ 379 h 380"/>
                <a:gd name="T16" fmla="*/ 304 w 304"/>
                <a:gd name="T17" fmla="*/ 1 h 380"/>
                <a:gd name="T18" fmla="*/ 2 w 304"/>
                <a:gd name="T19" fmla="*/ 189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4" h="380">
                  <a:moveTo>
                    <a:pt x="304" y="380"/>
                  </a:moveTo>
                  <a:lnTo>
                    <a:pt x="304" y="380"/>
                  </a:lnTo>
                  <a:lnTo>
                    <a:pt x="0" y="189"/>
                  </a:lnTo>
                  <a:lnTo>
                    <a:pt x="1" y="189"/>
                  </a:lnTo>
                  <a:lnTo>
                    <a:pt x="304" y="0"/>
                  </a:lnTo>
                  <a:lnTo>
                    <a:pt x="304" y="380"/>
                  </a:lnTo>
                  <a:close/>
                  <a:moveTo>
                    <a:pt x="2" y="189"/>
                  </a:moveTo>
                  <a:lnTo>
                    <a:pt x="304" y="379"/>
                  </a:lnTo>
                  <a:lnTo>
                    <a:pt x="304" y="1"/>
                  </a:lnTo>
                  <a:lnTo>
                    <a:pt x="2" y="189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0" name="Freeform 712"/>
            <p:cNvSpPr>
              <a:spLocks noEditPoints="1"/>
            </p:cNvSpPr>
            <p:nvPr/>
          </p:nvSpPr>
          <p:spPr bwMode="auto">
            <a:xfrm>
              <a:off x="5463779" y="3509203"/>
              <a:ext cx="788095" cy="246129"/>
            </a:xfrm>
            <a:custGeom>
              <a:avLst/>
              <a:gdLst>
                <a:gd name="T0" fmla="*/ 611 w 611"/>
                <a:gd name="T1" fmla="*/ 191 h 191"/>
                <a:gd name="T2" fmla="*/ 0 w 611"/>
                <a:gd name="T3" fmla="*/ 191 h 191"/>
                <a:gd name="T4" fmla="*/ 2 w 611"/>
                <a:gd name="T5" fmla="*/ 190 h 191"/>
                <a:gd name="T6" fmla="*/ 306 w 611"/>
                <a:gd name="T7" fmla="*/ 0 h 191"/>
                <a:gd name="T8" fmla="*/ 306 w 611"/>
                <a:gd name="T9" fmla="*/ 0 h 191"/>
                <a:gd name="T10" fmla="*/ 611 w 611"/>
                <a:gd name="T11" fmla="*/ 191 h 191"/>
                <a:gd name="T12" fmla="*/ 5 w 611"/>
                <a:gd name="T13" fmla="*/ 190 h 191"/>
                <a:gd name="T14" fmla="*/ 607 w 611"/>
                <a:gd name="T15" fmla="*/ 190 h 191"/>
                <a:gd name="T16" fmla="*/ 306 w 611"/>
                <a:gd name="T17" fmla="*/ 1 h 191"/>
                <a:gd name="T18" fmla="*/ 5 w 611"/>
                <a:gd name="T19" fmla="*/ 19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1" h="191">
                  <a:moveTo>
                    <a:pt x="611" y="191"/>
                  </a:moveTo>
                  <a:lnTo>
                    <a:pt x="0" y="191"/>
                  </a:lnTo>
                  <a:lnTo>
                    <a:pt x="2" y="190"/>
                  </a:lnTo>
                  <a:lnTo>
                    <a:pt x="306" y="0"/>
                  </a:lnTo>
                  <a:lnTo>
                    <a:pt x="306" y="0"/>
                  </a:lnTo>
                  <a:lnTo>
                    <a:pt x="611" y="191"/>
                  </a:lnTo>
                  <a:close/>
                  <a:moveTo>
                    <a:pt x="5" y="190"/>
                  </a:moveTo>
                  <a:lnTo>
                    <a:pt x="607" y="190"/>
                  </a:lnTo>
                  <a:lnTo>
                    <a:pt x="306" y="1"/>
                  </a:lnTo>
                  <a:lnTo>
                    <a:pt x="5" y="190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1" name="Freeform 713"/>
            <p:cNvSpPr>
              <a:spLocks noEditPoints="1"/>
            </p:cNvSpPr>
            <p:nvPr/>
          </p:nvSpPr>
          <p:spPr bwMode="auto">
            <a:xfrm>
              <a:off x="5466950" y="3556841"/>
              <a:ext cx="28543" cy="44462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18 h 34"/>
                <a:gd name="T8" fmla="*/ 0 w 23"/>
                <a:gd name="T9" fmla="*/ 34 h 34"/>
                <a:gd name="T10" fmla="*/ 0 w 23"/>
                <a:gd name="T11" fmla="*/ 15 h 34"/>
                <a:gd name="T12" fmla="*/ 0 w 23"/>
                <a:gd name="T13" fmla="*/ 31 h 34"/>
                <a:gd name="T14" fmla="*/ 23 w 23"/>
                <a:gd name="T15" fmla="*/ 17 h 34"/>
                <a:gd name="T16" fmla="*/ 23 w 23"/>
                <a:gd name="T17" fmla="*/ 2 h 34"/>
                <a:gd name="T18" fmla="*/ 0 w 23"/>
                <a:gd name="T1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4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2" name="Freeform 714"/>
            <p:cNvSpPr>
              <a:spLocks noEditPoints="1"/>
            </p:cNvSpPr>
            <p:nvPr/>
          </p:nvSpPr>
          <p:spPr bwMode="auto">
            <a:xfrm>
              <a:off x="5466950" y="3601303"/>
              <a:ext cx="28543" cy="41286"/>
            </a:xfrm>
            <a:custGeom>
              <a:avLst/>
              <a:gdLst>
                <a:gd name="T0" fmla="*/ 0 w 23"/>
                <a:gd name="T1" fmla="*/ 32 h 32"/>
                <a:gd name="T2" fmla="*/ 0 w 23"/>
                <a:gd name="T3" fmla="*/ 14 h 32"/>
                <a:gd name="T4" fmla="*/ 23 w 23"/>
                <a:gd name="T5" fmla="*/ 0 h 32"/>
                <a:gd name="T6" fmla="*/ 23 w 23"/>
                <a:gd name="T7" fmla="*/ 18 h 32"/>
                <a:gd name="T8" fmla="*/ 0 w 23"/>
                <a:gd name="T9" fmla="*/ 32 h 32"/>
                <a:gd name="T10" fmla="*/ 0 w 23"/>
                <a:gd name="T11" fmla="*/ 15 h 32"/>
                <a:gd name="T12" fmla="*/ 0 w 23"/>
                <a:gd name="T13" fmla="*/ 31 h 32"/>
                <a:gd name="T14" fmla="*/ 23 w 23"/>
                <a:gd name="T15" fmla="*/ 17 h 32"/>
                <a:gd name="T16" fmla="*/ 23 w 23"/>
                <a:gd name="T17" fmla="*/ 1 h 32"/>
                <a:gd name="T18" fmla="*/ 0 w 23"/>
                <a:gd name="T1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2">
                  <a:moveTo>
                    <a:pt x="0" y="32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2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3" name="Freeform 715"/>
            <p:cNvSpPr>
              <a:spLocks noEditPoints="1"/>
            </p:cNvSpPr>
            <p:nvPr/>
          </p:nvSpPr>
          <p:spPr bwMode="auto">
            <a:xfrm>
              <a:off x="5466950" y="3690227"/>
              <a:ext cx="28543" cy="42874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18 h 34"/>
                <a:gd name="T8" fmla="*/ 0 w 23"/>
                <a:gd name="T9" fmla="*/ 34 h 34"/>
                <a:gd name="T10" fmla="*/ 0 w 23"/>
                <a:gd name="T11" fmla="*/ 15 h 34"/>
                <a:gd name="T12" fmla="*/ 0 w 23"/>
                <a:gd name="T13" fmla="*/ 31 h 34"/>
                <a:gd name="T14" fmla="*/ 23 w 23"/>
                <a:gd name="T15" fmla="*/ 18 h 34"/>
                <a:gd name="T16" fmla="*/ 23 w 23"/>
                <a:gd name="T17" fmla="*/ 2 h 34"/>
                <a:gd name="T18" fmla="*/ 0 w 23"/>
                <a:gd name="T1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4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8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4" name="Freeform 716"/>
            <p:cNvSpPr>
              <a:spLocks noEditPoints="1"/>
            </p:cNvSpPr>
            <p:nvPr/>
          </p:nvSpPr>
          <p:spPr bwMode="auto">
            <a:xfrm>
              <a:off x="6220160" y="3663232"/>
              <a:ext cx="28543" cy="42875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6 h 34"/>
                <a:gd name="T4" fmla="*/ 23 w 23"/>
                <a:gd name="T5" fmla="*/ 0 h 34"/>
                <a:gd name="T6" fmla="*/ 23 w 23"/>
                <a:gd name="T7" fmla="*/ 19 h 34"/>
                <a:gd name="T8" fmla="*/ 0 w 23"/>
                <a:gd name="T9" fmla="*/ 34 h 34"/>
                <a:gd name="T10" fmla="*/ 0 w 23"/>
                <a:gd name="T11" fmla="*/ 17 h 34"/>
                <a:gd name="T12" fmla="*/ 0 w 23"/>
                <a:gd name="T13" fmla="*/ 32 h 34"/>
                <a:gd name="T14" fmla="*/ 23 w 23"/>
                <a:gd name="T15" fmla="*/ 19 h 34"/>
                <a:gd name="T16" fmla="*/ 23 w 23"/>
                <a:gd name="T17" fmla="*/ 3 h 34"/>
                <a:gd name="T18" fmla="*/ 0 w 23"/>
                <a:gd name="T19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6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4"/>
                  </a:lnTo>
                  <a:close/>
                  <a:moveTo>
                    <a:pt x="0" y="17"/>
                  </a:moveTo>
                  <a:lnTo>
                    <a:pt x="0" y="32"/>
                  </a:lnTo>
                  <a:lnTo>
                    <a:pt x="23" y="19"/>
                  </a:lnTo>
                  <a:lnTo>
                    <a:pt x="23" y="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5" name="Freeform 717"/>
            <p:cNvSpPr>
              <a:spLocks noEditPoints="1"/>
            </p:cNvSpPr>
            <p:nvPr/>
          </p:nvSpPr>
          <p:spPr bwMode="auto">
            <a:xfrm>
              <a:off x="6220160" y="3574308"/>
              <a:ext cx="28543" cy="42875"/>
            </a:xfrm>
            <a:custGeom>
              <a:avLst/>
              <a:gdLst>
                <a:gd name="T0" fmla="*/ 0 w 23"/>
                <a:gd name="T1" fmla="*/ 33 h 33"/>
                <a:gd name="T2" fmla="*/ 0 w 23"/>
                <a:gd name="T3" fmla="*/ 14 h 33"/>
                <a:gd name="T4" fmla="*/ 23 w 23"/>
                <a:gd name="T5" fmla="*/ 0 h 33"/>
                <a:gd name="T6" fmla="*/ 23 w 23"/>
                <a:gd name="T7" fmla="*/ 19 h 33"/>
                <a:gd name="T8" fmla="*/ 0 w 23"/>
                <a:gd name="T9" fmla="*/ 33 h 33"/>
                <a:gd name="T10" fmla="*/ 0 w 23"/>
                <a:gd name="T11" fmla="*/ 15 h 33"/>
                <a:gd name="T12" fmla="*/ 0 w 23"/>
                <a:gd name="T13" fmla="*/ 32 h 33"/>
                <a:gd name="T14" fmla="*/ 23 w 23"/>
                <a:gd name="T15" fmla="*/ 17 h 33"/>
                <a:gd name="T16" fmla="*/ 23 w 23"/>
                <a:gd name="T17" fmla="*/ 1 h 33"/>
                <a:gd name="T18" fmla="*/ 0 w 23"/>
                <a:gd name="T19" fmla="*/ 1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3">
                  <a:moveTo>
                    <a:pt x="0" y="33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3"/>
                  </a:lnTo>
                  <a:close/>
                  <a:moveTo>
                    <a:pt x="0" y="15"/>
                  </a:moveTo>
                  <a:lnTo>
                    <a:pt x="0" y="32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6" name="Freeform 718"/>
            <p:cNvSpPr>
              <a:spLocks noEditPoints="1"/>
            </p:cNvSpPr>
            <p:nvPr/>
          </p:nvSpPr>
          <p:spPr bwMode="auto">
            <a:xfrm>
              <a:off x="6220160" y="3264662"/>
              <a:ext cx="28543" cy="41286"/>
            </a:xfrm>
            <a:custGeom>
              <a:avLst/>
              <a:gdLst>
                <a:gd name="T0" fmla="*/ 0 w 23"/>
                <a:gd name="T1" fmla="*/ 32 h 32"/>
                <a:gd name="T2" fmla="*/ 0 w 23"/>
                <a:gd name="T3" fmla="*/ 14 h 32"/>
                <a:gd name="T4" fmla="*/ 23 w 23"/>
                <a:gd name="T5" fmla="*/ 0 h 32"/>
                <a:gd name="T6" fmla="*/ 23 w 23"/>
                <a:gd name="T7" fmla="*/ 17 h 32"/>
                <a:gd name="T8" fmla="*/ 0 w 23"/>
                <a:gd name="T9" fmla="*/ 32 h 32"/>
                <a:gd name="T10" fmla="*/ 0 w 23"/>
                <a:gd name="T11" fmla="*/ 15 h 32"/>
                <a:gd name="T12" fmla="*/ 0 w 23"/>
                <a:gd name="T13" fmla="*/ 30 h 32"/>
                <a:gd name="T14" fmla="*/ 23 w 23"/>
                <a:gd name="T15" fmla="*/ 17 h 32"/>
                <a:gd name="T16" fmla="*/ 23 w 23"/>
                <a:gd name="T17" fmla="*/ 1 h 32"/>
                <a:gd name="T18" fmla="*/ 0 w 23"/>
                <a:gd name="T1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2">
                  <a:moveTo>
                    <a:pt x="0" y="32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7"/>
                  </a:lnTo>
                  <a:lnTo>
                    <a:pt x="0" y="32"/>
                  </a:lnTo>
                  <a:close/>
                  <a:moveTo>
                    <a:pt x="0" y="15"/>
                  </a:moveTo>
                  <a:lnTo>
                    <a:pt x="0" y="30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7" name="Freeform 719"/>
            <p:cNvSpPr>
              <a:spLocks noEditPoints="1"/>
            </p:cNvSpPr>
            <p:nvPr/>
          </p:nvSpPr>
          <p:spPr bwMode="auto">
            <a:xfrm>
              <a:off x="6220160" y="3620358"/>
              <a:ext cx="28543" cy="41286"/>
            </a:xfrm>
            <a:custGeom>
              <a:avLst/>
              <a:gdLst>
                <a:gd name="T0" fmla="*/ 0 w 23"/>
                <a:gd name="T1" fmla="*/ 32 h 32"/>
                <a:gd name="T2" fmla="*/ 0 w 23"/>
                <a:gd name="T3" fmla="*/ 14 h 32"/>
                <a:gd name="T4" fmla="*/ 23 w 23"/>
                <a:gd name="T5" fmla="*/ 0 h 32"/>
                <a:gd name="T6" fmla="*/ 23 w 23"/>
                <a:gd name="T7" fmla="*/ 17 h 32"/>
                <a:gd name="T8" fmla="*/ 0 w 23"/>
                <a:gd name="T9" fmla="*/ 32 h 32"/>
                <a:gd name="T10" fmla="*/ 0 w 23"/>
                <a:gd name="T11" fmla="*/ 15 h 32"/>
                <a:gd name="T12" fmla="*/ 0 w 23"/>
                <a:gd name="T13" fmla="*/ 31 h 32"/>
                <a:gd name="T14" fmla="*/ 23 w 23"/>
                <a:gd name="T15" fmla="*/ 17 h 32"/>
                <a:gd name="T16" fmla="*/ 23 w 23"/>
                <a:gd name="T17" fmla="*/ 1 h 32"/>
                <a:gd name="T18" fmla="*/ 0 w 23"/>
                <a:gd name="T1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2">
                  <a:moveTo>
                    <a:pt x="0" y="32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7"/>
                  </a:lnTo>
                  <a:lnTo>
                    <a:pt x="0" y="32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8" name="Freeform 720"/>
            <p:cNvSpPr>
              <a:spLocks noEditPoints="1"/>
            </p:cNvSpPr>
            <p:nvPr/>
          </p:nvSpPr>
          <p:spPr bwMode="auto">
            <a:xfrm>
              <a:off x="5466950" y="3264662"/>
              <a:ext cx="20615" cy="23818"/>
            </a:xfrm>
            <a:custGeom>
              <a:avLst/>
              <a:gdLst>
                <a:gd name="T0" fmla="*/ 0 w 16"/>
                <a:gd name="T1" fmla="*/ 18 h 18"/>
                <a:gd name="T2" fmla="*/ 0 w 16"/>
                <a:gd name="T3" fmla="*/ 0 h 18"/>
                <a:gd name="T4" fmla="*/ 0 w 16"/>
                <a:gd name="T5" fmla="*/ 0 h 18"/>
                <a:gd name="T6" fmla="*/ 16 w 16"/>
                <a:gd name="T7" fmla="*/ 8 h 18"/>
                <a:gd name="T8" fmla="*/ 0 w 16"/>
                <a:gd name="T9" fmla="*/ 18 h 18"/>
                <a:gd name="T10" fmla="*/ 0 w 16"/>
                <a:gd name="T11" fmla="*/ 1 h 18"/>
                <a:gd name="T12" fmla="*/ 0 w 16"/>
                <a:gd name="T13" fmla="*/ 16 h 18"/>
                <a:gd name="T14" fmla="*/ 13 w 16"/>
                <a:gd name="T15" fmla="*/ 8 h 18"/>
                <a:gd name="T16" fmla="*/ 0 w 16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8">
                  <a:moveTo>
                    <a:pt x="0" y="18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6" y="8"/>
                  </a:lnTo>
                  <a:lnTo>
                    <a:pt x="0" y="18"/>
                  </a:lnTo>
                  <a:close/>
                  <a:moveTo>
                    <a:pt x="0" y="1"/>
                  </a:moveTo>
                  <a:lnTo>
                    <a:pt x="0" y="16"/>
                  </a:lnTo>
                  <a:lnTo>
                    <a:pt x="13" y="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59" name="Freeform 721"/>
            <p:cNvSpPr>
              <a:spLocks noEditPoints="1"/>
            </p:cNvSpPr>
            <p:nvPr/>
          </p:nvSpPr>
          <p:spPr bwMode="auto">
            <a:xfrm>
              <a:off x="6220160" y="3531434"/>
              <a:ext cx="28543" cy="41286"/>
            </a:xfrm>
            <a:custGeom>
              <a:avLst/>
              <a:gdLst>
                <a:gd name="T0" fmla="*/ 0 w 23"/>
                <a:gd name="T1" fmla="*/ 33 h 33"/>
                <a:gd name="T2" fmla="*/ 0 w 23"/>
                <a:gd name="T3" fmla="*/ 15 h 33"/>
                <a:gd name="T4" fmla="*/ 23 w 23"/>
                <a:gd name="T5" fmla="*/ 0 h 33"/>
                <a:gd name="T6" fmla="*/ 23 w 23"/>
                <a:gd name="T7" fmla="*/ 18 h 33"/>
                <a:gd name="T8" fmla="*/ 0 w 23"/>
                <a:gd name="T9" fmla="*/ 33 h 33"/>
                <a:gd name="T10" fmla="*/ 0 w 23"/>
                <a:gd name="T11" fmla="*/ 15 h 33"/>
                <a:gd name="T12" fmla="*/ 0 w 23"/>
                <a:gd name="T13" fmla="*/ 31 h 33"/>
                <a:gd name="T14" fmla="*/ 23 w 23"/>
                <a:gd name="T15" fmla="*/ 17 h 33"/>
                <a:gd name="T16" fmla="*/ 23 w 23"/>
                <a:gd name="T17" fmla="*/ 2 h 33"/>
                <a:gd name="T18" fmla="*/ 0 w 23"/>
                <a:gd name="T19" fmla="*/ 1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3">
                  <a:moveTo>
                    <a:pt x="0" y="33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3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0" name="Freeform 722"/>
            <p:cNvSpPr>
              <a:spLocks noEditPoints="1"/>
            </p:cNvSpPr>
            <p:nvPr/>
          </p:nvSpPr>
          <p:spPr bwMode="auto">
            <a:xfrm>
              <a:off x="5466950" y="3290068"/>
              <a:ext cx="28543" cy="42874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19 h 34"/>
                <a:gd name="T8" fmla="*/ 0 w 23"/>
                <a:gd name="T9" fmla="*/ 34 h 34"/>
                <a:gd name="T10" fmla="*/ 0 w 23"/>
                <a:gd name="T11" fmla="*/ 15 h 34"/>
                <a:gd name="T12" fmla="*/ 0 w 23"/>
                <a:gd name="T13" fmla="*/ 32 h 34"/>
                <a:gd name="T14" fmla="*/ 23 w 23"/>
                <a:gd name="T15" fmla="*/ 19 h 34"/>
                <a:gd name="T16" fmla="*/ 23 w 23"/>
                <a:gd name="T17" fmla="*/ 2 h 34"/>
                <a:gd name="T18" fmla="*/ 0 w 23"/>
                <a:gd name="T1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4"/>
                  </a:lnTo>
                  <a:close/>
                  <a:moveTo>
                    <a:pt x="0" y="15"/>
                  </a:moveTo>
                  <a:lnTo>
                    <a:pt x="0" y="32"/>
                  </a:lnTo>
                  <a:lnTo>
                    <a:pt x="23" y="19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1" name="Freeform 723"/>
            <p:cNvSpPr>
              <a:spLocks noEditPoints="1"/>
            </p:cNvSpPr>
            <p:nvPr/>
          </p:nvSpPr>
          <p:spPr bwMode="auto">
            <a:xfrm>
              <a:off x="5466950" y="3334531"/>
              <a:ext cx="28543" cy="42874"/>
            </a:xfrm>
            <a:custGeom>
              <a:avLst/>
              <a:gdLst>
                <a:gd name="T0" fmla="*/ 0 w 23"/>
                <a:gd name="T1" fmla="*/ 33 h 33"/>
                <a:gd name="T2" fmla="*/ 0 w 23"/>
                <a:gd name="T3" fmla="*/ 15 h 33"/>
                <a:gd name="T4" fmla="*/ 23 w 23"/>
                <a:gd name="T5" fmla="*/ 0 h 33"/>
                <a:gd name="T6" fmla="*/ 23 w 23"/>
                <a:gd name="T7" fmla="*/ 18 h 33"/>
                <a:gd name="T8" fmla="*/ 0 w 23"/>
                <a:gd name="T9" fmla="*/ 33 h 33"/>
                <a:gd name="T10" fmla="*/ 0 w 23"/>
                <a:gd name="T11" fmla="*/ 15 h 33"/>
                <a:gd name="T12" fmla="*/ 0 w 23"/>
                <a:gd name="T13" fmla="*/ 31 h 33"/>
                <a:gd name="T14" fmla="*/ 23 w 23"/>
                <a:gd name="T15" fmla="*/ 17 h 33"/>
                <a:gd name="T16" fmla="*/ 23 w 23"/>
                <a:gd name="T17" fmla="*/ 2 h 33"/>
                <a:gd name="T18" fmla="*/ 0 w 23"/>
                <a:gd name="T19" fmla="*/ 1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3">
                  <a:moveTo>
                    <a:pt x="0" y="33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3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2" name="Freeform 724"/>
            <p:cNvSpPr>
              <a:spLocks noEditPoints="1"/>
            </p:cNvSpPr>
            <p:nvPr/>
          </p:nvSpPr>
          <p:spPr bwMode="auto">
            <a:xfrm>
              <a:off x="5466950" y="3510790"/>
              <a:ext cx="28543" cy="44462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6 h 34"/>
                <a:gd name="T4" fmla="*/ 23 w 23"/>
                <a:gd name="T5" fmla="*/ 0 h 34"/>
                <a:gd name="T6" fmla="*/ 23 w 23"/>
                <a:gd name="T7" fmla="*/ 19 h 34"/>
                <a:gd name="T8" fmla="*/ 0 w 23"/>
                <a:gd name="T9" fmla="*/ 34 h 34"/>
                <a:gd name="T10" fmla="*/ 0 w 23"/>
                <a:gd name="T11" fmla="*/ 16 h 34"/>
                <a:gd name="T12" fmla="*/ 0 w 23"/>
                <a:gd name="T13" fmla="*/ 32 h 34"/>
                <a:gd name="T14" fmla="*/ 23 w 23"/>
                <a:gd name="T15" fmla="*/ 19 h 34"/>
                <a:gd name="T16" fmla="*/ 23 w 23"/>
                <a:gd name="T17" fmla="*/ 3 h 34"/>
                <a:gd name="T18" fmla="*/ 0 w 23"/>
                <a:gd name="T19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6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4"/>
                  </a:lnTo>
                  <a:close/>
                  <a:moveTo>
                    <a:pt x="0" y="16"/>
                  </a:moveTo>
                  <a:lnTo>
                    <a:pt x="0" y="32"/>
                  </a:lnTo>
                  <a:lnTo>
                    <a:pt x="23" y="19"/>
                  </a:lnTo>
                  <a:lnTo>
                    <a:pt x="23" y="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3" name="Freeform 725"/>
            <p:cNvSpPr>
              <a:spLocks noEditPoints="1"/>
            </p:cNvSpPr>
            <p:nvPr/>
          </p:nvSpPr>
          <p:spPr bwMode="auto">
            <a:xfrm>
              <a:off x="5466950" y="3725162"/>
              <a:ext cx="82457" cy="30170"/>
            </a:xfrm>
            <a:custGeom>
              <a:avLst/>
              <a:gdLst>
                <a:gd name="T0" fmla="*/ 27 w 65"/>
                <a:gd name="T1" fmla="*/ 24 h 24"/>
                <a:gd name="T2" fmla="*/ 0 w 65"/>
                <a:gd name="T3" fmla="*/ 24 h 24"/>
                <a:gd name="T4" fmla="*/ 0 w 65"/>
                <a:gd name="T5" fmla="*/ 23 h 24"/>
                <a:gd name="T6" fmla="*/ 36 w 65"/>
                <a:gd name="T7" fmla="*/ 0 h 24"/>
                <a:gd name="T8" fmla="*/ 65 w 65"/>
                <a:gd name="T9" fmla="*/ 0 h 24"/>
                <a:gd name="T10" fmla="*/ 64 w 65"/>
                <a:gd name="T11" fmla="*/ 1 h 24"/>
                <a:gd name="T12" fmla="*/ 27 w 65"/>
                <a:gd name="T13" fmla="*/ 24 h 24"/>
                <a:gd name="T14" fmla="*/ 1 w 65"/>
                <a:gd name="T15" fmla="*/ 23 h 24"/>
                <a:gd name="T16" fmla="*/ 27 w 65"/>
                <a:gd name="T17" fmla="*/ 23 h 24"/>
                <a:gd name="T18" fmla="*/ 62 w 65"/>
                <a:gd name="T19" fmla="*/ 1 h 24"/>
                <a:gd name="T20" fmla="*/ 36 w 65"/>
                <a:gd name="T21" fmla="*/ 1 h 24"/>
                <a:gd name="T22" fmla="*/ 1 w 65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24">
                  <a:moveTo>
                    <a:pt x="27" y="24"/>
                  </a:moveTo>
                  <a:lnTo>
                    <a:pt x="0" y="24"/>
                  </a:lnTo>
                  <a:lnTo>
                    <a:pt x="0" y="23"/>
                  </a:lnTo>
                  <a:lnTo>
                    <a:pt x="36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27" y="24"/>
                  </a:lnTo>
                  <a:close/>
                  <a:moveTo>
                    <a:pt x="1" y="23"/>
                  </a:moveTo>
                  <a:lnTo>
                    <a:pt x="27" y="23"/>
                  </a:lnTo>
                  <a:lnTo>
                    <a:pt x="62" y="1"/>
                  </a:lnTo>
                  <a:lnTo>
                    <a:pt x="36" y="1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4" name="Freeform 726"/>
            <p:cNvSpPr>
              <a:spLocks noEditPoints="1"/>
            </p:cNvSpPr>
            <p:nvPr/>
          </p:nvSpPr>
          <p:spPr bwMode="auto">
            <a:xfrm>
              <a:off x="5466950" y="3467917"/>
              <a:ext cx="28543" cy="42874"/>
            </a:xfrm>
            <a:custGeom>
              <a:avLst/>
              <a:gdLst>
                <a:gd name="T0" fmla="*/ 0 w 23"/>
                <a:gd name="T1" fmla="*/ 33 h 33"/>
                <a:gd name="T2" fmla="*/ 0 w 23"/>
                <a:gd name="T3" fmla="*/ 15 h 33"/>
                <a:gd name="T4" fmla="*/ 23 w 23"/>
                <a:gd name="T5" fmla="*/ 0 h 33"/>
                <a:gd name="T6" fmla="*/ 23 w 23"/>
                <a:gd name="T7" fmla="*/ 18 h 33"/>
                <a:gd name="T8" fmla="*/ 0 w 23"/>
                <a:gd name="T9" fmla="*/ 33 h 33"/>
                <a:gd name="T10" fmla="*/ 0 w 23"/>
                <a:gd name="T11" fmla="*/ 16 h 33"/>
                <a:gd name="T12" fmla="*/ 0 w 23"/>
                <a:gd name="T13" fmla="*/ 31 h 33"/>
                <a:gd name="T14" fmla="*/ 23 w 23"/>
                <a:gd name="T15" fmla="*/ 18 h 33"/>
                <a:gd name="T16" fmla="*/ 23 w 23"/>
                <a:gd name="T17" fmla="*/ 2 h 33"/>
                <a:gd name="T18" fmla="*/ 0 w 23"/>
                <a:gd name="T19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3">
                  <a:moveTo>
                    <a:pt x="0" y="33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3"/>
                  </a:lnTo>
                  <a:close/>
                  <a:moveTo>
                    <a:pt x="0" y="16"/>
                  </a:moveTo>
                  <a:lnTo>
                    <a:pt x="0" y="31"/>
                  </a:lnTo>
                  <a:lnTo>
                    <a:pt x="23" y="18"/>
                  </a:lnTo>
                  <a:lnTo>
                    <a:pt x="23" y="2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5" name="Freeform 727"/>
            <p:cNvSpPr>
              <a:spLocks noEditPoints="1"/>
            </p:cNvSpPr>
            <p:nvPr/>
          </p:nvSpPr>
          <p:spPr bwMode="auto">
            <a:xfrm>
              <a:off x="5466950" y="3380580"/>
              <a:ext cx="28543" cy="41286"/>
            </a:xfrm>
            <a:custGeom>
              <a:avLst/>
              <a:gdLst>
                <a:gd name="T0" fmla="*/ 0 w 23"/>
                <a:gd name="T1" fmla="*/ 32 h 32"/>
                <a:gd name="T2" fmla="*/ 0 w 23"/>
                <a:gd name="T3" fmla="*/ 14 h 32"/>
                <a:gd name="T4" fmla="*/ 23 w 23"/>
                <a:gd name="T5" fmla="*/ 0 h 32"/>
                <a:gd name="T6" fmla="*/ 23 w 23"/>
                <a:gd name="T7" fmla="*/ 18 h 32"/>
                <a:gd name="T8" fmla="*/ 0 w 23"/>
                <a:gd name="T9" fmla="*/ 32 h 32"/>
                <a:gd name="T10" fmla="*/ 0 w 23"/>
                <a:gd name="T11" fmla="*/ 15 h 32"/>
                <a:gd name="T12" fmla="*/ 0 w 23"/>
                <a:gd name="T13" fmla="*/ 31 h 32"/>
                <a:gd name="T14" fmla="*/ 23 w 23"/>
                <a:gd name="T15" fmla="*/ 17 h 32"/>
                <a:gd name="T16" fmla="*/ 23 w 23"/>
                <a:gd name="T17" fmla="*/ 1 h 32"/>
                <a:gd name="T18" fmla="*/ 0 w 23"/>
                <a:gd name="T1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2">
                  <a:moveTo>
                    <a:pt x="0" y="32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2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6" name="Freeform 728"/>
            <p:cNvSpPr>
              <a:spLocks noEditPoints="1"/>
            </p:cNvSpPr>
            <p:nvPr/>
          </p:nvSpPr>
          <p:spPr bwMode="auto">
            <a:xfrm>
              <a:off x="5466950" y="3421866"/>
              <a:ext cx="28543" cy="44462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20 h 34"/>
                <a:gd name="T8" fmla="*/ 0 w 23"/>
                <a:gd name="T9" fmla="*/ 34 h 34"/>
                <a:gd name="T10" fmla="*/ 0 w 23"/>
                <a:gd name="T11" fmla="*/ 16 h 34"/>
                <a:gd name="T12" fmla="*/ 0 w 23"/>
                <a:gd name="T13" fmla="*/ 33 h 34"/>
                <a:gd name="T14" fmla="*/ 23 w 23"/>
                <a:gd name="T15" fmla="*/ 19 h 34"/>
                <a:gd name="T16" fmla="*/ 23 w 23"/>
                <a:gd name="T17" fmla="*/ 2 h 34"/>
                <a:gd name="T18" fmla="*/ 0 w 23"/>
                <a:gd name="T19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20"/>
                  </a:lnTo>
                  <a:lnTo>
                    <a:pt x="0" y="34"/>
                  </a:lnTo>
                  <a:close/>
                  <a:moveTo>
                    <a:pt x="0" y="16"/>
                  </a:moveTo>
                  <a:lnTo>
                    <a:pt x="0" y="33"/>
                  </a:lnTo>
                  <a:lnTo>
                    <a:pt x="23" y="19"/>
                  </a:lnTo>
                  <a:lnTo>
                    <a:pt x="23" y="2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7" name="Freeform 729"/>
            <p:cNvSpPr>
              <a:spLocks noEditPoints="1"/>
            </p:cNvSpPr>
            <p:nvPr/>
          </p:nvSpPr>
          <p:spPr bwMode="auto">
            <a:xfrm>
              <a:off x="5466950" y="3644177"/>
              <a:ext cx="28543" cy="44462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19 h 34"/>
                <a:gd name="T8" fmla="*/ 0 w 23"/>
                <a:gd name="T9" fmla="*/ 34 h 34"/>
                <a:gd name="T10" fmla="*/ 0 w 23"/>
                <a:gd name="T11" fmla="*/ 17 h 34"/>
                <a:gd name="T12" fmla="*/ 0 w 23"/>
                <a:gd name="T13" fmla="*/ 32 h 34"/>
                <a:gd name="T14" fmla="*/ 23 w 23"/>
                <a:gd name="T15" fmla="*/ 19 h 34"/>
                <a:gd name="T16" fmla="*/ 23 w 23"/>
                <a:gd name="T17" fmla="*/ 2 h 34"/>
                <a:gd name="T18" fmla="*/ 0 w 23"/>
                <a:gd name="T19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4"/>
                  </a:lnTo>
                  <a:close/>
                  <a:moveTo>
                    <a:pt x="0" y="17"/>
                  </a:moveTo>
                  <a:lnTo>
                    <a:pt x="0" y="32"/>
                  </a:lnTo>
                  <a:lnTo>
                    <a:pt x="23" y="19"/>
                  </a:lnTo>
                  <a:lnTo>
                    <a:pt x="23" y="2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8" name="Freeform 730"/>
            <p:cNvSpPr>
              <a:spLocks noEditPoints="1"/>
            </p:cNvSpPr>
            <p:nvPr/>
          </p:nvSpPr>
          <p:spPr bwMode="auto">
            <a:xfrm>
              <a:off x="6220160" y="3485384"/>
              <a:ext cx="28543" cy="42875"/>
            </a:xfrm>
            <a:custGeom>
              <a:avLst/>
              <a:gdLst>
                <a:gd name="T0" fmla="*/ 0 w 23"/>
                <a:gd name="T1" fmla="*/ 33 h 33"/>
                <a:gd name="T2" fmla="*/ 0 w 23"/>
                <a:gd name="T3" fmla="*/ 15 h 33"/>
                <a:gd name="T4" fmla="*/ 23 w 23"/>
                <a:gd name="T5" fmla="*/ 0 h 33"/>
                <a:gd name="T6" fmla="*/ 23 w 23"/>
                <a:gd name="T7" fmla="*/ 18 h 33"/>
                <a:gd name="T8" fmla="*/ 0 w 23"/>
                <a:gd name="T9" fmla="*/ 33 h 33"/>
                <a:gd name="T10" fmla="*/ 0 w 23"/>
                <a:gd name="T11" fmla="*/ 15 h 33"/>
                <a:gd name="T12" fmla="*/ 0 w 23"/>
                <a:gd name="T13" fmla="*/ 31 h 33"/>
                <a:gd name="T14" fmla="*/ 23 w 23"/>
                <a:gd name="T15" fmla="*/ 18 h 33"/>
                <a:gd name="T16" fmla="*/ 23 w 23"/>
                <a:gd name="T17" fmla="*/ 2 h 33"/>
                <a:gd name="T18" fmla="*/ 0 w 23"/>
                <a:gd name="T19" fmla="*/ 1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3">
                  <a:moveTo>
                    <a:pt x="0" y="33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3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8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69" name="Freeform 731"/>
            <p:cNvSpPr>
              <a:spLocks noEditPoints="1"/>
            </p:cNvSpPr>
            <p:nvPr/>
          </p:nvSpPr>
          <p:spPr bwMode="auto">
            <a:xfrm>
              <a:off x="5890334" y="3725162"/>
              <a:ext cx="87213" cy="30170"/>
            </a:xfrm>
            <a:custGeom>
              <a:avLst/>
              <a:gdLst>
                <a:gd name="T0" fmla="*/ 29 w 67"/>
                <a:gd name="T1" fmla="*/ 24 h 24"/>
                <a:gd name="T2" fmla="*/ 0 w 67"/>
                <a:gd name="T3" fmla="*/ 24 h 24"/>
                <a:gd name="T4" fmla="*/ 1 w 67"/>
                <a:gd name="T5" fmla="*/ 23 h 24"/>
                <a:gd name="T6" fmla="*/ 37 w 67"/>
                <a:gd name="T7" fmla="*/ 0 h 24"/>
                <a:gd name="T8" fmla="*/ 67 w 67"/>
                <a:gd name="T9" fmla="*/ 0 h 24"/>
                <a:gd name="T10" fmla="*/ 66 w 67"/>
                <a:gd name="T11" fmla="*/ 1 h 24"/>
                <a:gd name="T12" fmla="*/ 29 w 67"/>
                <a:gd name="T13" fmla="*/ 24 h 24"/>
                <a:gd name="T14" fmla="*/ 3 w 67"/>
                <a:gd name="T15" fmla="*/ 23 h 24"/>
                <a:gd name="T16" fmla="*/ 29 w 67"/>
                <a:gd name="T17" fmla="*/ 23 h 24"/>
                <a:gd name="T18" fmla="*/ 63 w 67"/>
                <a:gd name="T19" fmla="*/ 1 h 24"/>
                <a:gd name="T20" fmla="*/ 37 w 67"/>
                <a:gd name="T21" fmla="*/ 1 h 24"/>
                <a:gd name="T22" fmla="*/ 3 w 67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24">
                  <a:moveTo>
                    <a:pt x="29" y="24"/>
                  </a:moveTo>
                  <a:lnTo>
                    <a:pt x="0" y="24"/>
                  </a:lnTo>
                  <a:lnTo>
                    <a:pt x="1" y="2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66" y="1"/>
                  </a:lnTo>
                  <a:lnTo>
                    <a:pt x="29" y="24"/>
                  </a:lnTo>
                  <a:close/>
                  <a:moveTo>
                    <a:pt x="3" y="23"/>
                  </a:moveTo>
                  <a:lnTo>
                    <a:pt x="29" y="23"/>
                  </a:lnTo>
                  <a:lnTo>
                    <a:pt x="63" y="1"/>
                  </a:lnTo>
                  <a:lnTo>
                    <a:pt x="37" y="1"/>
                  </a:lnTo>
                  <a:lnTo>
                    <a:pt x="3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0" name="Freeform 732"/>
            <p:cNvSpPr>
              <a:spLocks noEditPoints="1"/>
            </p:cNvSpPr>
            <p:nvPr/>
          </p:nvSpPr>
          <p:spPr bwMode="auto">
            <a:xfrm>
              <a:off x="6033047" y="3725162"/>
              <a:ext cx="85628" cy="30170"/>
            </a:xfrm>
            <a:custGeom>
              <a:avLst/>
              <a:gdLst>
                <a:gd name="T0" fmla="*/ 29 w 67"/>
                <a:gd name="T1" fmla="*/ 24 h 24"/>
                <a:gd name="T2" fmla="*/ 0 w 67"/>
                <a:gd name="T3" fmla="*/ 24 h 24"/>
                <a:gd name="T4" fmla="*/ 1 w 67"/>
                <a:gd name="T5" fmla="*/ 23 h 24"/>
                <a:gd name="T6" fmla="*/ 38 w 67"/>
                <a:gd name="T7" fmla="*/ 0 h 24"/>
                <a:gd name="T8" fmla="*/ 67 w 67"/>
                <a:gd name="T9" fmla="*/ 0 h 24"/>
                <a:gd name="T10" fmla="*/ 66 w 67"/>
                <a:gd name="T11" fmla="*/ 1 h 24"/>
                <a:gd name="T12" fmla="*/ 29 w 67"/>
                <a:gd name="T13" fmla="*/ 24 h 24"/>
                <a:gd name="T14" fmla="*/ 3 w 67"/>
                <a:gd name="T15" fmla="*/ 23 h 24"/>
                <a:gd name="T16" fmla="*/ 29 w 67"/>
                <a:gd name="T17" fmla="*/ 23 h 24"/>
                <a:gd name="T18" fmla="*/ 64 w 67"/>
                <a:gd name="T19" fmla="*/ 1 h 24"/>
                <a:gd name="T20" fmla="*/ 38 w 67"/>
                <a:gd name="T21" fmla="*/ 1 h 24"/>
                <a:gd name="T22" fmla="*/ 3 w 67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24">
                  <a:moveTo>
                    <a:pt x="29" y="24"/>
                  </a:moveTo>
                  <a:lnTo>
                    <a:pt x="0" y="24"/>
                  </a:lnTo>
                  <a:lnTo>
                    <a:pt x="1" y="23"/>
                  </a:lnTo>
                  <a:lnTo>
                    <a:pt x="38" y="0"/>
                  </a:lnTo>
                  <a:lnTo>
                    <a:pt x="67" y="0"/>
                  </a:lnTo>
                  <a:lnTo>
                    <a:pt x="66" y="1"/>
                  </a:lnTo>
                  <a:lnTo>
                    <a:pt x="29" y="24"/>
                  </a:lnTo>
                  <a:close/>
                  <a:moveTo>
                    <a:pt x="3" y="23"/>
                  </a:moveTo>
                  <a:lnTo>
                    <a:pt x="29" y="23"/>
                  </a:lnTo>
                  <a:lnTo>
                    <a:pt x="64" y="1"/>
                  </a:lnTo>
                  <a:lnTo>
                    <a:pt x="38" y="1"/>
                  </a:lnTo>
                  <a:lnTo>
                    <a:pt x="3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1" name="Freeform 733"/>
            <p:cNvSpPr>
              <a:spLocks noEditPoints="1"/>
            </p:cNvSpPr>
            <p:nvPr/>
          </p:nvSpPr>
          <p:spPr bwMode="auto">
            <a:xfrm>
              <a:off x="5818977" y="3725162"/>
              <a:ext cx="85628" cy="30170"/>
            </a:xfrm>
            <a:custGeom>
              <a:avLst/>
              <a:gdLst>
                <a:gd name="T0" fmla="*/ 30 w 67"/>
                <a:gd name="T1" fmla="*/ 24 h 24"/>
                <a:gd name="T2" fmla="*/ 0 w 67"/>
                <a:gd name="T3" fmla="*/ 24 h 24"/>
                <a:gd name="T4" fmla="*/ 1 w 67"/>
                <a:gd name="T5" fmla="*/ 23 h 24"/>
                <a:gd name="T6" fmla="*/ 38 w 67"/>
                <a:gd name="T7" fmla="*/ 0 h 24"/>
                <a:gd name="T8" fmla="*/ 67 w 67"/>
                <a:gd name="T9" fmla="*/ 0 h 24"/>
                <a:gd name="T10" fmla="*/ 66 w 67"/>
                <a:gd name="T11" fmla="*/ 1 h 24"/>
                <a:gd name="T12" fmla="*/ 30 w 67"/>
                <a:gd name="T13" fmla="*/ 24 h 24"/>
                <a:gd name="T14" fmla="*/ 4 w 67"/>
                <a:gd name="T15" fmla="*/ 23 h 24"/>
                <a:gd name="T16" fmla="*/ 30 w 67"/>
                <a:gd name="T17" fmla="*/ 23 h 24"/>
                <a:gd name="T18" fmla="*/ 64 w 67"/>
                <a:gd name="T19" fmla="*/ 1 h 24"/>
                <a:gd name="T20" fmla="*/ 38 w 67"/>
                <a:gd name="T21" fmla="*/ 1 h 24"/>
                <a:gd name="T22" fmla="*/ 4 w 67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24">
                  <a:moveTo>
                    <a:pt x="30" y="24"/>
                  </a:moveTo>
                  <a:lnTo>
                    <a:pt x="0" y="24"/>
                  </a:lnTo>
                  <a:lnTo>
                    <a:pt x="1" y="23"/>
                  </a:lnTo>
                  <a:lnTo>
                    <a:pt x="38" y="0"/>
                  </a:lnTo>
                  <a:lnTo>
                    <a:pt x="67" y="0"/>
                  </a:lnTo>
                  <a:lnTo>
                    <a:pt x="66" y="1"/>
                  </a:lnTo>
                  <a:lnTo>
                    <a:pt x="30" y="24"/>
                  </a:lnTo>
                  <a:close/>
                  <a:moveTo>
                    <a:pt x="4" y="23"/>
                  </a:moveTo>
                  <a:lnTo>
                    <a:pt x="30" y="23"/>
                  </a:lnTo>
                  <a:lnTo>
                    <a:pt x="64" y="1"/>
                  </a:lnTo>
                  <a:lnTo>
                    <a:pt x="38" y="1"/>
                  </a:lnTo>
                  <a:lnTo>
                    <a:pt x="4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2" name="Freeform 735"/>
            <p:cNvSpPr>
              <a:spLocks noEditPoints="1"/>
            </p:cNvSpPr>
            <p:nvPr/>
          </p:nvSpPr>
          <p:spPr bwMode="auto">
            <a:xfrm>
              <a:off x="6102818" y="3725162"/>
              <a:ext cx="87213" cy="30170"/>
            </a:xfrm>
            <a:custGeom>
              <a:avLst/>
              <a:gdLst>
                <a:gd name="T0" fmla="*/ 30 w 67"/>
                <a:gd name="T1" fmla="*/ 24 h 24"/>
                <a:gd name="T2" fmla="*/ 0 w 67"/>
                <a:gd name="T3" fmla="*/ 24 h 24"/>
                <a:gd name="T4" fmla="*/ 1 w 67"/>
                <a:gd name="T5" fmla="*/ 23 h 24"/>
                <a:gd name="T6" fmla="*/ 38 w 67"/>
                <a:gd name="T7" fmla="*/ 0 h 24"/>
                <a:gd name="T8" fmla="*/ 67 w 67"/>
                <a:gd name="T9" fmla="*/ 0 h 24"/>
                <a:gd name="T10" fmla="*/ 66 w 67"/>
                <a:gd name="T11" fmla="*/ 1 h 24"/>
                <a:gd name="T12" fmla="*/ 30 w 67"/>
                <a:gd name="T13" fmla="*/ 24 h 24"/>
                <a:gd name="T14" fmla="*/ 4 w 67"/>
                <a:gd name="T15" fmla="*/ 23 h 24"/>
                <a:gd name="T16" fmla="*/ 28 w 67"/>
                <a:gd name="T17" fmla="*/ 23 h 24"/>
                <a:gd name="T18" fmla="*/ 64 w 67"/>
                <a:gd name="T19" fmla="*/ 1 h 24"/>
                <a:gd name="T20" fmla="*/ 38 w 67"/>
                <a:gd name="T21" fmla="*/ 1 h 24"/>
                <a:gd name="T22" fmla="*/ 4 w 67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24">
                  <a:moveTo>
                    <a:pt x="30" y="24"/>
                  </a:moveTo>
                  <a:lnTo>
                    <a:pt x="0" y="24"/>
                  </a:lnTo>
                  <a:lnTo>
                    <a:pt x="1" y="23"/>
                  </a:lnTo>
                  <a:lnTo>
                    <a:pt x="38" y="0"/>
                  </a:lnTo>
                  <a:lnTo>
                    <a:pt x="67" y="0"/>
                  </a:lnTo>
                  <a:lnTo>
                    <a:pt x="66" y="1"/>
                  </a:lnTo>
                  <a:lnTo>
                    <a:pt x="30" y="24"/>
                  </a:lnTo>
                  <a:close/>
                  <a:moveTo>
                    <a:pt x="4" y="23"/>
                  </a:moveTo>
                  <a:lnTo>
                    <a:pt x="28" y="23"/>
                  </a:lnTo>
                  <a:lnTo>
                    <a:pt x="64" y="1"/>
                  </a:lnTo>
                  <a:lnTo>
                    <a:pt x="38" y="1"/>
                  </a:lnTo>
                  <a:lnTo>
                    <a:pt x="4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3" name="Freeform 736"/>
            <p:cNvSpPr>
              <a:spLocks noEditPoints="1"/>
            </p:cNvSpPr>
            <p:nvPr/>
          </p:nvSpPr>
          <p:spPr bwMode="auto">
            <a:xfrm>
              <a:off x="5747620" y="3725162"/>
              <a:ext cx="85628" cy="30170"/>
            </a:xfrm>
            <a:custGeom>
              <a:avLst/>
              <a:gdLst>
                <a:gd name="T0" fmla="*/ 29 w 67"/>
                <a:gd name="T1" fmla="*/ 24 h 24"/>
                <a:gd name="T2" fmla="*/ 0 w 67"/>
                <a:gd name="T3" fmla="*/ 24 h 24"/>
                <a:gd name="T4" fmla="*/ 2 w 67"/>
                <a:gd name="T5" fmla="*/ 23 h 24"/>
                <a:gd name="T6" fmla="*/ 38 w 67"/>
                <a:gd name="T7" fmla="*/ 0 h 24"/>
                <a:gd name="T8" fmla="*/ 67 w 67"/>
                <a:gd name="T9" fmla="*/ 0 h 24"/>
                <a:gd name="T10" fmla="*/ 66 w 67"/>
                <a:gd name="T11" fmla="*/ 1 h 24"/>
                <a:gd name="T12" fmla="*/ 29 w 67"/>
                <a:gd name="T13" fmla="*/ 24 h 24"/>
                <a:gd name="T14" fmla="*/ 3 w 67"/>
                <a:gd name="T15" fmla="*/ 23 h 24"/>
                <a:gd name="T16" fmla="*/ 29 w 67"/>
                <a:gd name="T17" fmla="*/ 23 h 24"/>
                <a:gd name="T18" fmla="*/ 64 w 67"/>
                <a:gd name="T19" fmla="*/ 1 h 24"/>
                <a:gd name="T20" fmla="*/ 39 w 67"/>
                <a:gd name="T21" fmla="*/ 1 h 24"/>
                <a:gd name="T22" fmla="*/ 3 w 67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24">
                  <a:moveTo>
                    <a:pt x="29" y="24"/>
                  </a:moveTo>
                  <a:lnTo>
                    <a:pt x="0" y="24"/>
                  </a:lnTo>
                  <a:lnTo>
                    <a:pt x="2" y="23"/>
                  </a:lnTo>
                  <a:lnTo>
                    <a:pt x="38" y="0"/>
                  </a:lnTo>
                  <a:lnTo>
                    <a:pt x="67" y="0"/>
                  </a:lnTo>
                  <a:lnTo>
                    <a:pt x="66" y="1"/>
                  </a:lnTo>
                  <a:lnTo>
                    <a:pt x="29" y="24"/>
                  </a:lnTo>
                  <a:close/>
                  <a:moveTo>
                    <a:pt x="3" y="23"/>
                  </a:moveTo>
                  <a:lnTo>
                    <a:pt x="29" y="23"/>
                  </a:lnTo>
                  <a:lnTo>
                    <a:pt x="64" y="1"/>
                  </a:lnTo>
                  <a:lnTo>
                    <a:pt x="39" y="1"/>
                  </a:lnTo>
                  <a:lnTo>
                    <a:pt x="3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4" name="Freeform 737"/>
            <p:cNvSpPr>
              <a:spLocks noEditPoints="1"/>
            </p:cNvSpPr>
            <p:nvPr/>
          </p:nvSpPr>
          <p:spPr bwMode="auto">
            <a:xfrm>
              <a:off x="6172589" y="3707694"/>
              <a:ext cx="76114" cy="47638"/>
            </a:xfrm>
            <a:custGeom>
              <a:avLst/>
              <a:gdLst>
                <a:gd name="T0" fmla="*/ 31 w 59"/>
                <a:gd name="T1" fmla="*/ 37 h 37"/>
                <a:gd name="T2" fmla="*/ 0 w 59"/>
                <a:gd name="T3" fmla="*/ 37 h 37"/>
                <a:gd name="T4" fmla="*/ 3 w 59"/>
                <a:gd name="T5" fmla="*/ 36 h 37"/>
                <a:gd name="T6" fmla="*/ 59 w 59"/>
                <a:gd name="T7" fmla="*/ 0 h 37"/>
                <a:gd name="T8" fmla="*/ 59 w 59"/>
                <a:gd name="T9" fmla="*/ 18 h 37"/>
                <a:gd name="T10" fmla="*/ 31 w 59"/>
                <a:gd name="T11" fmla="*/ 37 h 37"/>
                <a:gd name="T12" fmla="*/ 5 w 59"/>
                <a:gd name="T13" fmla="*/ 36 h 37"/>
                <a:gd name="T14" fmla="*/ 30 w 59"/>
                <a:gd name="T15" fmla="*/ 36 h 37"/>
                <a:gd name="T16" fmla="*/ 59 w 59"/>
                <a:gd name="T17" fmla="*/ 18 h 37"/>
                <a:gd name="T18" fmla="*/ 59 w 59"/>
                <a:gd name="T19" fmla="*/ 2 h 37"/>
                <a:gd name="T20" fmla="*/ 5 w 59"/>
                <a:gd name="T21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37">
                  <a:moveTo>
                    <a:pt x="31" y="37"/>
                  </a:moveTo>
                  <a:lnTo>
                    <a:pt x="0" y="37"/>
                  </a:lnTo>
                  <a:lnTo>
                    <a:pt x="3" y="36"/>
                  </a:lnTo>
                  <a:lnTo>
                    <a:pt x="59" y="0"/>
                  </a:lnTo>
                  <a:lnTo>
                    <a:pt x="59" y="18"/>
                  </a:lnTo>
                  <a:lnTo>
                    <a:pt x="31" y="37"/>
                  </a:lnTo>
                  <a:close/>
                  <a:moveTo>
                    <a:pt x="5" y="36"/>
                  </a:moveTo>
                  <a:lnTo>
                    <a:pt x="30" y="36"/>
                  </a:lnTo>
                  <a:lnTo>
                    <a:pt x="59" y="18"/>
                  </a:lnTo>
                  <a:lnTo>
                    <a:pt x="59" y="2"/>
                  </a:lnTo>
                  <a:lnTo>
                    <a:pt x="5" y="36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5" name="Freeform 738"/>
            <p:cNvSpPr>
              <a:spLocks noEditPoints="1"/>
            </p:cNvSpPr>
            <p:nvPr/>
          </p:nvSpPr>
          <p:spPr bwMode="auto">
            <a:xfrm>
              <a:off x="5961690" y="3725162"/>
              <a:ext cx="85628" cy="30170"/>
            </a:xfrm>
            <a:custGeom>
              <a:avLst/>
              <a:gdLst>
                <a:gd name="T0" fmla="*/ 29 w 67"/>
                <a:gd name="T1" fmla="*/ 24 h 24"/>
                <a:gd name="T2" fmla="*/ 0 w 67"/>
                <a:gd name="T3" fmla="*/ 24 h 24"/>
                <a:gd name="T4" fmla="*/ 1 w 67"/>
                <a:gd name="T5" fmla="*/ 23 h 24"/>
                <a:gd name="T6" fmla="*/ 38 w 67"/>
                <a:gd name="T7" fmla="*/ 0 h 24"/>
                <a:gd name="T8" fmla="*/ 67 w 67"/>
                <a:gd name="T9" fmla="*/ 0 h 24"/>
                <a:gd name="T10" fmla="*/ 66 w 67"/>
                <a:gd name="T11" fmla="*/ 1 h 24"/>
                <a:gd name="T12" fmla="*/ 29 w 67"/>
                <a:gd name="T13" fmla="*/ 24 h 24"/>
                <a:gd name="T14" fmla="*/ 3 w 67"/>
                <a:gd name="T15" fmla="*/ 23 h 24"/>
                <a:gd name="T16" fmla="*/ 29 w 67"/>
                <a:gd name="T17" fmla="*/ 23 h 24"/>
                <a:gd name="T18" fmla="*/ 64 w 67"/>
                <a:gd name="T19" fmla="*/ 1 h 24"/>
                <a:gd name="T20" fmla="*/ 38 w 67"/>
                <a:gd name="T21" fmla="*/ 1 h 24"/>
                <a:gd name="T22" fmla="*/ 3 w 67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24">
                  <a:moveTo>
                    <a:pt x="29" y="24"/>
                  </a:moveTo>
                  <a:lnTo>
                    <a:pt x="0" y="24"/>
                  </a:lnTo>
                  <a:lnTo>
                    <a:pt x="1" y="23"/>
                  </a:lnTo>
                  <a:lnTo>
                    <a:pt x="38" y="0"/>
                  </a:lnTo>
                  <a:lnTo>
                    <a:pt x="67" y="0"/>
                  </a:lnTo>
                  <a:lnTo>
                    <a:pt x="66" y="1"/>
                  </a:lnTo>
                  <a:lnTo>
                    <a:pt x="29" y="24"/>
                  </a:lnTo>
                  <a:close/>
                  <a:moveTo>
                    <a:pt x="3" y="23"/>
                  </a:moveTo>
                  <a:lnTo>
                    <a:pt x="29" y="23"/>
                  </a:lnTo>
                  <a:lnTo>
                    <a:pt x="64" y="1"/>
                  </a:lnTo>
                  <a:lnTo>
                    <a:pt x="38" y="1"/>
                  </a:lnTo>
                  <a:lnTo>
                    <a:pt x="3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6" name="Freeform 739"/>
            <p:cNvSpPr>
              <a:spLocks noEditPoints="1"/>
            </p:cNvSpPr>
            <p:nvPr/>
          </p:nvSpPr>
          <p:spPr bwMode="auto">
            <a:xfrm>
              <a:off x="5676263" y="3725162"/>
              <a:ext cx="88799" cy="30170"/>
            </a:xfrm>
            <a:custGeom>
              <a:avLst/>
              <a:gdLst>
                <a:gd name="T0" fmla="*/ 29 w 68"/>
                <a:gd name="T1" fmla="*/ 24 h 24"/>
                <a:gd name="T2" fmla="*/ 0 w 68"/>
                <a:gd name="T3" fmla="*/ 24 h 24"/>
                <a:gd name="T4" fmla="*/ 2 w 68"/>
                <a:gd name="T5" fmla="*/ 23 h 24"/>
                <a:gd name="T6" fmla="*/ 38 w 68"/>
                <a:gd name="T7" fmla="*/ 0 h 24"/>
                <a:gd name="T8" fmla="*/ 68 w 68"/>
                <a:gd name="T9" fmla="*/ 0 h 24"/>
                <a:gd name="T10" fmla="*/ 66 w 68"/>
                <a:gd name="T11" fmla="*/ 1 h 24"/>
                <a:gd name="T12" fmla="*/ 29 w 68"/>
                <a:gd name="T13" fmla="*/ 24 h 24"/>
                <a:gd name="T14" fmla="*/ 4 w 68"/>
                <a:gd name="T15" fmla="*/ 23 h 24"/>
                <a:gd name="T16" fmla="*/ 29 w 68"/>
                <a:gd name="T17" fmla="*/ 23 h 24"/>
                <a:gd name="T18" fmla="*/ 64 w 68"/>
                <a:gd name="T19" fmla="*/ 1 h 24"/>
                <a:gd name="T20" fmla="*/ 39 w 68"/>
                <a:gd name="T21" fmla="*/ 1 h 24"/>
                <a:gd name="T22" fmla="*/ 4 w 6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24">
                  <a:moveTo>
                    <a:pt x="29" y="24"/>
                  </a:moveTo>
                  <a:lnTo>
                    <a:pt x="0" y="24"/>
                  </a:lnTo>
                  <a:lnTo>
                    <a:pt x="2" y="23"/>
                  </a:lnTo>
                  <a:lnTo>
                    <a:pt x="38" y="0"/>
                  </a:lnTo>
                  <a:lnTo>
                    <a:pt x="68" y="0"/>
                  </a:lnTo>
                  <a:lnTo>
                    <a:pt x="66" y="1"/>
                  </a:lnTo>
                  <a:lnTo>
                    <a:pt x="29" y="24"/>
                  </a:lnTo>
                  <a:close/>
                  <a:moveTo>
                    <a:pt x="4" y="23"/>
                  </a:moveTo>
                  <a:lnTo>
                    <a:pt x="29" y="23"/>
                  </a:lnTo>
                  <a:lnTo>
                    <a:pt x="64" y="1"/>
                  </a:lnTo>
                  <a:lnTo>
                    <a:pt x="39" y="1"/>
                  </a:lnTo>
                  <a:lnTo>
                    <a:pt x="4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7" name="Freeform 740"/>
            <p:cNvSpPr>
              <a:spLocks noEditPoints="1"/>
            </p:cNvSpPr>
            <p:nvPr/>
          </p:nvSpPr>
          <p:spPr bwMode="auto">
            <a:xfrm>
              <a:off x="6220160" y="3440921"/>
              <a:ext cx="28543" cy="42875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19 h 34"/>
                <a:gd name="T8" fmla="*/ 0 w 23"/>
                <a:gd name="T9" fmla="*/ 34 h 34"/>
                <a:gd name="T10" fmla="*/ 0 w 23"/>
                <a:gd name="T11" fmla="*/ 16 h 34"/>
                <a:gd name="T12" fmla="*/ 0 w 23"/>
                <a:gd name="T13" fmla="*/ 32 h 34"/>
                <a:gd name="T14" fmla="*/ 23 w 23"/>
                <a:gd name="T15" fmla="*/ 19 h 34"/>
                <a:gd name="T16" fmla="*/ 23 w 23"/>
                <a:gd name="T17" fmla="*/ 2 h 34"/>
                <a:gd name="T18" fmla="*/ 0 w 23"/>
                <a:gd name="T19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4"/>
                  </a:lnTo>
                  <a:close/>
                  <a:moveTo>
                    <a:pt x="0" y="16"/>
                  </a:moveTo>
                  <a:lnTo>
                    <a:pt x="0" y="32"/>
                  </a:lnTo>
                  <a:lnTo>
                    <a:pt x="23" y="19"/>
                  </a:lnTo>
                  <a:lnTo>
                    <a:pt x="23" y="2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8" name="Freeform 741"/>
            <p:cNvSpPr>
              <a:spLocks noEditPoints="1"/>
            </p:cNvSpPr>
            <p:nvPr/>
          </p:nvSpPr>
          <p:spPr bwMode="auto">
            <a:xfrm>
              <a:off x="6220160" y="3353586"/>
              <a:ext cx="28543" cy="41286"/>
            </a:xfrm>
            <a:custGeom>
              <a:avLst/>
              <a:gdLst>
                <a:gd name="T0" fmla="*/ 0 w 23"/>
                <a:gd name="T1" fmla="*/ 32 h 32"/>
                <a:gd name="T2" fmla="*/ 0 w 23"/>
                <a:gd name="T3" fmla="*/ 14 h 32"/>
                <a:gd name="T4" fmla="*/ 23 w 23"/>
                <a:gd name="T5" fmla="*/ 0 h 32"/>
                <a:gd name="T6" fmla="*/ 23 w 23"/>
                <a:gd name="T7" fmla="*/ 18 h 32"/>
                <a:gd name="T8" fmla="*/ 0 w 23"/>
                <a:gd name="T9" fmla="*/ 32 h 32"/>
                <a:gd name="T10" fmla="*/ 0 w 23"/>
                <a:gd name="T11" fmla="*/ 15 h 32"/>
                <a:gd name="T12" fmla="*/ 0 w 23"/>
                <a:gd name="T13" fmla="*/ 31 h 32"/>
                <a:gd name="T14" fmla="*/ 23 w 23"/>
                <a:gd name="T15" fmla="*/ 17 h 32"/>
                <a:gd name="T16" fmla="*/ 23 w 23"/>
                <a:gd name="T17" fmla="*/ 1 h 32"/>
                <a:gd name="T18" fmla="*/ 0 w 23"/>
                <a:gd name="T1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2">
                  <a:moveTo>
                    <a:pt x="0" y="32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2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79" name="Freeform 742"/>
            <p:cNvSpPr>
              <a:spLocks noEditPoints="1"/>
            </p:cNvSpPr>
            <p:nvPr/>
          </p:nvSpPr>
          <p:spPr bwMode="auto">
            <a:xfrm>
              <a:off x="6220160" y="3398048"/>
              <a:ext cx="28543" cy="41286"/>
            </a:xfrm>
            <a:custGeom>
              <a:avLst/>
              <a:gdLst>
                <a:gd name="T0" fmla="*/ 0 w 23"/>
                <a:gd name="T1" fmla="*/ 32 h 32"/>
                <a:gd name="T2" fmla="*/ 0 w 23"/>
                <a:gd name="T3" fmla="*/ 14 h 32"/>
                <a:gd name="T4" fmla="*/ 23 w 23"/>
                <a:gd name="T5" fmla="*/ 0 h 32"/>
                <a:gd name="T6" fmla="*/ 23 w 23"/>
                <a:gd name="T7" fmla="*/ 18 h 32"/>
                <a:gd name="T8" fmla="*/ 0 w 23"/>
                <a:gd name="T9" fmla="*/ 32 h 32"/>
                <a:gd name="T10" fmla="*/ 0 w 23"/>
                <a:gd name="T11" fmla="*/ 15 h 32"/>
                <a:gd name="T12" fmla="*/ 0 w 23"/>
                <a:gd name="T13" fmla="*/ 31 h 32"/>
                <a:gd name="T14" fmla="*/ 23 w 23"/>
                <a:gd name="T15" fmla="*/ 17 h 32"/>
                <a:gd name="T16" fmla="*/ 23 w 23"/>
                <a:gd name="T17" fmla="*/ 1 h 32"/>
                <a:gd name="T18" fmla="*/ 0 w 23"/>
                <a:gd name="T1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2">
                  <a:moveTo>
                    <a:pt x="0" y="32"/>
                  </a:moveTo>
                  <a:lnTo>
                    <a:pt x="0" y="14"/>
                  </a:lnTo>
                  <a:lnTo>
                    <a:pt x="23" y="0"/>
                  </a:lnTo>
                  <a:lnTo>
                    <a:pt x="23" y="18"/>
                  </a:lnTo>
                  <a:lnTo>
                    <a:pt x="0" y="32"/>
                  </a:lnTo>
                  <a:close/>
                  <a:moveTo>
                    <a:pt x="0" y="15"/>
                  </a:moveTo>
                  <a:lnTo>
                    <a:pt x="0" y="31"/>
                  </a:lnTo>
                  <a:lnTo>
                    <a:pt x="23" y="17"/>
                  </a:lnTo>
                  <a:lnTo>
                    <a:pt x="23" y="1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0" name="Freeform 743"/>
            <p:cNvSpPr>
              <a:spLocks noEditPoints="1"/>
            </p:cNvSpPr>
            <p:nvPr/>
          </p:nvSpPr>
          <p:spPr bwMode="auto">
            <a:xfrm>
              <a:off x="5604907" y="3725162"/>
              <a:ext cx="88799" cy="30170"/>
            </a:xfrm>
            <a:custGeom>
              <a:avLst/>
              <a:gdLst>
                <a:gd name="T0" fmla="*/ 30 w 68"/>
                <a:gd name="T1" fmla="*/ 24 h 24"/>
                <a:gd name="T2" fmla="*/ 0 w 68"/>
                <a:gd name="T3" fmla="*/ 24 h 24"/>
                <a:gd name="T4" fmla="*/ 2 w 68"/>
                <a:gd name="T5" fmla="*/ 23 h 24"/>
                <a:gd name="T6" fmla="*/ 39 w 68"/>
                <a:gd name="T7" fmla="*/ 0 h 24"/>
                <a:gd name="T8" fmla="*/ 68 w 68"/>
                <a:gd name="T9" fmla="*/ 0 h 24"/>
                <a:gd name="T10" fmla="*/ 66 w 68"/>
                <a:gd name="T11" fmla="*/ 1 h 24"/>
                <a:gd name="T12" fmla="*/ 30 w 68"/>
                <a:gd name="T13" fmla="*/ 24 h 24"/>
                <a:gd name="T14" fmla="*/ 4 w 68"/>
                <a:gd name="T15" fmla="*/ 23 h 24"/>
                <a:gd name="T16" fmla="*/ 29 w 68"/>
                <a:gd name="T17" fmla="*/ 23 h 24"/>
                <a:gd name="T18" fmla="*/ 63 w 68"/>
                <a:gd name="T19" fmla="*/ 1 h 24"/>
                <a:gd name="T20" fmla="*/ 39 w 68"/>
                <a:gd name="T21" fmla="*/ 1 h 24"/>
                <a:gd name="T22" fmla="*/ 4 w 6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24">
                  <a:moveTo>
                    <a:pt x="30" y="24"/>
                  </a:moveTo>
                  <a:lnTo>
                    <a:pt x="0" y="24"/>
                  </a:lnTo>
                  <a:lnTo>
                    <a:pt x="2" y="23"/>
                  </a:lnTo>
                  <a:lnTo>
                    <a:pt x="39" y="0"/>
                  </a:lnTo>
                  <a:lnTo>
                    <a:pt x="68" y="0"/>
                  </a:lnTo>
                  <a:lnTo>
                    <a:pt x="66" y="1"/>
                  </a:lnTo>
                  <a:lnTo>
                    <a:pt x="30" y="24"/>
                  </a:lnTo>
                  <a:close/>
                  <a:moveTo>
                    <a:pt x="4" y="23"/>
                  </a:moveTo>
                  <a:lnTo>
                    <a:pt x="29" y="23"/>
                  </a:lnTo>
                  <a:lnTo>
                    <a:pt x="63" y="1"/>
                  </a:lnTo>
                  <a:lnTo>
                    <a:pt x="39" y="1"/>
                  </a:lnTo>
                  <a:lnTo>
                    <a:pt x="4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1" name="Freeform 744"/>
            <p:cNvSpPr>
              <a:spLocks noEditPoints="1"/>
            </p:cNvSpPr>
            <p:nvPr/>
          </p:nvSpPr>
          <p:spPr bwMode="auto">
            <a:xfrm>
              <a:off x="5535136" y="3725162"/>
              <a:ext cx="87213" cy="30170"/>
            </a:xfrm>
            <a:custGeom>
              <a:avLst/>
              <a:gdLst>
                <a:gd name="T0" fmla="*/ 30 w 68"/>
                <a:gd name="T1" fmla="*/ 24 h 24"/>
                <a:gd name="T2" fmla="*/ 0 w 68"/>
                <a:gd name="T3" fmla="*/ 24 h 24"/>
                <a:gd name="T4" fmla="*/ 2 w 68"/>
                <a:gd name="T5" fmla="*/ 23 h 24"/>
                <a:gd name="T6" fmla="*/ 38 w 68"/>
                <a:gd name="T7" fmla="*/ 0 h 24"/>
                <a:gd name="T8" fmla="*/ 68 w 68"/>
                <a:gd name="T9" fmla="*/ 0 h 24"/>
                <a:gd name="T10" fmla="*/ 65 w 68"/>
                <a:gd name="T11" fmla="*/ 1 h 24"/>
                <a:gd name="T12" fmla="*/ 30 w 68"/>
                <a:gd name="T13" fmla="*/ 24 h 24"/>
                <a:gd name="T14" fmla="*/ 4 w 68"/>
                <a:gd name="T15" fmla="*/ 23 h 24"/>
                <a:gd name="T16" fmla="*/ 29 w 68"/>
                <a:gd name="T17" fmla="*/ 23 h 24"/>
                <a:gd name="T18" fmla="*/ 64 w 68"/>
                <a:gd name="T19" fmla="*/ 1 h 24"/>
                <a:gd name="T20" fmla="*/ 38 w 68"/>
                <a:gd name="T21" fmla="*/ 1 h 24"/>
                <a:gd name="T22" fmla="*/ 4 w 6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24">
                  <a:moveTo>
                    <a:pt x="30" y="24"/>
                  </a:moveTo>
                  <a:lnTo>
                    <a:pt x="0" y="24"/>
                  </a:lnTo>
                  <a:lnTo>
                    <a:pt x="2" y="23"/>
                  </a:lnTo>
                  <a:lnTo>
                    <a:pt x="38" y="0"/>
                  </a:lnTo>
                  <a:lnTo>
                    <a:pt x="68" y="0"/>
                  </a:lnTo>
                  <a:lnTo>
                    <a:pt x="65" y="1"/>
                  </a:lnTo>
                  <a:lnTo>
                    <a:pt x="30" y="24"/>
                  </a:lnTo>
                  <a:close/>
                  <a:moveTo>
                    <a:pt x="4" y="23"/>
                  </a:moveTo>
                  <a:lnTo>
                    <a:pt x="29" y="23"/>
                  </a:lnTo>
                  <a:lnTo>
                    <a:pt x="64" y="1"/>
                  </a:lnTo>
                  <a:lnTo>
                    <a:pt x="38" y="1"/>
                  </a:lnTo>
                  <a:lnTo>
                    <a:pt x="4" y="23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2" name="Freeform 745"/>
            <p:cNvSpPr>
              <a:spLocks noEditPoints="1"/>
            </p:cNvSpPr>
            <p:nvPr/>
          </p:nvSpPr>
          <p:spPr bwMode="auto">
            <a:xfrm>
              <a:off x="6220160" y="3307535"/>
              <a:ext cx="28543" cy="44462"/>
            </a:xfrm>
            <a:custGeom>
              <a:avLst/>
              <a:gdLst>
                <a:gd name="T0" fmla="*/ 0 w 23"/>
                <a:gd name="T1" fmla="*/ 34 h 34"/>
                <a:gd name="T2" fmla="*/ 0 w 23"/>
                <a:gd name="T3" fmla="*/ 15 h 34"/>
                <a:gd name="T4" fmla="*/ 23 w 23"/>
                <a:gd name="T5" fmla="*/ 0 h 34"/>
                <a:gd name="T6" fmla="*/ 23 w 23"/>
                <a:gd name="T7" fmla="*/ 19 h 34"/>
                <a:gd name="T8" fmla="*/ 0 w 23"/>
                <a:gd name="T9" fmla="*/ 34 h 34"/>
                <a:gd name="T10" fmla="*/ 0 w 23"/>
                <a:gd name="T11" fmla="*/ 15 h 34"/>
                <a:gd name="T12" fmla="*/ 0 w 23"/>
                <a:gd name="T13" fmla="*/ 32 h 34"/>
                <a:gd name="T14" fmla="*/ 23 w 23"/>
                <a:gd name="T15" fmla="*/ 18 h 34"/>
                <a:gd name="T16" fmla="*/ 23 w 23"/>
                <a:gd name="T17" fmla="*/ 2 h 34"/>
                <a:gd name="T18" fmla="*/ 0 w 23"/>
                <a:gd name="T1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lnTo>
                    <a:pt x="0" y="15"/>
                  </a:lnTo>
                  <a:lnTo>
                    <a:pt x="23" y="0"/>
                  </a:lnTo>
                  <a:lnTo>
                    <a:pt x="23" y="19"/>
                  </a:lnTo>
                  <a:lnTo>
                    <a:pt x="0" y="34"/>
                  </a:lnTo>
                  <a:close/>
                  <a:moveTo>
                    <a:pt x="0" y="15"/>
                  </a:moveTo>
                  <a:lnTo>
                    <a:pt x="0" y="32"/>
                  </a:lnTo>
                  <a:lnTo>
                    <a:pt x="23" y="18"/>
                  </a:lnTo>
                  <a:lnTo>
                    <a:pt x="23" y="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3" name="Freeform 746"/>
            <p:cNvSpPr>
              <a:spLocks noEditPoints="1"/>
            </p:cNvSpPr>
            <p:nvPr/>
          </p:nvSpPr>
          <p:spPr bwMode="auto">
            <a:xfrm>
              <a:off x="5527207" y="3579072"/>
              <a:ext cx="120513" cy="114331"/>
            </a:xfrm>
            <a:custGeom>
              <a:avLst/>
              <a:gdLst>
                <a:gd name="T0" fmla="*/ 41 w 86"/>
                <a:gd name="T1" fmla="*/ 82 h 82"/>
                <a:gd name="T2" fmla="*/ 41 w 86"/>
                <a:gd name="T3" fmla="*/ 82 h 82"/>
                <a:gd name="T4" fmla="*/ 12 w 86"/>
                <a:gd name="T5" fmla="*/ 70 h 82"/>
                <a:gd name="T6" fmla="*/ 0 w 86"/>
                <a:gd name="T7" fmla="*/ 41 h 82"/>
                <a:gd name="T8" fmla="*/ 12 w 86"/>
                <a:gd name="T9" fmla="*/ 12 h 82"/>
                <a:gd name="T10" fmla="*/ 41 w 86"/>
                <a:gd name="T11" fmla="*/ 0 h 82"/>
                <a:gd name="T12" fmla="*/ 70 w 86"/>
                <a:gd name="T13" fmla="*/ 12 h 82"/>
                <a:gd name="T14" fmla="*/ 70 w 86"/>
                <a:gd name="T15" fmla="*/ 70 h 82"/>
                <a:gd name="T16" fmla="*/ 41 w 86"/>
                <a:gd name="T17" fmla="*/ 82 h 82"/>
                <a:gd name="T18" fmla="*/ 41 w 86"/>
                <a:gd name="T19" fmla="*/ 1 h 82"/>
                <a:gd name="T20" fmla="*/ 13 w 86"/>
                <a:gd name="T21" fmla="*/ 12 h 82"/>
                <a:gd name="T22" fmla="*/ 1 w 86"/>
                <a:gd name="T23" fmla="*/ 41 h 82"/>
                <a:gd name="T24" fmla="*/ 13 w 86"/>
                <a:gd name="T25" fmla="*/ 69 h 82"/>
                <a:gd name="T26" fmla="*/ 41 w 86"/>
                <a:gd name="T27" fmla="*/ 81 h 82"/>
                <a:gd name="T28" fmla="*/ 70 w 86"/>
                <a:gd name="T29" fmla="*/ 69 h 82"/>
                <a:gd name="T30" fmla="*/ 70 w 86"/>
                <a:gd name="T31" fmla="*/ 12 h 82"/>
                <a:gd name="T32" fmla="*/ 41 w 86"/>
                <a:gd name="T33" fmla="*/ 1 h 82"/>
                <a:gd name="T34" fmla="*/ 41 w 86"/>
                <a:gd name="T35" fmla="*/ 79 h 82"/>
                <a:gd name="T36" fmla="*/ 14 w 86"/>
                <a:gd name="T37" fmla="*/ 67 h 82"/>
                <a:gd name="T38" fmla="*/ 3 w 86"/>
                <a:gd name="T39" fmla="*/ 41 h 82"/>
                <a:gd name="T40" fmla="*/ 14 w 86"/>
                <a:gd name="T41" fmla="*/ 14 h 82"/>
                <a:gd name="T42" fmla="*/ 41 w 86"/>
                <a:gd name="T43" fmla="*/ 3 h 82"/>
                <a:gd name="T44" fmla="*/ 68 w 86"/>
                <a:gd name="T45" fmla="*/ 14 h 82"/>
                <a:gd name="T46" fmla="*/ 68 w 86"/>
                <a:gd name="T47" fmla="*/ 67 h 82"/>
                <a:gd name="T48" fmla="*/ 41 w 86"/>
                <a:gd name="T49" fmla="*/ 79 h 82"/>
                <a:gd name="T50" fmla="*/ 41 w 86"/>
                <a:gd name="T51" fmla="*/ 4 h 82"/>
                <a:gd name="T52" fmla="*/ 15 w 86"/>
                <a:gd name="T53" fmla="*/ 15 h 82"/>
                <a:gd name="T54" fmla="*/ 4 w 86"/>
                <a:gd name="T55" fmla="*/ 41 h 82"/>
                <a:gd name="T56" fmla="*/ 15 w 86"/>
                <a:gd name="T57" fmla="*/ 67 h 82"/>
                <a:gd name="T58" fmla="*/ 41 w 86"/>
                <a:gd name="T59" fmla="*/ 78 h 82"/>
                <a:gd name="T60" fmla="*/ 67 w 86"/>
                <a:gd name="T61" fmla="*/ 67 h 82"/>
                <a:gd name="T62" fmla="*/ 67 w 86"/>
                <a:gd name="T63" fmla="*/ 15 h 82"/>
                <a:gd name="T64" fmla="*/ 41 w 86"/>
                <a:gd name="T65" fmla="*/ 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6" h="82">
                  <a:moveTo>
                    <a:pt x="41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30" y="82"/>
                    <a:pt x="20" y="78"/>
                    <a:pt x="12" y="70"/>
                  </a:cubicBezTo>
                  <a:cubicBezTo>
                    <a:pt x="4" y="62"/>
                    <a:pt x="0" y="52"/>
                    <a:pt x="0" y="41"/>
                  </a:cubicBezTo>
                  <a:cubicBezTo>
                    <a:pt x="0" y="30"/>
                    <a:pt x="4" y="19"/>
                    <a:pt x="12" y="12"/>
                  </a:cubicBezTo>
                  <a:cubicBezTo>
                    <a:pt x="20" y="4"/>
                    <a:pt x="30" y="0"/>
                    <a:pt x="41" y="0"/>
                  </a:cubicBezTo>
                  <a:cubicBezTo>
                    <a:pt x="52" y="0"/>
                    <a:pt x="62" y="4"/>
                    <a:pt x="70" y="12"/>
                  </a:cubicBezTo>
                  <a:cubicBezTo>
                    <a:pt x="86" y="28"/>
                    <a:pt x="86" y="54"/>
                    <a:pt x="70" y="70"/>
                  </a:cubicBezTo>
                  <a:cubicBezTo>
                    <a:pt x="62" y="78"/>
                    <a:pt x="52" y="82"/>
                    <a:pt x="41" y="82"/>
                  </a:cubicBezTo>
                  <a:close/>
                  <a:moveTo>
                    <a:pt x="41" y="1"/>
                  </a:moveTo>
                  <a:cubicBezTo>
                    <a:pt x="30" y="1"/>
                    <a:pt x="20" y="5"/>
                    <a:pt x="13" y="12"/>
                  </a:cubicBezTo>
                  <a:cubicBezTo>
                    <a:pt x="5" y="20"/>
                    <a:pt x="1" y="30"/>
                    <a:pt x="1" y="41"/>
                  </a:cubicBezTo>
                  <a:cubicBezTo>
                    <a:pt x="1" y="51"/>
                    <a:pt x="5" y="62"/>
                    <a:pt x="13" y="69"/>
                  </a:cubicBezTo>
                  <a:cubicBezTo>
                    <a:pt x="20" y="77"/>
                    <a:pt x="30" y="81"/>
                    <a:pt x="41" y="81"/>
                  </a:cubicBezTo>
                  <a:cubicBezTo>
                    <a:pt x="52" y="81"/>
                    <a:pt x="62" y="77"/>
                    <a:pt x="70" y="69"/>
                  </a:cubicBezTo>
                  <a:cubicBezTo>
                    <a:pt x="85" y="53"/>
                    <a:pt x="85" y="28"/>
                    <a:pt x="70" y="12"/>
                  </a:cubicBezTo>
                  <a:cubicBezTo>
                    <a:pt x="62" y="5"/>
                    <a:pt x="52" y="1"/>
                    <a:pt x="41" y="1"/>
                  </a:cubicBezTo>
                  <a:close/>
                  <a:moveTo>
                    <a:pt x="41" y="79"/>
                  </a:moveTo>
                  <a:cubicBezTo>
                    <a:pt x="31" y="79"/>
                    <a:pt x="22" y="75"/>
                    <a:pt x="14" y="67"/>
                  </a:cubicBezTo>
                  <a:cubicBezTo>
                    <a:pt x="7" y="60"/>
                    <a:pt x="3" y="51"/>
                    <a:pt x="3" y="41"/>
                  </a:cubicBezTo>
                  <a:cubicBezTo>
                    <a:pt x="3" y="31"/>
                    <a:pt x="7" y="21"/>
                    <a:pt x="14" y="14"/>
                  </a:cubicBezTo>
                  <a:cubicBezTo>
                    <a:pt x="22" y="7"/>
                    <a:pt x="31" y="3"/>
                    <a:pt x="41" y="3"/>
                  </a:cubicBezTo>
                  <a:cubicBezTo>
                    <a:pt x="51" y="3"/>
                    <a:pt x="61" y="7"/>
                    <a:pt x="68" y="14"/>
                  </a:cubicBezTo>
                  <a:cubicBezTo>
                    <a:pt x="83" y="29"/>
                    <a:pt x="83" y="53"/>
                    <a:pt x="68" y="67"/>
                  </a:cubicBezTo>
                  <a:cubicBezTo>
                    <a:pt x="61" y="75"/>
                    <a:pt x="51" y="79"/>
                    <a:pt x="41" y="79"/>
                  </a:cubicBezTo>
                  <a:close/>
                  <a:moveTo>
                    <a:pt x="41" y="4"/>
                  </a:moveTo>
                  <a:cubicBezTo>
                    <a:pt x="31" y="4"/>
                    <a:pt x="22" y="8"/>
                    <a:pt x="15" y="15"/>
                  </a:cubicBezTo>
                  <a:cubicBezTo>
                    <a:pt x="8" y="22"/>
                    <a:pt x="4" y="31"/>
                    <a:pt x="4" y="41"/>
                  </a:cubicBezTo>
                  <a:cubicBezTo>
                    <a:pt x="4" y="51"/>
                    <a:pt x="8" y="60"/>
                    <a:pt x="15" y="67"/>
                  </a:cubicBezTo>
                  <a:cubicBezTo>
                    <a:pt x="22" y="74"/>
                    <a:pt x="31" y="78"/>
                    <a:pt x="41" y="78"/>
                  </a:cubicBezTo>
                  <a:cubicBezTo>
                    <a:pt x="51" y="78"/>
                    <a:pt x="60" y="74"/>
                    <a:pt x="67" y="67"/>
                  </a:cubicBezTo>
                  <a:cubicBezTo>
                    <a:pt x="82" y="52"/>
                    <a:pt x="82" y="29"/>
                    <a:pt x="67" y="15"/>
                  </a:cubicBezTo>
                  <a:cubicBezTo>
                    <a:pt x="60" y="8"/>
                    <a:pt x="51" y="4"/>
                    <a:pt x="41" y="4"/>
                  </a:cubicBez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4" name="Freeform 747"/>
            <p:cNvSpPr>
              <a:spLocks noEditPoints="1"/>
            </p:cNvSpPr>
            <p:nvPr/>
          </p:nvSpPr>
          <p:spPr bwMode="auto">
            <a:xfrm>
              <a:off x="5563679" y="3615594"/>
              <a:ext cx="47571" cy="47638"/>
            </a:xfrm>
            <a:custGeom>
              <a:avLst/>
              <a:gdLst>
                <a:gd name="T0" fmla="*/ 21 w 37"/>
                <a:gd name="T1" fmla="*/ 36 h 36"/>
                <a:gd name="T2" fmla="*/ 13 w 37"/>
                <a:gd name="T3" fmla="*/ 26 h 36"/>
                <a:gd name="T4" fmla="*/ 0 w 37"/>
                <a:gd name="T5" fmla="*/ 26 h 36"/>
                <a:gd name="T6" fmla="*/ 8 w 37"/>
                <a:gd name="T7" fmla="*/ 15 h 36"/>
                <a:gd name="T8" fmla="*/ 4 w 37"/>
                <a:gd name="T9" fmla="*/ 3 h 36"/>
                <a:gd name="T10" fmla="*/ 16 w 37"/>
                <a:gd name="T11" fmla="*/ 7 h 36"/>
                <a:gd name="T12" fmla="*/ 27 w 37"/>
                <a:gd name="T13" fmla="*/ 0 h 36"/>
                <a:gd name="T14" fmla="*/ 26 w 37"/>
                <a:gd name="T15" fmla="*/ 13 h 36"/>
                <a:gd name="T16" fmla="*/ 37 w 37"/>
                <a:gd name="T17" fmla="*/ 20 h 36"/>
                <a:gd name="T18" fmla="*/ 25 w 37"/>
                <a:gd name="T19" fmla="*/ 23 h 36"/>
                <a:gd name="T20" fmla="*/ 21 w 37"/>
                <a:gd name="T21" fmla="*/ 36 h 36"/>
                <a:gd name="T22" fmla="*/ 14 w 37"/>
                <a:gd name="T23" fmla="*/ 24 h 36"/>
                <a:gd name="T24" fmla="*/ 14 w 37"/>
                <a:gd name="T25" fmla="*/ 24 h 36"/>
                <a:gd name="T26" fmla="*/ 21 w 37"/>
                <a:gd name="T27" fmla="*/ 34 h 36"/>
                <a:gd name="T28" fmla="*/ 24 w 37"/>
                <a:gd name="T29" fmla="*/ 23 h 36"/>
                <a:gd name="T30" fmla="*/ 24 w 37"/>
                <a:gd name="T31" fmla="*/ 22 h 36"/>
                <a:gd name="T32" fmla="*/ 35 w 37"/>
                <a:gd name="T33" fmla="*/ 19 h 36"/>
                <a:gd name="T34" fmla="*/ 26 w 37"/>
                <a:gd name="T35" fmla="*/ 13 h 36"/>
                <a:gd name="T36" fmla="*/ 26 w 37"/>
                <a:gd name="T37" fmla="*/ 2 h 36"/>
                <a:gd name="T38" fmla="*/ 16 w 37"/>
                <a:gd name="T39" fmla="*/ 8 h 36"/>
                <a:gd name="T40" fmla="*/ 6 w 37"/>
                <a:gd name="T41" fmla="*/ 5 h 36"/>
                <a:gd name="T42" fmla="*/ 9 w 37"/>
                <a:gd name="T43" fmla="*/ 16 h 36"/>
                <a:gd name="T44" fmla="*/ 2 w 37"/>
                <a:gd name="T45" fmla="*/ 24 h 36"/>
                <a:gd name="T46" fmla="*/ 14 w 37"/>
                <a:gd name="T47" fmla="*/ 2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" h="36">
                  <a:moveTo>
                    <a:pt x="21" y="36"/>
                  </a:moveTo>
                  <a:lnTo>
                    <a:pt x="13" y="26"/>
                  </a:lnTo>
                  <a:lnTo>
                    <a:pt x="0" y="26"/>
                  </a:lnTo>
                  <a:lnTo>
                    <a:pt x="8" y="15"/>
                  </a:lnTo>
                  <a:lnTo>
                    <a:pt x="4" y="3"/>
                  </a:lnTo>
                  <a:lnTo>
                    <a:pt x="16" y="7"/>
                  </a:lnTo>
                  <a:lnTo>
                    <a:pt x="27" y="0"/>
                  </a:lnTo>
                  <a:lnTo>
                    <a:pt x="26" y="13"/>
                  </a:lnTo>
                  <a:lnTo>
                    <a:pt x="37" y="20"/>
                  </a:lnTo>
                  <a:lnTo>
                    <a:pt x="25" y="23"/>
                  </a:lnTo>
                  <a:lnTo>
                    <a:pt x="21" y="36"/>
                  </a:lnTo>
                  <a:close/>
                  <a:moveTo>
                    <a:pt x="14" y="24"/>
                  </a:moveTo>
                  <a:lnTo>
                    <a:pt x="14" y="24"/>
                  </a:lnTo>
                  <a:lnTo>
                    <a:pt x="21" y="34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35" y="19"/>
                  </a:lnTo>
                  <a:lnTo>
                    <a:pt x="26" y="13"/>
                  </a:lnTo>
                  <a:lnTo>
                    <a:pt x="26" y="2"/>
                  </a:lnTo>
                  <a:lnTo>
                    <a:pt x="16" y="8"/>
                  </a:lnTo>
                  <a:lnTo>
                    <a:pt x="6" y="5"/>
                  </a:lnTo>
                  <a:lnTo>
                    <a:pt x="9" y="16"/>
                  </a:lnTo>
                  <a:lnTo>
                    <a:pt x="2" y="24"/>
                  </a:lnTo>
                  <a:lnTo>
                    <a:pt x="14" y="24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5" name="Freeform 748"/>
            <p:cNvSpPr>
              <a:spLocks noEditPoints="1"/>
            </p:cNvSpPr>
            <p:nvPr/>
          </p:nvSpPr>
          <p:spPr bwMode="auto">
            <a:xfrm>
              <a:off x="5550993" y="3606066"/>
              <a:ext cx="63428" cy="61930"/>
            </a:xfrm>
            <a:custGeom>
              <a:avLst/>
              <a:gdLst>
                <a:gd name="T0" fmla="*/ 23 w 45"/>
                <a:gd name="T1" fmla="*/ 44 h 44"/>
                <a:gd name="T2" fmla="*/ 23 w 45"/>
                <a:gd name="T3" fmla="*/ 44 h 44"/>
                <a:gd name="T4" fmla="*/ 8 w 45"/>
                <a:gd name="T5" fmla="*/ 37 h 44"/>
                <a:gd name="T6" fmla="*/ 1 w 45"/>
                <a:gd name="T7" fmla="*/ 22 h 44"/>
                <a:gd name="T8" fmla="*/ 8 w 45"/>
                <a:gd name="T9" fmla="*/ 6 h 44"/>
                <a:gd name="T10" fmla="*/ 23 w 45"/>
                <a:gd name="T11" fmla="*/ 0 h 44"/>
                <a:gd name="T12" fmla="*/ 39 w 45"/>
                <a:gd name="T13" fmla="*/ 6 h 44"/>
                <a:gd name="T14" fmla="*/ 45 w 45"/>
                <a:gd name="T15" fmla="*/ 22 h 44"/>
                <a:gd name="T16" fmla="*/ 39 w 45"/>
                <a:gd name="T17" fmla="*/ 37 h 44"/>
                <a:gd name="T18" fmla="*/ 23 w 45"/>
                <a:gd name="T19" fmla="*/ 44 h 44"/>
                <a:gd name="T20" fmla="*/ 23 w 45"/>
                <a:gd name="T21" fmla="*/ 1 h 44"/>
                <a:gd name="T22" fmla="*/ 8 w 45"/>
                <a:gd name="T23" fmla="*/ 7 h 44"/>
                <a:gd name="T24" fmla="*/ 2 w 45"/>
                <a:gd name="T25" fmla="*/ 22 h 44"/>
                <a:gd name="T26" fmla="*/ 8 w 45"/>
                <a:gd name="T27" fmla="*/ 36 h 44"/>
                <a:gd name="T28" fmla="*/ 23 w 45"/>
                <a:gd name="T29" fmla="*/ 43 h 44"/>
                <a:gd name="T30" fmla="*/ 38 w 45"/>
                <a:gd name="T31" fmla="*/ 36 h 44"/>
                <a:gd name="T32" fmla="*/ 44 w 45"/>
                <a:gd name="T33" fmla="*/ 22 h 44"/>
                <a:gd name="T34" fmla="*/ 38 w 45"/>
                <a:gd name="T35" fmla="*/ 7 h 44"/>
                <a:gd name="T36" fmla="*/ 23 w 45"/>
                <a:gd name="T37" fmla="*/ 1 h 44"/>
                <a:gd name="T38" fmla="*/ 23 w 45"/>
                <a:gd name="T39" fmla="*/ 42 h 44"/>
                <a:gd name="T40" fmla="*/ 9 w 45"/>
                <a:gd name="T41" fmla="*/ 36 h 44"/>
                <a:gd name="T42" fmla="*/ 9 w 45"/>
                <a:gd name="T43" fmla="*/ 7 h 44"/>
                <a:gd name="T44" fmla="*/ 23 w 45"/>
                <a:gd name="T45" fmla="*/ 1 h 44"/>
                <a:gd name="T46" fmla="*/ 38 w 45"/>
                <a:gd name="T47" fmla="*/ 7 h 44"/>
                <a:gd name="T48" fmla="*/ 44 w 45"/>
                <a:gd name="T49" fmla="*/ 22 h 44"/>
                <a:gd name="T50" fmla="*/ 38 w 45"/>
                <a:gd name="T51" fmla="*/ 36 h 44"/>
                <a:gd name="T52" fmla="*/ 23 w 45"/>
                <a:gd name="T53" fmla="*/ 42 h 44"/>
                <a:gd name="T54" fmla="*/ 23 w 45"/>
                <a:gd name="T55" fmla="*/ 2 h 44"/>
                <a:gd name="T56" fmla="*/ 9 w 45"/>
                <a:gd name="T57" fmla="*/ 8 h 44"/>
                <a:gd name="T58" fmla="*/ 9 w 45"/>
                <a:gd name="T59" fmla="*/ 36 h 44"/>
                <a:gd name="T60" fmla="*/ 23 w 45"/>
                <a:gd name="T61" fmla="*/ 42 h 44"/>
                <a:gd name="T62" fmla="*/ 37 w 45"/>
                <a:gd name="T63" fmla="*/ 36 h 44"/>
                <a:gd name="T64" fmla="*/ 43 w 45"/>
                <a:gd name="T65" fmla="*/ 22 h 44"/>
                <a:gd name="T66" fmla="*/ 37 w 45"/>
                <a:gd name="T67" fmla="*/ 8 h 44"/>
                <a:gd name="T68" fmla="*/ 23 w 45"/>
                <a:gd name="T69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" h="44">
                  <a:moveTo>
                    <a:pt x="23" y="44"/>
                  </a:moveTo>
                  <a:cubicBezTo>
                    <a:pt x="23" y="44"/>
                    <a:pt x="23" y="44"/>
                    <a:pt x="23" y="44"/>
                  </a:cubicBezTo>
                  <a:cubicBezTo>
                    <a:pt x="17" y="44"/>
                    <a:pt x="12" y="41"/>
                    <a:pt x="8" y="37"/>
                  </a:cubicBezTo>
                  <a:cubicBezTo>
                    <a:pt x="4" y="33"/>
                    <a:pt x="1" y="28"/>
                    <a:pt x="1" y="22"/>
                  </a:cubicBezTo>
                  <a:cubicBezTo>
                    <a:pt x="1" y="16"/>
                    <a:pt x="4" y="10"/>
                    <a:pt x="8" y="6"/>
                  </a:cubicBezTo>
                  <a:cubicBezTo>
                    <a:pt x="12" y="2"/>
                    <a:pt x="17" y="0"/>
                    <a:pt x="23" y="0"/>
                  </a:cubicBezTo>
                  <a:cubicBezTo>
                    <a:pt x="29" y="0"/>
                    <a:pt x="35" y="2"/>
                    <a:pt x="39" y="6"/>
                  </a:cubicBezTo>
                  <a:cubicBezTo>
                    <a:pt x="43" y="10"/>
                    <a:pt x="45" y="16"/>
                    <a:pt x="45" y="22"/>
                  </a:cubicBezTo>
                  <a:cubicBezTo>
                    <a:pt x="45" y="28"/>
                    <a:pt x="43" y="33"/>
                    <a:pt x="39" y="37"/>
                  </a:cubicBezTo>
                  <a:cubicBezTo>
                    <a:pt x="35" y="41"/>
                    <a:pt x="29" y="44"/>
                    <a:pt x="23" y="44"/>
                  </a:cubicBezTo>
                  <a:close/>
                  <a:moveTo>
                    <a:pt x="23" y="1"/>
                  </a:moveTo>
                  <a:cubicBezTo>
                    <a:pt x="18" y="1"/>
                    <a:pt x="12" y="3"/>
                    <a:pt x="8" y="7"/>
                  </a:cubicBezTo>
                  <a:cubicBezTo>
                    <a:pt x="4" y="11"/>
                    <a:pt x="2" y="16"/>
                    <a:pt x="2" y="22"/>
                  </a:cubicBezTo>
                  <a:cubicBezTo>
                    <a:pt x="2" y="27"/>
                    <a:pt x="4" y="33"/>
                    <a:pt x="8" y="36"/>
                  </a:cubicBezTo>
                  <a:cubicBezTo>
                    <a:pt x="12" y="40"/>
                    <a:pt x="18" y="43"/>
                    <a:pt x="23" y="43"/>
                  </a:cubicBezTo>
                  <a:cubicBezTo>
                    <a:pt x="29" y="43"/>
                    <a:pt x="34" y="40"/>
                    <a:pt x="38" y="36"/>
                  </a:cubicBezTo>
                  <a:cubicBezTo>
                    <a:pt x="42" y="33"/>
                    <a:pt x="44" y="27"/>
                    <a:pt x="44" y="22"/>
                  </a:cubicBezTo>
                  <a:cubicBezTo>
                    <a:pt x="44" y="16"/>
                    <a:pt x="42" y="11"/>
                    <a:pt x="38" y="7"/>
                  </a:cubicBezTo>
                  <a:cubicBezTo>
                    <a:pt x="34" y="3"/>
                    <a:pt x="29" y="1"/>
                    <a:pt x="23" y="1"/>
                  </a:cubicBezTo>
                  <a:close/>
                  <a:moveTo>
                    <a:pt x="23" y="42"/>
                  </a:moveTo>
                  <a:cubicBezTo>
                    <a:pt x="18" y="42"/>
                    <a:pt x="12" y="40"/>
                    <a:pt x="9" y="36"/>
                  </a:cubicBezTo>
                  <a:cubicBezTo>
                    <a:pt x="0" y="28"/>
                    <a:pt x="0" y="15"/>
                    <a:pt x="9" y="7"/>
                  </a:cubicBezTo>
                  <a:cubicBezTo>
                    <a:pt x="12" y="3"/>
                    <a:pt x="18" y="1"/>
                    <a:pt x="23" y="1"/>
                  </a:cubicBezTo>
                  <a:cubicBezTo>
                    <a:pt x="29" y="1"/>
                    <a:pt x="34" y="3"/>
                    <a:pt x="38" y="7"/>
                  </a:cubicBezTo>
                  <a:cubicBezTo>
                    <a:pt x="42" y="11"/>
                    <a:pt x="44" y="16"/>
                    <a:pt x="44" y="22"/>
                  </a:cubicBezTo>
                  <a:cubicBezTo>
                    <a:pt x="44" y="27"/>
                    <a:pt x="42" y="32"/>
                    <a:pt x="38" y="36"/>
                  </a:cubicBezTo>
                  <a:cubicBezTo>
                    <a:pt x="34" y="40"/>
                    <a:pt x="29" y="42"/>
                    <a:pt x="23" y="42"/>
                  </a:cubicBezTo>
                  <a:close/>
                  <a:moveTo>
                    <a:pt x="23" y="2"/>
                  </a:moveTo>
                  <a:cubicBezTo>
                    <a:pt x="18" y="2"/>
                    <a:pt x="13" y="4"/>
                    <a:pt x="9" y="8"/>
                  </a:cubicBezTo>
                  <a:cubicBezTo>
                    <a:pt x="1" y="15"/>
                    <a:pt x="1" y="28"/>
                    <a:pt x="9" y="36"/>
                  </a:cubicBezTo>
                  <a:cubicBezTo>
                    <a:pt x="13" y="39"/>
                    <a:pt x="18" y="42"/>
                    <a:pt x="23" y="42"/>
                  </a:cubicBezTo>
                  <a:cubicBezTo>
                    <a:pt x="28" y="42"/>
                    <a:pt x="33" y="39"/>
                    <a:pt x="37" y="36"/>
                  </a:cubicBezTo>
                  <a:cubicBezTo>
                    <a:pt x="41" y="32"/>
                    <a:pt x="43" y="27"/>
                    <a:pt x="43" y="22"/>
                  </a:cubicBezTo>
                  <a:cubicBezTo>
                    <a:pt x="43" y="16"/>
                    <a:pt x="41" y="11"/>
                    <a:pt x="37" y="8"/>
                  </a:cubicBezTo>
                  <a:cubicBezTo>
                    <a:pt x="33" y="4"/>
                    <a:pt x="28" y="2"/>
                    <a:pt x="23" y="2"/>
                  </a:cubicBez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6" name="Freeform 749"/>
            <p:cNvSpPr>
              <a:spLocks noEditPoints="1"/>
            </p:cNvSpPr>
            <p:nvPr/>
          </p:nvSpPr>
          <p:spPr bwMode="auto">
            <a:xfrm>
              <a:off x="5600149" y="3510790"/>
              <a:ext cx="177599" cy="200079"/>
            </a:xfrm>
            <a:custGeom>
              <a:avLst/>
              <a:gdLst>
                <a:gd name="T0" fmla="*/ 137 w 137"/>
                <a:gd name="T1" fmla="*/ 155 h 155"/>
                <a:gd name="T2" fmla="*/ 136 w 137"/>
                <a:gd name="T3" fmla="*/ 154 h 155"/>
                <a:gd name="T4" fmla="*/ 0 w 137"/>
                <a:gd name="T5" fmla="*/ 82 h 155"/>
                <a:gd name="T6" fmla="*/ 1 w 137"/>
                <a:gd name="T7" fmla="*/ 82 h 155"/>
                <a:gd name="T8" fmla="*/ 132 w 137"/>
                <a:gd name="T9" fmla="*/ 0 h 155"/>
                <a:gd name="T10" fmla="*/ 132 w 137"/>
                <a:gd name="T11" fmla="*/ 2 h 155"/>
                <a:gd name="T12" fmla="*/ 137 w 137"/>
                <a:gd name="T13" fmla="*/ 155 h 155"/>
                <a:gd name="T14" fmla="*/ 3 w 137"/>
                <a:gd name="T15" fmla="*/ 82 h 155"/>
                <a:gd name="T16" fmla="*/ 136 w 137"/>
                <a:gd name="T17" fmla="*/ 153 h 155"/>
                <a:gd name="T18" fmla="*/ 131 w 137"/>
                <a:gd name="T19" fmla="*/ 2 h 155"/>
                <a:gd name="T20" fmla="*/ 3 w 137"/>
                <a:gd name="T21" fmla="*/ 82 h 155"/>
                <a:gd name="T22" fmla="*/ 135 w 137"/>
                <a:gd name="T23" fmla="*/ 152 h 155"/>
                <a:gd name="T24" fmla="*/ 135 w 137"/>
                <a:gd name="T25" fmla="*/ 152 h 155"/>
                <a:gd name="T26" fmla="*/ 4 w 137"/>
                <a:gd name="T27" fmla="*/ 82 h 155"/>
                <a:gd name="T28" fmla="*/ 5 w 137"/>
                <a:gd name="T29" fmla="*/ 82 h 155"/>
                <a:gd name="T30" fmla="*/ 130 w 137"/>
                <a:gd name="T31" fmla="*/ 3 h 155"/>
                <a:gd name="T32" fmla="*/ 130 w 137"/>
                <a:gd name="T33" fmla="*/ 4 h 155"/>
                <a:gd name="T34" fmla="*/ 135 w 137"/>
                <a:gd name="T35" fmla="*/ 152 h 155"/>
                <a:gd name="T36" fmla="*/ 6 w 137"/>
                <a:gd name="T37" fmla="*/ 82 h 155"/>
                <a:gd name="T38" fmla="*/ 135 w 137"/>
                <a:gd name="T39" fmla="*/ 151 h 155"/>
                <a:gd name="T40" fmla="*/ 129 w 137"/>
                <a:gd name="T41" fmla="*/ 5 h 155"/>
                <a:gd name="T42" fmla="*/ 6 w 137"/>
                <a:gd name="T43" fmla="*/ 8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7" h="155">
                  <a:moveTo>
                    <a:pt x="137" y="155"/>
                  </a:moveTo>
                  <a:lnTo>
                    <a:pt x="136" y="154"/>
                  </a:lnTo>
                  <a:lnTo>
                    <a:pt x="0" y="82"/>
                  </a:lnTo>
                  <a:lnTo>
                    <a:pt x="1" y="82"/>
                  </a:lnTo>
                  <a:lnTo>
                    <a:pt x="132" y="0"/>
                  </a:lnTo>
                  <a:lnTo>
                    <a:pt x="132" y="2"/>
                  </a:lnTo>
                  <a:lnTo>
                    <a:pt x="137" y="155"/>
                  </a:lnTo>
                  <a:close/>
                  <a:moveTo>
                    <a:pt x="3" y="82"/>
                  </a:moveTo>
                  <a:lnTo>
                    <a:pt x="136" y="153"/>
                  </a:lnTo>
                  <a:lnTo>
                    <a:pt x="131" y="2"/>
                  </a:lnTo>
                  <a:lnTo>
                    <a:pt x="3" y="82"/>
                  </a:lnTo>
                  <a:close/>
                  <a:moveTo>
                    <a:pt x="135" y="152"/>
                  </a:moveTo>
                  <a:lnTo>
                    <a:pt x="135" y="152"/>
                  </a:lnTo>
                  <a:lnTo>
                    <a:pt x="4" y="82"/>
                  </a:lnTo>
                  <a:lnTo>
                    <a:pt x="5" y="82"/>
                  </a:lnTo>
                  <a:lnTo>
                    <a:pt x="130" y="3"/>
                  </a:lnTo>
                  <a:lnTo>
                    <a:pt x="130" y="4"/>
                  </a:lnTo>
                  <a:lnTo>
                    <a:pt x="135" y="152"/>
                  </a:lnTo>
                  <a:close/>
                  <a:moveTo>
                    <a:pt x="6" y="82"/>
                  </a:moveTo>
                  <a:lnTo>
                    <a:pt x="135" y="151"/>
                  </a:lnTo>
                  <a:lnTo>
                    <a:pt x="129" y="5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7" name="Freeform 750"/>
            <p:cNvSpPr>
              <a:spLocks noEditPoints="1"/>
            </p:cNvSpPr>
            <p:nvPr/>
          </p:nvSpPr>
          <p:spPr bwMode="auto">
            <a:xfrm>
              <a:off x="5623936" y="3531434"/>
              <a:ext cx="141127" cy="160381"/>
            </a:xfrm>
            <a:custGeom>
              <a:avLst/>
              <a:gdLst>
                <a:gd name="T0" fmla="*/ 110 w 110"/>
                <a:gd name="T1" fmla="*/ 124 h 124"/>
                <a:gd name="T2" fmla="*/ 109 w 110"/>
                <a:gd name="T3" fmla="*/ 124 h 124"/>
                <a:gd name="T4" fmla="*/ 0 w 110"/>
                <a:gd name="T5" fmla="*/ 66 h 124"/>
                <a:gd name="T6" fmla="*/ 1 w 110"/>
                <a:gd name="T7" fmla="*/ 65 h 124"/>
                <a:gd name="T8" fmla="*/ 106 w 110"/>
                <a:gd name="T9" fmla="*/ 0 h 124"/>
                <a:gd name="T10" fmla="*/ 106 w 110"/>
                <a:gd name="T11" fmla="*/ 1 h 124"/>
                <a:gd name="T12" fmla="*/ 110 w 110"/>
                <a:gd name="T13" fmla="*/ 124 h 124"/>
                <a:gd name="T14" fmla="*/ 2 w 110"/>
                <a:gd name="T15" fmla="*/ 66 h 124"/>
                <a:gd name="T16" fmla="*/ 109 w 110"/>
                <a:gd name="T17" fmla="*/ 122 h 124"/>
                <a:gd name="T18" fmla="*/ 105 w 110"/>
                <a:gd name="T19" fmla="*/ 2 h 124"/>
                <a:gd name="T20" fmla="*/ 2 w 110"/>
                <a:gd name="T21" fmla="*/ 66 h 124"/>
                <a:gd name="T22" fmla="*/ 105 w 110"/>
                <a:gd name="T23" fmla="*/ 117 h 124"/>
                <a:gd name="T24" fmla="*/ 105 w 110"/>
                <a:gd name="T25" fmla="*/ 117 h 124"/>
                <a:gd name="T26" fmla="*/ 8 w 110"/>
                <a:gd name="T27" fmla="*/ 65 h 124"/>
                <a:gd name="T28" fmla="*/ 9 w 110"/>
                <a:gd name="T29" fmla="*/ 65 h 124"/>
                <a:gd name="T30" fmla="*/ 101 w 110"/>
                <a:gd name="T31" fmla="*/ 7 h 124"/>
                <a:gd name="T32" fmla="*/ 101 w 110"/>
                <a:gd name="T33" fmla="*/ 8 h 124"/>
                <a:gd name="T34" fmla="*/ 105 w 110"/>
                <a:gd name="T35" fmla="*/ 117 h 124"/>
                <a:gd name="T36" fmla="*/ 11 w 110"/>
                <a:gd name="T37" fmla="*/ 65 h 124"/>
                <a:gd name="T38" fmla="*/ 104 w 110"/>
                <a:gd name="T39" fmla="*/ 114 h 124"/>
                <a:gd name="T40" fmla="*/ 100 w 110"/>
                <a:gd name="T41" fmla="*/ 9 h 124"/>
                <a:gd name="T42" fmla="*/ 11 w 110"/>
                <a:gd name="T4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0" h="124">
                  <a:moveTo>
                    <a:pt x="110" y="124"/>
                  </a:moveTo>
                  <a:lnTo>
                    <a:pt x="109" y="124"/>
                  </a:lnTo>
                  <a:lnTo>
                    <a:pt x="0" y="66"/>
                  </a:lnTo>
                  <a:lnTo>
                    <a:pt x="1" y="65"/>
                  </a:lnTo>
                  <a:lnTo>
                    <a:pt x="106" y="0"/>
                  </a:lnTo>
                  <a:lnTo>
                    <a:pt x="106" y="1"/>
                  </a:lnTo>
                  <a:lnTo>
                    <a:pt x="110" y="124"/>
                  </a:lnTo>
                  <a:close/>
                  <a:moveTo>
                    <a:pt x="2" y="66"/>
                  </a:moveTo>
                  <a:lnTo>
                    <a:pt x="109" y="122"/>
                  </a:lnTo>
                  <a:lnTo>
                    <a:pt x="105" y="2"/>
                  </a:lnTo>
                  <a:lnTo>
                    <a:pt x="2" y="66"/>
                  </a:lnTo>
                  <a:close/>
                  <a:moveTo>
                    <a:pt x="105" y="117"/>
                  </a:moveTo>
                  <a:lnTo>
                    <a:pt x="105" y="117"/>
                  </a:lnTo>
                  <a:lnTo>
                    <a:pt x="8" y="65"/>
                  </a:lnTo>
                  <a:lnTo>
                    <a:pt x="9" y="65"/>
                  </a:lnTo>
                  <a:lnTo>
                    <a:pt x="101" y="7"/>
                  </a:lnTo>
                  <a:lnTo>
                    <a:pt x="101" y="8"/>
                  </a:lnTo>
                  <a:lnTo>
                    <a:pt x="105" y="117"/>
                  </a:lnTo>
                  <a:close/>
                  <a:moveTo>
                    <a:pt x="11" y="65"/>
                  </a:moveTo>
                  <a:lnTo>
                    <a:pt x="104" y="114"/>
                  </a:lnTo>
                  <a:lnTo>
                    <a:pt x="100" y="9"/>
                  </a:lnTo>
                  <a:lnTo>
                    <a:pt x="11" y="6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8" name="Freeform 751"/>
            <p:cNvSpPr>
              <a:spLocks noEditPoints="1"/>
            </p:cNvSpPr>
            <p:nvPr/>
          </p:nvSpPr>
          <p:spPr bwMode="auto">
            <a:xfrm>
              <a:off x="5674678" y="3607655"/>
              <a:ext cx="69771" cy="39698"/>
            </a:xfrm>
            <a:custGeom>
              <a:avLst/>
              <a:gdLst>
                <a:gd name="T0" fmla="*/ 53 w 54"/>
                <a:gd name="T1" fmla="*/ 30 h 30"/>
                <a:gd name="T2" fmla="*/ 52 w 54"/>
                <a:gd name="T3" fmla="*/ 30 h 30"/>
                <a:gd name="T4" fmla="*/ 0 w 54"/>
                <a:gd name="T5" fmla="*/ 2 h 30"/>
                <a:gd name="T6" fmla="*/ 1 w 54"/>
                <a:gd name="T7" fmla="*/ 0 h 30"/>
                <a:gd name="T8" fmla="*/ 2 w 54"/>
                <a:gd name="T9" fmla="*/ 0 h 30"/>
                <a:gd name="T10" fmla="*/ 54 w 54"/>
                <a:gd name="T11" fmla="*/ 28 h 30"/>
                <a:gd name="T12" fmla="*/ 53 w 54"/>
                <a:gd name="T13" fmla="*/ 30 h 30"/>
                <a:gd name="T14" fmla="*/ 1 w 54"/>
                <a:gd name="T15" fmla="*/ 2 h 30"/>
                <a:gd name="T16" fmla="*/ 52 w 54"/>
                <a:gd name="T17" fmla="*/ 29 h 30"/>
                <a:gd name="T18" fmla="*/ 53 w 54"/>
                <a:gd name="T19" fmla="*/ 28 h 30"/>
                <a:gd name="T20" fmla="*/ 2 w 54"/>
                <a:gd name="T21" fmla="*/ 1 h 30"/>
                <a:gd name="T22" fmla="*/ 1 w 54"/>
                <a:gd name="T23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30">
                  <a:moveTo>
                    <a:pt x="53" y="30"/>
                  </a:moveTo>
                  <a:lnTo>
                    <a:pt x="52" y="30"/>
                  </a:lnTo>
                  <a:lnTo>
                    <a:pt x="0" y="2"/>
                  </a:lnTo>
                  <a:lnTo>
                    <a:pt x="1" y="0"/>
                  </a:lnTo>
                  <a:lnTo>
                    <a:pt x="2" y="0"/>
                  </a:lnTo>
                  <a:lnTo>
                    <a:pt x="54" y="28"/>
                  </a:lnTo>
                  <a:lnTo>
                    <a:pt x="53" y="30"/>
                  </a:lnTo>
                  <a:close/>
                  <a:moveTo>
                    <a:pt x="1" y="2"/>
                  </a:moveTo>
                  <a:lnTo>
                    <a:pt x="52" y="29"/>
                  </a:lnTo>
                  <a:lnTo>
                    <a:pt x="53" y="28"/>
                  </a:lnTo>
                  <a:lnTo>
                    <a:pt x="2" y="1"/>
                  </a:lnTo>
                  <a:lnTo>
                    <a:pt x="1" y="2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89" name="Freeform 752"/>
            <p:cNvSpPr>
              <a:spLocks noEditPoints="1"/>
            </p:cNvSpPr>
            <p:nvPr/>
          </p:nvSpPr>
          <p:spPr bwMode="auto">
            <a:xfrm>
              <a:off x="5695292" y="3593363"/>
              <a:ext cx="49157" cy="28583"/>
            </a:xfrm>
            <a:custGeom>
              <a:avLst/>
              <a:gdLst>
                <a:gd name="T0" fmla="*/ 37 w 39"/>
                <a:gd name="T1" fmla="*/ 23 h 23"/>
                <a:gd name="T2" fmla="*/ 37 w 39"/>
                <a:gd name="T3" fmla="*/ 23 h 23"/>
                <a:gd name="T4" fmla="*/ 0 w 39"/>
                <a:gd name="T5" fmla="*/ 3 h 23"/>
                <a:gd name="T6" fmla="*/ 1 w 39"/>
                <a:gd name="T7" fmla="*/ 0 h 23"/>
                <a:gd name="T8" fmla="*/ 1 w 39"/>
                <a:gd name="T9" fmla="*/ 0 h 23"/>
                <a:gd name="T10" fmla="*/ 39 w 39"/>
                <a:gd name="T11" fmla="*/ 21 h 23"/>
                <a:gd name="T12" fmla="*/ 37 w 39"/>
                <a:gd name="T13" fmla="*/ 23 h 23"/>
                <a:gd name="T14" fmla="*/ 1 w 39"/>
                <a:gd name="T15" fmla="*/ 2 h 23"/>
                <a:gd name="T16" fmla="*/ 37 w 39"/>
                <a:gd name="T17" fmla="*/ 22 h 23"/>
                <a:gd name="T18" fmla="*/ 37 w 39"/>
                <a:gd name="T19" fmla="*/ 21 h 23"/>
                <a:gd name="T20" fmla="*/ 1 w 39"/>
                <a:gd name="T21" fmla="*/ 1 h 23"/>
                <a:gd name="T22" fmla="*/ 1 w 39"/>
                <a:gd name="T2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23">
                  <a:moveTo>
                    <a:pt x="37" y="23"/>
                  </a:moveTo>
                  <a:lnTo>
                    <a:pt x="37" y="2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39" y="21"/>
                  </a:lnTo>
                  <a:lnTo>
                    <a:pt x="37" y="23"/>
                  </a:lnTo>
                  <a:close/>
                  <a:moveTo>
                    <a:pt x="1" y="2"/>
                  </a:moveTo>
                  <a:lnTo>
                    <a:pt x="37" y="22"/>
                  </a:lnTo>
                  <a:lnTo>
                    <a:pt x="37" y="21"/>
                  </a:lnTo>
                  <a:lnTo>
                    <a:pt x="1" y="1"/>
                  </a:lnTo>
                  <a:lnTo>
                    <a:pt x="1" y="2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90" name="Freeform 753"/>
            <p:cNvSpPr>
              <a:spLocks noEditPoints="1"/>
            </p:cNvSpPr>
            <p:nvPr/>
          </p:nvSpPr>
          <p:spPr bwMode="auto">
            <a:xfrm>
              <a:off x="5841176" y="3539373"/>
              <a:ext cx="242613" cy="36523"/>
            </a:xfrm>
            <a:custGeom>
              <a:avLst/>
              <a:gdLst>
                <a:gd name="T0" fmla="*/ 33 w 174"/>
                <a:gd name="T1" fmla="*/ 27 h 27"/>
                <a:gd name="T2" fmla="*/ 0 w 174"/>
                <a:gd name="T3" fmla="*/ 15 h 27"/>
                <a:gd name="T4" fmla="*/ 0 w 174"/>
                <a:gd name="T5" fmla="*/ 14 h 27"/>
                <a:gd name="T6" fmla="*/ 2 w 174"/>
                <a:gd name="T7" fmla="*/ 12 h 27"/>
                <a:gd name="T8" fmla="*/ 2 w 174"/>
                <a:gd name="T9" fmla="*/ 13 h 27"/>
                <a:gd name="T10" fmla="*/ 33 w 174"/>
                <a:gd name="T11" fmla="*/ 25 h 27"/>
                <a:gd name="T12" fmla="*/ 87 w 174"/>
                <a:gd name="T13" fmla="*/ 12 h 27"/>
                <a:gd name="T14" fmla="*/ 141 w 174"/>
                <a:gd name="T15" fmla="*/ 0 h 27"/>
                <a:gd name="T16" fmla="*/ 174 w 174"/>
                <a:gd name="T17" fmla="*/ 13 h 27"/>
                <a:gd name="T18" fmla="*/ 174 w 174"/>
                <a:gd name="T19" fmla="*/ 13 h 27"/>
                <a:gd name="T20" fmla="*/ 172 w 174"/>
                <a:gd name="T21" fmla="*/ 15 h 27"/>
                <a:gd name="T22" fmla="*/ 172 w 174"/>
                <a:gd name="T23" fmla="*/ 15 h 27"/>
                <a:gd name="T24" fmla="*/ 141 w 174"/>
                <a:gd name="T25" fmla="*/ 3 h 27"/>
                <a:gd name="T26" fmla="*/ 88 w 174"/>
                <a:gd name="T27" fmla="*/ 15 h 27"/>
                <a:gd name="T28" fmla="*/ 33 w 174"/>
                <a:gd name="T29" fmla="*/ 27 h 27"/>
                <a:gd name="T30" fmla="*/ 1 w 174"/>
                <a:gd name="T31" fmla="*/ 14 h 27"/>
                <a:gd name="T32" fmla="*/ 33 w 174"/>
                <a:gd name="T33" fmla="*/ 27 h 27"/>
                <a:gd name="T34" fmla="*/ 87 w 174"/>
                <a:gd name="T35" fmla="*/ 14 h 27"/>
                <a:gd name="T36" fmla="*/ 141 w 174"/>
                <a:gd name="T37" fmla="*/ 2 h 27"/>
                <a:gd name="T38" fmla="*/ 172 w 174"/>
                <a:gd name="T39" fmla="*/ 14 h 27"/>
                <a:gd name="T40" fmla="*/ 173 w 174"/>
                <a:gd name="T41" fmla="*/ 13 h 27"/>
                <a:gd name="T42" fmla="*/ 141 w 174"/>
                <a:gd name="T43" fmla="*/ 1 h 27"/>
                <a:gd name="T44" fmla="*/ 87 w 174"/>
                <a:gd name="T45" fmla="*/ 13 h 27"/>
                <a:gd name="T46" fmla="*/ 33 w 174"/>
                <a:gd name="T47" fmla="*/ 26 h 27"/>
                <a:gd name="T48" fmla="*/ 2 w 174"/>
                <a:gd name="T49" fmla="*/ 14 h 27"/>
                <a:gd name="T50" fmla="*/ 1 w 174"/>
                <a:gd name="T5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4" h="27">
                  <a:moveTo>
                    <a:pt x="33" y="27"/>
                  </a:moveTo>
                  <a:cubicBezTo>
                    <a:pt x="20" y="27"/>
                    <a:pt x="9" y="23"/>
                    <a:pt x="0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0" y="21"/>
                    <a:pt x="20" y="25"/>
                    <a:pt x="33" y="25"/>
                  </a:cubicBezTo>
                  <a:cubicBezTo>
                    <a:pt x="50" y="25"/>
                    <a:pt x="69" y="18"/>
                    <a:pt x="87" y="12"/>
                  </a:cubicBezTo>
                  <a:cubicBezTo>
                    <a:pt x="105" y="6"/>
                    <a:pt x="124" y="0"/>
                    <a:pt x="141" y="0"/>
                  </a:cubicBezTo>
                  <a:cubicBezTo>
                    <a:pt x="154" y="0"/>
                    <a:pt x="165" y="4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64" y="6"/>
                    <a:pt x="154" y="3"/>
                    <a:pt x="141" y="3"/>
                  </a:cubicBezTo>
                  <a:cubicBezTo>
                    <a:pt x="124" y="3"/>
                    <a:pt x="106" y="9"/>
                    <a:pt x="88" y="15"/>
                  </a:cubicBezTo>
                  <a:cubicBezTo>
                    <a:pt x="69" y="21"/>
                    <a:pt x="50" y="27"/>
                    <a:pt x="33" y="27"/>
                  </a:cubicBezTo>
                  <a:close/>
                  <a:moveTo>
                    <a:pt x="1" y="14"/>
                  </a:moveTo>
                  <a:cubicBezTo>
                    <a:pt x="9" y="22"/>
                    <a:pt x="20" y="27"/>
                    <a:pt x="33" y="27"/>
                  </a:cubicBezTo>
                  <a:cubicBezTo>
                    <a:pt x="50" y="27"/>
                    <a:pt x="69" y="20"/>
                    <a:pt x="87" y="14"/>
                  </a:cubicBezTo>
                  <a:cubicBezTo>
                    <a:pt x="105" y="8"/>
                    <a:pt x="124" y="2"/>
                    <a:pt x="141" y="2"/>
                  </a:cubicBezTo>
                  <a:cubicBezTo>
                    <a:pt x="154" y="2"/>
                    <a:pt x="164" y="5"/>
                    <a:pt x="172" y="14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65" y="5"/>
                    <a:pt x="154" y="1"/>
                    <a:pt x="141" y="1"/>
                  </a:cubicBezTo>
                  <a:cubicBezTo>
                    <a:pt x="124" y="1"/>
                    <a:pt x="105" y="7"/>
                    <a:pt x="87" y="13"/>
                  </a:cubicBezTo>
                  <a:cubicBezTo>
                    <a:pt x="69" y="19"/>
                    <a:pt x="50" y="26"/>
                    <a:pt x="33" y="26"/>
                  </a:cubicBezTo>
                  <a:cubicBezTo>
                    <a:pt x="20" y="26"/>
                    <a:pt x="10" y="22"/>
                    <a:pt x="2" y="14"/>
                  </a:cubicBezTo>
                  <a:lnTo>
                    <a:pt x="1" y="14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91" name="Freeform 754"/>
            <p:cNvSpPr>
              <a:spLocks noEditPoints="1"/>
            </p:cNvSpPr>
            <p:nvPr/>
          </p:nvSpPr>
          <p:spPr bwMode="auto">
            <a:xfrm>
              <a:off x="5841176" y="3558428"/>
              <a:ext cx="242613" cy="38110"/>
            </a:xfrm>
            <a:custGeom>
              <a:avLst/>
              <a:gdLst>
                <a:gd name="T0" fmla="*/ 33 w 174"/>
                <a:gd name="T1" fmla="*/ 28 h 28"/>
                <a:gd name="T2" fmla="*/ 0 w 174"/>
                <a:gd name="T3" fmla="*/ 15 h 28"/>
                <a:gd name="T4" fmla="*/ 0 w 174"/>
                <a:gd name="T5" fmla="*/ 15 h 28"/>
                <a:gd name="T6" fmla="*/ 2 w 174"/>
                <a:gd name="T7" fmla="*/ 13 h 28"/>
                <a:gd name="T8" fmla="*/ 2 w 174"/>
                <a:gd name="T9" fmla="*/ 13 h 28"/>
                <a:gd name="T10" fmla="*/ 33 w 174"/>
                <a:gd name="T11" fmla="*/ 25 h 28"/>
                <a:gd name="T12" fmla="*/ 87 w 174"/>
                <a:gd name="T13" fmla="*/ 13 h 28"/>
                <a:gd name="T14" fmla="*/ 141 w 174"/>
                <a:gd name="T15" fmla="*/ 0 h 28"/>
                <a:gd name="T16" fmla="*/ 174 w 174"/>
                <a:gd name="T17" fmla="*/ 13 h 28"/>
                <a:gd name="T18" fmla="*/ 174 w 174"/>
                <a:gd name="T19" fmla="*/ 14 h 28"/>
                <a:gd name="T20" fmla="*/ 172 w 174"/>
                <a:gd name="T21" fmla="*/ 16 h 28"/>
                <a:gd name="T22" fmla="*/ 172 w 174"/>
                <a:gd name="T23" fmla="*/ 15 h 28"/>
                <a:gd name="T24" fmla="*/ 141 w 174"/>
                <a:gd name="T25" fmla="*/ 3 h 28"/>
                <a:gd name="T26" fmla="*/ 87 w 174"/>
                <a:gd name="T27" fmla="*/ 16 h 28"/>
                <a:gd name="T28" fmla="*/ 33 w 174"/>
                <a:gd name="T29" fmla="*/ 28 h 28"/>
                <a:gd name="T30" fmla="*/ 1 w 174"/>
                <a:gd name="T31" fmla="*/ 15 h 28"/>
                <a:gd name="T32" fmla="*/ 33 w 174"/>
                <a:gd name="T33" fmla="*/ 27 h 28"/>
                <a:gd name="T34" fmla="*/ 87 w 174"/>
                <a:gd name="T35" fmla="*/ 15 h 28"/>
                <a:gd name="T36" fmla="*/ 141 w 174"/>
                <a:gd name="T37" fmla="*/ 2 h 28"/>
                <a:gd name="T38" fmla="*/ 172 w 174"/>
                <a:gd name="T39" fmla="*/ 14 h 28"/>
                <a:gd name="T40" fmla="*/ 173 w 174"/>
                <a:gd name="T41" fmla="*/ 14 h 28"/>
                <a:gd name="T42" fmla="*/ 141 w 174"/>
                <a:gd name="T43" fmla="*/ 1 h 28"/>
                <a:gd name="T44" fmla="*/ 87 w 174"/>
                <a:gd name="T45" fmla="*/ 14 h 28"/>
                <a:gd name="T46" fmla="*/ 33 w 174"/>
                <a:gd name="T47" fmla="*/ 26 h 28"/>
                <a:gd name="T48" fmla="*/ 2 w 174"/>
                <a:gd name="T49" fmla="*/ 14 h 28"/>
                <a:gd name="T50" fmla="*/ 1 w 174"/>
                <a:gd name="T51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4" h="28">
                  <a:moveTo>
                    <a:pt x="33" y="28"/>
                  </a:moveTo>
                  <a:cubicBezTo>
                    <a:pt x="20" y="28"/>
                    <a:pt x="9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0" y="21"/>
                    <a:pt x="20" y="25"/>
                    <a:pt x="33" y="25"/>
                  </a:cubicBezTo>
                  <a:cubicBezTo>
                    <a:pt x="50" y="25"/>
                    <a:pt x="69" y="19"/>
                    <a:pt x="87" y="13"/>
                  </a:cubicBezTo>
                  <a:cubicBezTo>
                    <a:pt x="105" y="7"/>
                    <a:pt x="124" y="0"/>
                    <a:pt x="141" y="0"/>
                  </a:cubicBezTo>
                  <a:cubicBezTo>
                    <a:pt x="154" y="0"/>
                    <a:pt x="165" y="5"/>
                    <a:pt x="174" y="13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2" y="16"/>
                    <a:pt x="172" y="16"/>
                    <a:pt x="172" y="16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64" y="7"/>
                    <a:pt x="154" y="3"/>
                    <a:pt x="141" y="3"/>
                  </a:cubicBezTo>
                  <a:cubicBezTo>
                    <a:pt x="124" y="3"/>
                    <a:pt x="105" y="9"/>
                    <a:pt x="87" y="16"/>
                  </a:cubicBezTo>
                  <a:cubicBezTo>
                    <a:pt x="69" y="22"/>
                    <a:pt x="50" y="28"/>
                    <a:pt x="33" y="28"/>
                  </a:cubicBezTo>
                  <a:close/>
                  <a:moveTo>
                    <a:pt x="1" y="15"/>
                  </a:moveTo>
                  <a:cubicBezTo>
                    <a:pt x="9" y="23"/>
                    <a:pt x="20" y="27"/>
                    <a:pt x="33" y="27"/>
                  </a:cubicBezTo>
                  <a:cubicBezTo>
                    <a:pt x="50" y="27"/>
                    <a:pt x="69" y="21"/>
                    <a:pt x="87" y="15"/>
                  </a:cubicBezTo>
                  <a:cubicBezTo>
                    <a:pt x="105" y="9"/>
                    <a:pt x="124" y="2"/>
                    <a:pt x="141" y="2"/>
                  </a:cubicBezTo>
                  <a:cubicBezTo>
                    <a:pt x="154" y="2"/>
                    <a:pt x="164" y="6"/>
                    <a:pt x="172" y="14"/>
                  </a:cubicBezTo>
                  <a:cubicBezTo>
                    <a:pt x="173" y="14"/>
                    <a:pt x="173" y="14"/>
                    <a:pt x="173" y="14"/>
                  </a:cubicBezTo>
                  <a:cubicBezTo>
                    <a:pt x="165" y="5"/>
                    <a:pt x="154" y="1"/>
                    <a:pt x="141" y="1"/>
                  </a:cubicBezTo>
                  <a:cubicBezTo>
                    <a:pt x="124" y="1"/>
                    <a:pt x="105" y="8"/>
                    <a:pt x="87" y="14"/>
                  </a:cubicBezTo>
                  <a:cubicBezTo>
                    <a:pt x="69" y="20"/>
                    <a:pt x="50" y="26"/>
                    <a:pt x="33" y="26"/>
                  </a:cubicBezTo>
                  <a:cubicBezTo>
                    <a:pt x="20" y="26"/>
                    <a:pt x="10" y="22"/>
                    <a:pt x="2" y="14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92" name="Freeform 755"/>
            <p:cNvSpPr>
              <a:spLocks noEditPoints="1"/>
            </p:cNvSpPr>
            <p:nvPr/>
          </p:nvSpPr>
          <p:spPr bwMode="auto">
            <a:xfrm>
              <a:off x="5841176" y="3579072"/>
              <a:ext cx="242613" cy="39698"/>
            </a:xfrm>
            <a:custGeom>
              <a:avLst/>
              <a:gdLst>
                <a:gd name="T0" fmla="*/ 33 w 174"/>
                <a:gd name="T1" fmla="*/ 28 h 28"/>
                <a:gd name="T2" fmla="*/ 0 w 174"/>
                <a:gd name="T3" fmla="*/ 15 h 28"/>
                <a:gd name="T4" fmla="*/ 0 w 174"/>
                <a:gd name="T5" fmla="*/ 14 h 28"/>
                <a:gd name="T6" fmla="*/ 2 w 174"/>
                <a:gd name="T7" fmla="*/ 13 h 28"/>
                <a:gd name="T8" fmla="*/ 2 w 174"/>
                <a:gd name="T9" fmla="*/ 13 h 28"/>
                <a:gd name="T10" fmla="*/ 33 w 174"/>
                <a:gd name="T11" fmla="*/ 25 h 28"/>
                <a:gd name="T12" fmla="*/ 87 w 174"/>
                <a:gd name="T13" fmla="*/ 13 h 28"/>
                <a:gd name="T14" fmla="*/ 141 w 174"/>
                <a:gd name="T15" fmla="*/ 0 h 28"/>
                <a:gd name="T16" fmla="*/ 174 w 174"/>
                <a:gd name="T17" fmla="*/ 13 h 28"/>
                <a:gd name="T18" fmla="*/ 174 w 174"/>
                <a:gd name="T19" fmla="*/ 13 h 28"/>
                <a:gd name="T20" fmla="*/ 172 w 174"/>
                <a:gd name="T21" fmla="*/ 15 h 28"/>
                <a:gd name="T22" fmla="*/ 172 w 174"/>
                <a:gd name="T23" fmla="*/ 15 h 28"/>
                <a:gd name="T24" fmla="*/ 141 w 174"/>
                <a:gd name="T25" fmla="*/ 3 h 28"/>
                <a:gd name="T26" fmla="*/ 87 w 174"/>
                <a:gd name="T27" fmla="*/ 15 h 28"/>
                <a:gd name="T28" fmla="*/ 87 w 174"/>
                <a:gd name="T29" fmla="*/ 15 h 28"/>
                <a:gd name="T30" fmla="*/ 33 w 174"/>
                <a:gd name="T31" fmla="*/ 28 h 28"/>
                <a:gd name="T32" fmla="*/ 1 w 174"/>
                <a:gd name="T33" fmla="*/ 14 h 28"/>
                <a:gd name="T34" fmla="*/ 33 w 174"/>
                <a:gd name="T35" fmla="*/ 27 h 28"/>
                <a:gd name="T36" fmla="*/ 87 w 174"/>
                <a:gd name="T37" fmla="*/ 14 h 28"/>
                <a:gd name="T38" fmla="*/ 87 w 174"/>
                <a:gd name="T39" fmla="*/ 14 h 28"/>
                <a:gd name="T40" fmla="*/ 141 w 174"/>
                <a:gd name="T41" fmla="*/ 2 h 28"/>
                <a:gd name="T42" fmla="*/ 172 w 174"/>
                <a:gd name="T43" fmla="*/ 14 h 28"/>
                <a:gd name="T44" fmla="*/ 173 w 174"/>
                <a:gd name="T45" fmla="*/ 13 h 28"/>
                <a:gd name="T46" fmla="*/ 141 w 174"/>
                <a:gd name="T47" fmla="*/ 1 h 28"/>
                <a:gd name="T48" fmla="*/ 87 w 174"/>
                <a:gd name="T49" fmla="*/ 14 h 28"/>
                <a:gd name="T50" fmla="*/ 33 w 174"/>
                <a:gd name="T51" fmla="*/ 26 h 28"/>
                <a:gd name="T52" fmla="*/ 2 w 174"/>
                <a:gd name="T53" fmla="*/ 14 h 28"/>
                <a:gd name="T54" fmla="*/ 1 w 174"/>
                <a:gd name="T55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" h="28">
                  <a:moveTo>
                    <a:pt x="33" y="28"/>
                  </a:moveTo>
                  <a:cubicBezTo>
                    <a:pt x="20" y="28"/>
                    <a:pt x="9" y="23"/>
                    <a:pt x="0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0" y="21"/>
                    <a:pt x="20" y="25"/>
                    <a:pt x="33" y="25"/>
                  </a:cubicBezTo>
                  <a:cubicBezTo>
                    <a:pt x="50" y="25"/>
                    <a:pt x="69" y="19"/>
                    <a:pt x="87" y="13"/>
                  </a:cubicBezTo>
                  <a:cubicBezTo>
                    <a:pt x="105" y="6"/>
                    <a:pt x="124" y="0"/>
                    <a:pt x="141" y="0"/>
                  </a:cubicBezTo>
                  <a:cubicBezTo>
                    <a:pt x="154" y="0"/>
                    <a:pt x="165" y="4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64" y="7"/>
                    <a:pt x="154" y="3"/>
                    <a:pt x="141" y="3"/>
                  </a:cubicBezTo>
                  <a:cubicBezTo>
                    <a:pt x="124" y="3"/>
                    <a:pt x="106" y="9"/>
                    <a:pt x="87" y="15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69" y="21"/>
                    <a:pt x="50" y="28"/>
                    <a:pt x="33" y="28"/>
                  </a:cubicBezTo>
                  <a:close/>
                  <a:moveTo>
                    <a:pt x="1" y="14"/>
                  </a:moveTo>
                  <a:cubicBezTo>
                    <a:pt x="9" y="23"/>
                    <a:pt x="20" y="27"/>
                    <a:pt x="33" y="27"/>
                  </a:cubicBezTo>
                  <a:cubicBezTo>
                    <a:pt x="50" y="27"/>
                    <a:pt x="69" y="20"/>
                    <a:pt x="87" y="14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105" y="8"/>
                    <a:pt x="124" y="2"/>
                    <a:pt x="141" y="2"/>
                  </a:cubicBezTo>
                  <a:cubicBezTo>
                    <a:pt x="154" y="2"/>
                    <a:pt x="164" y="6"/>
                    <a:pt x="172" y="14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65" y="5"/>
                    <a:pt x="154" y="1"/>
                    <a:pt x="141" y="1"/>
                  </a:cubicBezTo>
                  <a:cubicBezTo>
                    <a:pt x="124" y="1"/>
                    <a:pt x="105" y="7"/>
                    <a:pt x="87" y="14"/>
                  </a:cubicBezTo>
                  <a:cubicBezTo>
                    <a:pt x="69" y="20"/>
                    <a:pt x="50" y="26"/>
                    <a:pt x="33" y="26"/>
                  </a:cubicBezTo>
                  <a:cubicBezTo>
                    <a:pt x="20" y="26"/>
                    <a:pt x="10" y="22"/>
                    <a:pt x="2" y="14"/>
                  </a:cubicBezTo>
                  <a:lnTo>
                    <a:pt x="1" y="14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93" name="Freeform 756"/>
            <p:cNvSpPr>
              <a:spLocks noEditPoints="1"/>
            </p:cNvSpPr>
            <p:nvPr/>
          </p:nvSpPr>
          <p:spPr bwMode="auto">
            <a:xfrm>
              <a:off x="5841176" y="3601303"/>
              <a:ext cx="242613" cy="36522"/>
            </a:xfrm>
            <a:custGeom>
              <a:avLst/>
              <a:gdLst>
                <a:gd name="T0" fmla="*/ 33 w 174"/>
                <a:gd name="T1" fmla="*/ 27 h 27"/>
                <a:gd name="T2" fmla="*/ 0 w 174"/>
                <a:gd name="T3" fmla="*/ 14 h 27"/>
                <a:gd name="T4" fmla="*/ 0 w 174"/>
                <a:gd name="T5" fmla="*/ 14 h 27"/>
                <a:gd name="T6" fmla="*/ 2 w 174"/>
                <a:gd name="T7" fmla="*/ 12 h 27"/>
                <a:gd name="T8" fmla="*/ 2 w 174"/>
                <a:gd name="T9" fmla="*/ 13 h 27"/>
                <a:gd name="T10" fmla="*/ 33 w 174"/>
                <a:gd name="T11" fmla="*/ 25 h 27"/>
                <a:gd name="T12" fmla="*/ 86 w 174"/>
                <a:gd name="T13" fmla="*/ 12 h 27"/>
                <a:gd name="T14" fmla="*/ 87 w 174"/>
                <a:gd name="T15" fmla="*/ 12 h 27"/>
                <a:gd name="T16" fmla="*/ 141 w 174"/>
                <a:gd name="T17" fmla="*/ 0 h 27"/>
                <a:gd name="T18" fmla="*/ 174 w 174"/>
                <a:gd name="T19" fmla="*/ 13 h 27"/>
                <a:gd name="T20" fmla="*/ 174 w 174"/>
                <a:gd name="T21" fmla="*/ 13 h 27"/>
                <a:gd name="T22" fmla="*/ 172 w 174"/>
                <a:gd name="T23" fmla="*/ 15 h 27"/>
                <a:gd name="T24" fmla="*/ 172 w 174"/>
                <a:gd name="T25" fmla="*/ 14 h 27"/>
                <a:gd name="T26" fmla="*/ 141 w 174"/>
                <a:gd name="T27" fmla="*/ 2 h 27"/>
                <a:gd name="T28" fmla="*/ 87 w 174"/>
                <a:gd name="T29" fmla="*/ 15 h 27"/>
                <a:gd name="T30" fmla="*/ 33 w 174"/>
                <a:gd name="T31" fmla="*/ 27 h 27"/>
                <a:gd name="T32" fmla="*/ 1 w 174"/>
                <a:gd name="T33" fmla="*/ 14 h 27"/>
                <a:gd name="T34" fmla="*/ 33 w 174"/>
                <a:gd name="T35" fmla="*/ 26 h 27"/>
                <a:gd name="T36" fmla="*/ 87 w 174"/>
                <a:gd name="T37" fmla="*/ 14 h 27"/>
                <a:gd name="T38" fmla="*/ 141 w 174"/>
                <a:gd name="T39" fmla="*/ 1 h 27"/>
                <a:gd name="T40" fmla="*/ 172 w 174"/>
                <a:gd name="T41" fmla="*/ 13 h 27"/>
                <a:gd name="T42" fmla="*/ 173 w 174"/>
                <a:gd name="T43" fmla="*/ 13 h 27"/>
                <a:gd name="T44" fmla="*/ 141 w 174"/>
                <a:gd name="T45" fmla="*/ 1 h 27"/>
                <a:gd name="T46" fmla="*/ 87 w 174"/>
                <a:gd name="T47" fmla="*/ 13 h 27"/>
                <a:gd name="T48" fmla="*/ 87 w 174"/>
                <a:gd name="T49" fmla="*/ 13 h 27"/>
                <a:gd name="T50" fmla="*/ 33 w 174"/>
                <a:gd name="T51" fmla="*/ 26 h 27"/>
                <a:gd name="T52" fmla="*/ 2 w 174"/>
                <a:gd name="T53" fmla="*/ 14 h 27"/>
                <a:gd name="T54" fmla="*/ 1 w 174"/>
                <a:gd name="T55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" h="27">
                  <a:moveTo>
                    <a:pt x="33" y="27"/>
                  </a:moveTo>
                  <a:cubicBezTo>
                    <a:pt x="20" y="27"/>
                    <a:pt x="9" y="2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0" y="21"/>
                    <a:pt x="20" y="25"/>
                    <a:pt x="33" y="25"/>
                  </a:cubicBezTo>
                  <a:cubicBezTo>
                    <a:pt x="50" y="25"/>
                    <a:pt x="68" y="18"/>
                    <a:pt x="86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5" y="6"/>
                    <a:pt x="124" y="0"/>
                    <a:pt x="141" y="0"/>
                  </a:cubicBezTo>
                  <a:cubicBezTo>
                    <a:pt x="154" y="0"/>
                    <a:pt x="165" y="4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72" y="14"/>
                    <a:pt x="172" y="14"/>
                    <a:pt x="172" y="14"/>
                  </a:cubicBezTo>
                  <a:cubicBezTo>
                    <a:pt x="164" y="6"/>
                    <a:pt x="154" y="2"/>
                    <a:pt x="141" y="2"/>
                  </a:cubicBezTo>
                  <a:cubicBezTo>
                    <a:pt x="124" y="2"/>
                    <a:pt x="105" y="9"/>
                    <a:pt x="87" y="15"/>
                  </a:cubicBezTo>
                  <a:cubicBezTo>
                    <a:pt x="69" y="21"/>
                    <a:pt x="50" y="27"/>
                    <a:pt x="33" y="27"/>
                  </a:cubicBezTo>
                  <a:close/>
                  <a:moveTo>
                    <a:pt x="1" y="14"/>
                  </a:moveTo>
                  <a:cubicBezTo>
                    <a:pt x="9" y="22"/>
                    <a:pt x="20" y="26"/>
                    <a:pt x="33" y="26"/>
                  </a:cubicBezTo>
                  <a:cubicBezTo>
                    <a:pt x="50" y="26"/>
                    <a:pt x="69" y="20"/>
                    <a:pt x="87" y="14"/>
                  </a:cubicBezTo>
                  <a:cubicBezTo>
                    <a:pt x="105" y="8"/>
                    <a:pt x="124" y="1"/>
                    <a:pt x="141" y="1"/>
                  </a:cubicBezTo>
                  <a:cubicBezTo>
                    <a:pt x="154" y="1"/>
                    <a:pt x="164" y="5"/>
                    <a:pt x="172" y="13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65" y="5"/>
                    <a:pt x="154" y="1"/>
                    <a:pt x="141" y="1"/>
                  </a:cubicBezTo>
                  <a:cubicBezTo>
                    <a:pt x="124" y="1"/>
                    <a:pt x="105" y="7"/>
                    <a:pt x="87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69" y="19"/>
                    <a:pt x="50" y="26"/>
                    <a:pt x="33" y="26"/>
                  </a:cubicBezTo>
                  <a:cubicBezTo>
                    <a:pt x="20" y="26"/>
                    <a:pt x="10" y="22"/>
                    <a:pt x="2" y="14"/>
                  </a:cubicBezTo>
                  <a:lnTo>
                    <a:pt x="1" y="14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  <p:sp>
          <p:nvSpPr>
            <p:cNvPr id="94" name="Freeform 757"/>
            <p:cNvSpPr>
              <a:spLocks noEditPoints="1"/>
            </p:cNvSpPr>
            <p:nvPr/>
          </p:nvSpPr>
          <p:spPr bwMode="auto">
            <a:xfrm>
              <a:off x="5841176" y="3620358"/>
              <a:ext cx="242613" cy="38110"/>
            </a:xfrm>
            <a:custGeom>
              <a:avLst/>
              <a:gdLst>
                <a:gd name="T0" fmla="*/ 33 w 174"/>
                <a:gd name="T1" fmla="*/ 28 h 28"/>
                <a:gd name="T2" fmla="*/ 0 w 174"/>
                <a:gd name="T3" fmla="*/ 15 h 28"/>
                <a:gd name="T4" fmla="*/ 0 w 174"/>
                <a:gd name="T5" fmla="*/ 15 h 28"/>
                <a:gd name="T6" fmla="*/ 2 w 174"/>
                <a:gd name="T7" fmla="*/ 13 h 28"/>
                <a:gd name="T8" fmla="*/ 2 w 174"/>
                <a:gd name="T9" fmla="*/ 13 h 28"/>
                <a:gd name="T10" fmla="*/ 33 w 174"/>
                <a:gd name="T11" fmla="*/ 25 h 28"/>
                <a:gd name="T12" fmla="*/ 86 w 174"/>
                <a:gd name="T13" fmla="*/ 13 h 28"/>
                <a:gd name="T14" fmla="*/ 87 w 174"/>
                <a:gd name="T15" fmla="*/ 13 h 28"/>
                <a:gd name="T16" fmla="*/ 141 w 174"/>
                <a:gd name="T17" fmla="*/ 0 h 28"/>
                <a:gd name="T18" fmla="*/ 174 w 174"/>
                <a:gd name="T19" fmla="*/ 13 h 28"/>
                <a:gd name="T20" fmla="*/ 174 w 174"/>
                <a:gd name="T21" fmla="*/ 13 h 28"/>
                <a:gd name="T22" fmla="*/ 172 w 174"/>
                <a:gd name="T23" fmla="*/ 15 h 28"/>
                <a:gd name="T24" fmla="*/ 172 w 174"/>
                <a:gd name="T25" fmla="*/ 15 h 28"/>
                <a:gd name="T26" fmla="*/ 141 w 174"/>
                <a:gd name="T27" fmla="*/ 3 h 28"/>
                <a:gd name="T28" fmla="*/ 87 w 174"/>
                <a:gd name="T29" fmla="*/ 15 h 28"/>
                <a:gd name="T30" fmla="*/ 33 w 174"/>
                <a:gd name="T31" fmla="*/ 28 h 28"/>
                <a:gd name="T32" fmla="*/ 1 w 174"/>
                <a:gd name="T33" fmla="*/ 15 h 28"/>
                <a:gd name="T34" fmla="*/ 33 w 174"/>
                <a:gd name="T35" fmla="*/ 27 h 28"/>
                <a:gd name="T36" fmla="*/ 87 w 174"/>
                <a:gd name="T37" fmla="*/ 14 h 28"/>
                <a:gd name="T38" fmla="*/ 141 w 174"/>
                <a:gd name="T39" fmla="*/ 2 h 28"/>
                <a:gd name="T40" fmla="*/ 172 w 174"/>
                <a:gd name="T41" fmla="*/ 14 h 28"/>
                <a:gd name="T42" fmla="*/ 173 w 174"/>
                <a:gd name="T43" fmla="*/ 13 h 28"/>
                <a:gd name="T44" fmla="*/ 141 w 174"/>
                <a:gd name="T45" fmla="*/ 1 h 28"/>
                <a:gd name="T46" fmla="*/ 87 w 174"/>
                <a:gd name="T47" fmla="*/ 14 h 28"/>
                <a:gd name="T48" fmla="*/ 87 w 174"/>
                <a:gd name="T49" fmla="*/ 14 h 28"/>
                <a:gd name="T50" fmla="*/ 33 w 174"/>
                <a:gd name="T51" fmla="*/ 26 h 28"/>
                <a:gd name="T52" fmla="*/ 2 w 174"/>
                <a:gd name="T53" fmla="*/ 14 h 28"/>
                <a:gd name="T54" fmla="*/ 1 w 174"/>
                <a:gd name="T55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" h="28">
                  <a:moveTo>
                    <a:pt x="33" y="28"/>
                  </a:moveTo>
                  <a:cubicBezTo>
                    <a:pt x="20" y="28"/>
                    <a:pt x="9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0" y="21"/>
                    <a:pt x="20" y="25"/>
                    <a:pt x="33" y="25"/>
                  </a:cubicBezTo>
                  <a:cubicBezTo>
                    <a:pt x="50" y="25"/>
                    <a:pt x="68" y="19"/>
                    <a:pt x="86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105" y="7"/>
                    <a:pt x="124" y="0"/>
                    <a:pt x="141" y="0"/>
                  </a:cubicBezTo>
                  <a:cubicBezTo>
                    <a:pt x="154" y="0"/>
                    <a:pt x="165" y="5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64" y="7"/>
                    <a:pt x="154" y="3"/>
                    <a:pt x="141" y="3"/>
                  </a:cubicBezTo>
                  <a:cubicBezTo>
                    <a:pt x="124" y="3"/>
                    <a:pt x="105" y="9"/>
                    <a:pt x="87" y="15"/>
                  </a:cubicBezTo>
                  <a:cubicBezTo>
                    <a:pt x="69" y="22"/>
                    <a:pt x="50" y="28"/>
                    <a:pt x="33" y="28"/>
                  </a:cubicBezTo>
                  <a:close/>
                  <a:moveTo>
                    <a:pt x="1" y="15"/>
                  </a:moveTo>
                  <a:cubicBezTo>
                    <a:pt x="9" y="23"/>
                    <a:pt x="20" y="27"/>
                    <a:pt x="33" y="27"/>
                  </a:cubicBezTo>
                  <a:cubicBezTo>
                    <a:pt x="50" y="27"/>
                    <a:pt x="69" y="21"/>
                    <a:pt x="87" y="14"/>
                  </a:cubicBezTo>
                  <a:cubicBezTo>
                    <a:pt x="105" y="8"/>
                    <a:pt x="124" y="2"/>
                    <a:pt x="141" y="2"/>
                  </a:cubicBezTo>
                  <a:cubicBezTo>
                    <a:pt x="154" y="2"/>
                    <a:pt x="164" y="6"/>
                    <a:pt x="172" y="14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65" y="5"/>
                    <a:pt x="154" y="1"/>
                    <a:pt x="141" y="1"/>
                  </a:cubicBezTo>
                  <a:cubicBezTo>
                    <a:pt x="124" y="1"/>
                    <a:pt x="105" y="8"/>
                    <a:pt x="87" y="14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69" y="20"/>
                    <a:pt x="50" y="26"/>
                    <a:pt x="33" y="26"/>
                  </a:cubicBezTo>
                  <a:cubicBezTo>
                    <a:pt x="20" y="26"/>
                    <a:pt x="10" y="22"/>
                    <a:pt x="2" y="14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rgbClr val="5056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4295" tIns="37148" rIns="74295" bIns="37148"/>
            <a:lstStyle/>
            <a:p>
              <a:pPr>
                <a:defRPr/>
              </a:pPr>
              <a:endParaRPr lang="en-US" sz="1463">
                <a:solidFill>
                  <a:prstClr val="black"/>
                </a:solidFill>
              </a:endParaRPr>
            </a:p>
          </p:txBody>
        </p:sp>
      </p:grpSp>
      <p:grpSp>
        <p:nvGrpSpPr>
          <p:cNvPr id="95" name="Group 140"/>
          <p:cNvGrpSpPr>
            <a:grpSpLocks noChangeAspect="1"/>
          </p:cNvGrpSpPr>
          <p:nvPr/>
        </p:nvGrpSpPr>
        <p:grpSpPr bwMode="auto">
          <a:xfrm>
            <a:off x="5838825" y="4972050"/>
            <a:ext cx="560388" cy="1082675"/>
            <a:chOff x="-5088" y="1282"/>
            <a:chExt cx="2528" cy="4889"/>
          </a:xfrm>
        </p:grpSpPr>
        <p:sp>
          <p:nvSpPr>
            <p:cNvPr id="9341" name="AutoShape 139"/>
            <p:cNvSpPr>
              <a:spLocks noChangeAspect="1" noChangeArrowheads="1" noTextEdit="1"/>
            </p:cNvSpPr>
            <p:nvPr/>
          </p:nvSpPr>
          <p:spPr bwMode="auto">
            <a:xfrm>
              <a:off x="-5088" y="1282"/>
              <a:ext cx="2528" cy="4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342" name="Group 341"/>
            <p:cNvGrpSpPr>
              <a:grpSpLocks/>
            </p:cNvGrpSpPr>
            <p:nvPr/>
          </p:nvGrpSpPr>
          <p:grpSpPr bwMode="auto">
            <a:xfrm>
              <a:off x="-5088" y="1282"/>
              <a:ext cx="2528" cy="4890"/>
              <a:chOff x="-5088" y="1282"/>
              <a:chExt cx="2528" cy="4890"/>
            </a:xfrm>
          </p:grpSpPr>
          <p:sp>
            <p:nvSpPr>
              <p:cNvPr id="9355" name="Freeform 141"/>
              <p:cNvSpPr>
                <a:spLocks/>
              </p:cNvSpPr>
              <p:nvPr/>
            </p:nvSpPr>
            <p:spPr bwMode="auto">
              <a:xfrm>
                <a:off x="-5088" y="1282"/>
                <a:ext cx="2528" cy="4890"/>
              </a:xfrm>
              <a:custGeom>
                <a:avLst/>
                <a:gdLst>
                  <a:gd name="T0" fmla="*/ 0 w 8668"/>
                  <a:gd name="T1" fmla="*/ 4495 h 16767"/>
                  <a:gd name="T2" fmla="*/ 416 w 8668"/>
                  <a:gd name="T3" fmla="*/ 4887 h 16767"/>
                  <a:gd name="T4" fmla="*/ 2105 w 8668"/>
                  <a:gd name="T5" fmla="*/ 4890 h 16767"/>
                  <a:gd name="T6" fmla="*/ 2522 w 8668"/>
                  <a:gd name="T7" fmla="*/ 4498 h 16767"/>
                  <a:gd name="T8" fmla="*/ 2528 w 8668"/>
                  <a:gd name="T9" fmla="*/ 395 h 16767"/>
                  <a:gd name="T10" fmla="*/ 2112 w 8668"/>
                  <a:gd name="T11" fmla="*/ 3 h 16767"/>
                  <a:gd name="T12" fmla="*/ 423 w 8668"/>
                  <a:gd name="T13" fmla="*/ 0 h 16767"/>
                  <a:gd name="T14" fmla="*/ 6 w 8668"/>
                  <a:gd name="T15" fmla="*/ 392 h 16767"/>
                  <a:gd name="T16" fmla="*/ 0 w 8668"/>
                  <a:gd name="T17" fmla="*/ 4495 h 1676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68" h="16767">
                    <a:moveTo>
                      <a:pt x="1" y="15412"/>
                    </a:moveTo>
                    <a:cubicBezTo>
                      <a:pt x="0" y="16154"/>
                      <a:pt x="638" y="16757"/>
                      <a:pt x="1425" y="16758"/>
                    </a:cubicBezTo>
                    <a:cubicBezTo>
                      <a:pt x="7219" y="16766"/>
                      <a:pt x="7219" y="16766"/>
                      <a:pt x="7219" y="16766"/>
                    </a:cubicBezTo>
                    <a:cubicBezTo>
                      <a:pt x="8006" y="16767"/>
                      <a:pt x="8646" y="16167"/>
                      <a:pt x="8647" y="15424"/>
                    </a:cubicBezTo>
                    <a:cubicBezTo>
                      <a:pt x="8667" y="1355"/>
                      <a:pt x="8667" y="1355"/>
                      <a:pt x="8667" y="1355"/>
                    </a:cubicBezTo>
                    <a:cubicBezTo>
                      <a:pt x="8668" y="613"/>
                      <a:pt x="8030" y="10"/>
                      <a:pt x="7243" y="9"/>
                    </a:cubicBezTo>
                    <a:cubicBezTo>
                      <a:pt x="1449" y="1"/>
                      <a:pt x="1449" y="1"/>
                      <a:pt x="1449" y="1"/>
                    </a:cubicBezTo>
                    <a:cubicBezTo>
                      <a:pt x="662" y="0"/>
                      <a:pt x="22" y="601"/>
                      <a:pt x="21" y="1343"/>
                    </a:cubicBezTo>
                    <a:cubicBezTo>
                      <a:pt x="1" y="15412"/>
                      <a:pt x="1" y="15412"/>
                      <a:pt x="1" y="15412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56" name="Freeform 142"/>
              <p:cNvSpPr>
                <a:spLocks/>
              </p:cNvSpPr>
              <p:nvPr/>
            </p:nvSpPr>
            <p:spPr bwMode="auto">
              <a:xfrm>
                <a:off x="-4154" y="1498"/>
                <a:ext cx="629" cy="121"/>
              </a:xfrm>
              <a:custGeom>
                <a:avLst/>
                <a:gdLst>
                  <a:gd name="T0" fmla="*/ 0 w 2156"/>
                  <a:gd name="T1" fmla="*/ 60 h 415"/>
                  <a:gd name="T2" fmla="*/ 53 w 2156"/>
                  <a:gd name="T3" fmla="*/ 120 h 415"/>
                  <a:gd name="T4" fmla="*/ 576 w 2156"/>
                  <a:gd name="T5" fmla="*/ 121 h 415"/>
                  <a:gd name="T6" fmla="*/ 629 w 2156"/>
                  <a:gd name="T7" fmla="*/ 61 h 415"/>
                  <a:gd name="T8" fmla="*/ 576 w 2156"/>
                  <a:gd name="T9" fmla="*/ 1 h 415"/>
                  <a:gd name="T10" fmla="*/ 53 w 2156"/>
                  <a:gd name="T11" fmla="*/ 0 h 415"/>
                  <a:gd name="T12" fmla="*/ 0 w 2156"/>
                  <a:gd name="T13" fmla="*/ 60 h 4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56" h="415">
                    <a:moveTo>
                      <a:pt x="0" y="206"/>
                    </a:moveTo>
                    <a:cubicBezTo>
                      <a:pt x="0" y="320"/>
                      <a:pt x="82" y="412"/>
                      <a:pt x="182" y="412"/>
                    </a:cubicBezTo>
                    <a:cubicBezTo>
                      <a:pt x="1974" y="415"/>
                      <a:pt x="1974" y="415"/>
                      <a:pt x="1974" y="415"/>
                    </a:cubicBezTo>
                    <a:cubicBezTo>
                      <a:pt x="2074" y="415"/>
                      <a:pt x="2156" y="323"/>
                      <a:pt x="2156" y="209"/>
                    </a:cubicBezTo>
                    <a:cubicBezTo>
                      <a:pt x="2156" y="96"/>
                      <a:pt x="2075" y="3"/>
                      <a:pt x="1974" y="3"/>
                    </a:cubicBezTo>
                    <a:cubicBezTo>
                      <a:pt x="182" y="1"/>
                      <a:pt x="182" y="1"/>
                      <a:pt x="182" y="1"/>
                    </a:cubicBezTo>
                    <a:cubicBezTo>
                      <a:pt x="82" y="0"/>
                      <a:pt x="0" y="92"/>
                      <a:pt x="0" y="20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57" name="Freeform 143"/>
              <p:cNvSpPr>
                <a:spLocks/>
              </p:cNvSpPr>
              <p:nvPr/>
            </p:nvSpPr>
            <p:spPr bwMode="auto">
              <a:xfrm>
                <a:off x="-3181" y="1509"/>
                <a:ext cx="119" cy="116"/>
              </a:xfrm>
              <a:custGeom>
                <a:avLst/>
                <a:gdLst>
                  <a:gd name="T0" fmla="*/ 0 w 407"/>
                  <a:gd name="T1" fmla="*/ 58 h 397"/>
                  <a:gd name="T2" fmla="*/ 59 w 407"/>
                  <a:gd name="T3" fmla="*/ 116 h 397"/>
                  <a:gd name="T4" fmla="*/ 119 w 407"/>
                  <a:gd name="T5" fmla="*/ 58 h 397"/>
                  <a:gd name="T6" fmla="*/ 60 w 407"/>
                  <a:gd name="T7" fmla="*/ 0 h 397"/>
                  <a:gd name="T8" fmla="*/ 0 w 407"/>
                  <a:gd name="T9" fmla="*/ 58 h 3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07" h="397">
                    <a:moveTo>
                      <a:pt x="0" y="198"/>
                    </a:moveTo>
                    <a:cubicBezTo>
                      <a:pt x="0" y="308"/>
                      <a:pt x="91" y="397"/>
                      <a:pt x="203" y="397"/>
                    </a:cubicBezTo>
                    <a:cubicBezTo>
                      <a:pt x="315" y="397"/>
                      <a:pt x="407" y="308"/>
                      <a:pt x="407" y="199"/>
                    </a:cubicBezTo>
                    <a:cubicBezTo>
                      <a:pt x="407" y="89"/>
                      <a:pt x="316" y="0"/>
                      <a:pt x="204" y="0"/>
                    </a:cubicBezTo>
                    <a:cubicBezTo>
                      <a:pt x="92" y="0"/>
                      <a:pt x="0" y="88"/>
                      <a:pt x="0" y="1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58" name="Freeform 144"/>
              <p:cNvSpPr>
                <a:spLocks/>
              </p:cNvSpPr>
              <p:nvPr/>
            </p:nvSpPr>
            <p:spPr bwMode="auto">
              <a:xfrm>
                <a:off x="-4983" y="1766"/>
                <a:ext cx="2318" cy="3847"/>
              </a:xfrm>
              <a:custGeom>
                <a:avLst/>
                <a:gdLst>
                  <a:gd name="T0" fmla="*/ 0 w 2318"/>
                  <a:gd name="T1" fmla="*/ 3844 h 3847"/>
                  <a:gd name="T2" fmla="*/ 2313 w 2318"/>
                  <a:gd name="T3" fmla="*/ 3847 h 3847"/>
                  <a:gd name="T4" fmla="*/ 2318 w 2318"/>
                  <a:gd name="T5" fmla="*/ 4 h 3847"/>
                  <a:gd name="T6" fmla="*/ 6 w 2318"/>
                  <a:gd name="T7" fmla="*/ 0 h 3847"/>
                  <a:gd name="T8" fmla="*/ 0 w 2318"/>
                  <a:gd name="T9" fmla="*/ 3844 h 38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18" h="3847">
                    <a:moveTo>
                      <a:pt x="0" y="3844"/>
                    </a:moveTo>
                    <a:lnTo>
                      <a:pt x="2313" y="3847"/>
                    </a:lnTo>
                    <a:lnTo>
                      <a:pt x="2318" y="4"/>
                    </a:lnTo>
                    <a:lnTo>
                      <a:pt x="6" y="0"/>
                    </a:lnTo>
                    <a:lnTo>
                      <a:pt x="0" y="38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59" name="Freeform 145"/>
              <p:cNvSpPr>
                <a:spLocks/>
              </p:cNvSpPr>
              <p:nvPr/>
            </p:nvSpPr>
            <p:spPr bwMode="auto">
              <a:xfrm>
                <a:off x="-4983" y="1766"/>
                <a:ext cx="2318" cy="3847"/>
              </a:xfrm>
              <a:custGeom>
                <a:avLst/>
                <a:gdLst>
                  <a:gd name="T0" fmla="*/ 0 w 2318"/>
                  <a:gd name="T1" fmla="*/ 3844 h 3847"/>
                  <a:gd name="T2" fmla="*/ 2313 w 2318"/>
                  <a:gd name="T3" fmla="*/ 3847 h 3847"/>
                  <a:gd name="T4" fmla="*/ 2318 w 2318"/>
                  <a:gd name="T5" fmla="*/ 4 h 3847"/>
                  <a:gd name="T6" fmla="*/ 6 w 2318"/>
                  <a:gd name="T7" fmla="*/ 0 h 3847"/>
                  <a:gd name="T8" fmla="*/ 0 w 2318"/>
                  <a:gd name="T9" fmla="*/ 3844 h 38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18" h="3847">
                    <a:moveTo>
                      <a:pt x="0" y="3844"/>
                    </a:moveTo>
                    <a:lnTo>
                      <a:pt x="2313" y="3847"/>
                    </a:lnTo>
                    <a:lnTo>
                      <a:pt x="2318" y="4"/>
                    </a:lnTo>
                    <a:lnTo>
                      <a:pt x="6" y="0"/>
                    </a:lnTo>
                    <a:lnTo>
                      <a:pt x="0" y="384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0" name="Freeform 146"/>
              <p:cNvSpPr>
                <a:spLocks/>
              </p:cNvSpPr>
              <p:nvPr/>
            </p:nvSpPr>
            <p:spPr bwMode="auto">
              <a:xfrm>
                <a:off x="-4063" y="5683"/>
                <a:ext cx="403" cy="402"/>
              </a:xfrm>
              <a:custGeom>
                <a:avLst/>
                <a:gdLst>
                  <a:gd name="T0" fmla="*/ 403 w 1381"/>
                  <a:gd name="T1" fmla="*/ 201 h 1381"/>
                  <a:gd name="T2" fmla="*/ 201 w 1381"/>
                  <a:gd name="T3" fmla="*/ 402 h 1381"/>
                  <a:gd name="T4" fmla="*/ 0 w 1381"/>
                  <a:gd name="T5" fmla="*/ 201 h 1381"/>
                  <a:gd name="T6" fmla="*/ 202 w 1381"/>
                  <a:gd name="T7" fmla="*/ 0 h 1381"/>
                  <a:gd name="T8" fmla="*/ 403 w 1381"/>
                  <a:gd name="T9" fmla="*/ 201 h 13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81" h="1381">
                    <a:moveTo>
                      <a:pt x="1380" y="691"/>
                    </a:moveTo>
                    <a:cubicBezTo>
                      <a:pt x="1380" y="1072"/>
                      <a:pt x="1071" y="1381"/>
                      <a:pt x="690" y="1380"/>
                    </a:cubicBezTo>
                    <a:cubicBezTo>
                      <a:pt x="309" y="1380"/>
                      <a:pt x="0" y="1071"/>
                      <a:pt x="0" y="690"/>
                    </a:cubicBezTo>
                    <a:cubicBezTo>
                      <a:pt x="1" y="309"/>
                      <a:pt x="310" y="0"/>
                      <a:pt x="691" y="1"/>
                    </a:cubicBezTo>
                    <a:cubicBezTo>
                      <a:pt x="1072" y="1"/>
                      <a:pt x="1381" y="310"/>
                      <a:pt x="1380" y="6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1" name="Freeform 147"/>
              <p:cNvSpPr>
                <a:spLocks/>
              </p:cNvSpPr>
              <p:nvPr/>
            </p:nvSpPr>
            <p:spPr bwMode="auto">
              <a:xfrm>
                <a:off x="-4738" y="2515"/>
                <a:ext cx="1261" cy="427"/>
              </a:xfrm>
              <a:custGeom>
                <a:avLst/>
                <a:gdLst>
                  <a:gd name="T0" fmla="*/ 1209 w 4323"/>
                  <a:gd name="T1" fmla="*/ 298 h 1464"/>
                  <a:gd name="T2" fmla="*/ 1241 w 4323"/>
                  <a:gd name="T3" fmla="*/ 180 h 1464"/>
                  <a:gd name="T4" fmla="*/ 1107 w 4323"/>
                  <a:gd name="T5" fmla="*/ 0 h 1464"/>
                  <a:gd name="T6" fmla="*/ 135 w 4323"/>
                  <a:gd name="T7" fmla="*/ 0 h 1464"/>
                  <a:gd name="T8" fmla="*/ 0 w 4323"/>
                  <a:gd name="T9" fmla="*/ 180 h 1464"/>
                  <a:gd name="T10" fmla="*/ 135 w 4323"/>
                  <a:gd name="T11" fmla="*/ 360 h 1464"/>
                  <a:gd name="T12" fmla="*/ 1107 w 4323"/>
                  <a:gd name="T13" fmla="*/ 360 h 1464"/>
                  <a:gd name="T14" fmla="*/ 1142 w 4323"/>
                  <a:gd name="T15" fmla="*/ 355 h 1464"/>
                  <a:gd name="T16" fmla="*/ 1261 w 4323"/>
                  <a:gd name="T17" fmla="*/ 333 h 1464"/>
                  <a:gd name="T18" fmla="*/ 1209 w 4323"/>
                  <a:gd name="T19" fmla="*/ 298 h 14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323" h="1464">
                    <a:moveTo>
                      <a:pt x="4144" y="1020"/>
                    </a:moveTo>
                    <a:cubicBezTo>
                      <a:pt x="4214" y="912"/>
                      <a:pt x="4256" y="772"/>
                      <a:pt x="4256" y="618"/>
                    </a:cubicBezTo>
                    <a:cubicBezTo>
                      <a:pt x="4256" y="277"/>
                      <a:pt x="4050" y="0"/>
                      <a:pt x="3794" y="0"/>
                    </a:cubicBezTo>
                    <a:cubicBezTo>
                      <a:pt x="462" y="0"/>
                      <a:pt x="462" y="0"/>
                      <a:pt x="462" y="0"/>
                    </a:cubicBezTo>
                    <a:cubicBezTo>
                      <a:pt x="207" y="0"/>
                      <a:pt x="0" y="277"/>
                      <a:pt x="0" y="618"/>
                    </a:cubicBezTo>
                    <a:cubicBezTo>
                      <a:pt x="0" y="959"/>
                      <a:pt x="207" y="1235"/>
                      <a:pt x="462" y="1235"/>
                    </a:cubicBezTo>
                    <a:cubicBezTo>
                      <a:pt x="3794" y="1235"/>
                      <a:pt x="3794" y="1235"/>
                      <a:pt x="3794" y="1235"/>
                    </a:cubicBezTo>
                    <a:cubicBezTo>
                      <a:pt x="3837" y="1235"/>
                      <a:pt x="3875" y="1232"/>
                      <a:pt x="3914" y="1217"/>
                    </a:cubicBezTo>
                    <a:cubicBezTo>
                      <a:pt x="4216" y="1464"/>
                      <a:pt x="4323" y="1140"/>
                      <a:pt x="4323" y="1140"/>
                    </a:cubicBezTo>
                    <a:cubicBezTo>
                      <a:pt x="4236" y="1140"/>
                      <a:pt x="4158" y="1087"/>
                      <a:pt x="4144" y="1020"/>
                    </a:cubicBezTo>
                    <a:close/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2" name="Freeform 148"/>
              <p:cNvSpPr>
                <a:spLocks/>
              </p:cNvSpPr>
              <p:nvPr/>
            </p:nvSpPr>
            <p:spPr bwMode="auto">
              <a:xfrm>
                <a:off x="-4738" y="3769"/>
                <a:ext cx="1261" cy="427"/>
              </a:xfrm>
              <a:custGeom>
                <a:avLst/>
                <a:gdLst>
                  <a:gd name="T0" fmla="*/ 1209 w 4323"/>
                  <a:gd name="T1" fmla="*/ 298 h 1464"/>
                  <a:gd name="T2" fmla="*/ 1241 w 4323"/>
                  <a:gd name="T3" fmla="*/ 180 h 1464"/>
                  <a:gd name="T4" fmla="*/ 1107 w 4323"/>
                  <a:gd name="T5" fmla="*/ 0 h 1464"/>
                  <a:gd name="T6" fmla="*/ 135 w 4323"/>
                  <a:gd name="T7" fmla="*/ 0 h 1464"/>
                  <a:gd name="T8" fmla="*/ 0 w 4323"/>
                  <a:gd name="T9" fmla="*/ 180 h 1464"/>
                  <a:gd name="T10" fmla="*/ 135 w 4323"/>
                  <a:gd name="T11" fmla="*/ 360 h 1464"/>
                  <a:gd name="T12" fmla="*/ 1107 w 4323"/>
                  <a:gd name="T13" fmla="*/ 360 h 1464"/>
                  <a:gd name="T14" fmla="*/ 1142 w 4323"/>
                  <a:gd name="T15" fmla="*/ 355 h 1464"/>
                  <a:gd name="T16" fmla="*/ 1261 w 4323"/>
                  <a:gd name="T17" fmla="*/ 333 h 1464"/>
                  <a:gd name="T18" fmla="*/ 1209 w 4323"/>
                  <a:gd name="T19" fmla="*/ 298 h 14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323" h="1464">
                    <a:moveTo>
                      <a:pt x="4144" y="1020"/>
                    </a:moveTo>
                    <a:cubicBezTo>
                      <a:pt x="4214" y="912"/>
                      <a:pt x="4256" y="772"/>
                      <a:pt x="4256" y="618"/>
                    </a:cubicBezTo>
                    <a:cubicBezTo>
                      <a:pt x="4256" y="277"/>
                      <a:pt x="4050" y="0"/>
                      <a:pt x="3794" y="0"/>
                    </a:cubicBezTo>
                    <a:cubicBezTo>
                      <a:pt x="462" y="0"/>
                      <a:pt x="462" y="0"/>
                      <a:pt x="462" y="0"/>
                    </a:cubicBezTo>
                    <a:cubicBezTo>
                      <a:pt x="207" y="0"/>
                      <a:pt x="0" y="277"/>
                      <a:pt x="0" y="618"/>
                    </a:cubicBezTo>
                    <a:cubicBezTo>
                      <a:pt x="0" y="959"/>
                      <a:pt x="207" y="1235"/>
                      <a:pt x="462" y="1235"/>
                    </a:cubicBezTo>
                    <a:cubicBezTo>
                      <a:pt x="3794" y="1235"/>
                      <a:pt x="3794" y="1235"/>
                      <a:pt x="3794" y="1235"/>
                    </a:cubicBezTo>
                    <a:cubicBezTo>
                      <a:pt x="3837" y="1235"/>
                      <a:pt x="3875" y="1231"/>
                      <a:pt x="3914" y="1217"/>
                    </a:cubicBezTo>
                    <a:cubicBezTo>
                      <a:pt x="4216" y="1464"/>
                      <a:pt x="4323" y="1140"/>
                      <a:pt x="4323" y="1140"/>
                    </a:cubicBezTo>
                    <a:cubicBezTo>
                      <a:pt x="4236" y="1140"/>
                      <a:pt x="4158" y="1086"/>
                      <a:pt x="4144" y="1020"/>
                    </a:cubicBezTo>
                    <a:close/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3" name="Freeform 149"/>
              <p:cNvSpPr>
                <a:spLocks/>
              </p:cNvSpPr>
              <p:nvPr/>
            </p:nvSpPr>
            <p:spPr bwMode="auto">
              <a:xfrm>
                <a:off x="-4738" y="4997"/>
                <a:ext cx="1261" cy="426"/>
              </a:xfrm>
              <a:custGeom>
                <a:avLst/>
                <a:gdLst>
                  <a:gd name="T0" fmla="*/ 1209 w 4323"/>
                  <a:gd name="T1" fmla="*/ 297 h 1463"/>
                  <a:gd name="T2" fmla="*/ 1241 w 4323"/>
                  <a:gd name="T3" fmla="*/ 180 h 1463"/>
                  <a:gd name="T4" fmla="*/ 1107 w 4323"/>
                  <a:gd name="T5" fmla="*/ 0 h 1463"/>
                  <a:gd name="T6" fmla="*/ 135 w 4323"/>
                  <a:gd name="T7" fmla="*/ 0 h 1463"/>
                  <a:gd name="T8" fmla="*/ 0 w 4323"/>
                  <a:gd name="T9" fmla="*/ 180 h 1463"/>
                  <a:gd name="T10" fmla="*/ 135 w 4323"/>
                  <a:gd name="T11" fmla="*/ 359 h 1463"/>
                  <a:gd name="T12" fmla="*/ 1107 w 4323"/>
                  <a:gd name="T13" fmla="*/ 359 h 1463"/>
                  <a:gd name="T14" fmla="*/ 1142 w 4323"/>
                  <a:gd name="T15" fmla="*/ 354 h 1463"/>
                  <a:gd name="T16" fmla="*/ 1261 w 4323"/>
                  <a:gd name="T17" fmla="*/ 332 h 1463"/>
                  <a:gd name="T18" fmla="*/ 1209 w 4323"/>
                  <a:gd name="T19" fmla="*/ 297 h 14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323" h="1463">
                    <a:moveTo>
                      <a:pt x="4144" y="1020"/>
                    </a:moveTo>
                    <a:cubicBezTo>
                      <a:pt x="4214" y="911"/>
                      <a:pt x="4256" y="771"/>
                      <a:pt x="4256" y="617"/>
                    </a:cubicBezTo>
                    <a:cubicBezTo>
                      <a:pt x="4256" y="276"/>
                      <a:pt x="4050" y="0"/>
                      <a:pt x="3794" y="0"/>
                    </a:cubicBezTo>
                    <a:cubicBezTo>
                      <a:pt x="462" y="0"/>
                      <a:pt x="462" y="0"/>
                      <a:pt x="462" y="0"/>
                    </a:cubicBezTo>
                    <a:cubicBezTo>
                      <a:pt x="207" y="0"/>
                      <a:pt x="0" y="276"/>
                      <a:pt x="0" y="617"/>
                    </a:cubicBezTo>
                    <a:cubicBezTo>
                      <a:pt x="0" y="958"/>
                      <a:pt x="207" y="1234"/>
                      <a:pt x="462" y="1234"/>
                    </a:cubicBezTo>
                    <a:cubicBezTo>
                      <a:pt x="3794" y="1234"/>
                      <a:pt x="3794" y="1234"/>
                      <a:pt x="3794" y="1234"/>
                    </a:cubicBezTo>
                    <a:cubicBezTo>
                      <a:pt x="3837" y="1234"/>
                      <a:pt x="3875" y="1231"/>
                      <a:pt x="3914" y="1216"/>
                    </a:cubicBezTo>
                    <a:cubicBezTo>
                      <a:pt x="4216" y="1463"/>
                      <a:pt x="4323" y="1139"/>
                      <a:pt x="4323" y="1139"/>
                    </a:cubicBezTo>
                    <a:cubicBezTo>
                      <a:pt x="4236" y="1139"/>
                      <a:pt x="4158" y="1086"/>
                      <a:pt x="4144" y="1020"/>
                    </a:cubicBezTo>
                    <a:close/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4" name="Freeform 150"/>
              <p:cNvSpPr>
                <a:spLocks/>
              </p:cNvSpPr>
              <p:nvPr/>
            </p:nvSpPr>
            <p:spPr bwMode="auto">
              <a:xfrm>
                <a:off x="-4209" y="2006"/>
                <a:ext cx="1261" cy="426"/>
              </a:xfrm>
              <a:custGeom>
                <a:avLst/>
                <a:gdLst>
                  <a:gd name="T0" fmla="*/ 52 w 4322"/>
                  <a:gd name="T1" fmla="*/ 297 h 1463"/>
                  <a:gd name="T2" fmla="*/ 20 w 4322"/>
                  <a:gd name="T3" fmla="*/ 180 h 1463"/>
                  <a:gd name="T4" fmla="*/ 154 w 4322"/>
                  <a:gd name="T5" fmla="*/ 0 h 1463"/>
                  <a:gd name="T6" fmla="*/ 1126 w 4322"/>
                  <a:gd name="T7" fmla="*/ 0 h 1463"/>
                  <a:gd name="T8" fmla="*/ 1261 w 4322"/>
                  <a:gd name="T9" fmla="*/ 180 h 1463"/>
                  <a:gd name="T10" fmla="*/ 1126 w 4322"/>
                  <a:gd name="T11" fmla="*/ 360 h 1463"/>
                  <a:gd name="T12" fmla="*/ 154 w 4322"/>
                  <a:gd name="T13" fmla="*/ 360 h 1463"/>
                  <a:gd name="T14" fmla="*/ 119 w 4322"/>
                  <a:gd name="T15" fmla="*/ 354 h 1463"/>
                  <a:gd name="T16" fmla="*/ 0 w 4322"/>
                  <a:gd name="T17" fmla="*/ 332 h 1463"/>
                  <a:gd name="T18" fmla="*/ 52 w 4322"/>
                  <a:gd name="T19" fmla="*/ 297 h 14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322" h="1463">
                    <a:moveTo>
                      <a:pt x="178" y="1020"/>
                    </a:moveTo>
                    <a:cubicBezTo>
                      <a:pt x="109" y="912"/>
                      <a:pt x="67" y="771"/>
                      <a:pt x="67" y="617"/>
                    </a:cubicBezTo>
                    <a:cubicBezTo>
                      <a:pt x="67" y="276"/>
                      <a:pt x="273" y="0"/>
                      <a:pt x="528" y="0"/>
                    </a:cubicBezTo>
                    <a:cubicBezTo>
                      <a:pt x="3860" y="0"/>
                      <a:pt x="3860" y="0"/>
                      <a:pt x="3860" y="0"/>
                    </a:cubicBezTo>
                    <a:cubicBezTo>
                      <a:pt x="4116" y="0"/>
                      <a:pt x="4322" y="276"/>
                      <a:pt x="4322" y="617"/>
                    </a:cubicBezTo>
                    <a:cubicBezTo>
                      <a:pt x="4322" y="958"/>
                      <a:pt x="4116" y="1235"/>
                      <a:pt x="3860" y="1235"/>
                    </a:cubicBezTo>
                    <a:cubicBezTo>
                      <a:pt x="528" y="1235"/>
                      <a:pt x="528" y="1235"/>
                      <a:pt x="528" y="1235"/>
                    </a:cubicBezTo>
                    <a:cubicBezTo>
                      <a:pt x="485" y="1235"/>
                      <a:pt x="448" y="1231"/>
                      <a:pt x="409" y="1216"/>
                    </a:cubicBezTo>
                    <a:cubicBezTo>
                      <a:pt x="107" y="1463"/>
                      <a:pt x="0" y="1139"/>
                      <a:pt x="0" y="1139"/>
                    </a:cubicBezTo>
                    <a:cubicBezTo>
                      <a:pt x="87" y="1139"/>
                      <a:pt x="165" y="1086"/>
                      <a:pt x="178" y="1020"/>
                    </a:cubicBezTo>
                    <a:close/>
                  </a:path>
                </a:pathLst>
              </a:cu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5" name="Freeform 151"/>
              <p:cNvSpPr>
                <a:spLocks/>
              </p:cNvSpPr>
              <p:nvPr/>
            </p:nvSpPr>
            <p:spPr bwMode="auto">
              <a:xfrm>
                <a:off x="-4209" y="3182"/>
                <a:ext cx="1261" cy="427"/>
              </a:xfrm>
              <a:custGeom>
                <a:avLst/>
                <a:gdLst>
                  <a:gd name="T0" fmla="*/ 52 w 4322"/>
                  <a:gd name="T1" fmla="*/ 298 h 1464"/>
                  <a:gd name="T2" fmla="*/ 20 w 4322"/>
                  <a:gd name="T3" fmla="*/ 180 h 1464"/>
                  <a:gd name="T4" fmla="*/ 154 w 4322"/>
                  <a:gd name="T5" fmla="*/ 0 h 1464"/>
                  <a:gd name="T6" fmla="*/ 1126 w 4322"/>
                  <a:gd name="T7" fmla="*/ 0 h 1464"/>
                  <a:gd name="T8" fmla="*/ 1261 w 4322"/>
                  <a:gd name="T9" fmla="*/ 180 h 1464"/>
                  <a:gd name="T10" fmla="*/ 1126 w 4322"/>
                  <a:gd name="T11" fmla="*/ 360 h 1464"/>
                  <a:gd name="T12" fmla="*/ 154 w 4322"/>
                  <a:gd name="T13" fmla="*/ 360 h 1464"/>
                  <a:gd name="T14" fmla="*/ 119 w 4322"/>
                  <a:gd name="T15" fmla="*/ 355 h 1464"/>
                  <a:gd name="T16" fmla="*/ 0 w 4322"/>
                  <a:gd name="T17" fmla="*/ 333 h 1464"/>
                  <a:gd name="T18" fmla="*/ 52 w 4322"/>
                  <a:gd name="T19" fmla="*/ 298 h 14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322" h="1464">
                    <a:moveTo>
                      <a:pt x="178" y="1020"/>
                    </a:moveTo>
                    <a:cubicBezTo>
                      <a:pt x="109" y="912"/>
                      <a:pt x="67" y="771"/>
                      <a:pt x="67" y="617"/>
                    </a:cubicBezTo>
                    <a:cubicBezTo>
                      <a:pt x="67" y="276"/>
                      <a:pt x="273" y="0"/>
                      <a:pt x="528" y="0"/>
                    </a:cubicBezTo>
                    <a:cubicBezTo>
                      <a:pt x="3860" y="0"/>
                      <a:pt x="3860" y="0"/>
                      <a:pt x="3860" y="0"/>
                    </a:cubicBezTo>
                    <a:cubicBezTo>
                      <a:pt x="4116" y="0"/>
                      <a:pt x="4322" y="276"/>
                      <a:pt x="4322" y="617"/>
                    </a:cubicBezTo>
                    <a:cubicBezTo>
                      <a:pt x="4322" y="958"/>
                      <a:pt x="4116" y="1235"/>
                      <a:pt x="3860" y="1235"/>
                    </a:cubicBezTo>
                    <a:cubicBezTo>
                      <a:pt x="528" y="1235"/>
                      <a:pt x="528" y="1235"/>
                      <a:pt x="528" y="1235"/>
                    </a:cubicBezTo>
                    <a:cubicBezTo>
                      <a:pt x="485" y="1235"/>
                      <a:pt x="448" y="1231"/>
                      <a:pt x="409" y="1217"/>
                    </a:cubicBezTo>
                    <a:cubicBezTo>
                      <a:pt x="107" y="1464"/>
                      <a:pt x="0" y="1140"/>
                      <a:pt x="0" y="1140"/>
                    </a:cubicBezTo>
                    <a:cubicBezTo>
                      <a:pt x="87" y="1140"/>
                      <a:pt x="165" y="1086"/>
                      <a:pt x="178" y="1020"/>
                    </a:cubicBezTo>
                    <a:close/>
                  </a:path>
                </a:pathLst>
              </a:cu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6" name="Freeform 152"/>
              <p:cNvSpPr>
                <a:spLocks/>
              </p:cNvSpPr>
              <p:nvPr/>
            </p:nvSpPr>
            <p:spPr bwMode="auto">
              <a:xfrm>
                <a:off x="-4209" y="4359"/>
                <a:ext cx="1261" cy="427"/>
              </a:xfrm>
              <a:custGeom>
                <a:avLst/>
                <a:gdLst>
                  <a:gd name="T0" fmla="*/ 52 w 4322"/>
                  <a:gd name="T1" fmla="*/ 298 h 1464"/>
                  <a:gd name="T2" fmla="*/ 20 w 4322"/>
                  <a:gd name="T3" fmla="*/ 180 h 1464"/>
                  <a:gd name="T4" fmla="*/ 154 w 4322"/>
                  <a:gd name="T5" fmla="*/ 0 h 1464"/>
                  <a:gd name="T6" fmla="*/ 1126 w 4322"/>
                  <a:gd name="T7" fmla="*/ 0 h 1464"/>
                  <a:gd name="T8" fmla="*/ 1261 w 4322"/>
                  <a:gd name="T9" fmla="*/ 180 h 1464"/>
                  <a:gd name="T10" fmla="*/ 1126 w 4322"/>
                  <a:gd name="T11" fmla="*/ 360 h 1464"/>
                  <a:gd name="T12" fmla="*/ 154 w 4322"/>
                  <a:gd name="T13" fmla="*/ 360 h 1464"/>
                  <a:gd name="T14" fmla="*/ 119 w 4322"/>
                  <a:gd name="T15" fmla="*/ 355 h 1464"/>
                  <a:gd name="T16" fmla="*/ 0 w 4322"/>
                  <a:gd name="T17" fmla="*/ 333 h 1464"/>
                  <a:gd name="T18" fmla="*/ 52 w 4322"/>
                  <a:gd name="T19" fmla="*/ 298 h 14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322" h="1464">
                    <a:moveTo>
                      <a:pt x="178" y="1020"/>
                    </a:moveTo>
                    <a:cubicBezTo>
                      <a:pt x="109" y="912"/>
                      <a:pt x="67" y="772"/>
                      <a:pt x="67" y="618"/>
                    </a:cubicBezTo>
                    <a:cubicBezTo>
                      <a:pt x="67" y="277"/>
                      <a:pt x="273" y="0"/>
                      <a:pt x="528" y="0"/>
                    </a:cubicBezTo>
                    <a:cubicBezTo>
                      <a:pt x="3860" y="0"/>
                      <a:pt x="3860" y="0"/>
                      <a:pt x="3860" y="0"/>
                    </a:cubicBezTo>
                    <a:cubicBezTo>
                      <a:pt x="4116" y="0"/>
                      <a:pt x="4322" y="277"/>
                      <a:pt x="4322" y="618"/>
                    </a:cubicBezTo>
                    <a:cubicBezTo>
                      <a:pt x="4322" y="959"/>
                      <a:pt x="4116" y="1235"/>
                      <a:pt x="3860" y="1235"/>
                    </a:cubicBezTo>
                    <a:cubicBezTo>
                      <a:pt x="528" y="1235"/>
                      <a:pt x="528" y="1235"/>
                      <a:pt x="528" y="1235"/>
                    </a:cubicBezTo>
                    <a:cubicBezTo>
                      <a:pt x="485" y="1235"/>
                      <a:pt x="448" y="1232"/>
                      <a:pt x="409" y="1217"/>
                    </a:cubicBezTo>
                    <a:cubicBezTo>
                      <a:pt x="107" y="1464"/>
                      <a:pt x="0" y="1140"/>
                      <a:pt x="0" y="1140"/>
                    </a:cubicBezTo>
                    <a:cubicBezTo>
                      <a:pt x="87" y="1140"/>
                      <a:pt x="165" y="1086"/>
                      <a:pt x="178" y="1020"/>
                    </a:cubicBezTo>
                    <a:close/>
                  </a:path>
                </a:pathLst>
              </a:cu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7" name="Freeform 153"/>
              <p:cNvSpPr>
                <a:spLocks/>
              </p:cNvSpPr>
              <p:nvPr/>
            </p:nvSpPr>
            <p:spPr bwMode="auto">
              <a:xfrm>
                <a:off x="-4804" y="1978"/>
                <a:ext cx="436" cy="437"/>
              </a:xfrm>
              <a:custGeom>
                <a:avLst/>
                <a:gdLst>
                  <a:gd name="T0" fmla="*/ 436 w 1496"/>
                  <a:gd name="T1" fmla="*/ 218 h 1497"/>
                  <a:gd name="T2" fmla="*/ 377 w 1496"/>
                  <a:gd name="T3" fmla="*/ 368 h 1497"/>
                  <a:gd name="T4" fmla="*/ 322 w 1496"/>
                  <a:gd name="T5" fmla="*/ 411 h 1497"/>
                  <a:gd name="T6" fmla="*/ 284 w 1496"/>
                  <a:gd name="T7" fmla="*/ 426 h 1497"/>
                  <a:gd name="T8" fmla="*/ 265 w 1496"/>
                  <a:gd name="T9" fmla="*/ 432 h 1497"/>
                  <a:gd name="T10" fmla="*/ 259 w 1496"/>
                  <a:gd name="T11" fmla="*/ 433 h 1497"/>
                  <a:gd name="T12" fmla="*/ 254 w 1496"/>
                  <a:gd name="T13" fmla="*/ 434 h 1497"/>
                  <a:gd name="T14" fmla="*/ 241 w 1496"/>
                  <a:gd name="T15" fmla="*/ 436 h 1497"/>
                  <a:gd name="T16" fmla="*/ 218 w 1496"/>
                  <a:gd name="T17" fmla="*/ 437 h 1497"/>
                  <a:gd name="T18" fmla="*/ 211 w 1496"/>
                  <a:gd name="T19" fmla="*/ 437 h 1497"/>
                  <a:gd name="T20" fmla="*/ 198 w 1496"/>
                  <a:gd name="T21" fmla="*/ 436 h 1497"/>
                  <a:gd name="T22" fmla="*/ 192 w 1496"/>
                  <a:gd name="T23" fmla="*/ 436 h 1497"/>
                  <a:gd name="T24" fmla="*/ 186 w 1496"/>
                  <a:gd name="T25" fmla="*/ 435 h 1497"/>
                  <a:gd name="T26" fmla="*/ 186 w 1496"/>
                  <a:gd name="T27" fmla="*/ 434 h 1497"/>
                  <a:gd name="T28" fmla="*/ 186 w 1496"/>
                  <a:gd name="T29" fmla="*/ 434 h 1497"/>
                  <a:gd name="T30" fmla="*/ 172 w 1496"/>
                  <a:gd name="T31" fmla="*/ 432 h 1497"/>
                  <a:gd name="T32" fmla="*/ 169 w 1496"/>
                  <a:gd name="T33" fmla="*/ 431 h 1497"/>
                  <a:gd name="T34" fmla="*/ 127 w 1496"/>
                  <a:gd name="T35" fmla="*/ 417 h 1497"/>
                  <a:gd name="T36" fmla="*/ 58 w 1496"/>
                  <a:gd name="T37" fmla="*/ 367 h 1497"/>
                  <a:gd name="T38" fmla="*/ 58 w 1496"/>
                  <a:gd name="T39" fmla="*/ 367 h 1497"/>
                  <a:gd name="T40" fmla="*/ 0 w 1496"/>
                  <a:gd name="T41" fmla="*/ 218 h 1497"/>
                  <a:gd name="T42" fmla="*/ 218 w 1496"/>
                  <a:gd name="T43" fmla="*/ 0 h 1497"/>
                  <a:gd name="T44" fmla="*/ 436 w 1496"/>
                  <a:gd name="T45" fmla="*/ 218 h 149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496" h="1497">
                    <a:moveTo>
                      <a:pt x="1496" y="748"/>
                    </a:moveTo>
                    <a:cubicBezTo>
                      <a:pt x="1496" y="947"/>
                      <a:pt x="1419" y="1127"/>
                      <a:pt x="1294" y="1261"/>
                    </a:cubicBezTo>
                    <a:cubicBezTo>
                      <a:pt x="1239" y="1319"/>
                      <a:pt x="1175" y="1368"/>
                      <a:pt x="1104" y="1407"/>
                    </a:cubicBezTo>
                    <a:cubicBezTo>
                      <a:pt x="1063" y="1429"/>
                      <a:pt x="1021" y="1447"/>
                      <a:pt x="976" y="1461"/>
                    </a:cubicBezTo>
                    <a:cubicBezTo>
                      <a:pt x="954" y="1468"/>
                      <a:pt x="932" y="1474"/>
                      <a:pt x="910" y="1479"/>
                    </a:cubicBezTo>
                    <a:cubicBezTo>
                      <a:pt x="903" y="1481"/>
                      <a:pt x="896" y="1482"/>
                      <a:pt x="888" y="1484"/>
                    </a:cubicBezTo>
                    <a:cubicBezTo>
                      <a:pt x="883" y="1485"/>
                      <a:pt x="878" y="1485"/>
                      <a:pt x="873" y="1486"/>
                    </a:cubicBezTo>
                    <a:cubicBezTo>
                      <a:pt x="858" y="1489"/>
                      <a:pt x="843" y="1491"/>
                      <a:pt x="828" y="1492"/>
                    </a:cubicBezTo>
                    <a:cubicBezTo>
                      <a:pt x="802" y="1495"/>
                      <a:pt x="775" y="1497"/>
                      <a:pt x="748" y="1497"/>
                    </a:cubicBezTo>
                    <a:cubicBezTo>
                      <a:pt x="740" y="1497"/>
                      <a:pt x="732" y="1497"/>
                      <a:pt x="725" y="1496"/>
                    </a:cubicBezTo>
                    <a:cubicBezTo>
                      <a:pt x="709" y="1496"/>
                      <a:pt x="694" y="1495"/>
                      <a:pt x="679" y="1493"/>
                    </a:cubicBezTo>
                    <a:cubicBezTo>
                      <a:pt x="673" y="1493"/>
                      <a:pt x="666" y="1492"/>
                      <a:pt x="660" y="1492"/>
                    </a:cubicBezTo>
                    <a:cubicBezTo>
                      <a:pt x="653" y="1491"/>
                      <a:pt x="646" y="1490"/>
                      <a:pt x="639" y="1489"/>
                    </a:cubicBezTo>
                    <a:cubicBezTo>
                      <a:pt x="638" y="1489"/>
                      <a:pt x="638" y="1489"/>
                      <a:pt x="637" y="1488"/>
                    </a:cubicBezTo>
                    <a:cubicBezTo>
                      <a:pt x="637" y="1488"/>
                      <a:pt x="637" y="1488"/>
                      <a:pt x="637" y="1488"/>
                    </a:cubicBezTo>
                    <a:cubicBezTo>
                      <a:pt x="621" y="1486"/>
                      <a:pt x="605" y="1483"/>
                      <a:pt x="589" y="1480"/>
                    </a:cubicBezTo>
                    <a:cubicBezTo>
                      <a:pt x="587" y="1479"/>
                      <a:pt x="584" y="1479"/>
                      <a:pt x="581" y="1478"/>
                    </a:cubicBezTo>
                    <a:cubicBezTo>
                      <a:pt x="531" y="1467"/>
                      <a:pt x="482" y="1450"/>
                      <a:pt x="436" y="1429"/>
                    </a:cubicBezTo>
                    <a:cubicBezTo>
                      <a:pt x="347" y="1387"/>
                      <a:pt x="266" y="1329"/>
                      <a:pt x="200" y="1258"/>
                    </a:cubicBezTo>
                    <a:cubicBezTo>
                      <a:pt x="199" y="1257"/>
                      <a:pt x="199" y="1257"/>
                      <a:pt x="199" y="1257"/>
                    </a:cubicBezTo>
                    <a:cubicBezTo>
                      <a:pt x="76" y="1123"/>
                      <a:pt x="0" y="945"/>
                      <a:pt x="0" y="748"/>
                    </a:cubicBezTo>
                    <a:cubicBezTo>
                      <a:pt x="0" y="335"/>
                      <a:pt x="335" y="0"/>
                      <a:pt x="748" y="0"/>
                    </a:cubicBezTo>
                    <a:cubicBezTo>
                      <a:pt x="1161" y="0"/>
                      <a:pt x="1496" y="335"/>
                      <a:pt x="1496" y="748"/>
                    </a:cubicBezTo>
                  </a:path>
                </a:pathLst>
              </a:cu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8" name="Freeform 154"/>
              <p:cNvSpPr>
                <a:spLocks/>
              </p:cNvSpPr>
              <p:nvPr/>
            </p:nvSpPr>
            <p:spPr bwMode="auto">
              <a:xfrm>
                <a:off x="-4657" y="2271"/>
                <a:ext cx="164" cy="53"/>
              </a:xfrm>
              <a:custGeom>
                <a:avLst/>
                <a:gdLst>
                  <a:gd name="T0" fmla="*/ 164 w 560"/>
                  <a:gd name="T1" fmla="*/ 53 h 183"/>
                  <a:gd name="T2" fmla="*/ 128 w 560"/>
                  <a:gd name="T3" fmla="*/ 34 h 183"/>
                  <a:gd name="T4" fmla="*/ 107 w 560"/>
                  <a:gd name="T5" fmla="*/ 0 h 183"/>
                  <a:gd name="T6" fmla="*/ 79 w 560"/>
                  <a:gd name="T7" fmla="*/ 0 h 183"/>
                  <a:gd name="T8" fmla="*/ 78 w 560"/>
                  <a:gd name="T9" fmla="*/ 0 h 183"/>
                  <a:gd name="T10" fmla="*/ 50 w 560"/>
                  <a:gd name="T11" fmla="*/ 0 h 183"/>
                  <a:gd name="T12" fmla="*/ 29 w 560"/>
                  <a:gd name="T13" fmla="*/ 34 h 183"/>
                  <a:gd name="T14" fmla="*/ 0 w 560"/>
                  <a:gd name="T15" fmla="*/ 53 h 183"/>
                  <a:gd name="T16" fmla="*/ 78 w 560"/>
                  <a:gd name="T17" fmla="*/ 52 h 183"/>
                  <a:gd name="T18" fmla="*/ 164 w 560"/>
                  <a:gd name="T19" fmla="*/ 53 h 18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60" h="183">
                    <a:moveTo>
                      <a:pt x="560" y="183"/>
                    </a:moveTo>
                    <a:cubicBezTo>
                      <a:pt x="437" y="118"/>
                      <a:pt x="437" y="118"/>
                      <a:pt x="437" y="118"/>
                    </a:cubicBezTo>
                    <a:cubicBezTo>
                      <a:pt x="344" y="75"/>
                      <a:pt x="364" y="0"/>
                      <a:pt x="364" y="0"/>
                    </a:cubicBezTo>
                    <a:cubicBezTo>
                      <a:pt x="269" y="0"/>
                      <a:pt x="269" y="0"/>
                      <a:pt x="269" y="0"/>
                    </a:cubicBezTo>
                    <a:cubicBezTo>
                      <a:pt x="267" y="0"/>
                      <a:pt x="267" y="0"/>
                      <a:pt x="267" y="0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172" y="0"/>
                      <a:pt x="192" y="75"/>
                      <a:pt x="100" y="118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268" y="178"/>
                      <a:pt x="268" y="178"/>
                      <a:pt x="268" y="178"/>
                    </a:cubicBezTo>
                    <a:cubicBezTo>
                      <a:pt x="560" y="183"/>
                      <a:pt x="560" y="183"/>
                      <a:pt x="560" y="183"/>
                    </a:cubicBezTo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69" name="Freeform 155"/>
              <p:cNvSpPr>
                <a:spLocks/>
              </p:cNvSpPr>
              <p:nvPr/>
            </p:nvSpPr>
            <p:spPr bwMode="auto">
              <a:xfrm>
                <a:off x="-4683" y="2132"/>
                <a:ext cx="20" cy="45"/>
              </a:xfrm>
              <a:custGeom>
                <a:avLst/>
                <a:gdLst>
                  <a:gd name="T0" fmla="*/ 20 w 70"/>
                  <a:gd name="T1" fmla="*/ 22 h 154"/>
                  <a:gd name="T2" fmla="*/ 11 w 70"/>
                  <a:gd name="T3" fmla="*/ 45 h 154"/>
                  <a:gd name="T4" fmla="*/ 0 w 70"/>
                  <a:gd name="T5" fmla="*/ 23 h 154"/>
                  <a:gd name="T6" fmla="*/ 11 w 70"/>
                  <a:gd name="T7" fmla="*/ 0 h 154"/>
                  <a:gd name="T8" fmla="*/ 20 w 70"/>
                  <a:gd name="T9" fmla="*/ 22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0" h="154">
                    <a:moveTo>
                      <a:pt x="69" y="74"/>
                    </a:moveTo>
                    <a:cubicBezTo>
                      <a:pt x="70" y="116"/>
                      <a:pt x="62" y="153"/>
                      <a:pt x="40" y="154"/>
                    </a:cubicBezTo>
                    <a:cubicBezTo>
                      <a:pt x="18" y="154"/>
                      <a:pt x="3" y="121"/>
                      <a:pt x="1" y="79"/>
                    </a:cubicBezTo>
                    <a:cubicBezTo>
                      <a:pt x="0" y="37"/>
                      <a:pt x="16" y="2"/>
                      <a:pt x="38" y="1"/>
                    </a:cubicBezTo>
                    <a:cubicBezTo>
                      <a:pt x="60" y="0"/>
                      <a:pt x="68" y="32"/>
                      <a:pt x="69" y="74"/>
                    </a:cubicBezTo>
                    <a:close/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70" name="Freeform 156"/>
              <p:cNvSpPr>
                <a:spLocks/>
              </p:cNvSpPr>
              <p:nvPr/>
            </p:nvSpPr>
            <p:spPr bwMode="auto">
              <a:xfrm>
                <a:off x="-4499" y="2130"/>
                <a:ext cx="21" cy="44"/>
              </a:xfrm>
              <a:custGeom>
                <a:avLst/>
                <a:gdLst>
                  <a:gd name="T0" fmla="*/ 0 w 71"/>
                  <a:gd name="T1" fmla="*/ 21 h 154"/>
                  <a:gd name="T2" fmla="*/ 9 w 71"/>
                  <a:gd name="T3" fmla="*/ 44 h 154"/>
                  <a:gd name="T4" fmla="*/ 20 w 71"/>
                  <a:gd name="T5" fmla="*/ 22 h 154"/>
                  <a:gd name="T6" fmla="*/ 9 w 71"/>
                  <a:gd name="T7" fmla="*/ 0 h 154"/>
                  <a:gd name="T8" fmla="*/ 0 w 71"/>
                  <a:gd name="T9" fmla="*/ 21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1" h="154">
                    <a:moveTo>
                      <a:pt x="1" y="74"/>
                    </a:moveTo>
                    <a:cubicBezTo>
                      <a:pt x="0" y="116"/>
                      <a:pt x="8" y="152"/>
                      <a:pt x="30" y="153"/>
                    </a:cubicBezTo>
                    <a:cubicBezTo>
                      <a:pt x="52" y="154"/>
                      <a:pt x="68" y="120"/>
                      <a:pt x="69" y="78"/>
                    </a:cubicBezTo>
                    <a:cubicBezTo>
                      <a:pt x="71" y="36"/>
                      <a:pt x="54" y="1"/>
                      <a:pt x="32" y="1"/>
                    </a:cubicBezTo>
                    <a:cubicBezTo>
                      <a:pt x="10" y="0"/>
                      <a:pt x="3" y="31"/>
                      <a:pt x="1" y="74"/>
                    </a:cubicBezTo>
                    <a:close/>
                  </a:path>
                </a:pathLst>
              </a:custGeom>
              <a:solidFill>
                <a:srgbClr val="EDD2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71" name="Oval 157"/>
              <p:cNvSpPr>
                <a:spLocks noChangeArrowheads="1"/>
              </p:cNvSpPr>
              <p:nvPr/>
            </p:nvSpPr>
            <p:spPr bwMode="auto">
              <a:xfrm>
                <a:off x="-4666" y="2034"/>
                <a:ext cx="173" cy="245"/>
              </a:xfrm>
              <a:prstGeom prst="ellipse">
                <a:avLst/>
              </a:prstGeom>
              <a:solidFill>
                <a:srgbClr val="EED3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72" name="Freeform 158"/>
              <p:cNvSpPr>
                <a:spLocks/>
              </p:cNvSpPr>
              <p:nvPr/>
            </p:nvSpPr>
            <p:spPr bwMode="auto">
              <a:xfrm>
                <a:off x="-4666" y="2034"/>
                <a:ext cx="87" cy="245"/>
              </a:xfrm>
              <a:custGeom>
                <a:avLst/>
                <a:gdLst>
                  <a:gd name="T0" fmla="*/ 87 w 298"/>
                  <a:gd name="T1" fmla="*/ 0 h 842"/>
                  <a:gd name="T2" fmla="*/ 87 w 298"/>
                  <a:gd name="T3" fmla="*/ 244 h 842"/>
                  <a:gd name="T4" fmla="*/ 0 w 298"/>
                  <a:gd name="T5" fmla="*/ 124 h 842"/>
                  <a:gd name="T6" fmla="*/ 87 w 298"/>
                  <a:gd name="T7" fmla="*/ 0 h 8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8" h="842">
                    <a:moveTo>
                      <a:pt x="298" y="0"/>
                    </a:moveTo>
                    <a:cubicBezTo>
                      <a:pt x="298" y="840"/>
                      <a:pt x="298" y="840"/>
                      <a:pt x="298" y="840"/>
                    </a:cubicBezTo>
                    <a:cubicBezTo>
                      <a:pt x="135" y="842"/>
                      <a:pt x="0" y="657"/>
                      <a:pt x="0" y="426"/>
                    </a:cubicBezTo>
                    <a:cubicBezTo>
                      <a:pt x="0" y="190"/>
                      <a:pt x="125" y="4"/>
                      <a:pt x="298" y="0"/>
                    </a:cubicBezTo>
                    <a:close/>
                  </a:path>
                </a:pathLst>
              </a:custGeom>
              <a:solidFill>
                <a:srgbClr val="DDB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73" name="Freeform 159"/>
              <p:cNvSpPr>
                <a:spLocks/>
              </p:cNvSpPr>
              <p:nvPr/>
            </p:nvSpPr>
            <p:spPr bwMode="auto">
              <a:xfrm>
                <a:off x="-4655" y="2122"/>
                <a:ext cx="58" cy="11"/>
              </a:xfrm>
              <a:custGeom>
                <a:avLst/>
                <a:gdLst>
                  <a:gd name="T0" fmla="*/ 53 w 197"/>
                  <a:gd name="T1" fmla="*/ 11 h 40"/>
                  <a:gd name="T2" fmla="*/ 34 w 197"/>
                  <a:gd name="T3" fmla="*/ 7 h 40"/>
                  <a:gd name="T4" fmla="*/ 23 w 197"/>
                  <a:gd name="T5" fmla="*/ 7 h 40"/>
                  <a:gd name="T6" fmla="*/ 4 w 197"/>
                  <a:gd name="T7" fmla="*/ 11 h 40"/>
                  <a:gd name="T8" fmla="*/ 1 w 197"/>
                  <a:gd name="T9" fmla="*/ 10 h 40"/>
                  <a:gd name="T10" fmla="*/ 0 w 197"/>
                  <a:gd name="T11" fmla="*/ 8 h 40"/>
                  <a:gd name="T12" fmla="*/ 15 w 197"/>
                  <a:gd name="T13" fmla="*/ 2 h 40"/>
                  <a:gd name="T14" fmla="*/ 38 w 197"/>
                  <a:gd name="T15" fmla="*/ 1 h 40"/>
                  <a:gd name="T16" fmla="*/ 57 w 197"/>
                  <a:gd name="T17" fmla="*/ 8 h 40"/>
                  <a:gd name="T18" fmla="*/ 56 w 197"/>
                  <a:gd name="T19" fmla="*/ 10 h 40"/>
                  <a:gd name="T20" fmla="*/ 53 w 197"/>
                  <a:gd name="T21" fmla="*/ 11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7" h="40">
                    <a:moveTo>
                      <a:pt x="181" y="39"/>
                    </a:moveTo>
                    <a:cubicBezTo>
                      <a:pt x="115" y="26"/>
                      <a:pt x="115" y="26"/>
                      <a:pt x="115" y="26"/>
                    </a:cubicBezTo>
                    <a:cubicBezTo>
                      <a:pt x="103" y="23"/>
                      <a:pt x="91" y="23"/>
                      <a:pt x="79" y="2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9" y="40"/>
                      <a:pt x="6" y="39"/>
                      <a:pt x="3" y="36"/>
                    </a:cubicBezTo>
                    <a:cubicBezTo>
                      <a:pt x="2" y="34"/>
                      <a:pt x="1" y="31"/>
                      <a:pt x="1" y="28"/>
                    </a:cubicBezTo>
                    <a:cubicBezTo>
                      <a:pt x="0" y="17"/>
                      <a:pt x="51" y="7"/>
                      <a:pt x="51" y="7"/>
                    </a:cubicBezTo>
                    <a:cubicBezTo>
                      <a:pt x="60" y="6"/>
                      <a:pt x="85" y="0"/>
                      <a:pt x="128" y="5"/>
                    </a:cubicBezTo>
                    <a:cubicBezTo>
                      <a:pt x="128" y="5"/>
                      <a:pt x="197" y="14"/>
                      <a:pt x="193" y="28"/>
                    </a:cubicBezTo>
                    <a:cubicBezTo>
                      <a:pt x="193" y="31"/>
                      <a:pt x="192" y="34"/>
                      <a:pt x="191" y="36"/>
                    </a:cubicBezTo>
                    <a:cubicBezTo>
                      <a:pt x="188" y="39"/>
                      <a:pt x="184" y="40"/>
                      <a:pt x="181" y="39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74" name="Freeform 160"/>
              <p:cNvSpPr>
                <a:spLocks/>
              </p:cNvSpPr>
              <p:nvPr/>
            </p:nvSpPr>
            <p:spPr bwMode="auto">
              <a:xfrm>
                <a:off x="-4561" y="2122"/>
                <a:ext cx="57" cy="11"/>
              </a:xfrm>
              <a:custGeom>
                <a:avLst/>
                <a:gdLst>
                  <a:gd name="T0" fmla="*/ 52 w 197"/>
                  <a:gd name="T1" fmla="*/ 11 h 40"/>
                  <a:gd name="T2" fmla="*/ 33 w 197"/>
                  <a:gd name="T3" fmla="*/ 7 h 40"/>
                  <a:gd name="T4" fmla="*/ 23 w 197"/>
                  <a:gd name="T5" fmla="*/ 7 h 40"/>
                  <a:gd name="T6" fmla="*/ 4 w 197"/>
                  <a:gd name="T7" fmla="*/ 11 h 40"/>
                  <a:gd name="T8" fmla="*/ 1 w 197"/>
                  <a:gd name="T9" fmla="*/ 10 h 40"/>
                  <a:gd name="T10" fmla="*/ 0 w 197"/>
                  <a:gd name="T11" fmla="*/ 8 h 40"/>
                  <a:gd name="T12" fmla="*/ 15 w 197"/>
                  <a:gd name="T13" fmla="*/ 2 h 40"/>
                  <a:gd name="T14" fmla="*/ 37 w 197"/>
                  <a:gd name="T15" fmla="*/ 1 h 40"/>
                  <a:gd name="T16" fmla="*/ 56 w 197"/>
                  <a:gd name="T17" fmla="*/ 8 h 40"/>
                  <a:gd name="T18" fmla="*/ 55 w 197"/>
                  <a:gd name="T19" fmla="*/ 10 h 40"/>
                  <a:gd name="T20" fmla="*/ 52 w 197"/>
                  <a:gd name="T21" fmla="*/ 11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7" h="40">
                    <a:moveTo>
                      <a:pt x="181" y="39"/>
                    </a:moveTo>
                    <a:cubicBezTo>
                      <a:pt x="115" y="26"/>
                      <a:pt x="115" y="26"/>
                      <a:pt x="115" y="26"/>
                    </a:cubicBezTo>
                    <a:cubicBezTo>
                      <a:pt x="103" y="23"/>
                      <a:pt x="91" y="23"/>
                      <a:pt x="79" y="2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0" y="40"/>
                      <a:pt x="6" y="39"/>
                      <a:pt x="4" y="36"/>
                    </a:cubicBezTo>
                    <a:cubicBezTo>
                      <a:pt x="2" y="34"/>
                      <a:pt x="1" y="31"/>
                      <a:pt x="1" y="28"/>
                    </a:cubicBezTo>
                    <a:cubicBezTo>
                      <a:pt x="0" y="17"/>
                      <a:pt x="51" y="7"/>
                      <a:pt x="51" y="7"/>
                    </a:cubicBezTo>
                    <a:cubicBezTo>
                      <a:pt x="60" y="6"/>
                      <a:pt x="85" y="0"/>
                      <a:pt x="128" y="5"/>
                    </a:cubicBezTo>
                    <a:cubicBezTo>
                      <a:pt x="128" y="5"/>
                      <a:pt x="197" y="14"/>
                      <a:pt x="193" y="28"/>
                    </a:cubicBezTo>
                    <a:cubicBezTo>
                      <a:pt x="193" y="31"/>
                      <a:pt x="192" y="34"/>
                      <a:pt x="191" y="36"/>
                    </a:cubicBezTo>
                    <a:cubicBezTo>
                      <a:pt x="188" y="39"/>
                      <a:pt x="185" y="40"/>
                      <a:pt x="181" y="39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75" name="Oval 161"/>
              <p:cNvSpPr>
                <a:spLocks noChangeArrowheads="1"/>
              </p:cNvSpPr>
              <p:nvPr/>
            </p:nvSpPr>
            <p:spPr bwMode="auto">
              <a:xfrm>
                <a:off x="-4645" y="2143"/>
                <a:ext cx="39" cy="22"/>
              </a:xfrm>
              <a:prstGeom prst="ellipse">
                <a:avLst/>
              </a:prstGeom>
              <a:solidFill>
                <a:srgbClr val="F6EF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76" name="Oval 162"/>
              <p:cNvSpPr>
                <a:spLocks noChangeArrowheads="1"/>
              </p:cNvSpPr>
              <p:nvPr/>
            </p:nvSpPr>
            <p:spPr bwMode="auto">
              <a:xfrm>
                <a:off x="-4632" y="2146"/>
                <a:ext cx="14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77" name="Oval 163"/>
              <p:cNvSpPr>
                <a:spLocks noChangeArrowheads="1"/>
              </p:cNvSpPr>
              <p:nvPr/>
            </p:nvSpPr>
            <p:spPr bwMode="auto">
              <a:xfrm>
                <a:off x="-4625" y="2149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78" name="Freeform 164"/>
              <p:cNvSpPr>
                <a:spLocks/>
              </p:cNvSpPr>
              <p:nvPr/>
            </p:nvSpPr>
            <p:spPr bwMode="auto">
              <a:xfrm>
                <a:off x="-4604" y="2232"/>
                <a:ext cx="49" cy="23"/>
              </a:xfrm>
              <a:custGeom>
                <a:avLst/>
                <a:gdLst>
                  <a:gd name="T0" fmla="*/ 24 w 168"/>
                  <a:gd name="T1" fmla="*/ 22 h 78"/>
                  <a:gd name="T2" fmla="*/ 49 w 168"/>
                  <a:gd name="T3" fmla="*/ 0 h 78"/>
                  <a:gd name="T4" fmla="*/ 0 w 168"/>
                  <a:gd name="T5" fmla="*/ 0 h 78"/>
                  <a:gd name="T6" fmla="*/ 24 w 168"/>
                  <a:gd name="T7" fmla="*/ 22 h 7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8" h="78">
                    <a:moveTo>
                      <a:pt x="82" y="76"/>
                    </a:moveTo>
                    <a:cubicBezTo>
                      <a:pt x="135" y="73"/>
                      <a:pt x="154" y="33"/>
                      <a:pt x="16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33"/>
                      <a:pt x="51" y="78"/>
                      <a:pt x="82" y="7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79" name="Freeform 165"/>
              <p:cNvSpPr>
                <a:spLocks noEditPoints="1"/>
              </p:cNvSpPr>
              <p:nvPr/>
            </p:nvSpPr>
            <p:spPr bwMode="auto">
              <a:xfrm>
                <a:off x="-4605" y="2231"/>
                <a:ext cx="50" cy="24"/>
              </a:xfrm>
              <a:custGeom>
                <a:avLst/>
                <a:gdLst>
                  <a:gd name="T0" fmla="*/ 50 w 172"/>
                  <a:gd name="T1" fmla="*/ 0 h 82"/>
                  <a:gd name="T2" fmla="*/ 49 w 172"/>
                  <a:gd name="T3" fmla="*/ 0 h 82"/>
                  <a:gd name="T4" fmla="*/ 1 w 172"/>
                  <a:gd name="T5" fmla="*/ 0 h 82"/>
                  <a:gd name="T6" fmla="*/ 0 w 172"/>
                  <a:gd name="T7" fmla="*/ 0 h 82"/>
                  <a:gd name="T8" fmla="*/ 0 w 172"/>
                  <a:gd name="T9" fmla="*/ 1 h 82"/>
                  <a:gd name="T10" fmla="*/ 25 w 172"/>
                  <a:gd name="T11" fmla="*/ 24 h 82"/>
                  <a:gd name="T12" fmla="*/ 50 w 172"/>
                  <a:gd name="T13" fmla="*/ 1 h 82"/>
                  <a:gd name="T14" fmla="*/ 50 w 172"/>
                  <a:gd name="T15" fmla="*/ 0 h 82"/>
                  <a:gd name="T16" fmla="*/ 25 w 172"/>
                  <a:gd name="T17" fmla="*/ 23 h 82"/>
                  <a:gd name="T18" fmla="*/ 2 w 172"/>
                  <a:gd name="T19" fmla="*/ 2 h 82"/>
                  <a:gd name="T20" fmla="*/ 48 w 172"/>
                  <a:gd name="T21" fmla="*/ 2 h 82"/>
                  <a:gd name="T22" fmla="*/ 25 w 172"/>
                  <a:gd name="T23" fmla="*/ 23 h 8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2" h="82">
                    <a:moveTo>
                      <a:pt x="171" y="1"/>
                    </a:moveTo>
                    <a:cubicBezTo>
                      <a:pt x="171" y="0"/>
                      <a:pt x="170" y="0"/>
                      <a:pt x="16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13" y="54"/>
                      <a:pt x="54" y="82"/>
                      <a:pt x="85" y="82"/>
                    </a:cubicBezTo>
                    <a:cubicBezTo>
                      <a:pt x="118" y="82"/>
                      <a:pt x="158" y="55"/>
                      <a:pt x="172" y="3"/>
                    </a:cubicBezTo>
                    <a:cubicBezTo>
                      <a:pt x="172" y="2"/>
                      <a:pt x="172" y="2"/>
                      <a:pt x="171" y="1"/>
                    </a:cubicBezTo>
                    <a:close/>
                    <a:moveTo>
                      <a:pt x="85" y="77"/>
                    </a:moveTo>
                    <a:cubicBezTo>
                      <a:pt x="57" y="76"/>
                      <a:pt x="20" y="51"/>
                      <a:pt x="6" y="6"/>
                    </a:cubicBezTo>
                    <a:cubicBezTo>
                      <a:pt x="165" y="6"/>
                      <a:pt x="165" y="6"/>
                      <a:pt x="165" y="6"/>
                    </a:cubicBezTo>
                    <a:cubicBezTo>
                      <a:pt x="152" y="52"/>
                      <a:pt x="115" y="76"/>
                      <a:pt x="85" y="77"/>
                    </a:cubicBezTo>
                    <a:close/>
                  </a:path>
                </a:pathLst>
              </a:custGeom>
              <a:solidFill>
                <a:srgbClr val="E24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0" name="Freeform 166"/>
              <p:cNvSpPr>
                <a:spLocks/>
              </p:cNvSpPr>
              <p:nvPr/>
            </p:nvSpPr>
            <p:spPr bwMode="auto">
              <a:xfrm>
                <a:off x="-4602" y="2237"/>
                <a:ext cx="43" cy="12"/>
              </a:xfrm>
              <a:custGeom>
                <a:avLst/>
                <a:gdLst>
                  <a:gd name="T0" fmla="*/ 43 w 147"/>
                  <a:gd name="T1" fmla="*/ 0 h 41"/>
                  <a:gd name="T2" fmla="*/ 0 w 147"/>
                  <a:gd name="T3" fmla="*/ 0 h 41"/>
                  <a:gd name="T4" fmla="*/ 10 w 147"/>
                  <a:gd name="T5" fmla="*/ 12 h 41"/>
                  <a:gd name="T6" fmla="*/ 33 w 147"/>
                  <a:gd name="T7" fmla="*/ 12 h 41"/>
                  <a:gd name="T8" fmla="*/ 43 w 147"/>
                  <a:gd name="T9" fmla="*/ 0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7" h="41"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18"/>
                      <a:pt x="22" y="32"/>
                      <a:pt x="33" y="41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28" y="32"/>
                      <a:pt x="140" y="18"/>
                      <a:pt x="147" y="0"/>
                    </a:cubicBezTo>
                    <a:close/>
                  </a:path>
                </a:pathLst>
              </a:custGeom>
              <a:solidFill>
                <a:srgbClr val="F49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1" name="Freeform 167"/>
              <p:cNvSpPr>
                <a:spLocks/>
              </p:cNvSpPr>
              <p:nvPr/>
            </p:nvSpPr>
            <p:spPr bwMode="auto">
              <a:xfrm>
                <a:off x="-4589" y="2193"/>
                <a:ext cx="18" cy="7"/>
              </a:xfrm>
              <a:custGeom>
                <a:avLst/>
                <a:gdLst>
                  <a:gd name="T0" fmla="*/ 12 w 62"/>
                  <a:gd name="T1" fmla="*/ 3 h 23"/>
                  <a:gd name="T2" fmla="*/ 9 w 62"/>
                  <a:gd name="T3" fmla="*/ 5 h 23"/>
                  <a:gd name="T4" fmla="*/ 6 w 62"/>
                  <a:gd name="T5" fmla="*/ 3 h 23"/>
                  <a:gd name="T6" fmla="*/ 0 w 62"/>
                  <a:gd name="T7" fmla="*/ 4 h 23"/>
                  <a:gd name="T8" fmla="*/ 6 w 62"/>
                  <a:gd name="T9" fmla="*/ 5 h 23"/>
                  <a:gd name="T10" fmla="*/ 9 w 62"/>
                  <a:gd name="T11" fmla="*/ 7 h 23"/>
                  <a:gd name="T12" fmla="*/ 12 w 62"/>
                  <a:gd name="T13" fmla="*/ 5 h 23"/>
                  <a:gd name="T14" fmla="*/ 18 w 62"/>
                  <a:gd name="T15" fmla="*/ 4 h 23"/>
                  <a:gd name="T16" fmla="*/ 12 w 62"/>
                  <a:gd name="T17" fmla="*/ 3 h 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2" h="23">
                    <a:moveTo>
                      <a:pt x="43" y="10"/>
                    </a:moveTo>
                    <a:cubicBezTo>
                      <a:pt x="43" y="10"/>
                      <a:pt x="38" y="16"/>
                      <a:pt x="31" y="16"/>
                    </a:cubicBezTo>
                    <a:cubicBezTo>
                      <a:pt x="24" y="16"/>
                      <a:pt x="19" y="10"/>
                      <a:pt x="19" y="10"/>
                    </a:cubicBezTo>
                    <a:cubicBezTo>
                      <a:pt x="3" y="0"/>
                      <a:pt x="0" y="14"/>
                      <a:pt x="0" y="14"/>
                    </a:cubicBezTo>
                    <a:cubicBezTo>
                      <a:pt x="1" y="21"/>
                      <a:pt x="20" y="18"/>
                      <a:pt x="20" y="18"/>
                    </a:cubicBezTo>
                    <a:cubicBezTo>
                      <a:pt x="23" y="22"/>
                      <a:pt x="27" y="23"/>
                      <a:pt x="31" y="23"/>
                    </a:cubicBezTo>
                    <a:cubicBezTo>
                      <a:pt x="34" y="23"/>
                      <a:pt x="38" y="22"/>
                      <a:pt x="42" y="18"/>
                    </a:cubicBezTo>
                    <a:cubicBezTo>
                      <a:pt x="42" y="18"/>
                      <a:pt x="61" y="21"/>
                      <a:pt x="62" y="14"/>
                    </a:cubicBezTo>
                    <a:cubicBezTo>
                      <a:pt x="62" y="14"/>
                      <a:pt x="59" y="0"/>
                      <a:pt x="43" y="10"/>
                    </a:cubicBezTo>
                    <a:close/>
                  </a:path>
                </a:pathLst>
              </a:custGeom>
              <a:solidFill>
                <a:srgbClr val="B892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2" name="Freeform 168"/>
              <p:cNvSpPr>
                <a:spLocks/>
              </p:cNvSpPr>
              <p:nvPr/>
            </p:nvSpPr>
            <p:spPr bwMode="auto">
              <a:xfrm>
                <a:off x="-4685" y="2002"/>
                <a:ext cx="212" cy="193"/>
              </a:xfrm>
              <a:custGeom>
                <a:avLst/>
                <a:gdLst>
                  <a:gd name="T0" fmla="*/ 24 w 727"/>
                  <a:gd name="T1" fmla="*/ 193 h 662"/>
                  <a:gd name="T2" fmla="*/ 46 w 727"/>
                  <a:gd name="T3" fmla="*/ 83 h 662"/>
                  <a:gd name="T4" fmla="*/ 116 w 727"/>
                  <a:gd name="T5" fmla="*/ 99 h 662"/>
                  <a:gd name="T6" fmla="*/ 144 w 727"/>
                  <a:gd name="T7" fmla="*/ 87 h 662"/>
                  <a:gd name="T8" fmla="*/ 183 w 727"/>
                  <a:gd name="T9" fmla="*/ 104 h 662"/>
                  <a:gd name="T10" fmla="*/ 189 w 727"/>
                  <a:gd name="T11" fmla="*/ 186 h 662"/>
                  <a:gd name="T12" fmla="*/ 204 w 727"/>
                  <a:gd name="T13" fmla="*/ 106 h 662"/>
                  <a:gd name="T14" fmla="*/ 207 w 727"/>
                  <a:gd name="T15" fmla="*/ 125 h 662"/>
                  <a:gd name="T16" fmla="*/ 203 w 727"/>
                  <a:gd name="T17" fmla="*/ 66 h 662"/>
                  <a:gd name="T18" fmla="*/ 169 w 727"/>
                  <a:gd name="T19" fmla="*/ 31 h 662"/>
                  <a:gd name="T20" fmla="*/ 90 w 727"/>
                  <a:gd name="T21" fmla="*/ 11 h 662"/>
                  <a:gd name="T22" fmla="*/ 99 w 727"/>
                  <a:gd name="T23" fmla="*/ 3 h 662"/>
                  <a:gd name="T24" fmla="*/ 39 w 727"/>
                  <a:gd name="T25" fmla="*/ 33 h 662"/>
                  <a:gd name="T26" fmla="*/ 3 w 727"/>
                  <a:gd name="T27" fmla="*/ 110 h 662"/>
                  <a:gd name="T28" fmla="*/ 8 w 727"/>
                  <a:gd name="T29" fmla="*/ 97 h 662"/>
                  <a:gd name="T30" fmla="*/ 24 w 727"/>
                  <a:gd name="T31" fmla="*/ 193 h 66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27" h="662">
                    <a:moveTo>
                      <a:pt x="81" y="662"/>
                    </a:moveTo>
                    <a:cubicBezTo>
                      <a:pt x="81" y="662"/>
                      <a:pt x="13" y="411"/>
                      <a:pt x="158" y="285"/>
                    </a:cubicBezTo>
                    <a:cubicBezTo>
                      <a:pt x="158" y="285"/>
                      <a:pt x="266" y="371"/>
                      <a:pt x="397" y="341"/>
                    </a:cubicBezTo>
                    <a:cubicBezTo>
                      <a:pt x="397" y="341"/>
                      <a:pt x="441" y="332"/>
                      <a:pt x="493" y="299"/>
                    </a:cubicBezTo>
                    <a:cubicBezTo>
                      <a:pt x="493" y="299"/>
                      <a:pt x="595" y="255"/>
                      <a:pt x="629" y="356"/>
                    </a:cubicBezTo>
                    <a:cubicBezTo>
                      <a:pt x="665" y="463"/>
                      <a:pt x="647" y="572"/>
                      <a:pt x="649" y="637"/>
                    </a:cubicBezTo>
                    <a:cubicBezTo>
                      <a:pt x="649" y="637"/>
                      <a:pt x="697" y="528"/>
                      <a:pt x="699" y="363"/>
                    </a:cubicBezTo>
                    <a:cubicBezTo>
                      <a:pt x="699" y="363"/>
                      <a:pt x="706" y="392"/>
                      <a:pt x="709" y="428"/>
                    </a:cubicBezTo>
                    <a:cubicBezTo>
                      <a:pt x="709" y="428"/>
                      <a:pt x="727" y="303"/>
                      <a:pt x="695" y="228"/>
                    </a:cubicBezTo>
                    <a:cubicBezTo>
                      <a:pt x="695" y="228"/>
                      <a:pt x="671" y="149"/>
                      <a:pt x="579" y="108"/>
                    </a:cubicBezTo>
                    <a:cubicBezTo>
                      <a:pt x="579" y="108"/>
                      <a:pt x="525" y="22"/>
                      <a:pt x="309" y="39"/>
                    </a:cubicBezTo>
                    <a:cubicBezTo>
                      <a:pt x="309" y="39"/>
                      <a:pt x="305" y="24"/>
                      <a:pt x="339" y="11"/>
                    </a:cubicBezTo>
                    <a:cubicBezTo>
                      <a:pt x="339" y="11"/>
                      <a:pt x="172" y="0"/>
                      <a:pt x="134" y="113"/>
                    </a:cubicBezTo>
                    <a:cubicBezTo>
                      <a:pt x="134" y="113"/>
                      <a:pt x="0" y="143"/>
                      <a:pt x="12" y="378"/>
                    </a:cubicBezTo>
                    <a:cubicBezTo>
                      <a:pt x="26" y="334"/>
                      <a:pt x="26" y="334"/>
                      <a:pt x="26" y="334"/>
                    </a:cubicBezTo>
                    <a:cubicBezTo>
                      <a:pt x="26" y="334"/>
                      <a:pt x="0" y="555"/>
                      <a:pt x="81" y="662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3" name="Oval 169"/>
              <p:cNvSpPr>
                <a:spLocks noChangeArrowheads="1"/>
              </p:cNvSpPr>
              <p:nvPr/>
            </p:nvSpPr>
            <p:spPr bwMode="auto">
              <a:xfrm>
                <a:off x="-4555" y="2142"/>
                <a:ext cx="39" cy="22"/>
              </a:xfrm>
              <a:prstGeom prst="ellipse">
                <a:avLst/>
              </a:prstGeom>
              <a:solidFill>
                <a:srgbClr val="F6EF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84" name="Oval 170"/>
              <p:cNvSpPr>
                <a:spLocks noChangeArrowheads="1"/>
              </p:cNvSpPr>
              <p:nvPr/>
            </p:nvSpPr>
            <p:spPr bwMode="auto">
              <a:xfrm>
                <a:off x="-4543" y="2146"/>
                <a:ext cx="15" cy="14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85" name="Oval 171"/>
              <p:cNvSpPr>
                <a:spLocks noChangeArrowheads="1"/>
              </p:cNvSpPr>
              <p:nvPr/>
            </p:nvSpPr>
            <p:spPr bwMode="auto">
              <a:xfrm>
                <a:off x="-4536" y="2149"/>
                <a:ext cx="6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86" name="Freeform 172"/>
              <p:cNvSpPr>
                <a:spLocks/>
              </p:cNvSpPr>
              <p:nvPr/>
            </p:nvSpPr>
            <p:spPr bwMode="auto">
              <a:xfrm>
                <a:off x="-4606" y="2272"/>
                <a:ext cx="69" cy="29"/>
              </a:xfrm>
              <a:custGeom>
                <a:avLst/>
                <a:gdLst>
                  <a:gd name="T0" fmla="*/ 0 w 238"/>
                  <a:gd name="T1" fmla="*/ 6 h 100"/>
                  <a:gd name="T2" fmla="*/ 69 w 238"/>
                  <a:gd name="T3" fmla="*/ 29 h 100"/>
                  <a:gd name="T4" fmla="*/ 55 w 238"/>
                  <a:gd name="T5" fmla="*/ 0 h 100"/>
                  <a:gd name="T6" fmla="*/ 0 w 238"/>
                  <a:gd name="T7" fmla="*/ 0 h 100"/>
                  <a:gd name="T8" fmla="*/ 0 w 238"/>
                  <a:gd name="T9" fmla="*/ 6 h 1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8" h="100">
                    <a:moveTo>
                      <a:pt x="1" y="22"/>
                    </a:moveTo>
                    <a:cubicBezTo>
                      <a:pt x="238" y="100"/>
                      <a:pt x="238" y="100"/>
                      <a:pt x="238" y="100"/>
                    </a:cubicBezTo>
                    <a:cubicBezTo>
                      <a:pt x="238" y="100"/>
                      <a:pt x="181" y="69"/>
                      <a:pt x="191" y="0"/>
                    </a:cubicBezTo>
                    <a:cubicBezTo>
                      <a:pt x="191" y="0"/>
                      <a:pt x="104" y="50"/>
                      <a:pt x="0" y="0"/>
                    </a:cubicBezTo>
                    <a:cubicBezTo>
                      <a:pt x="0" y="0"/>
                      <a:pt x="2" y="9"/>
                      <a:pt x="1" y="22"/>
                    </a:cubicBezTo>
                  </a:path>
                </a:pathLst>
              </a:custGeom>
              <a:solidFill>
                <a:srgbClr val="D1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7" name="Freeform 173"/>
              <p:cNvSpPr>
                <a:spLocks/>
              </p:cNvSpPr>
              <p:nvPr/>
            </p:nvSpPr>
            <p:spPr bwMode="auto">
              <a:xfrm>
                <a:off x="-4633" y="2324"/>
                <a:ext cx="109" cy="91"/>
              </a:xfrm>
              <a:custGeom>
                <a:avLst/>
                <a:gdLst>
                  <a:gd name="T0" fmla="*/ 109 w 373"/>
                  <a:gd name="T1" fmla="*/ 2 h 310"/>
                  <a:gd name="T2" fmla="*/ 99 w 373"/>
                  <a:gd name="T3" fmla="*/ 43 h 310"/>
                  <a:gd name="T4" fmla="*/ 99 w 373"/>
                  <a:gd name="T5" fmla="*/ 43 h 310"/>
                  <a:gd name="T6" fmla="*/ 99 w 373"/>
                  <a:gd name="T7" fmla="*/ 43 h 310"/>
                  <a:gd name="T8" fmla="*/ 98 w 373"/>
                  <a:gd name="T9" fmla="*/ 45 h 310"/>
                  <a:gd name="T10" fmla="*/ 99 w 373"/>
                  <a:gd name="T11" fmla="*/ 45 h 310"/>
                  <a:gd name="T12" fmla="*/ 99 w 373"/>
                  <a:gd name="T13" fmla="*/ 45 h 310"/>
                  <a:gd name="T14" fmla="*/ 88 w 373"/>
                  <a:gd name="T15" fmla="*/ 87 h 310"/>
                  <a:gd name="T16" fmla="*/ 84 w 373"/>
                  <a:gd name="T17" fmla="*/ 88 h 310"/>
                  <a:gd name="T18" fmla="*/ 70 w 373"/>
                  <a:gd name="T19" fmla="*/ 90 h 310"/>
                  <a:gd name="T20" fmla="*/ 47 w 373"/>
                  <a:gd name="T21" fmla="*/ 91 h 310"/>
                  <a:gd name="T22" fmla="*/ 40 w 373"/>
                  <a:gd name="T23" fmla="*/ 91 h 310"/>
                  <a:gd name="T24" fmla="*/ 27 w 373"/>
                  <a:gd name="T25" fmla="*/ 90 h 310"/>
                  <a:gd name="T26" fmla="*/ 22 w 373"/>
                  <a:gd name="T27" fmla="*/ 90 h 310"/>
                  <a:gd name="T28" fmla="*/ 11 w 373"/>
                  <a:gd name="T29" fmla="*/ 45 h 310"/>
                  <a:gd name="T30" fmla="*/ 11 w 373"/>
                  <a:gd name="T31" fmla="*/ 45 h 310"/>
                  <a:gd name="T32" fmla="*/ 11 w 373"/>
                  <a:gd name="T33" fmla="*/ 45 h 310"/>
                  <a:gd name="T34" fmla="*/ 10 w 373"/>
                  <a:gd name="T35" fmla="*/ 43 h 310"/>
                  <a:gd name="T36" fmla="*/ 10 w 373"/>
                  <a:gd name="T37" fmla="*/ 43 h 310"/>
                  <a:gd name="T38" fmla="*/ 0 w 373"/>
                  <a:gd name="T39" fmla="*/ 3 h 310"/>
                  <a:gd name="T40" fmla="*/ 8 w 373"/>
                  <a:gd name="T41" fmla="*/ 3 h 310"/>
                  <a:gd name="T42" fmla="*/ 8 w 373"/>
                  <a:gd name="T43" fmla="*/ 3 h 310"/>
                  <a:gd name="T44" fmla="*/ 39 w 373"/>
                  <a:gd name="T45" fmla="*/ 0 h 310"/>
                  <a:gd name="T46" fmla="*/ 39 w 373"/>
                  <a:gd name="T47" fmla="*/ 0 h 310"/>
                  <a:gd name="T48" fmla="*/ 52 w 373"/>
                  <a:gd name="T49" fmla="*/ 0 h 310"/>
                  <a:gd name="T50" fmla="*/ 52 w 373"/>
                  <a:gd name="T51" fmla="*/ 0 h 310"/>
                  <a:gd name="T52" fmla="*/ 52 w 373"/>
                  <a:gd name="T53" fmla="*/ 0 h 310"/>
                  <a:gd name="T54" fmla="*/ 53 w 373"/>
                  <a:gd name="T55" fmla="*/ 0 h 310"/>
                  <a:gd name="T56" fmla="*/ 54 w 373"/>
                  <a:gd name="T57" fmla="*/ 0 h 310"/>
                  <a:gd name="T58" fmla="*/ 55 w 373"/>
                  <a:gd name="T59" fmla="*/ 0 h 310"/>
                  <a:gd name="T60" fmla="*/ 55 w 373"/>
                  <a:gd name="T61" fmla="*/ 0 h 310"/>
                  <a:gd name="T62" fmla="*/ 55 w 373"/>
                  <a:gd name="T63" fmla="*/ 0 h 310"/>
                  <a:gd name="T64" fmla="*/ 58 w 373"/>
                  <a:gd name="T65" fmla="*/ 0 h 310"/>
                  <a:gd name="T66" fmla="*/ 72 w 373"/>
                  <a:gd name="T67" fmla="*/ 0 h 310"/>
                  <a:gd name="T68" fmla="*/ 72 w 373"/>
                  <a:gd name="T69" fmla="*/ 0 h 310"/>
                  <a:gd name="T70" fmla="*/ 102 w 373"/>
                  <a:gd name="T71" fmla="*/ 2 h 310"/>
                  <a:gd name="T72" fmla="*/ 102 w 373"/>
                  <a:gd name="T73" fmla="*/ 1 h 310"/>
                  <a:gd name="T74" fmla="*/ 103 w 373"/>
                  <a:gd name="T75" fmla="*/ 1 h 310"/>
                  <a:gd name="T76" fmla="*/ 109 w 373"/>
                  <a:gd name="T77" fmla="*/ 2 h 31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373" h="310">
                    <a:moveTo>
                      <a:pt x="373" y="7"/>
                    </a:moveTo>
                    <a:cubicBezTo>
                      <a:pt x="339" y="145"/>
                      <a:pt x="339" y="145"/>
                      <a:pt x="339" y="145"/>
                    </a:cubicBezTo>
                    <a:cubicBezTo>
                      <a:pt x="339" y="146"/>
                      <a:pt x="339" y="146"/>
                      <a:pt x="339" y="146"/>
                    </a:cubicBezTo>
                    <a:cubicBezTo>
                      <a:pt x="339" y="146"/>
                      <a:pt x="339" y="146"/>
                      <a:pt x="339" y="146"/>
                    </a:cubicBezTo>
                    <a:cubicBezTo>
                      <a:pt x="337" y="154"/>
                      <a:pt x="337" y="154"/>
                      <a:pt x="337" y="154"/>
                    </a:cubicBezTo>
                    <a:cubicBezTo>
                      <a:pt x="338" y="154"/>
                      <a:pt x="338" y="154"/>
                      <a:pt x="338" y="154"/>
                    </a:cubicBezTo>
                    <a:cubicBezTo>
                      <a:pt x="338" y="155"/>
                      <a:pt x="338" y="155"/>
                      <a:pt x="338" y="155"/>
                    </a:cubicBezTo>
                    <a:cubicBezTo>
                      <a:pt x="302" y="297"/>
                      <a:pt x="302" y="297"/>
                      <a:pt x="302" y="297"/>
                    </a:cubicBezTo>
                    <a:cubicBezTo>
                      <a:pt x="297" y="298"/>
                      <a:pt x="292" y="298"/>
                      <a:pt x="287" y="299"/>
                    </a:cubicBezTo>
                    <a:cubicBezTo>
                      <a:pt x="271" y="302"/>
                      <a:pt x="256" y="304"/>
                      <a:pt x="241" y="305"/>
                    </a:cubicBezTo>
                    <a:cubicBezTo>
                      <a:pt x="215" y="308"/>
                      <a:pt x="188" y="310"/>
                      <a:pt x="161" y="310"/>
                    </a:cubicBezTo>
                    <a:cubicBezTo>
                      <a:pt x="153" y="310"/>
                      <a:pt x="145" y="310"/>
                      <a:pt x="138" y="309"/>
                    </a:cubicBezTo>
                    <a:cubicBezTo>
                      <a:pt x="122" y="309"/>
                      <a:pt x="107" y="308"/>
                      <a:pt x="92" y="306"/>
                    </a:cubicBezTo>
                    <a:cubicBezTo>
                      <a:pt x="86" y="306"/>
                      <a:pt x="81" y="305"/>
                      <a:pt x="74" y="305"/>
                    </a:cubicBezTo>
                    <a:cubicBezTo>
                      <a:pt x="38" y="154"/>
                      <a:pt x="38" y="154"/>
                      <a:pt x="38" y="154"/>
                    </a:cubicBezTo>
                    <a:cubicBezTo>
                      <a:pt x="38" y="154"/>
                      <a:pt x="38" y="154"/>
                      <a:pt x="38" y="154"/>
                    </a:cubicBezTo>
                    <a:cubicBezTo>
                      <a:pt x="37" y="154"/>
                      <a:pt x="37" y="154"/>
                      <a:pt x="37" y="154"/>
                    </a:cubicBezTo>
                    <a:cubicBezTo>
                      <a:pt x="34" y="146"/>
                      <a:pt x="34" y="146"/>
                      <a:pt x="34" y="146"/>
                    </a:cubicBezTo>
                    <a:cubicBezTo>
                      <a:pt x="34" y="146"/>
                      <a:pt x="34" y="146"/>
                      <a:pt x="34" y="14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132" y="1"/>
                      <a:pt x="132" y="1"/>
                      <a:pt x="132" y="1"/>
                    </a:cubicBezTo>
                    <a:cubicBezTo>
                      <a:pt x="133" y="1"/>
                      <a:pt x="133" y="1"/>
                      <a:pt x="133" y="1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177" y="1"/>
                      <a:pt x="177" y="1"/>
                      <a:pt x="177" y="1"/>
                    </a:cubicBezTo>
                    <a:cubicBezTo>
                      <a:pt x="183" y="1"/>
                      <a:pt x="183" y="1"/>
                      <a:pt x="183" y="1"/>
                    </a:cubicBezTo>
                    <a:cubicBezTo>
                      <a:pt x="184" y="1"/>
                      <a:pt x="184" y="1"/>
                      <a:pt x="184" y="1"/>
                    </a:cubicBezTo>
                    <a:cubicBezTo>
                      <a:pt x="187" y="1"/>
                      <a:pt x="187" y="1"/>
                      <a:pt x="187" y="1"/>
                    </a:cubicBezTo>
                    <a:cubicBezTo>
                      <a:pt x="188" y="1"/>
                      <a:pt x="188" y="1"/>
                      <a:pt x="188" y="1"/>
                    </a:cubicBezTo>
                    <a:cubicBezTo>
                      <a:pt x="188" y="1"/>
                      <a:pt x="188" y="1"/>
                      <a:pt x="188" y="1"/>
                    </a:cubicBezTo>
                    <a:cubicBezTo>
                      <a:pt x="197" y="1"/>
                      <a:pt x="197" y="1"/>
                      <a:pt x="197" y="1"/>
                    </a:cubicBezTo>
                    <a:cubicBezTo>
                      <a:pt x="246" y="1"/>
                      <a:pt x="246" y="1"/>
                      <a:pt x="246" y="1"/>
                    </a:cubicBezTo>
                    <a:cubicBezTo>
                      <a:pt x="246" y="1"/>
                      <a:pt x="246" y="1"/>
                      <a:pt x="246" y="1"/>
                    </a:cubicBezTo>
                    <a:cubicBezTo>
                      <a:pt x="350" y="8"/>
                      <a:pt x="350" y="8"/>
                      <a:pt x="350" y="8"/>
                    </a:cubicBezTo>
                    <a:cubicBezTo>
                      <a:pt x="350" y="5"/>
                      <a:pt x="350" y="5"/>
                      <a:pt x="350" y="5"/>
                    </a:cubicBezTo>
                    <a:cubicBezTo>
                      <a:pt x="352" y="5"/>
                      <a:pt x="352" y="5"/>
                      <a:pt x="352" y="5"/>
                    </a:cubicBezTo>
                    <a:cubicBezTo>
                      <a:pt x="373" y="7"/>
                      <a:pt x="373" y="7"/>
                      <a:pt x="373" y="7"/>
                    </a:cubicBezTo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8" name="Freeform 174"/>
              <p:cNvSpPr>
                <a:spLocks noEditPoints="1"/>
              </p:cNvSpPr>
              <p:nvPr/>
            </p:nvSpPr>
            <p:spPr bwMode="auto">
              <a:xfrm>
                <a:off x="-4643" y="2299"/>
                <a:ext cx="64" cy="74"/>
              </a:xfrm>
              <a:custGeom>
                <a:avLst/>
                <a:gdLst>
                  <a:gd name="T0" fmla="*/ 62 w 219"/>
                  <a:gd name="T1" fmla="*/ 24 h 254"/>
                  <a:gd name="T2" fmla="*/ 5 w 219"/>
                  <a:gd name="T3" fmla="*/ 25 h 254"/>
                  <a:gd name="T4" fmla="*/ 17 w 219"/>
                  <a:gd name="T5" fmla="*/ 74 h 254"/>
                  <a:gd name="T6" fmla="*/ 21 w 219"/>
                  <a:gd name="T7" fmla="*/ 70 h 254"/>
                  <a:gd name="T8" fmla="*/ 20 w 219"/>
                  <a:gd name="T9" fmla="*/ 68 h 254"/>
                  <a:gd name="T10" fmla="*/ 20 w 219"/>
                  <a:gd name="T11" fmla="*/ 68 h 254"/>
                  <a:gd name="T12" fmla="*/ 10 w 219"/>
                  <a:gd name="T13" fmla="*/ 28 h 254"/>
                  <a:gd name="T14" fmla="*/ 18 w 219"/>
                  <a:gd name="T15" fmla="*/ 28 h 254"/>
                  <a:gd name="T16" fmla="*/ 18 w 219"/>
                  <a:gd name="T17" fmla="*/ 28 h 254"/>
                  <a:gd name="T18" fmla="*/ 49 w 219"/>
                  <a:gd name="T19" fmla="*/ 26 h 254"/>
                  <a:gd name="T20" fmla="*/ 49 w 219"/>
                  <a:gd name="T21" fmla="*/ 26 h 254"/>
                  <a:gd name="T22" fmla="*/ 62 w 219"/>
                  <a:gd name="T23" fmla="*/ 25 h 254"/>
                  <a:gd name="T24" fmla="*/ 62 w 219"/>
                  <a:gd name="T25" fmla="*/ 25 h 254"/>
                  <a:gd name="T26" fmla="*/ 62 w 219"/>
                  <a:gd name="T27" fmla="*/ 26 h 254"/>
                  <a:gd name="T28" fmla="*/ 64 w 219"/>
                  <a:gd name="T29" fmla="*/ 26 h 254"/>
                  <a:gd name="T30" fmla="*/ 64 w 219"/>
                  <a:gd name="T31" fmla="*/ 26 h 254"/>
                  <a:gd name="T32" fmla="*/ 64 w 219"/>
                  <a:gd name="T33" fmla="*/ 26 h 254"/>
                  <a:gd name="T34" fmla="*/ 62 w 219"/>
                  <a:gd name="T35" fmla="*/ 24 h 254"/>
                  <a:gd name="T36" fmla="*/ 24 w 219"/>
                  <a:gd name="T37" fmla="*/ 0 h 254"/>
                  <a:gd name="T38" fmla="*/ 0 w 219"/>
                  <a:gd name="T39" fmla="*/ 6 h 254"/>
                  <a:gd name="T40" fmla="*/ 2 w 219"/>
                  <a:gd name="T41" fmla="*/ 15 h 254"/>
                  <a:gd name="T42" fmla="*/ 16 w 219"/>
                  <a:gd name="T43" fmla="*/ 6 h 254"/>
                  <a:gd name="T44" fmla="*/ 25 w 219"/>
                  <a:gd name="T45" fmla="*/ 1 h 254"/>
                  <a:gd name="T46" fmla="*/ 24 w 219"/>
                  <a:gd name="T47" fmla="*/ 0 h 25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9" h="254">
                    <a:moveTo>
                      <a:pt x="211" y="83"/>
                    </a:moveTo>
                    <a:cubicBezTo>
                      <a:pt x="17" y="85"/>
                      <a:pt x="17" y="85"/>
                      <a:pt x="17" y="85"/>
                    </a:cubicBezTo>
                    <a:cubicBezTo>
                      <a:pt x="58" y="254"/>
                      <a:pt x="58" y="254"/>
                      <a:pt x="58" y="254"/>
                    </a:cubicBezTo>
                    <a:cubicBezTo>
                      <a:pt x="72" y="240"/>
                      <a:pt x="72" y="240"/>
                      <a:pt x="72" y="240"/>
                    </a:cubicBezTo>
                    <a:cubicBezTo>
                      <a:pt x="69" y="233"/>
                      <a:pt x="69" y="233"/>
                      <a:pt x="69" y="233"/>
                    </a:cubicBezTo>
                    <a:cubicBezTo>
                      <a:pt x="69" y="233"/>
                      <a:pt x="69" y="233"/>
                      <a:pt x="69" y="233"/>
                    </a:cubicBezTo>
                    <a:cubicBezTo>
                      <a:pt x="35" y="97"/>
                      <a:pt x="35" y="97"/>
                      <a:pt x="35" y="97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212" y="87"/>
                      <a:pt x="212" y="87"/>
                      <a:pt x="212" y="87"/>
                    </a:cubicBezTo>
                    <a:cubicBezTo>
                      <a:pt x="212" y="87"/>
                      <a:pt x="212" y="87"/>
                      <a:pt x="212" y="87"/>
                    </a:cubicBezTo>
                    <a:cubicBezTo>
                      <a:pt x="212" y="88"/>
                      <a:pt x="212" y="88"/>
                      <a:pt x="212" y="88"/>
                    </a:cubicBezTo>
                    <a:cubicBezTo>
                      <a:pt x="218" y="88"/>
                      <a:pt x="218" y="88"/>
                      <a:pt x="218" y="88"/>
                    </a:cubicBezTo>
                    <a:cubicBezTo>
                      <a:pt x="219" y="88"/>
                      <a:pt x="219" y="88"/>
                      <a:pt x="219" y="88"/>
                    </a:cubicBezTo>
                    <a:cubicBezTo>
                      <a:pt x="219" y="88"/>
                      <a:pt x="219" y="88"/>
                      <a:pt x="219" y="88"/>
                    </a:cubicBezTo>
                    <a:cubicBezTo>
                      <a:pt x="211" y="83"/>
                      <a:pt x="211" y="83"/>
                      <a:pt x="211" y="83"/>
                    </a:cubicBezTo>
                    <a:moveTo>
                      <a:pt x="82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67" y="16"/>
                      <a:pt x="77" y="10"/>
                      <a:pt x="86" y="3"/>
                    </a:cubicBezTo>
                    <a:cubicBezTo>
                      <a:pt x="82" y="0"/>
                      <a:pt x="82" y="0"/>
                      <a:pt x="82" y="0"/>
                    </a:cubicBezTo>
                  </a:path>
                </a:pathLst>
              </a:custGeom>
              <a:solidFill>
                <a:srgbClr val="400A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89" name="Freeform 175"/>
              <p:cNvSpPr>
                <a:spLocks/>
              </p:cNvSpPr>
              <p:nvPr/>
            </p:nvSpPr>
            <p:spPr bwMode="auto">
              <a:xfrm>
                <a:off x="-4641" y="2300"/>
                <a:ext cx="59" cy="24"/>
              </a:xfrm>
              <a:custGeom>
                <a:avLst/>
                <a:gdLst>
                  <a:gd name="T0" fmla="*/ 23 w 203"/>
                  <a:gd name="T1" fmla="*/ 0 h 82"/>
                  <a:gd name="T2" fmla="*/ 13 w 203"/>
                  <a:gd name="T3" fmla="*/ 6 h 82"/>
                  <a:gd name="T4" fmla="*/ 0 w 203"/>
                  <a:gd name="T5" fmla="*/ 14 h 82"/>
                  <a:gd name="T6" fmla="*/ 3 w 203"/>
                  <a:gd name="T7" fmla="*/ 24 h 82"/>
                  <a:gd name="T8" fmla="*/ 59 w 203"/>
                  <a:gd name="T9" fmla="*/ 23 h 82"/>
                  <a:gd name="T10" fmla="*/ 23 w 203"/>
                  <a:gd name="T11" fmla="*/ 0 h 8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03" h="82">
                    <a:moveTo>
                      <a:pt x="78" y="0"/>
                    </a:moveTo>
                    <a:cubicBezTo>
                      <a:pt x="69" y="7"/>
                      <a:pt x="59" y="13"/>
                      <a:pt x="46" y="1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203" y="80"/>
                      <a:pt x="203" y="80"/>
                      <a:pt x="203" y="8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solidFill>
                <a:srgbClr val="C4A4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0" name="Freeform 176"/>
              <p:cNvSpPr>
                <a:spLocks/>
              </p:cNvSpPr>
              <p:nvPr/>
            </p:nvSpPr>
            <p:spPr bwMode="auto">
              <a:xfrm>
                <a:off x="-4633" y="2324"/>
                <a:ext cx="54" cy="45"/>
              </a:xfrm>
              <a:custGeom>
                <a:avLst/>
                <a:gdLst>
                  <a:gd name="T0" fmla="*/ 52 w 54"/>
                  <a:gd name="T1" fmla="*/ 0 h 45"/>
                  <a:gd name="T2" fmla="*/ 39 w 54"/>
                  <a:gd name="T3" fmla="*/ 1 h 45"/>
                  <a:gd name="T4" fmla="*/ 38 w 54"/>
                  <a:gd name="T5" fmla="*/ 1 h 45"/>
                  <a:gd name="T6" fmla="*/ 8 w 54"/>
                  <a:gd name="T7" fmla="*/ 3 h 45"/>
                  <a:gd name="T8" fmla="*/ 8 w 54"/>
                  <a:gd name="T9" fmla="*/ 3 h 45"/>
                  <a:gd name="T10" fmla="*/ 0 w 54"/>
                  <a:gd name="T11" fmla="*/ 3 h 45"/>
                  <a:gd name="T12" fmla="*/ 10 w 54"/>
                  <a:gd name="T13" fmla="*/ 43 h 45"/>
                  <a:gd name="T14" fmla="*/ 10 w 54"/>
                  <a:gd name="T15" fmla="*/ 43 h 45"/>
                  <a:gd name="T16" fmla="*/ 11 w 54"/>
                  <a:gd name="T17" fmla="*/ 45 h 45"/>
                  <a:gd name="T18" fmla="*/ 54 w 54"/>
                  <a:gd name="T19" fmla="*/ 1 h 45"/>
                  <a:gd name="T20" fmla="*/ 54 w 54"/>
                  <a:gd name="T21" fmla="*/ 1 h 45"/>
                  <a:gd name="T22" fmla="*/ 54 w 54"/>
                  <a:gd name="T23" fmla="*/ 1 h 45"/>
                  <a:gd name="T24" fmla="*/ 53 w 54"/>
                  <a:gd name="T25" fmla="*/ 1 h 45"/>
                  <a:gd name="T26" fmla="*/ 52 w 54"/>
                  <a:gd name="T27" fmla="*/ 1 h 45"/>
                  <a:gd name="T28" fmla="*/ 52 w 54"/>
                  <a:gd name="T29" fmla="*/ 0 h 45"/>
                  <a:gd name="T30" fmla="*/ 52 w 54"/>
                  <a:gd name="T31" fmla="*/ 0 h 4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4" h="45">
                    <a:moveTo>
                      <a:pt x="52" y="0"/>
                    </a:moveTo>
                    <a:lnTo>
                      <a:pt x="39" y="1"/>
                    </a:lnTo>
                    <a:lnTo>
                      <a:pt x="38" y="1"/>
                    </a:lnTo>
                    <a:lnTo>
                      <a:pt x="8" y="3"/>
                    </a:lnTo>
                    <a:lnTo>
                      <a:pt x="0" y="3"/>
                    </a:lnTo>
                    <a:lnTo>
                      <a:pt x="10" y="43"/>
                    </a:lnTo>
                    <a:lnTo>
                      <a:pt x="11" y="45"/>
                    </a:lnTo>
                    <a:lnTo>
                      <a:pt x="54" y="1"/>
                    </a:lnTo>
                    <a:lnTo>
                      <a:pt x="53" y="1"/>
                    </a:lnTo>
                    <a:lnTo>
                      <a:pt x="52" y="1"/>
                    </a:ln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E1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1" name="Freeform 177"/>
              <p:cNvSpPr>
                <a:spLocks/>
              </p:cNvSpPr>
              <p:nvPr/>
            </p:nvSpPr>
            <p:spPr bwMode="auto">
              <a:xfrm>
                <a:off x="-4633" y="2324"/>
                <a:ext cx="54" cy="45"/>
              </a:xfrm>
              <a:custGeom>
                <a:avLst/>
                <a:gdLst>
                  <a:gd name="T0" fmla="*/ 52 w 54"/>
                  <a:gd name="T1" fmla="*/ 0 h 45"/>
                  <a:gd name="T2" fmla="*/ 39 w 54"/>
                  <a:gd name="T3" fmla="*/ 1 h 45"/>
                  <a:gd name="T4" fmla="*/ 38 w 54"/>
                  <a:gd name="T5" fmla="*/ 1 h 45"/>
                  <a:gd name="T6" fmla="*/ 8 w 54"/>
                  <a:gd name="T7" fmla="*/ 3 h 45"/>
                  <a:gd name="T8" fmla="*/ 8 w 54"/>
                  <a:gd name="T9" fmla="*/ 3 h 45"/>
                  <a:gd name="T10" fmla="*/ 0 w 54"/>
                  <a:gd name="T11" fmla="*/ 3 h 45"/>
                  <a:gd name="T12" fmla="*/ 10 w 54"/>
                  <a:gd name="T13" fmla="*/ 43 h 45"/>
                  <a:gd name="T14" fmla="*/ 10 w 54"/>
                  <a:gd name="T15" fmla="*/ 43 h 45"/>
                  <a:gd name="T16" fmla="*/ 11 w 54"/>
                  <a:gd name="T17" fmla="*/ 45 h 45"/>
                  <a:gd name="T18" fmla="*/ 54 w 54"/>
                  <a:gd name="T19" fmla="*/ 1 h 45"/>
                  <a:gd name="T20" fmla="*/ 54 w 54"/>
                  <a:gd name="T21" fmla="*/ 1 h 45"/>
                  <a:gd name="T22" fmla="*/ 54 w 54"/>
                  <a:gd name="T23" fmla="*/ 1 h 45"/>
                  <a:gd name="T24" fmla="*/ 53 w 54"/>
                  <a:gd name="T25" fmla="*/ 1 h 45"/>
                  <a:gd name="T26" fmla="*/ 52 w 54"/>
                  <a:gd name="T27" fmla="*/ 1 h 45"/>
                  <a:gd name="T28" fmla="*/ 52 w 54"/>
                  <a:gd name="T29" fmla="*/ 0 h 45"/>
                  <a:gd name="T30" fmla="*/ 52 w 54"/>
                  <a:gd name="T31" fmla="*/ 0 h 4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4" h="45">
                    <a:moveTo>
                      <a:pt x="52" y="0"/>
                    </a:moveTo>
                    <a:lnTo>
                      <a:pt x="39" y="1"/>
                    </a:lnTo>
                    <a:lnTo>
                      <a:pt x="38" y="1"/>
                    </a:lnTo>
                    <a:lnTo>
                      <a:pt x="8" y="3"/>
                    </a:lnTo>
                    <a:lnTo>
                      <a:pt x="0" y="3"/>
                    </a:lnTo>
                    <a:lnTo>
                      <a:pt x="10" y="43"/>
                    </a:lnTo>
                    <a:lnTo>
                      <a:pt x="11" y="45"/>
                    </a:lnTo>
                    <a:lnTo>
                      <a:pt x="54" y="1"/>
                    </a:lnTo>
                    <a:lnTo>
                      <a:pt x="53" y="1"/>
                    </a:lnTo>
                    <a:lnTo>
                      <a:pt x="52" y="1"/>
                    </a:lnTo>
                    <a:lnTo>
                      <a:pt x="5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2" name="Freeform 178"/>
              <p:cNvSpPr>
                <a:spLocks noEditPoints="1"/>
              </p:cNvSpPr>
              <p:nvPr/>
            </p:nvSpPr>
            <p:spPr bwMode="auto">
              <a:xfrm>
                <a:off x="-4578" y="2299"/>
                <a:ext cx="63" cy="74"/>
              </a:xfrm>
              <a:custGeom>
                <a:avLst/>
                <a:gdLst>
                  <a:gd name="T0" fmla="*/ 2 w 218"/>
                  <a:gd name="T1" fmla="*/ 24 h 254"/>
                  <a:gd name="T2" fmla="*/ 0 w 218"/>
                  <a:gd name="T3" fmla="*/ 26 h 254"/>
                  <a:gd name="T4" fmla="*/ 0 w 218"/>
                  <a:gd name="T5" fmla="*/ 26 h 254"/>
                  <a:gd name="T6" fmla="*/ 0 w 218"/>
                  <a:gd name="T7" fmla="*/ 26 h 254"/>
                  <a:gd name="T8" fmla="*/ 3 w 218"/>
                  <a:gd name="T9" fmla="*/ 26 h 254"/>
                  <a:gd name="T10" fmla="*/ 17 w 218"/>
                  <a:gd name="T11" fmla="*/ 26 h 254"/>
                  <a:gd name="T12" fmla="*/ 17 w 218"/>
                  <a:gd name="T13" fmla="*/ 26 h 254"/>
                  <a:gd name="T14" fmla="*/ 47 w 218"/>
                  <a:gd name="T15" fmla="*/ 28 h 254"/>
                  <a:gd name="T16" fmla="*/ 47 w 218"/>
                  <a:gd name="T17" fmla="*/ 27 h 254"/>
                  <a:gd name="T18" fmla="*/ 47 w 218"/>
                  <a:gd name="T19" fmla="*/ 27 h 254"/>
                  <a:gd name="T20" fmla="*/ 53 w 218"/>
                  <a:gd name="T21" fmla="*/ 27 h 254"/>
                  <a:gd name="T22" fmla="*/ 44 w 218"/>
                  <a:gd name="T23" fmla="*/ 68 h 254"/>
                  <a:gd name="T24" fmla="*/ 44 w 218"/>
                  <a:gd name="T25" fmla="*/ 68 h 254"/>
                  <a:gd name="T26" fmla="*/ 44 w 218"/>
                  <a:gd name="T27" fmla="*/ 68 h 254"/>
                  <a:gd name="T28" fmla="*/ 43 w 218"/>
                  <a:gd name="T29" fmla="*/ 70 h 254"/>
                  <a:gd name="T30" fmla="*/ 43 w 218"/>
                  <a:gd name="T31" fmla="*/ 70 h 254"/>
                  <a:gd name="T32" fmla="*/ 43 w 218"/>
                  <a:gd name="T33" fmla="*/ 71 h 254"/>
                  <a:gd name="T34" fmla="*/ 43 w 218"/>
                  <a:gd name="T35" fmla="*/ 71 h 254"/>
                  <a:gd name="T36" fmla="*/ 46 w 218"/>
                  <a:gd name="T37" fmla="*/ 74 h 254"/>
                  <a:gd name="T38" fmla="*/ 58 w 218"/>
                  <a:gd name="T39" fmla="*/ 25 h 254"/>
                  <a:gd name="T40" fmla="*/ 2 w 218"/>
                  <a:gd name="T41" fmla="*/ 24 h 254"/>
                  <a:gd name="T42" fmla="*/ 39 w 218"/>
                  <a:gd name="T43" fmla="*/ 0 h 254"/>
                  <a:gd name="T44" fmla="*/ 39 w 218"/>
                  <a:gd name="T45" fmla="*/ 0 h 254"/>
                  <a:gd name="T46" fmla="*/ 41 w 218"/>
                  <a:gd name="T47" fmla="*/ 2 h 254"/>
                  <a:gd name="T48" fmla="*/ 40 w 218"/>
                  <a:gd name="T49" fmla="*/ 1 h 254"/>
                  <a:gd name="T50" fmla="*/ 49 w 218"/>
                  <a:gd name="T51" fmla="*/ 6 h 254"/>
                  <a:gd name="T52" fmla="*/ 61 w 218"/>
                  <a:gd name="T53" fmla="*/ 13 h 254"/>
                  <a:gd name="T54" fmla="*/ 63 w 218"/>
                  <a:gd name="T55" fmla="*/ 6 h 254"/>
                  <a:gd name="T56" fmla="*/ 39 w 218"/>
                  <a:gd name="T57" fmla="*/ 0 h 25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8" h="254">
                    <a:moveTo>
                      <a:pt x="8" y="82"/>
                    </a:moveTo>
                    <a:cubicBezTo>
                      <a:pt x="0" y="88"/>
                      <a:pt x="0" y="88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162" y="95"/>
                      <a:pt x="162" y="95"/>
                      <a:pt x="162" y="95"/>
                    </a:cubicBezTo>
                    <a:cubicBezTo>
                      <a:pt x="162" y="92"/>
                      <a:pt x="162" y="92"/>
                      <a:pt x="162" y="92"/>
                    </a:cubicBezTo>
                    <a:cubicBezTo>
                      <a:pt x="164" y="92"/>
                      <a:pt x="164" y="92"/>
                      <a:pt x="164" y="92"/>
                    </a:cubicBezTo>
                    <a:cubicBezTo>
                      <a:pt x="185" y="94"/>
                      <a:pt x="185" y="94"/>
                      <a:pt x="185" y="94"/>
                    </a:cubicBezTo>
                    <a:cubicBezTo>
                      <a:pt x="151" y="232"/>
                      <a:pt x="151" y="232"/>
                      <a:pt x="151" y="232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49" y="241"/>
                      <a:pt x="149" y="241"/>
                      <a:pt x="149" y="241"/>
                    </a:cubicBezTo>
                    <a:cubicBezTo>
                      <a:pt x="150" y="241"/>
                      <a:pt x="150" y="241"/>
                      <a:pt x="150" y="241"/>
                    </a:cubicBezTo>
                    <a:cubicBezTo>
                      <a:pt x="150" y="242"/>
                      <a:pt x="150" y="242"/>
                      <a:pt x="150" y="242"/>
                    </a:cubicBezTo>
                    <a:cubicBezTo>
                      <a:pt x="150" y="243"/>
                      <a:pt x="150" y="243"/>
                      <a:pt x="150" y="243"/>
                    </a:cubicBezTo>
                    <a:cubicBezTo>
                      <a:pt x="160" y="254"/>
                      <a:pt x="160" y="254"/>
                      <a:pt x="160" y="254"/>
                    </a:cubicBezTo>
                    <a:cubicBezTo>
                      <a:pt x="202" y="85"/>
                      <a:pt x="202" y="85"/>
                      <a:pt x="202" y="85"/>
                    </a:cubicBezTo>
                    <a:cubicBezTo>
                      <a:pt x="8" y="82"/>
                      <a:pt x="8" y="82"/>
                      <a:pt x="8" y="82"/>
                    </a:cubicBezTo>
                    <a:moveTo>
                      <a:pt x="136" y="0"/>
                    </a:moveTo>
                    <a:cubicBezTo>
                      <a:pt x="135" y="1"/>
                      <a:pt x="135" y="1"/>
                      <a:pt x="135" y="1"/>
                    </a:cubicBezTo>
                    <a:cubicBezTo>
                      <a:pt x="139" y="4"/>
                      <a:pt x="142" y="6"/>
                      <a:pt x="142" y="6"/>
                    </a:cubicBezTo>
                    <a:cubicBezTo>
                      <a:pt x="138" y="5"/>
                      <a:pt x="138" y="5"/>
                      <a:pt x="138" y="5"/>
                    </a:cubicBezTo>
                    <a:cubicBezTo>
                      <a:pt x="146" y="11"/>
                      <a:pt x="156" y="17"/>
                      <a:pt x="168" y="22"/>
                    </a:cubicBezTo>
                    <a:cubicBezTo>
                      <a:pt x="212" y="45"/>
                      <a:pt x="212" y="45"/>
                      <a:pt x="212" y="45"/>
                    </a:cubicBezTo>
                    <a:cubicBezTo>
                      <a:pt x="218" y="20"/>
                      <a:pt x="218" y="20"/>
                      <a:pt x="218" y="20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400A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3" name="Freeform 179"/>
              <p:cNvSpPr>
                <a:spLocks/>
              </p:cNvSpPr>
              <p:nvPr/>
            </p:nvSpPr>
            <p:spPr bwMode="auto">
              <a:xfrm>
                <a:off x="-4576" y="2300"/>
                <a:ext cx="60" cy="24"/>
              </a:xfrm>
              <a:custGeom>
                <a:avLst/>
                <a:gdLst>
                  <a:gd name="T0" fmla="*/ 36 w 204"/>
                  <a:gd name="T1" fmla="*/ 0 h 82"/>
                  <a:gd name="T2" fmla="*/ 0 w 204"/>
                  <a:gd name="T3" fmla="*/ 23 h 82"/>
                  <a:gd name="T4" fmla="*/ 57 w 204"/>
                  <a:gd name="T5" fmla="*/ 24 h 82"/>
                  <a:gd name="T6" fmla="*/ 60 w 204"/>
                  <a:gd name="T7" fmla="*/ 12 h 82"/>
                  <a:gd name="T8" fmla="*/ 47 w 204"/>
                  <a:gd name="T9" fmla="*/ 6 h 82"/>
                  <a:gd name="T10" fmla="*/ 38 w 204"/>
                  <a:gd name="T11" fmla="*/ 1 h 82"/>
                  <a:gd name="T12" fmla="*/ 36 w 204"/>
                  <a:gd name="T13" fmla="*/ 0 h 8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4" h="82">
                    <a:moveTo>
                      <a:pt x="124" y="0"/>
                    </a:moveTo>
                    <a:cubicBezTo>
                      <a:pt x="0" y="79"/>
                      <a:pt x="0" y="79"/>
                      <a:pt x="0" y="79"/>
                    </a:cubicBezTo>
                    <a:cubicBezTo>
                      <a:pt x="194" y="82"/>
                      <a:pt x="194" y="82"/>
                      <a:pt x="194" y="82"/>
                    </a:cubicBezTo>
                    <a:cubicBezTo>
                      <a:pt x="204" y="42"/>
                      <a:pt x="204" y="42"/>
                      <a:pt x="204" y="42"/>
                    </a:cubicBezTo>
                    <a:cubicBezTo>
                      <a:pt x="160" y="19"/>
                      <a:pt x="160" y="19"/>
                      <a:pt x="160" y="19"/>
                    </a:cubicBezTo>
                    <a:cubicBezTo>
                      <a:pt x="148" y="14"/>
                      <a:pt x="138" y="8"/>
                      <a:pt x="130" y="2"/>
                    </a:cubicBezTo>
                    <a:cubicBezTo>
                      <a:pt x="124" y="0"/>
                      <a:pt x="124" y="0"/>
                      <a:pt x="124" y="0"/>
                    </a:cubicBezTo>
                  </a:path>
                </a:pathLst>
              </a:custGeom>
              <a:solidFill>
                <a:srgbClr val="C4A4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4" name="Freeform 180"/>
              <p:cNvSpPr>
                <a:spLocks/>
              </p:cNvSpPr>
              <p:nvPr/>
            </p:nvSpPr>
            <p:spPr bwMode="auto">
              <a:xfrm>
                <a:off x="-4540" y="2299"/>
                <a:ext cx="3" cy="2"/>
              </a:xfrm>
              <a:custGeom>
                <a:avLst/>
                <a:gdLst>
                  <a:gd name="T0" fmla="*/ 1 w 10"/>
                  <a:gd name="T1" fmla="*/ 0 h 5"/>
                  <a:gd name="T2" fmla="*/ 0 w 10"/>
                  <a:gd name="T3" fmla="*/ 1 h 5"/>
                  <a:gd name="T4" fmla="*/ 2 w 10"/>
                  <a:gd name="T5" fmla="*/ 2 h 5"/>
                  <a:gd name="T6" fmla="*/ 3 w 10"/>
                  <a:gd name="T7" fmla="*/ 2 h 5"/>
                  <a:gd name="T8" fmla="*/ 1 w 10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" h="5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7" y="3"/>
                      <a:pt x="3" y="0"/>
                    </a:cubicBezTo>
                  </a:path>
                </a:pathLst>
              </a:custGeom>
              <a:solidFill>
                <a:srgbClr val="BB9A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5" name="Freeform 181"/>
              <p:cNvSpPr>
                <a:spLocks/>
              </p:cNvSpPr>
              <p:nvPr/>
            </p:nvSpPr>
            <p:spPr bwMode="auto">
              <a:xfrm>
                <a:off x="-4578" y="2325"/>
                <a:ext cx="54" cy="45"/>
              </a:xfrm>
              <a:custGeom>
                <a:avLst/>
                <a:gdLst>
                  <a:gd name="T0" fmla="*/ 0 w 54"/>
                  <a:gd name="T1" fmla="*/ 0 h 45"/>
                  <a:gd name="T2" fmla="*/ 0 w 54"/>
                  <a:gd name="T3" fmla="*/ 0 h 45"/>
                  <a:gd name="T4" fmla="*/ 44 w 54"/>
                  <a:gd name="T5" fmla="*/ 45 h 45"/>
                  <a:gd name="T6" fmla="*/ 44 w 54"/>
                  <a:gd name="T7" fmla="*/ 45 h 45"/>
                  <a:gd name="T8" fmla="*/ 44 w 54"/>
                  <a:gd name="T9" fmla="*/ 44 h 45"/>
                  <a:gd name="T10" fmla="*/ 43 w 54"/>
                  <a:gd name="T11" fmla="*/ 44 h 45"/>
                  <a:gd name="T12" fmla="*/ 44 w 54"/>
                  <a:gd name="T13" fmla="*/ 42 h 45"/>
                  <a:gd name="T14" fmla="*/ 44 w 54"/>
                  <a:gd name="T15" fmla="*/ 42 h 45"/>
                  <a:gd name="T16" fmla="*/ 44 w 54"/>
                  <a:gd name="T17" fmla="*/ 42 h 45"/>
                  <a:gd name="T18" fmla="*/ 54 w 54"/>
                  <a:gd name="T19" fmla="*/ 1 h 45"/>
                  <a:gd name="T20" fmla="*/ 48 w 54"/>
                  <a:gd name="T21" fmla="*/ 1 h 45"/>
                  <a:gd name="T22" fmla="*/ 47 w 54"/>
                  <a:gd name="T23" fmla="*/ 1 h 45"/>
                  <a:gd name="T24" fmla="*/ 47 w 54"/>
                  <a:gd name="T25" fmla="*/ 2 h 45"/>
                  <a:gd name="T26" fmla="*/ 17 w 54"/>
                  <a:gd name="T27" fmla="*/ 0 h 45"/>
                  <a:gd name="T28" fmla="*/ 17 w 54"/>
                  <a:gd name="T29" fmla="*/ 0 h 45"/>
                  <a:gd name="T30" fmla="*/ 2 w 54"/>
                  <a:gd name="T31" fmla="*/ 0 h 45"/>
                  <a:gd name="T32" fmla="*/ 0 w 54"/>
                  <a:gd name="T33" fmla="*/ 0 h 45"/>
                  <a:gd name="T34" fmla="*/ 0 w 54"/>
                  <a:gd name="T35" fmla="*/ 0 h 45"/>
                  <a:gd name="T36" fmla="*/ 0 w 54"/>
                  <a:gd name="T37" fmla="*/ 0 h 4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54" h="45">
                    <a:moveTo>
                      <a:pt x="0" y="0"/>
                    </a:moveTo>
                    <a:lnTo>
                      <a:pt x="0" y="0"/>
                    </a:lnTo>
                    <a:lnTo>
                      <a:pt x="44" y="45"/>
                    </a:lnTo>
                    <a:lnTo>
                      <a:pt x="44" y="44"/>
                    </a:lnTo>
                    <a:lnTo>
                      <a:pt x="43" y="44"/>
                    </a:lnTo>
                    <a:lnTo>
                      <a:pt x="44" y="42"/>
                    </a:lnTo>
                    <a:lnTo>
                      <a:pt x="54" y="1"/>
                    </a:lnTo>
                    <a:lnTo>
                      <a:pt x="48" y="1"/>
                    </a:lnTo>
                    <a:lnTo>
                      <a:pt x="47" y="1"/>
                    </a:lnTo>
                    <a:lnTo>
                      <a:pt x="47" y="2"/>
                    </a:lnTo>
                    <a:lnTo>
                      <a:pt x="17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6" name="Freeform 182"/>
              <p:cNvSpPr>
                <a:spLocks/>
              </p:cNvSpPr>
              <p:nvPr/>
            </p:nvSpPr>
            <p:spPr bwMode="auto">
              <a:xfrm>
                <a:off x="-4578" y="2325"/>
                <a:ext cx="54" cy="45"/>
              </a:xfrm>
              <a:custGeom>
                <a:avLst/>
                <a:gdLst>
                  <a:gd name="T0" fmla="*/ 0 w 54"/>
                  <a:gd name="T1" fmla="*/ 0 h 45"/>
                  <a:gd name="T2" fmla="*/ 0 w 54"/>
                  <a:gd name="T3" fmla="*/ 0 h 45"/>
                  <a:gd name="T4" fmla="*/ 44 w 54"/>
                  <a:gd name="T5" fmla="*/ 45 h 45"/>
                  <a:gd name="T6" fmla="*/ 44 w 54"/>
                  <a:gd name="T7" fmla="*/ 45 h 45"/>
                  <a:gd name="T8" fmla="*/ 44 w 54"/>
                  <a:gd name="T9" fmla="*/ 44 h 45"/>
                  <a:gd name="T10" fmla="*/ 43 w 54"/>
                  <a:gd name="T11" fmla="*/ 44 h 45"/>
                  <a:gd name="T12" fmla="*/ 44 w 54"/>
                  <a:gd name="T13" fmla="*/ 42 h 45"/>
                  <a:gd name="T14" fmla="*/ 44 w 54"/>
                  <a:gd name="T15" fmla="*/ 42 h 45"/>
                  <a:gd name="T16" fmla="*/ 44 w 54"/>
                  <a:gd name="T17" fmla="*/ 42 h 45"/>
                  <a:gd name="T18" fmla="*/ 54 w 54"/>
                  <a:gd name="T19" fmla="*/ 1 h 45"/>
                  <a:gd name="T20" fmla="*/ 48 w 54"/>
                  <a:gd name="T21" fmla="*/ 1 h 45"/>
                  <a:gd name="T22" fmla="*/ 47 w 54"/>
                  <a:gd name="T23" fmla="*/ 1 h 45"/>
                  <a:gd name="T24" fmla="*/ 47 w 54"/>
                  <a:gd name="T25" fmla="*/ 2 h 45"/>
                  <a:gd name="T26" fmla="*/ 17 w 54"/>
                  <a:gd name="T27" fmla="*/ 0 h 45"/>
                  <a:gd name="T28" fmla="*/ 17 w 54"/>
                  <a:gd name="T29" fmla="*/ 0 h 45"/>
                  <a:gd name="T30" fmla="*/ 2 w 54"/>
                  <a:gd name="T31" fmla="*/ 0 h 45"/>
                  <a:gd name="T32" fmla="*/ 0 w 54"/>
                  <a:gd name="T33" fmla="*/ 0 h 45"/>
                  <a:gd name="T34" fmla="*/ 0 w 54"/>
                  <a:gd name="T35" fmla="*/ 0 h 45"/>
                  <a:gd name="T36" fmla="*/ 0 w 54"/>
                  <a:gd name="T37" fmla="*/ 0 h 4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54" h="45">
                    <a:moveTo>
                      <a:pt x="0" y="0"/>
                    </a:moveTo>
                    <a:lnTo>
                      <a:pt x="0" y="0"/>
                    </a:lnTo>
                    <a:lnTo>
                      <a:pt x="44" y="45"/>
                    </a:lnTo>
                    <a:lnTo>
                      <a:pt x="44" y="44"/>
                    </a:lnTo>
                    <a:lnTo>
                      <a:pt x="43" y="44"/>
                    </a:lnTo>
                    <a:lnTo>
                      <a:pt x="44" y="42"/>
                    </a:lnTo>
                    <a:lnTo>
                      <a:pt x="54" y="1"/>
                    </a:lnTo>
                    <a:lnTo>
                      <a:pt x="48" y="1"/>
                    </a:lnTo>
                    <a:lnTo>
                      <a:pt x="47" y="1"/>
                    </a:lnTo>
                    <a:lnTo>
                      <a:pt x="47" y="2"/>
                    </a:lnTo>
                    <a:lnTo>
                      <a:pt x="17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7" name="Freeform 183"/>
              <p:cNvSpPr>
                <a:spLocks/>
              </p:cNvSpPr>
              <p:nvPr/>
            </p:nvSpPr>
            <p:spPr bwMode="auto">
              <a:xfrm>
                <a:off x="-4595" y="2323"/>
                <a:ext cx="35" cy="19"/>
              </a:xfrm>
              <a:custGeom>
                <a:avLst/>
                <a:gdLst>
                  <a:gd name="T0" fmla="*/ 27 w 120"/>
                  <a:gd name="T1" fmla="*/ 18 h 65"/>
                  <a:gd name="T2" fmla="*/ 23 w 120"/>
                  <a:gd name="T3" fmla="*/ 19 h 65"/>
                  <a:gd name="T4" fmla="*/ 12 w 120"/>
                  <a:gd name="T5" fmla="*/ 19 h 65"/>
                  <a:gd name="T6" fmla="*/ 8 w 120"/>
                  <a:gd name="T7" fmla="*/ 18 h 65"/>
                  <a:gd name="T8" fmla="*/ 1 w 120"/>
                  <a:gd name="T9" fmla="*/ 5 h 65"/>
                  <a:gd name="T10" fmla="*/ 6 w 120"/>
                  <a:gd name="T11" fmla="*/ 0 h 65"/>
                  <a:gd name="T12" fmla="*/ 30 w 120"/>
                  <a:gd name="T13" fmla="*/ 0 h 65"/>
                  <a:gd name="T14" fmla="*/ 34 w 120"/>
                  <a:gd name="T15" fmla="*/ 5 h 65"/>
                  <a:gd name="T16" fmla="*/ 27 w 120"/>
                  <a:gd name="T17" fmla="*/ 18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0" h="65">
                    <a:moveTo>
                      <a:pt x="93" y="61"/>
                    </a:moveTo>
                    <a:cubicBezTo>
                      <a:pt x="92" y="63"/>
                      <a:pt x="86" y="65"/>
                      <a:pt x="80" y="65"/>
                    </a:cubicBezTo>
                    <a:cubicBezTo>
                      <a:pt x="41" y="65"/>
                      <a:pt x="41" y="65"/>
                      <a:pt x="41" y="65"/>
                    </a:cubicBezTo>
                    <a:cubicBezTo>
                      <a:pt x="35" y="65"/>
                      <a:pt x="29" y="63"/>
                      <a:pt x="27" y="6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0" y="8"/>
                      <a:pt x="6" y="0"/>
                      <a:pt x="19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14" y="0"/>
                      <a:pt x="120" y="8"/>
                      <a:pt x="116" y="17"/>
                    </a:cubicBez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0033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8" name="Freeform 184"/>
              <p:cNvSpPr>
                <a:spLocks/>
              </p:cNvSpPr>
              <p:nvPr/>
            </p:nvSpPr>
            <p:spPr bwMode="auto">
              <a:xfrm>
                <a:off x="-4593" y="2340"/>
                <a:ext cx="30" cy="75"/>
              </a:xfrm>
              <a:custGeom>
                <a:avLst/>
                <a:gdLst>
                  <a:gd name="T0" fmla="*/ 7 w 103"/>
                  <a:gd name="T1" fmla="*/ 75 h 256"/>
                  <a:gd name="T2" fmla="*/ 0 w 103"/>
                  <a:gd name="T3" fmla="*/ 75 h 256"/>
                  <a:gd name="T4" fmla="*/ 5 w 103"/>
                  <a:gd name="T5" fmla="*/ 0 h 256"/>
                  <a:gd name="T6" fmla="*/ 5 w 103"/>
                  <a:gd name="T7" fmla="*/ 0 h 256"/>
                  <a:gd name="T8" fmla="*/ 5 w 103"/>
                  <a:gd name="T9" fmla="*/ 0 h 256"/>
                  <a:gd name="T10" fmla="*/ 24 w 103"/>
                  <a:gd name="T11" fmla="*/ 0 h 256"/>
                  <a:gd name="T12" fmla="*/ 24 w 103"/>
                  <a:gd name="T13" fmla="*/ 0 h 256"/>
                  <a:gd name="T14" fmla="*/ 24 w 103"/>
                  <a:gd name="T15" fmla="*/ 0 h 256"/>
                  <a:gd name="T16" fmla="*/ 30 w 103"/>
                  <a:gd name="T17" fmla="*/ 74 h 256"/>
                  <a:gd name="T18" fmla="*/ 7 w 103"/>
                  <a:gd name="T19" fmla="*/ 75 h 25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3" h="256">
                    <a:moveTo>
                      <a:pt x="23" y="256"/>
                    </a:moveTo>
                    <a:cubicBezTo>
                      <a:pt x="15" y="256"/>
                      <a:pt x="7" y="256"/>
                      <a:pt x="0" y="25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103" y="251"/>
                      <a:pt x="103" y="251"/>
                      <a:pt x="103" y="251"/>
                    </a:cubicBezTo>
                    <a:cubicBezTo>
                      <a:pt x="77" y="254"/>
                      <a:pt x="50" y="256"/>
                      <a:pt x="23" y="256"/>
                    </a:cubicBezTo>
                    <a:close/>
                  </a:path>
                </a:pathLst>
              </a:custGeom>
              <a:solidFill>
                <a:srgbClr val="0033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99" name="Freeform 185"/>
              <p:cNvSpPr>
                <a:spLocks/>
              </p:cNvSpPr>
              <p:nvPr/>
            </p:nvSpPr>
            <p:spPr bwMode="auto">
              <a:xfrm>
                <a:off x="-4746" y="2303"/>
                <a:ext cx="128" cy="109"/>
              </a:xfrm>
              <a:custGeom>
                <a:avLst/>
                <a:gdLst>
                  <a:gd name="T0" fmla="*/ 0 w 437"/>
                  <a:gd name="T1" fmla="*/ 42 h 373"/>
                  <a:gd name="T2" fmla="*/ 84 w 437"/>
                  <a:gd name="T3" fmla="*/ 0 h 373"/>
                  <a:gd name="T4" fmla="*/ 84 w 437"/>
                  <a:gd name="T5" fmla="*/ 0 h 373"/>
                  <a:gd name="T6" fmla="*/ 94 w 437"/>
                  <a:gd name="T7" fmla="*/ 18 h 373"/>
                  <a:gd name="T8" fmla="*/ 95 w 437"/>
                  <a:gd name="T9" fmla="*/ 21 h 373"/>
                  <a:gd name="T10" fmla="*/ 107 w 437"/>
                  <a:gd name="T11" fmla="*/ 41 h 373"/>
                  <a:gd name="T12" fmla="*/ 128 w 437"/>
                  <a:gd name="T13" fmla="*/ 109 h 373"/>
                  <a:gd name="T14" fmla="*/ 114 w 437"/>
                  <a:gd name="T15" fmla="*/ 107 h 373"/>
                  <a:gd name="T16" fmla="*/ 112 w 437"/>
                  <a:gd name="T17" fmla="*/ 106 h 373"/>
                  <a:gd name="T18" fmla="*/ 69 w 437"/>
                  <a:gd name="T19" fmla="*/ 92 h 373"/>
                  <a:gd name="T20" fmla="*/ 0 w 437"/>
                  <a:gd name="T21" fmla="*/ 42 h 37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7" h="373">
                    <a:moveTo>
                      <a:pt x="0" y="143"/>
                    </a:moveTo>
                    <a:cubicBezTo>
                      <a:pt x="118" y="40"/>
                      <a:pt x="269" y="4"/>
                      <a:pt x="286" y="0"/>
                    </a:cubicBezTo>
                    <a:cubicBezTo>
                      <a:pt x="287" y="0"/>
                      <a:pt x="287" y="0"/>
                      <a:pt x="287" y="0"/>
                    </a:cubicBezTo>
                    <a:cubicBezTo>
                      <a:pt x="321" y="62"/>
                      <a:pt x="321" y="62"/>
                      <a:pt x="321" y="62"/>
                    </a:cubicBezTo>
                    <a:cubicBezTo>
                      <a:pt x="326" y="71"/>
                      <a:pt x="326" y="71"/>
                      <a:pt x="326" y="71"/>
                    </a:cubicBezTo>
                    <a:cubicBezTo>
                      <a:pt x="364" y="140"/>
                      <a:pt x="364" y="140"/>
                      <a:pt x="364" y="140"/>
                    </a:cubicBezTo>
                    <a:cubicBezTo>
                      <a:pt x="437" y="373"/>
                      <a:pt x="437" y="373"/>
                      <a:pt x="437" y="373"/>
                    </a:cubicBezTo>
                    <a:cubicBezTo>
                      <a:pt x="421" y="371"/>
                      <a:pt x="405" y="368"/>
                      <a:pt x="389" y="365"/>
                    </a:cubicBezTo>
                    <a:cubicBezTo>
                      <a:pt x="387" y="364"/>
                      <a:pt x="384" y="364"/>
                      <a:pt x="381" y="363"/>
                    </a:cubicBezTo>
                    <a:cubicBezTo>
                      <a:pt x="331" y="352"/>
                      <a:pt x="282" y="335"/>
                      <a:pt x="236" y="314"/>
                    </a:cubicBezTo>
                    <a:cubicBezTo>
                      <a:pt x="147" y="272"/>
                      <a:pt x="66" y="214"/>
                      <a:pt x="0" y="143"/>
                    </a:cubicBezTo>
                    <a:close/>
                  </a:path>
                </a:pathLst>
              </a:custGeom>
              <a:solidFill>
                <a:srgbClr val="1216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0" name="Freeform 186"/>
              <p:cNvSpPr>
                <a:spLocks/>
              </p:cNvSpPr>
              <p:nvPr/>
            </p:nvSpPr>
            <p:spPr bwMode="auto">
              <a:xfrm>
                <a:off x="-4539" y="2302"/>
                <a:ext cx="112" cy="107"/>
              </a:xfrm>
              <a:custGeom>
                <a:avLst/>
                <a:gdLst>
                  <a:gd name="T0" fmla="*/ 0 w 384"/>
                  <a:gd name="T1" fmla="*/ 107 h 367"/>
                  <a:gd name="T2" fmla="*/ 20 w 384"/>
                  <a:gd name="T3" fmla="*/ 43 h 367"/>
                  <a:gd name="T4" fmla="*/ 20 w 384"/>
                  <a:gd name="T5" fmla="*/ 21 h 367"/>
                  <a:gd name="T6" fmla="*/ 20 w 384"/>
                  <a:gd name="T7" fmla="*/ 21 h 367"/>
                  <a:gd name="T8" fmla="*/ 20 w 384"/>
                  <a:gd name="T9" fmla="*/ 8 h 367"/>
                  <a:gd name="T10" fmla="*/ 20 w 384"/>
                  <a:gd name="T11" fmla="*/ 1 h 367"/>
                  <a:gd name="T12" fmla="*/ 20 w 384"/>
                  <a:gd name="T13" fmla="*/ 1 h 367"/>
                  <a:gd name="T14" fmla="*/ 20 w 384"/>
                  <a:gd name="T15" fmla="*/ 0 h 367"/>
                  <a:gd name="T16" fmla="*/ 20 w 384"/>
                  <a:gd name="T17" fmla="*/ 0 h 367"/>
                  <a:gd name="T18" fmla="*/ 45 w 384"/>
                  <a:gd name="T19" fmla="*/ 7 h 367"/>
                  <a:gd name="T20" fmla="*/ 45 w 384"/>
                  <a:gd name="T21" fmla="*/ 7 h 367"/>
                  <a:gd name="T22" fmla="*/ 105 w 384"/>
                  <a:gd name="T23" fmla="*/ 38 h 367"/>
                  <a:gd name="T24" fmla="*/ 112 w 384"/>
                  <a:gd name="T25" fmla="*/ 43 h 367"/>
                  <a:gd name="T26" fmla="*/ 57 w 384"/>
                  <a:gd name="T27" fmla="*/ 86 h 367"/>
                  <a:gd name="T28" fmla="*/ 19 w 384"/>
                  <a:gd name="T29" fmla="*/ 102 h 367"/>
                  <a:gd name="T30" fmla="*/ 0 w 384"/>
                  <a:gd name="T31" fmla="*/ 107 h 36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384" h="367">
                    <a:moveTo>
                      <a:pt x="0" y="367"/>
                    </a:moveTo>
                    <a:cubicBezTo>
                      <a:pt x="68" y="146"/>
                      <a:pt x="68" y="146"/>
                      <a:pt x="68" y="146"/>
                    </a:cubicBezTo>
                    <a:cubicBezTo>
                      <a:pt x="67" y="73"/>
                      <a:pt x="67" y="73"/>
                      <a:pt x="67" y="73"/>
                    </a:cubicBezTo>
                    <a:cubicBezTo>
                      <a:pt x="67" y="73"/>
                      <a:pt x="67" y="73"/>
                      <a:pt x="67" y="73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4"/>
                      <a:pt x="67" y="4"/>
                      <a:pt x="67" y="4"/>
                    </a:cubicBezTo>
                    <a:cubicBezTo>
                      <a:pt x="67" y="4"/>
                      <a:pt x="67" y="4"/>
                      <a:pt x="67" y="4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8" y="0"/>
                      <a:pt x="103" y="7"/>
                      <a:pt x="153" y="24"/>
                    </a:cubicBezTo>
                    <a:cubicBezTo>
                      <a:pt x="153" y="24"/>
                      <a:pt x="153" y="24"/>
                      <a:pt x="153" y="24"/>
                    </a:cubicBezTo>
                    <a:cubicBezTo>
                      <a:pt x="211" y="44"/>
                      <a:pt x="290" y="78"/>
                      <a:pt x="360" y="130"/>
                    </a:cubicBezTo>
                    <a:cubicBezTo>
                      <a:pt x="368" y="136"/>
                      <a:pt x="376" y="142"/>
                      <a:pt x="384" y="149"/>
                    </a:cubicBezTo>
                    <a:cubicBezTo>
                      <a:pt x="329" y="207"/>
                      <a:pt x="265" y="256"/>
                      <a:pt x="194" y="295"/>
                    </a:cubicBezTo>
                    <a:cubicBezTo>
                      <a:pt x="153" y="317"/>
                      <a:pt x="111" y="335"/>
                      <a:pt x="66" y="349"/>
                    </a:cubicBezTo>
                    <a:cubicBezTo>
                      <a:pt x="44" y="356"/>
                      <a:pt x="22" y="362"/>
                      <a:pt x="0" y="367"/>
                    </a:cubicBezTo>
                    <a:close/>
                  </a:path>
                </a:pathLst>
              </a:custGeom>
              <a:solidFill>
                <a:srgbClr val="3C4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1" name="Freeform 187"/>
              <p:cNvSpPr>
                <a:spLocks/>
              </p:cNvSpPr>
              <p:nvPr/>
            </p:nvSpPr>
            <p:spPr bwMode="auto">
              <a:xfrm>
                <a:off x="-4578" y="2296"/>
                <a:ext cx="64" cy="74"/>
              </a:xfrm>
              <a:custGeom>
                <a:avLst/>
                <a:gdLst>
                  <a:gd name="T0" fmla="*/ 0 w 64"/>
                  <a:gd name="T1" fmla="*/ 26 h 74"/>
                  <a:gd name="T2" fmla="*/ 46 w 64"/>
                  <a:gd name="T3" fmla="*/ 74 h 74"/>
                  <a:gd name="T4" fmla="*/ 64 w 64"/>
                  <a:gd name="T5" fmla="*/ 8 h 74"/>
                  <a:gd name="T6" fmla="*/ 35 w 64"/>
                  <a:gd name="T7" fmla="*/ 0 h 74"/>
                  <a:gd name="T8" fmla="*/ 0 w 64"/>
                  <a:gd name="T9" fmla="*/ 2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4" h="74">
                    <a:moveTo>
                      <a:pt x="0" y="26"/>
                    </a:moveTo>
                    <a:lnTo>
                      <a:pt x="46" y="74"/>
                    </a:lnTo>
                    <a:lnTo>
                      <a:pt x="64" y="8"/>
                    </a:lnTo>
                    <a:lnTo>
                      <a:pt x="35" y="0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2" name="Freeform 188"/>
              <p:cNvSpPr>
                <a:spLocks/>
              </p:cNvSpPr>
              <p:nvPr/>
            </p:nvSpPr>
            <p:spPr bwMode="auto">
              <a:xfrm>
                <a:off x="-4550" y="2301"/>
                <a:ext cx="56" cy="111"/>
              </a:xfrm>
              <a:custGeom>
                <a:avLst/>
                <a:gdLst>
                  <a:gd name="T0" fmla="*/ 56 w 191"/>
                  <a:gd name="T1" fmla="*/ 8 h 378"/>
                  <a:gd name="T2" fmla="*/ 55 w 191"/>
                  <a:gd name="T3" fmla="*/ 22 h 378"/>
                  <a:gd name="T4" fmla="*/ 55 w 191"/>
                  <a:gd name="T5" fmla="*/ 22 h 378"/>
                  <a:gd name="T6" fmla="*/ 55 w 191"/>
                  <a:gd name="T7" fmla="*/ 23 h 378"/>
                  <a:gd name="T8" fmla="*/ 49 w 191"/>
                  <a:gd name="T9" fmla="*/ 92 h 378"/>
                  <a:gd name="T10" fmla="*/ 22 w 191"/>
                  <a:gd name="T11" fmla="*/ 92 h 378"/>
                  <a:gd name="T12" fmla="*/ 30 w 191"/>
                  <a:gd name="T13" fmla="*/ 104 h 378"/>
                  <a:gd name="T14" fmla="*/ 11 w 191"/>
                  <a:gd name="T15" fmla="*/ 109 h 378"/>
                  <a:gd name="T16" fmla="*/ 4 w 191"/>
                  <a:gd name="T17" fmla="*/ 110 h 378"/>
                  <a:gd name="T18" fmla="*/ 0 w 191"/>
                  <a:gd name="T19" fmla="*/ 111 h 378"/>
                  <a:gd name="T20" fmla="*/ 11 w 191"/>
                  <a:gd name="T21" fmla="*/ 64 h 378"/>
                  <a:gd name="T22" fmla="*/ 11 w 191"/>
                  <a:gd name="T23" fmla="*/ 62 h 378"/>
                  <a:gd name="T24" fmla="*/ 19 w 191"/>
                  <a:gd name="T25" fmla="*/ 26 h 378"/>
                  <a:gd name="T26" fmla="*/ 19 w 191"/>
                  <a:gd name="T27" fmla="*/ 26 h 378"/>
                  <a:gd name="T28" fmla="*/ 19 w 191"/>
                  <a:gd name="T29" fmla="*/ 26 h 378"/>
                  <a:gd name="T30" fmla="*/ 20 w 191"/>
                  <a:gd name="T31" fmla="*/ 24 h 378"/>
                  <a:gd name="T32" fmla="*/ 20 w 191"/>
                  <a:gd name="T33" fmla="*/ 23 h 378"/>
                  <a:gd name="T34" fmla="*/ 23 w 191"/>
                  <a:gd name="T35" fmla="*/ 6 h 378"/>
                  <a:gd name="T36" fmla="*/ 23 w 191"/>
                  <a:gd name="T37" fmla="*/ 6 h 378"/>
                  <a:gd name="T38" fmla="*/ 25 w 191"/>
                  <a:gd name="T39" fmla="*/ 1 h 378"/>
                  <a:gd name="T40" fmla="*/ 26 w 191"/>
                  <a:gd name="T41" fmla="*/ 0 h 378"/>
                  <a:gd name="T42" fmla="*/ 26 w 191"/>
                  <a:gd name="T43" fmla="*/ 0 h 378"/>
                  <a:gd name="T44" fmla="*/ 26 w 191"/>
                  <a:gd name="T45" fmla="*/ 0 h 378"/>
                  <a:gd name="T46" fmla="*/ 56 w 191"/>
                  <a:gd name="T47" fmla="*/ 9 h 378"/>
                  <a:gd name="T48" fmla="*/ 56 w 191"/>
                  <a:gd name="T49" fmla="*/ 8 h 37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91" h="378">
                    <a:moveTo>
                      <a:pt x="191" y="28"/>
                    </a:moveTo>
                    <a:cubicBezTo>
                      <a:pt x="188" y="75"/>
                      <a:pt x="188" y="75"/>
                      <a:pt x="188" y="75"/>
                    </a:cubicBezTo>
                    <a:cubicBezTo>
                      <a:pt x="188" y="75"/>
                      <a:pt x="188" y="75"/>
                      <a:pt x="188" y="75"/>
                    </a:cubicBezTo>
                    <a:cubicBezTo>
                      <a:pt x="187" y="80"/>
                      <a:pt x="187" y="80"/>
                      <a:pt x="187" y="80"/>
                    </a:cubicBezTo>
                    <a:cubicBezTo>
                      <a:pt x="168" y="312"/>
                      <a:pt x="168" y="312"/>
                      <a:pt x="168" y="312"/>
                    </a:cubicBezTo>
                    <a:cubicBezTo>
                      <a:pt x="75" y="312"/>
                      <a:pt x="75" y="312"/>
                      <a:pt x="75" y="312"/>
                    </a:cubicBezTo>
                    <a:cubicBezTo>
                      <a:pt x="103" y="354"/>
                      <a:pt x="103" y="354"/>
                      <a:pt x="103" y="354"/>
                    </a:cubicBezTo>
                    <a:cubicBezTo>
                      <a:pt x="81" y="361"/>
                      <a:pt x="59" y="367"/>
                      <a:pt x="37" y="372"/>
                    </a:cubicBezTo>
                    <a:cubicBezTo>
                      <a:pt x="30" y="373"/>
                      <a:pt x="23" y="374"/>
                      <a:pt x="15" y="376"/>
                    </a:cubicBezTo>
                    <a:cubicBezTo>
                      <a:pt x="10" y="377"/>
                      <a:pt x="5" y="378"/>
                      <a:pt x="0" y="378"/>
                    </a:cubicBezTo>
                    <a:cubicBezTo>
                      <a:pt x="36" y="219"/>
                      <a:pt x="36" y="219"/>
                      <a:pt x="36" y="219"/>
                    </a:cubicBezTo>
                    <a:cubicBezTo>
                      <a:pt x="38" y="210"/>
                      <a:pt x="38" y="210"/>
                      <a:pt x="38" y="210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68" y="77"/>
                      <a:pt x="68" y="77"/>
                      <a:pt x="68" y="77"/>
                    </a:cubicBezTo>
                    <a:cubicBezTo>
                      <a:pt x="80" y="21"/>
                      <a:pt x="80" y="21"/>
                      <a:pt x="80" y="21"/>
                    </a:cubicBezTo>
                    <a:cubicBezTo>
                      <a:pt x="80" y="21"/>
                      <a:pt x="80" y="21"/>
                      <a:pt x="80" y="21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92" y="1"/>
                      <a:pt x="165" y="18"/>
                      <a:pt x="190" y="29"/>
                    </a:cubicBezTo>
                    <a:lnTo>
                      <a:pt x="191" y="28"/>
                    </a:lnTo>
                    <a:close/>
                  </a:path>
                </a:pathLst>
              </a:custGeom>
              <a:solidFill>
                <a:srgbClr val="C1C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3" name="Freeform 189"/>
              <p:cNvSpPr>
                <a:spLocks/>
              </p:cNvSpPr>
              <p:nvPr/>
            </p:nvSpPr>
            <p:spPr bwMode="auto">
              <a:xfrm>
                <a:off x="-4643" y="2297"/>
                <a:ext cx="64" cy="73"/>
              </a:xfrm>
              <a:custGeom>
                <a:avLst/>
                <a:gdLst>
                  <a:gd name="T0" fmla="*/ 64 w 64"/>
                  <a:gd name="T1" fmla="*/ 25 h 73"/>
                  <a:gd name="T2" fmla="*/ 17 w 64"/>
                  <a:gd name="T3" fmla="*/ 73 h 73"/>
                  <a:gd name="T4" fmla="*/ 0 w 64"/>
                  <a:gd name="T5" fmla="*/ 2 h 73"/>
                  <a:gd name="T6" fmla="*/ 28 w 64"/>
                  <a:gd name="T7" fmla="*/ 0 h 73"/>
                  <a:gd name="T8" fmla="*/ 64 w 64"/>
                  <a:gd name="T9" fmla="*/ 25 h 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4" h="73">
                    <a:moveTo>
                      <a:pt x="64" y="25"/>
                    </a:moveTo>
                    <a:lnTo>
                      <a:pt x="17" y="73"/>
                    </a:lnTo>
                    <a:lnTo>
                      <a:pt x="0" y="2"/>
                    </a:lnTo>
                    <a:lnTo>
                      <a:pt x="28" y="0"/>
                    </a:lnTo>
                    <a:lnTo>
                      <a:pt x="64" y="25"/>
                    </a:lnTo>
                    <a:close/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4" name="Freeform 190"/>
              <p:cNvSpPr>
                <a:spLocks/>
              </p:cNvSpPr>
              <p:nvPr/>
            </p:nvSpPr>
            <p:spPr bwMode="auto">
              <a:xfrm>
                <a:off x="-4746" y="2303"/>
                <a:ext cx="128" cy="109"/>
              </a:xfrm>
              <a:custGeom>
                <a:avLst/>
                <a:gdLst>
                  <a:gd name="T0" fmla="*/ 0 w 438"/>
                  <a:gd name="T1" fmla="*/ 42 h 375"/>
                  <a:gd name="T2" fmla="*/ 0 w 438"/>
                  <a:gd name="T3" fmla="*/ 42 h 375"/>
                  <a:gd name="T4" fmla="*/ 84 w 438"/>
                  <a:gd name="T5" fmla="*/ 0 h 375"/>
                  <a:gd name="T6" fmla="*/ 84 w 438"/>
                  <a:gd name="T7" fmla="*/ 0 h 375"/>
                  <a:gd name="T8" fmla="*/ 94 w 438"/>
                  <a:gd name="T9" fmla="*/ 18 h 375"/>
                  <a:gd name="T10" fmla="*/ 96 w 438"/>
                  <a:gd name="T11" fmla="*/ 21 h 375"/>
                  <a:gd name="T12" fmla="*/ 107 w 438"/>
                  <a:gd name="T13" fmla="*/ 41 h 375"/>
                  <a:gd name="T14" fmla="*/ 128 w 438"/>
                  <a:gd name="T15" fmla="*/ 109 h 375"/>
                  <a:gd name="T16" fmla="*/ 128 w 438"/>
                  <a:gd name="T17" fmla="*/ 109 h 375"/>
                  <a:gd name="T18" fmla="*/ 114 w 438"/>
                  <a:gd name="T19" fmla="*/ 107 h 375"/>
                  <a:gd name="T20" fmla="*/ 112 w 438"/>
                  <a:gd name="T21" fmla="*/ 106 h 375"/>
                  <a:gd name="T22" fmla="*/ 69 w 438"/>
                  <a:gd name="T23" fmla="*/ 92 h 375"/>
                  <a:gd name="T24" fmla="*/ 0 w 438"/>
                  <a:gd name="T25" fmla="*/ 42 h 37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38" h="375">
                    <a:moveTo>
                      <a:pt x="1" y="145"/>
                    </a:moveTo>
                    <a:cubicBezTo>
                      <a:pt x="0" y="144"/>
                      <a:pt x="0" y="144"/>
                      <a:pt x="0" y="144"/>
                    </a:cubicBezTo>
                    <a:cubicBezTo>
                      <a:pt x="125" y="34"/>
                      <a:pt x="288" y="0"/>
                      <a:pt x="288" y="0"/>
                    </a:cubicBezTo>
                    <a:cubicBezTo>
                      <a:pt x="289" y="1"/>
                      <a:pt x="289" y="1"/>
                      <a:pt x="289" y="1"/>
                    </a:cubicBezTo>
                    <a:cubicBezTo>
                      <a:pt x="323" y="63"/>
                      <a:pt x="323" y="63"/>
                      <a:pt x="323" y="63"/>
                    </a:cubicBezTo>
                    <a:cubicBezTo>
                      <a:pt x="328" y="73"/>
                      <a:pt x="328" y="73"/>
                      <a:pt x="328" y="73"/>
                    </a:cubicBezTo>
                    <a:cubicBezTo>
                      <a:pt x="365" y="141"/>
                      <a:pt x="365" y="141"/>
                      <a:pt x="365" y="141"/>
                    </a:cubicBezTo>
                    <a:cubicBezTo>
                      <a:pt x="438" y="375"/>
                      <a:pt x="438" y="375"/>
                      <a:pt x="438" y="375"/>
                    </a:cubicBezTo>
                    <a:cubicBezTo>
                      <a:pt x="438" y="375"/>
                      <a:pt x="438" y="375"/>
                      <a:pt x="438" y="375"/>
                    </a:cubicBezTo>
                    <a:cubicBezTo>
                      <a:pt x="422" y="373"/>
                      <a:pt x="406" y="370"/>
                      <a:pt x="390" y="367"/>
                    </a:cubicBezTo>
                    <a:cubicBezTo>
                      <a:pt x="388" y="366"/>
                      <a:pt x="385" y="366"/>
                      <a:pt x="382" y="365"/>
                    </a:cubicBezTo>
                    <a:cubicBezTo>
                      <a:pt x="332" y="354"/>
                      <a:pt x="283" y="337"/>
                      <a:pt x="237" y="316"/>
                    </a:cubicBezTo>
                    <a:cubicBezTo>
                      <a:pt x="148" y="274"/>
                      <a:pt x="67" y="216"/>
                      <a:pt x="1" y="145"/>
                    </a:cubicBezTo>
                    <a:close/>
                  </a:path>
                </a:pathLst>
              </a:custGeom>
              <a:solidFill>
                <a:srgbClr val="3C4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5" name="Freeform 191"/>
              <p:cNvSpPr>
                <a:spLocks/>
              </p:cNvSpPr>
              <p:nvPr/>
            </p:nvSpPr>
            <p:spPr bwMode="auto">
              <a:xfrm>
                <a:off x="-4663" y="2299"/>
                <a:ext cx="57" cy="115"/>
              </a:xfrm>
              <a:custGeom>
                <a:avLst/>
                <a:gdLst>
                  <a:gd name="T0" fmla="*/ 51 w 194"/>
                  <a:gd name="T1" fmla="*/ 115 h 393"/>
                  <a:gd name="T2" fmla="*/ 45 w 194"/>
                  <a:gd name="T3" fmla="*/ 114 h 393"/>
                  <a:gd name="T4" fmla="*/ 45 w 194"/>
                  <a:gd name="T5" fmla="*/ 114 h 393"/>
                  <a:gd name="T6" fmla="*/ 45 w 194"/>
                  <a:gd name="T7" fmla="*/ 114 h 393"/>
                  <a:gd name="T8" fmla="*/ 31 w 194"/>
                  <a:gd name="T9" fmla="*/ 111 h 393"/>
                  <a:gd name="T10" fmla="*/ 28 w 194"/>
                  <a:gd name="T11" fmla="*/ 111 h 393"/>
                  <a:gd name="T12" fmla="*/ 25 w 194"/>
                  <a:gd name="T13" fmla="*/ 103 h 393"/>
                  <a:gd name="T14" fmla="*/ 34 w 194"/>
                  <a:gd name="T15" fmla="*/ 89 h 393"/>
                  <a:gd name="T16" fmla="*/ 7 w 194"/>
                  <a:gd name="T17" fmla="*/ 89 h 393"/>
                  <a:gd name="T18" fmla="*/ 0 w 194"/>
                  <a:gd name="T19" fmla="*/ 4 h 393"/>
                  <a:gd name="T20" fmla="*/ 0 w 194"/>
                  <a:gd name="T21" fmla="*/ 4 h 393"/>
                  <a:gd name="T22" fmla="*/ 1 w 194"/>
                  <a:gd name="T23" fmla="*/ 4 h 393"/>
                  <a:gd name="T24" fmla="*/ 3 w 194"/>
                  <a:gd name="T25" fmla="*/ 4 h 393"/>
                  <a:gd name="T26" fmla="*/ 31 w 194"/>
                  <a:gd name="T27" fmla="*/ 0 h 393"/>
                  <a:gd name="T28" fmla="*/ 31 w 194"/>
                  <a:gd name="T29" fmla="*/ 0 h 393"/>
                  <a:gd name="T30" fmla="*/ 32 w 194"/>
                  <a:gd name="T31" fmla="*/ 3 h 393"/>
                  <a:gd name="T32" fmla="*/ 33 w 194"/>
                  <a:gd name="T33" fmla="*/ 8 h 393"/>
                  <a:gd name="T34" fmla="*/ 33 w 194"/>
                  <a:gd name="T35" fmla="*/ 8 h 393"/>
                  <a:gd name="T36" fmla="*/ 36 w 194"/>
                  <a:gd name="T37" fmla="*/ 22 h 393"/>
                  <a:gd name="T38" fmla="*/ 38 w 194"/>
                  <a:gd name="T39" fmla="*/ 25 h 393"/>
                  <a:gd name="T40" fmla="*/ 38 w 194"/>
                  <a:gd name="T41" fmla="*/ 25 h 393"/>
                  <a:gd name="T42" fmla="*/ 38 w 194"/>
                  <a:gd name="T43" fmla="*/ 28 h 393"/>
                  <a:gd name="T44" fmla="*/ 38 w 194"/>
                  <a:gd name="T45" fmla="*/ 28 h 393"/>
                  <a:gd name="T46" fmla="*/ 38 w 194"/>
                  <a:gd name="T47" fmla="*/ 28 h 393"/>
                  <a:gd name="T48" fmla="*/ 45 w 194"/>
                  <a:gd name="T49" fmla="*/ 63 h 393"/>
                  <a:gd name="T50" fmla="*/ 46 w 194"/>
                  <a:gd name="T51" fmla="*/ 65 h 393"/>
                  <a:gd name="T52" fmla="*/ 57 w 194"/>
                  <a:gd name="T53" fmla="*/ 115 h 393"/>
                  <a:gd name="T54" fmla="*/ 51 w 194"/>
                  <a:gd name="T55" fmla="*/ 115 h 393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94" h="393">
                    <a:moveTo>
                      <a:pt x="175" y="392"/>
                    </a:moveTo>
                    <a:cubicBezTo>
                      <a:pt x="168" y="391"/>
                      <a:pt x="161" y="390"/>
                      <a:pt x="154" y="389"/>
                    </a:cubicBezTo>
                    <a:cubicBezTo>
                      <a:pt x="153" y="389"/>
                      <a:pt x="153" y="389"/>
                      <a:pt x="152" y="388"/>
                    </a:cubicBezTo>
                    <a:cubicBezTo>
                      <a:pt x="152" y="388"/>
                      <a:pt x="152" y="388"/>
                      <a:pt x="152" y="388"/>
                    </a:cubicBezTo>
                    <a:cubicBezTo>
                      <a:pt x="136" y="386"/>
                      <a:pt x="120" y="383"/>
                      <a:pt x="104" y="380"/>
                    </a:cubicBezTo>
                    <a:cubicBezTo>
                      <a:pt x="102" y="379"/>
                      <a:pt x="99" y="379"/>
                      <a:pt x="96" y="378"/>
                    </a:cubicBezTo>
                    <a:cubicBezTo>
                      <a:pt x="85" y="352"/>
                      <a:pt x="85" y="352"/>
                      <a:pt x="85" y="352"/>
                    </a:cubicBezTo>
                    <a:cubicBezTo>
                      <a:pt x="116" y="304"/>
                      <a:pt x="116" y="304"/>
                      <a:pt x="116" y="304"/>
                    </a:cubicBezTo>
                    <a:cubicBezTo>
                      <a:pt x="24" y="304"/>
                      <a:pt x="24" y="304"/>
                      <a:pt x="24" y="30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2" y="14"/>
                      <a:pt x="2" y="14"/>
                    </a:cubicBezTo>
                    <a:cubicBezTo>
                      <a:pt x="5" y="13"/>
                      <a:pt x="8" y="13"/>
                      <a:pt x="11" y="12"/>
                    </a:cubicBezTo>
                    <a:cubicBezTo>
                      <a:pt x="56" y="1"/>
                      <a:pt x="104" y="0"/>
                      <a:pt x="10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9" y="10"/>
                      <a:pt x="109" y="10"/>
                      <a:pt x="109" y="10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24" y="75"/>
                      <a:pt x="124" y="75"/>
                      <a:pt x="124" y="75"/>
                    </a:cubicBezTo>
                    <a:cubicBezTo>
                      <a:pt x="128" y="85"/>
                      <a:pt x="128" y="85"/>
                      <a:pt x="128" y="85"/>
                    </a:cubicBezTo>
                    <a:cubicBezTo>
                      <a:pt x="128" y="85"/>
                      <a:pt x="128" y="85"/>
                      <a:pt x="128" y="85"/>
                    </a:cubicBezTo>
                    <a:cubicBezTo>
                      <a:pt x="128" y="95"/>
                      <a:pt x="128" y="95"/>
                      <a:pt x="128" y="95"/>
                    </a:cubicBezTo>
                    <a:cubicBezTo>
                      <a:pt x="128" y="95"/>
                      <a:pt x="128" y="95"/>
                      <a:pt x="128" y="95"/>
                    </a:cubicBezTo>
                    <a:cubicBezTo>
                      <a:pt x="128" y="95"/>
                      <a:pt x="128" y="95"/>
                      <a:pt x="128" y="95"/>
                    </a:cubicBezTo>
                    <a:cubicBezTo>
                      <a:pt x="154" y="215"/>
                      <a:pt x="154" y="215"/>
                      <a:pt x="154" y="215"/>
                    </a:cubicBezTo>
                    <a:cubicBezTo>
                      <a:pt x="156" y="222"/>
                      <a:pt x="156" y="222"/>
                      <a:pt x="156" y="222"/>
                    </a:cubicBezTo>
                    <a:cubicBezTo>
                      <a:pt x="194" y="393"/>
                      <a:pt x="194" y="393"/>
                      <a:pt x="194" y="393"/>
                    </a:cubicBezTo>
                    <a:cubicBezTo>
                      <a:pt x="188" y="393"/>
                      <a:pt x="181" y="392"/>
                      <a:pt x="175" y="392"/>
                    </a:cubicBezTo>
                    <a:close/>
                  </a:path>
                </a:pathLst>
              </a:custGeom>
              <a:solidFill>
                <a:srgbClr val="C1C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6" name="Freeform 192"/>
              <p:cNvSpPr>
                <a:spLocks/>
              </p:cNvSpPr>
              <p:nvPr/>
            </p:nvSpPr>
            <p:spPr bwMode="auto">
              <a:xfrm>
                <a:off x="-4807" y="3107"/>
                <a:ext cx="437" cy="436"/>
              </a:xfrm>
              <a:custGeom>
                <a:avLst/>
                <a:gdLst>
                  <a:gd name="T0" fmla="*/ 437 w 1497"/>
                  <a:gd name="T1" fmla="*/ 218 h 1496"/>
                  <a:gd name="T2" fmla="*/ 378 w 1497"/>
                  <a:gd name="T3" fmla="*/ 367 h 1496"/>
                  <a:gd name="T4" fmla="*/ 323 w 1497"/>
                  <a:gd name="T5" fmla="*/ 410 h 1496"/>
                  <a:gd name="T6" fmla="*/ 285 w 1497"/>
                  <a:gd name="T7" fmla="*/ 426 h 1496"/>
                  <a:gd name="T8" fmla="*/ 266 w 1497"/>
                  <a:gd name="T9" fmla="*/ 431 h 1496"/>
                  <a:gd name="T10" fmla="*/ 260 w 1497"/>
                  <a:gd name="T11" fmla="*/ 432 h 1496"/>
                  <a:gd name="T12" fmla="*/ 255 w 1497"/>
                  <a:gd name="T13" fmla="*/ 433 h 1496"/>
                  <a:gd name="T14" fmla="*/ 242 w 1497"/>
                  <a:gd name="T15" fmla="*/ 435 h 1496"/>
                  <a:gd name="T16" fmla="*/ 219 w 1497"/>
                  <a:gd name="T17" fmla="*/ 436 h 1496"/>
                  <a:gd name="T18" fmla="*/ 212 w 1497"/>
                  <a:gd name="T19" fmla="*/ 436 h 1496"/>
                  <a:gd name="T20" fmla="*/ 198 w 1497"/>
                  <a:gd name="T21" fmla="*/ 435 h 1496"/>
                  <a:gd name="T22" fmla="*/ 193 w 1497"/>
                  <a:gd name="T23" fmla="*/ 435 h 1496"/>
                  <a:gd name="T24" fmla="*/ 187 w 1497"/>
                  <a:gd name="T25" fmla="*/ 434 h 1496"/>
                  <a:gd name="T26" fmla="*/ 186 w 1497"/>
                  <a:gd name="T27" fmla="*/ 434 h 1496"/>
                  <a:gd name="T28" fmla="*/ 186 w 1497"/>
                  <a:gd name="T29" fmla="*/ 434 h 1496"/>
                  <a:gd name="T30" fmla="*/ 172 w 1497"/>
                  <a:gd name="T31" fmla="*/ 431 h 1496"/>
                  <a:gd name="T32" fmla="*/ 170 w 1497"/>
                  <a:gd name="T33" fmla="*/ 431 h 1496"/>
                  <a:gd name="T34" fmla="*/ 128 w 1497"/>
                  <a:gd name="T35" fmla="*/ 416 h 1496"/>
                  <a:gd name="T36" fmla="*/ 59 w 1497"/>
                  <a:gd name="T37" fmla="*/ 366 h 1496"/>
                  <a:gd name="T38" fmla="*/ 58 w 1497"/>
                  <a:gd name="T39" fmla="*/ 366 h 1496"/>
                  <a:gd name="T40" fmla="*/ 0 w 1497"/>
                  <a:gd name="T41" fmla="*/ 218 h 1496"/>
                  <a:gd name="T42" fmla="*/ 219 w 1497"/>
                  <a:gd name="T43" fmla="*/ 0 h 1496"/>
                  <a:gd name="T44" fmla="*/ 437 w 1497"/>
                  <a:gd name="T45" fmla="*/ 218 h 149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497" h="1496">
                    <a:moveTo>
                      <a:pt x="1497" y="748"/>
                    </a:moveTo>
                    <a:cubicBezTo>
                      <a:pt x="1497" y="946"/>
                      <a:pt x="1420" y="1127"/>
                      <a:pt x="1294" y="1260"/>
                    </a:cubicBezTo>
                    <a:cubicBezTo>
                      <a:pt x="1239" y="1319"/>
                      <a:pt x="1175" y="1368"/>
                      <a:pt x="1105" y="1407"/>
                    </a:cubicBezTo>
                    <a:cubicBezTo>
                      <a:pt x="1064" y="1429"/>
                      <a:pt x="1021" y="1447"/>
                      <a:pt x="976" y="1461"/>
                    </a:cubicBezTo>
                    <a:cubicBezTo>
                      <a:pt x="955" y="1468"/>
                      <a:pt x="933" y="1474"/>
                      <a:pt x="911" y="1479"/>
                    </a:cubicBezTo>
                    <a:cubicBezTo>
                      <a:pt x="903" y="1480"/>
                      <a:pt x="896" y="1482"/>
                      <a:pt x="889" y="1483"/>
                    </a:cubicBezTo>
                    <a:cubicBezTo>
                      <a:pt x="884" y="1484"/>
                      <a:pt x="879" y="1485"/>
                      <a:pt x="874" y="1486"/>
                    </a:cubicBezTo>
                    <a:cubicBezTo>
                      <a:pt x="859" y="1489"/>
                      <a:pt x="843" y="1491"/>
                      <a:pt x="828" y="1492"/>
                    </a:cubicBezTo>
                    <a:cubicBezTo>
                      <a:pt x="802" y="1495"/>
                      <a:pt x="776" y="1496"/>
                      <a:pt x="749" y="1496"/>
                    </a:cubicBezTo>
                    <a:cubicBezTo>
                      <a:pt x="741" y="1496"/>
                      <a:pt x="733" y="1496"/>
                      <a:pt x="725" y="1496"/>
                    </a:cubicBezTo>
                    <a:cubicBezTo>
                      <a:pt x="710" y="1496"/>
                      <a:pt x="694" y="1495"/>
                      <a:pt x="679" y="1493"/>
                    </a:cubicBezTo>
                    <a:cubicBezTo>
                      <a:pt x="673" y="1493"/>
                      <a:pt x="667" y="1492"/>
                      <a:pt x="661" y="1491"/>
                    </a:cubicBezTo>
                    <a:cubicBezTo>
                      <a:pt x="654" y="1490"/>
                      <a:pt x="646" y="1489"/>
                      <a:pt x="639" y="1488"/>
                    </a:cubicBezTo>
                    <a:cubicBezTo>
                      <a:pt x="639" y="1488"/>
                      <a:pt x="638" y="1488"/>
                      <a:pt x="638" y="1488"/>
                    </a:cubicBezTo>
                    <a:cubicBezTo>
                      <a:pt x="637" y="1488"/>
                      <a:pt x="637" y="1488"/>
                      <a:pt x="637" y="1488"/>
                    </a:cubicBezTo>
                    <a:cubicBezTo>
                      <a:pt x="621" y="1486"/>
                      <a:pt x="605" y="1483"/>
                      <a:pt x="590" y="1479"/>
                    </a:cubicBezTo>
                    <a:cubicBezTo>
                      <a:pt x="587" y="1479"/>
                      <a:pt x="584" y="1478"/>
                      <a:pt x="582" y="1478"/>
                    </a:cubicBezTo>
                    <a:cubicBezTo>
                      <a:pt x="531" y="1466"/>
                      <a:pt x="483" y="1450"/>
                      <a:pt x="437" y="1428"/>
                    </a:cubicBezTo>
                    <a:cubicBezTo>
                      <a:pt x="347" y="1387"/>
                      <a:pt x="267" y="1329"/>
                      <a:pt x="201" y="1257"/>
                    </a:cubicBezTo>
                    <a:cubicBezTo>
                      <a:pt x="200" y="1257"/>
                      <a:pt x="200" y="1257"/>
                      <a:pt x="200" y="1257"/>
                    </a:cubicBezTo>
                    <a:cubicBezTo>
                      <a:pt x="76" y="1123"/>
                      <a:pt x="0" y="945"/>
                      <a:pt x="0" y="748"/>
                    </a:cubicBezTo>
                    <a:cubicBezTo>
                      <a:pt x="0" y="335"/>
                      <a:pt x="335" y="0"/>
                      <a:pt x="749" y="0"/>
                    </a:cubicBezTo>
                    <a:cubicBezTo>
                      <a:pt x="1162" y="0"/>
                      <a:pt x="1497" y="335"/>
                      <a:pt x="1497" y="748"/>
                    </a:cubicBezTo>
                  </a:path>
                </a:pathLst>
              </a:cu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7" name="Freeform 193"/>
              <p:cNvSpPr>
                <a:spLocks/>
              </p:cNvSpPr>
              <p:nvPr/>
            </p:nvSpPr>
            <p:spPr bwMode="auto">
              <a:xfrm>
                <a:off x="-4659" y="3400"/>
                <a:ext cx="163" cy="53"/>
              </a:xfrm>
              <a:custGeom>
                <a:avLst/>
                <a:gdLst>
                  <a:gd name="T0" fmla="*/ 163 w 561"/>
                  <a:gd name="T1" fmla="*/ 53 h 182"/>
                  <a:gd name="T2" fmla="*/ 127 w 561"/>
                  <a:gd name="T3" fmla="*/ 34 h 182"/>
                  <a:gd name="T4" fmla="*/ 106 w 561"/>
                  <a:gd name="T5" fmla="*/ 0 h 182"/>
                  <a:gd name="T6" fmla="*/ 78 w 561"/>
                  <a:gd name="T7" fmla="*/ 0 h 182"/>
                  <a:gd name="T8" fmla="*/ 78 w 561"/>
                  <a:gd name="T9" fmla="*/ 0 h 182"/>
                  <a:gd name="T10" fmla="*/ 50 w 561"/>
                  <a:gd name="T11" fmla="*/ 0 h 182"/>
                  <a:gd name="T12" fmla="*/ 29 w 561"/>
                  <a:gd name="T13" fmla="*/ 34 h 182"/>
                  <a:gd name="T14" fmla="*/ 0 w 561"/>
                  <a:gd name="T15" fmla="*/ 53 h 182"/>
                  <a:gd name="T16" fmla="*/ 78 w 561"/>
                  <a:gd name="T17" fmla="*/ 52 h 182"/>
                  <a:gd name="T18" fmla="*/ 163 w 561"/>
                  <a:gd name="T19" fmla="*/ 53 h 18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61" h="182">
                    <a:moveTo>
                      <a:pt x="561" y="182"/>
                    </a:moveTo>
                    <a:cubicBezTo>
                      <a:pt x="437" y="118"/>
                      <a:pt x="437" y="118"/>
                      <a:pt x="437" y="118"/>
                    </a:cubicBezTo>
                    <a:cubicBezTo>
                      <a:pt x="345" y="75"/>
                      <a:pt x="365" y="0"/>
                      <a:pt x="365" y="0"/>
                    </a:cubicBezTo>
                    <a:cubicBezTo>
                      <a:pt x="269" y="0"/>
                      <a:pt x="269" y="0"/>
                      <a:pt x="269" y="0"/>
                    </a:cubicBezTo>
                    <a:cubicBezTo>
                      <a:pt x="268" y="0"/>
                      <a:pt x="268" y="0"/>
                      <a:pt x="268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173" y="0"/>
                      <a:pt x="193" y="75"/>
                      <a:pt x="100" y="118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269" y="178"/>
                      <a:pt x="269" y="178"/>
                      <a:pt x="269" y="178"/>
                    </a:cubicBezTo>
                    <a:cubicBezTo>
                      <a:pt x="561" y="182"/>
                      <a:pt x="561" y="182"/>
                      <a:pt x="561" y="182"/>
                    </a:cubicBezTo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8" name="Freeform 194"/>
              <p:cNvSpPr>
                <a:spLocks/>
              </p:cNvSpPr>
              <p:nvPr/>
            </p:nvSpPr>
            <p:spPr bwMode="auto">
              <a:xfrm>
                <a:off x="-4686" y="3260"/>
                <a:ext cx="21" cy="45"/>
              </a:xfrm>
              <a:custGeom>
                <a:avLst/>
                <a:gdLst>
                  <a:gd name="T0" fmla="*/ 20 w 71"/>
                  <a:gd name="T1" fmla="*/ 22 h 154"/>
                  <a:gd name="T2" fmla="*/ 12 w 71"/>
                  <a:gd name="T3" fmla="*/ 45 h 154"/>
                  <a:gd name="T4" fmla="*/ 1 w 71"/>
                  <a:gd name="T5" fmla="*/ 23 h 154"/>
                  <a:gd name="T6" fmla="*/ 12 w 71"/>
                  <a:gd name="T7" fmla="*/ 0 h 154"/>
                  <a:gd name="T8" fmla="*/ 20 w 71"/>
                  <a:gd name="T9" fmla="*/ 22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1" h="154">
                    <a:moveTo>
                      <a:pt x="69" y="74"/>
                    </a:moveTo>
                    <a:cubicBezTo>
                      <a:pt x="71" y="116"/>
                      <a:pt x="62" y="153"/>
                      <a:pt x="40" y="153"/>
                    </a:cubicBezTo>
                    <a:cubicBezTo>
                      <a:pt x="19" y="154"/>
                      <a:pt x="3" y="120"/>
                      <a:pt x="2" y="78"/>
                    </a:cubicBezTo>
                    <a:cubicBezTo>
                      <a:pt x="0" y="36"/>
                      <a:pt x="17" y="1"/>
                      <a:pt x="39" y="1"/>
                    </a:cubicBezTo>
                    <a:cubicBezTo>
                      <a:pt x="60" y="0"/>
                      <a:pt x="68" y="32"/>
                      <a:pt x="69" y="74"/>
                    </a:cubicBezTo>
                    <a:close/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09" name="Freeform 195"/>
              <p:cNvSpPr>
                <a:spLocks/>
              </p:cNvSpPr>
              <p:nvPr/>
            </p:nvSpPr>
            <p:spPr bwMode="auto">
              <a:xfrm>
                <a:off x="-4501" y="3258"/>
                <a:ext cx="21" cy="45"/>
              </a:xfrm>
              <a:custGeom>
                <a:avLst/>
                <a:gdLst>
                  <a:gd name="T0" fmla="*/ 1 w 71"/>
                  <a:gd name="T1" fmla="*/ 21 h 154"/>
                  <a:gd name="T2" fmla="*/ 9 w 71"/>
                  <a:gd name="T3" fmla="*/ 45 h 154"/>
                  <a:gd name="T4" fmla="*/ 21 w 71"/>
                  <a:gd name="T5" fmla="*/ 23 h 154"/>
                  <a:gd name="T6" fmla="*/ 10 w 71"/>
                  <a:gd name="T7" fmla="*/ 0 h 154"/>
                  <a:gd name="T8" fmla="*/ 1 w 71"/>
                  <a:gd name="T9" fmla="*/ 21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1" h="154">
                    <a:moveTo>
                      <a:pt x="2" y="73"/>
                    </a:moveTo>
                    <a:cubicBezTo>
                      <a:pt x="0" y="115"/>
                      <a:pt x="9" y="152"/>
                      <a:pt x="31" y="153"/>
                    </a:cubicBezTo>
                    <a:cubicBezTo>
                      <a:pt x="52" y="154"/>
                      <a:pt x="68" y="120"/>
                      <a:pt x="70" y="78"/>
                    </a:cubicBezTo>
                    <a:cubicBezTo>
                      <a:pt x="71" y="36"/>
                      <a:pt x="54" y="1"/>
                      <a:pt x="33" y="0"/>
                    </a:cubicBezTo>
                    <a:cubicBezTo>
                      <a:pt x="11" y="0"/>
                      <a:pt x="3" y="31"/>
                      <a:pt x="2" y="73"/>
                    </a:cubicBezTo>
                    <a:close/>
                  </a:path>
                </a:pathLst>
              </a:custGeom>
              <a:solidFill>
                <a:srgbClr val="EDD2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10" name="Oval 196"/>
              <p:cNvSpPr>
                <a:spLocks noChangeArrowheads="1"/>
              </p:cNvSpPr>
              <p:nvPr/>
            </p:nvSpPr>
            <p:spPr bwMode="auto">
              <a:xfrm>
                <a:off x="-4668" y="3162"/>
                <a:ext cx="172" cy="245"/>
              </a:xfrm>
              <a:prstGeom prst="ellipse">
                <a:avLst/>
              </a:prstGeom>
              <a:solidFill>
                <a:srgbClr val="EED3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11" name="Freeform 197"/>
              <p:cNvSpPr>
                <a:spLocks/>
              </p:cNvSpPr>
              <p:nvPr/>
            </p:nvSpPr>
            <p:spPr bwMode="auto">
              <a:xfrm>
                <a:off x="-4668" y="3162"/>
                <a:ext cx="87" cy="245"/>
              </a:xfrm>
              <a:custGeom>
                <a:avLst/>
                <a:gdLst>
                  <a:gd name="T0" fmla="*/ 87 w 298"/>
                  <a:gd name="T1" fmla="*/ 0 h 841"/>
                  <a:gd name="T2" fmla="*/ 87 w 298"/>
                  <a:gd name="T3" fmla="*/ 245 h 841"/>
                  <a:gd name="T4" fmla="*/ 0 w 298"/>
                  <a:gd name="T5" fmla="*/ 124 h 841"/>
                  <a:gd name="T6" fmla="*/ 87 w 298"/>
                  <a:gd name="T7" fmla="*/ 0 h 84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8" h="841">
                    <a:moveTo>
                      <a:pt x="298" y="0"/>
                    </a:moveTo>
                    <a:cubicBezTo>
                      <a:pt x="298" y="840"/>
                      <a:pt x="298" y="840"/>
                      <a:pt x="298" y="840"/>
                    </a:cubicBezTo>
                    <a:cubicBezTo>
                      <a:pt x="134" y="841"/>
                      <a:pt x="0" y="656"/>
                      <a:pt x="0" y="425"/>
                    </a:cubicBezTo>
                    <a:cubicBezTo>
                      <a:pt x="0" y="190"/>
                      <a:pt x="124" y="4"/>
                      <a:pt x="298" y="0"/>
                    </a:cubicBezTo>
                    <a:close/>
                  </a:path>
                </a:pathLst>
              </a:custGeom>
              <a:solidFill>
                <a:srgbClr val="DDB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12" name="Freeform 198"/>
              <p:cNvSpPr>
                <a:spLocks/>
              </p:cNvSpPr>
              <p:nvPr/>
            </p:nvSpPr>
            <p:spPr bwMode="auto">
              <a:xfrm>
                <a:off x="-4658" y="3250"/>
                <a:ext cx="58" cy="12"/>
              </a:xfrm>
              <a:custGeom>
                <a:avLst/>
                <a:gdLst>
                  <a:gd name="T0" fmla="*/ 53 w 197"/>
                  <a:gd name="T1" fmla="*/ 12 h 40"/>
                  <a:gd name="T2" fmla="*/ 34 w 197"/>
                  <a:gd name="T3" fmla="*/ 8 h 40"/>
                  <a:gd name="T4" fmla="*/ 23 w 197"/>
                  <a:gd name="T5" fmla="*/ 8 h 40"/>
                  <a:gd name="T6" fmla="*/ 4 w 197"/>
                  <a:gd name="T7" fmla="*/ 12 h 40"/>
                  <a:gd name="T8" fmla="*/ 1 w 197"/>
                  <a:gd name="T9" fmla="*/ 11 h 40"/>
                  <a:gd name="T10" fmla="*/ 0 w 197"/>
                  <a:gd name="T11" fmla="*/ 8 h 40"/>
                  <a:gd name="T12" fmla="*/ 15 w 197"/>
                  <a:gd name="T13" fmla="*/ 2 h 40"/>
                  <a:gd name="T14" fmla="*/ 38 w 197"/>
                  <a:gd name="T15" fmla="*/ 2 h 40"/>
                  <a:gd name="T16" fmla="*/ 57 w 197"/>
                  <a:gd name="T17" fmla="*/ 8 h 40"/>
                  <a:gd name="T18" fmla="*/ 56 w 197"/>
                  <a:gd name="T19" fmla="*/ 11 h 40"/>
                  <a:gd name="T20" fmla="*/ 53 w 197"/>
                  <a:gd name="T21" fmla="*/ 12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7" h="40">
                    <a:moveTo>
                      <a:pt x="181" y="39"/>
                    </a:moveTo>
                    <a:cubicBezTo>
                      <a:pt x="115" y="25"/>
                      <a:pt x="115" y="25"/>
                      <a:pt x="115" y="25"/>
                    </a:cubicBezTo>
                    <a:cubicBezTo>
                      <a:pt x="103" y="23"/>
                      <a:pt x="91" y="23"/>
                      <a:pt x="79" y="25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0" y="40"/>
                      <a:pt x="6" y="39"/>
                      <a:pt x="4" y="35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0" y="16"/>
                      <a:pt x="51" y="7"/>
                      <a:pt x="51" y="7"/>
                    </a:cubicBezTo>
                    <a:cubicBezTo>
                      <a:pt x="60" y="5"/>
                      <a:pt x="85" y="0"/>
                      <a:pt x="128" y="5"/>
                    </a:cubicBezTo>
                    <a:cubicBezTo>
                      <a:pt x="128" y="5"/>
                      <a:pt x="197" y="13"/>
                      <a:pt x="193" y="28"/>
                    </a:cubicBezTo>
                    <a:cubicBezTo>
                      <a:pt x="193" y="31"/>
                      <a:pt x="192" y="33"/>
                      <a:pt x="191" y="35"/>
                    </a:cubicBezTo>
                    <a:cubicBezTo>
                      <a:pt x="189" y="39"/>
                      <a:pt x="185" y="40"/>
                      <a:pt x="181" y="39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13" name="Freeform 199"/>
              <p:cNvSpPr>
                <a:spLocks/>
              </p:cNvSpPr>
              <p:nvPr/>
            </p:nvSpPr>
            <p:spPr bwMode="auto">
              <a:xfrm>
                <a:off x="-4564" y="3250"/>
                <a:ext cx="58" cy="12"/>
              </a:xfrm>
              <a:custGeom>
                <a:avLst/>
                <a:gdLst>
                  <a:gd name="T0" fmla="*/ 54 w 197"/>
                  <a:gd name="T1" fmla="*/ 12 h 40"/>
                  <a:gd name="T2" fmla="*/ 34 w 197"/>
                  <a:gd name="T3" fmla="*/ 8 h 40"/>
                  <a:gd name="T4" fmla="*/ 24 w 197"/>
                  <a:gd name="T5" fmla="*/ 8 h 40"/>
                  <a:gd name="T6" fmla="*/ 4 w 197"/>
                  <a:gd name="T7" fmla="*/ 12 h 40"/>
                  <a:gd name="T8" fmla="*/ 1 w 197"/>
                  <a:gd name="T9" fmla="*/ 11 h 40"/>
                  <a:gd name="T10" fmla="*/ 1 w 197"/>
                  <a:gd name="T11" fmla="*/ 8 h 40"/>
                  <a:gd name="T12" fmla="*/ 15 w 197"/>
                  <a:gd name="T13" fmla="*/ 2 h 40"/>
                  <a:gd name="T14" fmla="*/ 38 w 197"/>
                  <a:gd name="T15" fmla="*/ 2 h 40"/>
                  <a:gd name="T16" fmla="*/ 57 w 197"/>
                  <a:gd name="T17" fmla="*/ 8 h 40"/>
                  <a:gd name="T18" fmla="*/ 56 w 197"/>
                  <a:gd name="T19" fmla="*/ 11 h 40"/>
                  <a:gd name="T20" fmla="*/ 54 w 197"/>
                  <a:gd name="T21" fmla="*/ 12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7" h="40">
                    <a:moveTo>
                      <a:pt x="182" y="39"/>
                    </a:moveTo>
                    <a:cubicBezTo>
                      <a:pt x="115" y="25"/>
                      <a:pt x="115" y="25"/>
                      <a:pt x="115" y="25"/>
                    </a:cubicBezTo>
                    <a:cubicBezTo>
                      <a:pt x="104" y="23"/>
                      <a:pt x="92" y="23"/>
                      <a:pt x="80" y="2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40"/>
                      <a:pt x="6" y="39"/>
                      <a:pt x="4" y="35"/>
                    </a:cubicBezTo>
                    <a:cubicBezTo>
                      <a:pt x="2" y="33"/>
                      <a:pt x="2" y="31"/>
                      <a:pt x="2" y="28"/>
                    </a:cubicBezTo>
                    <a:cubicBezTo>
                      <a:pt x="0" y="16"/>
                      <a:pt x="52" y="7"/>
                      <a:pt x="52" y="7"/>
                    </a:cubicBezTo>
                    <a:cubicBezTo>
                      <a:pt x="60" y="5"/>
                      <a:pt x="85" y="0"/>
                      <a:pt x="129" y="5"/>
                    </a:cubicBezTo>
                    <a:cubicBezTo>
                      <a:pt x="129" y="5"/>
                      <a:pt x="197" y="13"/>
                      <a:pt x="194" y="28"/>
                    </a:cubicBezTo>
                    <a:cubicBezTo>
                      <a:pt x="194" y="31"/>
                      <a:pt x="193" y="33"/>
                      <a:pt x="191" y="35"/>
                    </a:cubicBezTo>
                    <a:cubicBezTo>
                      <a:pt x="189" y="39"/>
                      <a:pt x="185" y="40"/>
                      <a:pt x="182" y="39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14" name="Oval 200"/>
              <p:cNvSpPr>
                <a:spLocks noChangeArrowheads="1"/>
              </p:cNvSpPr>
              <p:nvPr/>
            </p:nvSpPr>
            <p:spPr bwMode="auto">
              <a:xfrm>
                <a:off x="-4647" y="3271"/>
                <a:ext cx="39" cy="22"/>
              </a:xfrm>
              <a:prstGeom prst="ellipse">
                <a:avLst/>
              </a:prstGeom>
              <a:solidFill>
                <a:srgbClr val="F6EF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15" name="Oval 201"/>
              <p:cNvSpPr>
                <a:spLocks noChangeArrowheads="1"/>
              </p:cNvSpPr>
              <p:nvPr/>
            </p:nvSpPr>
            <p:spPr bwMode="auto">
              <a:xfrm>
                <a:off x="-4635" y="3274"/>
                <a:ext cx="15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16" name="Oval 202"/>
              <p:cNvSpPr>
                <a:spLocks noChangeArrowheads="1"/>
              </p:cNvSpPr>
              <p:nvPr/>
            </p:nvSpPr>
            <p:spPr bwMode="auto">
              <a:xfrm>
                <a:off x="-4628" y="3277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17" name="Freeform 203"/>
              <p:cNvSpPr>
                <a:spLocks/>
              </p:cNvSpPr>
              <p:nvPr/>
            </p:nvSpPr>
            <p:spPr bwMode="auto">
              <a:xfrm>
                <a:off x="-4607" y="3361"/>
                <a:ext cx="49" cy="22"/>
              </a:xfrm>
              <a:custGeom>
                <a:avLst/>
                <a:gdLst>
                  <a:gd name="T0" fmla="*/ 24 w 168"/>
                  <a:gd name="T1" fmla="*/ 21 h 77"/>
                  <a:gd name="T2" fmla="*/ 49 w 168"/>
                  <a:gd name="T3" fmla="*/ 0 h 77"/>
                  <a:gd name="T4" fmla="*/ 0 w 168"/>
                  <a:gd name="T5" fmla="*/ 0 h 77"/>
                  <a:gd name="T6" fmla="*/ 24 w 168"/>
                  <a:gd name="T7" fmla="*/ 21 h 7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8" h="77">
                    <a:moveTo>
                      <a:pt x="81" y="75"/>
                    </a:moveTo>
                    <a:cubicBezTo>
                      <a:pt x="134" y="72"/>
                      <a:pt x="153" y="33"/>
                      <a:pt x="16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33"/>
                      <a:pt x="51" y="77"/>
                      <a:pt x="81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18" name="Freeform 204"/>
              <p:cNvSpPr>
                <a:spLocks noEditPoints="1"/>
              </p:cNvSpPr>
              <p:nvPr/>
            </p:nvSpPr>
            <p:spPr bwMode="auto">
              <a:xfrm>
                <a:off x="-4608" y="3359"/>
                <a:ext cx="51" cy="24"/>
              </a:xfrm>
              <a:custGeom>
                <a:avLst/>
                <a:gdLst>
                  <a:gd name="T0" fmla="*/ 51 w 172"/>
                  <a:gd name="T1" fmla="*/ 1 h 83"/>
                  <a:gd name="T2" fmla="*/ 50 w 172"/>
                  <a:gd name="T3" fmla="*/ 0 h 83"/>
                  <a:gd name="T4" fmla="*/ 1 w 172"/>
                  <a:gd name="T5" fmla="*/ 0 h 83"/>
                  <a:gd name="T6" fmla="*/ 0 w 172"/>
                  <a:gd name="T7" fmla="*/ 1 h 83"/>
                  <a:gd name="T8" fmla="*/ 0 w 172"/>
                  <a:gd name="T9" fmla="*/ 1 h 83"/>
                  <a:gd name="T10" fmla="*/ 26 w 172"/>
                  <a:gd name="T11" fmla="*/ 24 h 83"/>
                  <a:gd name="T12" fmla="*/ 51 w 172"/>
                  <a:gd name="T13" fmla="*/ 1 h 83"/>
                  <a:gd name="T14" fmla="*/ 51 w 172"/>
                  <a:gd name="T15" fmla="*/ 1 h 83"/>
                  <a:gd name="T16" fmla="*/ 26 w 172"/>
                  <a:gd name="T17" fmla="*/ 22 h 83"/>
                  <a:gd name="T18" fmla="*/ 2 w 172"/>
                  <a:gd name="T19" fmla="*/ 2 h 83"/>
                  <a:gd name="T20" fmla="*/ 49 w 172"/>
                  <a:gd name="T21" fmla="*/ 2 h 83"/>
                  <a:gd name="T22" fmla="*/ 26 w 172"/>
                  <a:gd name="T23" fmla="*/ 22 h 8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2" h="83">
                    <a:moveTo>
                      <a:pt x="172" y="2"/>
                    </a:moveTo>
                    <a:cubicBezTo>
                      <a:pt x="171" y="1"/>
                      <a:pt x="170" y="0"/>
                      <a:pt x="16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1" y="2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14" y="55"/>
                      <a:pt x="54" y="83"/>
                      <a:pt x="86" y="83"/>
                    </a:cubicBezTo>
                    <a:cubicBezTo>
                      <a:pt x="119" y="83"/>
                      <a:pt x="159" y="55"/>
                      <a:pt x="172" y="4"/>
                    </a:cubicBezTo>
                    <a:cubicBezTo>
                      <a:pt x="172" y="3"/>
                      <a:pt x="172" y="2"/>
                      <a:pt x="172" y="2"/>
                    </a:cubicBezTo>
                    <a:close/>
                    <a:moveTo>
                      <a:pt x="86" y="77"/>
                    </a:moveTo>
                    <a:cubicBezTo>
                      <a:pt x="57" y="77"/>
                      <a:pt x="21" y="52"/>
                      <a:pt x="7" y="6"/>
                    </a:cubicBezTo>
                    <a:cubicBezTo>
                      <a:pt x="165" y="6"/>
                      <a:pt x="165" y="6"/>
                      <a:pt x="165" y="6"/>
                    </a:cubicBezTo>
                    <a:cubicBezTo>
                      <a:pt x="152" y="52"/>
                      <a:pt x="116" y="77"/>
                      <a:pt x="86" y="77"/>
                    </a:cubicBezTo>
                    <a:close/>
                  </a:path>
                </a:pathLst>
              </a:custGeom>
              <a:solidFill>
                <a:srgbClr val="E24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19" name="Freeform 205"/>
              <p:cNvSpPr>
                <a:spLocks/>
              </p:cNvSpPr>
              <p:nvPr/>
            </p:nvSpPr>
            <p:spPr bwMode="auto">
              <a:xfrm>
                <a:off x="-4604" y="3365"/>
                <a:ext cx="43" cy="12"/>
              </a:xfrm>
              <a:custGeom>
                <a:avLst/>
                <a:gdLst>
                  <a:gd name="T0" fmla="*/ 43 w 147"/>
                  <a:gd name="T1" fmla="*/ 0 h 41"/>
                  <a:gd name="T2" fmla="*/ 0 w 147"/>
                  <a:gd name="T3" fmla="*/ 0 h 41"/>
                  <a:gd name="T4" fmla="*/ 10 w 147"/>
                  <a:gd name="T5" fmla="*/ 12 h 41"/>
                  <a:gd name="T6" fmla="*/ 33 w 147"/>
                  <a:gd name="T7" fmla="*/ 12 h 41"/>
                  <a:gd name="T8" fmla="*/ 43 w 147"/>
                  <a:gd name="T9" fmla="*/ 0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7" h="41"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17"/>
                      <a:pt x="22" y="32"/>
                      <a:pt x="33" y="41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27" y="32"/>
                      <a:pt x="139" y="17"/>
                      <a:pt x="147" y="0"/>
                    </a:cubicBezTo>
                    <a:close/>
                  </a:path>
                </a:pathLst>
              </a:custGeom>
              <a:solidFill>
                <a:srgbClr val="F49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0" name="Freeform 206"/>
              <p:cNvSpPr>
                <a:spLocks/>
              </p:cNvSpPr>
              <p:nvPr/>
            </p:nvSpPr>
            <p:spPr bwMode="auto">
              <a:xfrm>
                <a:off x="-4591" y="3322"/>
                <a:ext cx="17" cy="7"/>
              </a:xfrm>
              <a:custGeom>
                <a:avLst/>
                <a:gdLst>
                  <a:gd name="T0" fmla="*/ 12 w 61"/>
                  <a:gd name="T1" fmla="*/ 3 h 23"/>
                  <a:gd name="T2" fmla="*/ 8 w 61"/>
                  <a:gd name="T3" fmla="*/ 5 h 23"/>
                  <a:gd name="T4" fmla="*/ 5 w 61"/>
                  <a:gd name="T5" fmla="*/ 3 h 23"/>
                  <a:gd name="T6" fmla="*/ 0 w 61"/>
                  <a:gd name="T7" fmla="*/ 4 h 23"/>
                  <a:gd name="T8" fmla="*/ 5 w 61"/>
                  <a:gd name="T9" fmla="*/ 5 h 23"/>
                  <a:gd name="T10" fmla="*/ 8 w 61"/>
                  <a:gd name="T11" fmla="*/ 7 h 23"/>
                  <a:gd name="T12" fmla="*/ 12 w 61"/>
                  <a:gd name="T13" fmla="*/ 5 h 23"/>
                  <a:gd name="T14" fmla="*/ 17 w 61"/>
                  <a:gd name="T15" fmla="*/ 4 h 23"/>
                  <a:gd name="T16" fmla="*/ 12 w 61"/>
                  <a:gd name="T17" fmla="*/ 3 h 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1" h="23">
                    <a:moveTo>
                      <a:pt x="42" y="10"/>
                    </a:moveTo>
                    <a:cubicBezTo>
                      <a:pt x="42" y="10"/>
                      <a:pt x="37" y="16"/>
                      <a:pt x="30" y="15"/>
                    </a:cubicBezTo>
                    <a:cubicBezTo>
                      <a:pt x="23" y="16"/>
                      <a:pt x="19" y="10"/>
                      <a:pt x="19" y="10"/>
                    </a:cubicBezTo>
                    <a:cubicBezTo>
                      <a:pt x="2" y="0"/>
                      <a:pt x="0" y="13"/>
                      <a:pt x="0" y="13"/>
                    </a:cubicBezTo>
                    <a:cubicBezTo>
                      <a:pt x="1" y="21"/>
                      <a:pt x="19" y="18"/>
                      <a:pt x="19" y="18"/>
                    </a:cubicBezTo>
                    <a:cubicBezTo>
                      <a:pt x="23" y="22"/>
                      <a:pt x="27" y="23"/>
                      <a:pt x="30" y="22"/>
                    </a:cubicBezTo>
                    <a:cubicBezTo>
                      <a:pt x="34" y="23"/>
                      <a:pt x="38" y="22"/>
                      <a:pt x="42" y="18"/>
                    </a:cubicBezTo>
                    <a:cubicBezTo>
                      <a:pt x="42" y="18"/>
                      <a:pt x="60" y="21"/>
                      <a:pt x="61" y="13"/>
                    </a:cubicBezTo>
                    <a:cubicBezTo>
                      <a:pt x="61" y="13"/>
                      <a:pt x="59" y="0"/>
                      <a:pt x="42" y="10"/>
                    </a:cubicBezTo>
                    <a:close/>
                  </a:path>
                </a:pathLst>
              </a:custGeom>
              <a:solidFill>
                <a:srgbClr val="B892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1" name="Freeform 207"/>
              <p:cNvSpPr>
                <a:spLocks/>
              </p:cNvSpPr>
              <p:nvPr/>
            </p:nvSpPr>
            <p:spPr bwMode="auto">
              <a:xfrm>
                <a:off x="-4687" y="3131"/>
                <a:ext cx="212" cy="193"/>
              </a:xfrm>
              <a:custGeom>
                <a:avLst/>
                <a:gdLst>
                  <a:gd name="T0" fmla="*/ 24 w 728"/>
                  <a:gd name="T1" fmla="*/ 193 h 662"/>
                  <a:gd name="T2" fmla="*/ 46 w 728"/>
                  <a:gd name="T3" fmla="*/ 83 h 662"/>
                  <a:gd name="T4" fmla="*/ 116 w 728"/>
                  <a:gd name="T5" fmla="*/ 99 h 662"/>
                  <a:gd name="T6" fmla="*/ 144 w 728"/>
                  <a:gd name="T7" fmla="*/ 87 h 662"/>
                  <a:gd name="T8" fmla="*/ 183 w 728"/>
                  <a:gd name="T9" fmla="*/ 104 h 662"/>
                  <a:gd name="T10" fmla="*/ 189 w 728"/>
                  <a:gd name="T11" fmla="*/ 185 h 662"/>
                  <a:gd name="T12" fmla="*/ 204 w 728"/>
                  <a:gd name="T13" fmla="*/ 106 h 662"/>
                  <a:gd name="T14" fmla="*/ 207 w 728"/>
                  <a:gd name="T15" fmla="*/ 125 h 662"/>
                  <a:gd name="T16" fmla="*/ 202 w 728"/>
                  <a:gd name="T17" fmla="*/ 66 h 662"/>
                  <a:gd name="T18" fmla="*/ 169 w 728"/>
                  <a:gd name="T19" fmla="*/ 31 h 662"/>
                  <a:gd name="T20" fmla="*/ 90 w 728"/>
                  <a:gd name="T21" fmla="*/ 11 h 662"/>
                  <a:gd name="T22" fmla="*/ 99 w 728"/>
                  <a:gd name="T23" fmla="*/ 3 h 662"/>
                  <a:gd name="T24" fmla="*/ 39 w 728"/>
                  <a:gd name="T25" fmla="*/ 33 h 662"/>
                  <a:gd name="T26" fmla="*/ 4 w 728"/>
                  <a:gd name="T27" fmla="*/ 110 h 662"/>
                  <a:gd name="T28" fmla="*/ 8 w 728"/>
                  <a:gd name="T29" fmla="*/ 97 h 662"/>
                  <a:gd name="T30" fmla="*/ 24 w 728"/>
                  <a:gd name="T31" fmla="*/ 193 h 66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28" h="662">
                    <a:moveTo>
                      <a:pt x="81" y="662"/>
                    </a:moveTo>
                    <a:cubicBezTo>
                      <a:pt x="81" y="662"/>
                      <a:pt x="14" y="410"/>
                      <a:pt x="158" y="284"/>
                    </a:cubicBezTo>
                    <a:cubicBezTo>
                      <a:pt x="158" y="284"/>
                      <a:pt x="266" y="371"/>
                      <a:pt x="398" y="341"/>
                    </a:cubicBezTo>
                    <a:cubicBezTo>
                      <a:pt x="398" y="341"/>
                      <a:pt x="441" y="331"/>
                      <a:pt x="493" y="299"/>
                    </a:cubicBezTo>
                    <a:cubicBezTo>
                      <a:pt x="493" y="299"/>
                      <a:pt x="596" y="255"/>
                      <a:pt x="630" y="356"/>
                    </a:cubicBezTo>
                    <a:cubicBezTo>
                      <a:pt x="665" y="463"/>
                      <a:pt x="647" y="571"/>
                      <a:pt x="649" y="636"/>
                    </a:cubicBezTo>
                    <a:cubicBezTo>
                      <a:pt x="649" y="636"/>
                      <a:pt x="697" y="528"/>
                      <a:pt x="699" y="363"/>
                    </a:cubicBezTo>
                    <a:cubicBezTo>
                      <a:pt x="699" y="363"/>
                      <a:pt x="707" y="392"/>
                      <a:pt x="710" y="428"/>
                    </a:cubicBezTo>
                    <a:cubicBezTo>
                      <a:pt x="710" y="428"/>
                      <a:pt x="728" y="302"/>
                      <a:pt x="695" y="228"/>
                    </a:cubicBezTo>
                    <a:cubicBezTo>
                      <a:pt x="695" y="228"/>
                      <a:pt x="671" y="149"/>
                      <a:pt x="580" y="108"/>
                    </a:cubicBezTo>
                    <a:cubicBezTo>
                      <a:pt x="580" y="108"/>
                      <a:pt x="525" y="22"/>
                      <a:pt x="309" y="39"/>
                    </a:cubicBezTo>
                    <a:cubicBezTo>
                      <a:pt x="309" y="39"/>
                      <a:pt x="306" y="24"/>
                      <a:pt x="339" y="11"/>
                    </a:cubicBezTo>
                    <a:cubicBezTo>
                      <a:pt x="339" y="11"/>
                      <a:pt x="173" y="0"/>
                      <a:pt x="135" y="113"/>
                    </a:cubicBezTo>
                    <a:cubicBezTo>
                      <a:pt x="135" y="113"/>
                      <a:pt x="0" y="143"/>
                      <a:pt x="13" y="377"/>
                    </a:cubicBezTo>
                    <a:cubicBezTo>
                      <a:pt x="27" y="333"/>
                      <a:pt x="27" y="333"/>
                      <a:pt x="27" y="333"/>
                    </a:cubicBezTo>
                    <a:cubicBezTo>
                      <a:pt x="27" y="333"/>
                      <a:pt x="1" y="554"/>
                      <a:pt x="81" y="662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2" name="Oval 208"/>
              <p:cNvSpPr>
                <a:spLocks noChangeArrowheads="1"/>
              </p:cNvSpPr>
              <p:nvPr/>
            </p:nvSpPr>
            <p:spPr bwMode="auto">
              <a:xfrm>
                <a:off x="-4557" y="3271"/>
                <a:ext cx="39" cy="22"/>
              </a:xfrm>
              <a:prstGeom prst="ellipse">
                <a:avLst/>
              </a:prstGeom>
              <a:solidFill>
                <a:srgbClr val="F6EF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23" name="Oval 209"/>
              <p:cNvSpPr>
                <a:spLocks noChangeArrowheads="1"/>
              </p:cNvSpPr>
              <p:nvPr/>
            </p:nvSpPr>
            <p:spPr bwMode="auto">
              <a:xfrm>
                <a:off x="-4545" y="3274"/>
                <a:ext cx="15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24" name="Oval 210"/>
              <p:cNvSpPr>
                <a:spLocks noChangeArrowheads="1"/>
              </p:cNvSpPr>
              <p:nvPr/>
            </p:nvSpPr>
            <p:spPr bwMode="auto">
              <a:xfrm>
                <a:off x="-4538" y="3277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25" name="Freeform 211"/>
              <p:cNvSpPr>
                <a:spLocks/>
              </p:cNvSpPr>
              <p:nvPr/>
            </p:nvSpPr>
            <p:spPr bwMode="auto">
              <a:xfrm>
                <a:off x="-4609" y="3400"/>
                <a:ext cx="70" cy="29"/>
              </a:xfrm>
              <a:custGeom>
                <a:avLst/>
                <a:gdLst>
                  <a:gd name="T0" fmla="*/ 0 w 238"/>
                  <a:gd name="T1" fmla="*/ 6 h 100"/>
                  <a:gd name="T2" fmla="*/ 70 w 238"/>
                  <a:gd name="T3" fmla="*/ 29 h 100"/>
                  <a:gd name="T4" fmla="*/ 56 w 238"/>
                  <a:gd name="T5" fmla="*/ 0 h 100"/>
                  <a:gd name="T6" fmla="*/ 0 w 238"/>
                  <a:gd name="T7" fmla="*/ 0 h 100"/>
                  <a:gd name="T8" fmla="*/ 0 w 238"/>
                  <a:gd name="T9" fmla="*/ 6 h 1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8" h="100">
                    <a:moveTo>
                      <a:pt x="1" y="22"/>
                    </a:moveTo>
                    <a:cubicBezTo>
                      <a:pt x="238" y="100"/>
                      <a:pt x="238" y="100"/>
                      <a:pt x="238" y="100"/>
                    </a:cubicBezTo>
                    <a:cubicBezTo>
                      <a:pt x="238" y="100"/>
                      <a:pt x="182" y="69"/>
                      <a:pt x="191" y="0"/>
                    </a:cubicBezTo>
                    <a:cubicBezTo>
                      <a:pt x="191" y="0"/>
                      <a:pt x="105" y="50"/>
                      <a:pt x="0" y="0"/>
                    </a:cubicBezTo>
                    <a:cubicBezTo>
                      <a:pt x="0" y="0"/>
                      <a:pt x="2" y="9"/>
                      <a:pt x="1" y="22"/>
                    </a:cubicBezTo>
                  </a:path>
                </a:pathLst>
              </a:custGeom>
              <a:solidFill>
                <a:srgbClr val="D1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6" name="Freeform 212"/>
              <p:cNvSpPr>
                <a:spLocks/>
              </p:cNvSpPr>
              <p:nvPr/>
            </p:nvSpPr>
            <p:spPr bwMode="auto">
              <a:xfrm>
                <a:off x="-4635" y="3453"/>
                <a:ext cx="108" cy="90"/>
              </a:xfrm>
              <a:custGeom>
                <a:avLst/>
                <a:gdLst>
                  <a:gd name="T0" fmla="*/ 108 w 372"/>
                  <a:gd name="T1" fmla="*/ 2 h 308"/>
                  <a:gd name="T2" fmla="*/ 98 w 372"/>
                  <a:gd name="T3" fmla="*/ 42 h 308"/>
                  <a:gd name="T4" fmla="*/ 98 w 372"/>
                  <a:gd name="T5" fmla="*/ 42 h 308"/>
                  <a:gd name="T6" fmla="*/ 98 w 372"/>
                  <a:gd name="T7" fmla="*/ 42 h 308"/>
                  <a:gd name="T8" fmla="*/ 98 w 372"/>
                  <a:gd name="T9" fmla="*/ 45 h 308"/>
                  <a:gd name="T10" fmla="*/ 98 w 372"/>
                  <a:gd name="T11" fmla="*/ 45 h 308"/>
                  <a:gd name="T12" fmla="*/ 98 w 372"/>
                  <a:gd name="T13" fmla="*/ 45 h 308"/>
                  <a:gd name="T14" fmla="*/ 88 w 372"/>
                  <a:gd name="T15" fmla="*/ 86 h 308"/>
                  <a:gd name="T16" fmla="*/ 83 w 372"/>
                  <a:gd name="T17" fmla="*/ 87 h 308"/>
                  <a:gd name="T18" fmla="*/ 70 w 372"/>
                  <a:gd name="T19" fmla="*/ 89 h 308"/>
                  <a:gd name="T20" fmla="*/ 47 w 372"/>
                  <a:gd name="T21" fmla="*/ 90 h 308"/>
                  <a:gd name="T22" fmla="*/ 40 w 372"/>
                  <a:gd name="T23" fmla="*/ 90 h 308"/>
                  <a:gd name="T24" fmla="*/ 26 w 372"/>
                  <a:gd name="T25" fmla="*/ 89 h 308"/>
                  <a:gd name="T26" fmla="*/ 21 w 372"/>
                  <a:gd name="T27" fmla="*/ 89 h 308"/>
                  <a:gd name="T28" fmla="*/ 11 w 372"/>
                  <a:gd name="T29" fmla="*/ 44 h 308"/>
                  <a:gd name="T30" fmla="*/ 11 w 372"/>
                  <a:gd name="T31" fmla="*/ 44 h 308"/>
                  <a:gd name="T32" fmla="*/ 11 w 372"/>
                  <a:gd name="T33" fmla="*/ 44 h 308"/>
                  <a:gd name="T34" fmla="*/ 10 w 372"/>
                  <a:gd name="T35" fmla="*/ 42 h 308"/>
                  <a:gd name="T36" fmla="*/ 10 w 372"/>
                  <a:gd name="T37" fmla="*/ 42 h 308"/>
                  <a:gd name="T38" fmla="*/ 0 w 372"/>
                  <a:gd name="T39" fmla="*/ 3 h 308"/>
                  <a:gd name="T40" fmla="*/ 8 w 372"/>
                  <a:gd name="T41" fmla="*/ 3 h 308"/>
                  <a:gd name="T42" fmla="*/ 8 w 372"/>
                  <a:gd name="T43" fmla="*/ 3 h 308"/>
                  <a:gd name="T44" fmla="*/ 38 w 372"/>
                  <a:gd name="T45" fmla="*/ 1 h 308"/>
                  <a:gd name="T46" fmla="*/ 38 w 372"/>
                  <a:gd name="T47" fmla="*/ 1 h 308"/>
                  <a:gd name="T48" fmla="*/ 51 w 372"/>
                  <a:gd name="T49" fmla="*/ 0 h 308"/>
                  <a:gd name="T50" fmla="*/ 51 w 372"/>
                  <a:gd name="T51" fmla="*/ 0 h 308"/>
                  <a:gd name="T52" fmla="*/ 51 w 372"/>
                  <a:gd name="T53" fmla="*/ 1 h 308"/>
                  <a:gd name="T54" fmla="*/ 53 w 372"/>
                  <a:gd name="T55" fmla="*/ 1 h 308"/>
                  <a:gd name="T56" fmla="*/ 53 w 372"/>
                  <a:gd name="T57" fmla="*/ 0 h 308"/>
                  <a:gd name="T58" fmla="*/ 54 w 372"/>
                  <a:gd name="T59" fmla="*/ 0 h 308"/>
                  <a:gd name="T60" fmla="*/ 54 w 372"/>
                  <a:gd name="T61" fmla="*/ 0 h 308"/>
                  <a:gd name="T62" fmla="*/ 55 w 372"/>
                  <a:gd name="T63" fmla="*/ 1 h 308"/>
                  <a:gd name="T64" fmla="*/ 57 w 372"/>
                  <a:gd name="T65" fmla="*/ 1 h 308"/>
                  <a:gd name="T66" fmla="*/ 71 w 372"/>
                  <a:gd name="T67" fmla="*/ 1 h 308"/>
                  <a:gd name="T68" fmla="*/ 71 w 372"/>
                  <a:gd name="T69" fmla="*/ 1 h 308"/>
                  <a:gd name="T70" fmla="*/ 102 w 372"/>
                  <a:gd name="T71" fmla="*/ 2 h 308"/>
                  <a:gd name="T72" fmla="*/ 102 w 372"/>
                  <a:gd name="T73" fmla="*/ 2 h 308"/>
                  <a:gd name="T74" fmla="*/ 102 w 372"/>
                  <a:gd name="T75" fmla="*/ 2 h 308"/>
                  <a:gd name="T76" fmla="*/ 108 w 372"/>
                  <a:gd name="T77" fmla="*/ 2 h 30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372" h="308">
                    <a:moveTo>
                      <a:pt x="372" y="7"/>
                    </a:moveTo>
                    <a:cubicBezTo>
                      <a:pt x="338" y="144"/>
                      <a:pt x="338" y="144"/>
                      <a:pt x="338" y="144"/>
                    </a:cubicBezTo>
                    <a:cubicBezTo>
                      <a:pt x="338" y="145"/>
                      <a:pt x="338" y="145"/>
                      <a:pt x="338" y="145"/>
                    </a:cubicBezTo>
                    <a:cubicBezTo>
                      <a:pt x="338" y="145"/>
                      <a:pt x="338" y="145"/>
                      <a:pt x="338" y="145"/>
                    </a:cubicBezTo>
                    <a:cubicBezTo>
                      <a:pt x="337" y="153"/>
                      <a:pt x="337" y="153"/>
                      <a:pt x="337" y="153"/>
                    </a:cubicBezTo>
                    <a:cubicBezTo>
                      <a:pt x="338" y="153"/>
                      <a:pt x="338" y="153"/>
                      <a:pt x="338" y="153"/>
                    </a:cubicBezTo>
                    <a:cubicBezTo>
                      <a:pt x="338" y="153"/>
                      <a:pt x="338" y="153"/>
                      <a:pt x="338" y="153"/>
                    </a:cubicBezTo>
                    <a:cubicBezTo>
                      <a:pt x="302" y="295"/>
                      <a:pt x="302" y="295"/>
                      <a:pt x="302" y="295"/>
                    </a:cubicBezTo>
                    <a:cubicBezTo>
                      <a:pt x="297" y="296"/>
                      <a:pt x="291" y="297"/>
                      <a:pt x="286" y="298"/>
                    </a:cubicBezTo>
                    <a:cubicBezTo>
                      <a:pt x="271" y="301"/>
                      <a:pt x="256" y="303"/>
                      <a:pt x="240" y="304"/>
                    </a:cubicBezTo>
                    <a:cubicBezTo>
                      <a:pt x="214" y="307"/>
                      <a:pt x="188" y="308"/>
                      <a:pt x="161" y="308"/>
                    </a:cubicBezTo>
                    <a:cubicBezTo>
                      <a:pt x="153" y="308"/>
                      <a:pt x="145" y="308"/>
                      <a:pt x="137" y="308"/>
                    </a:cubicBezTo>
                    <a:cubicBezTo>
                      <a:pt x="122" y="308"/>
                      <a:pt x="106" y="307"/>
                      <a:pt x="91" y="305"/>
                    </a:cubicBezTo>
                    <a:cubicBezTo>
                      <a:pt x="85" y="305"/>
                      <a:pt x="80" y="304"/>
                      <a:pt x="74" y="303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37" y="152"/>
                      <a:pt x="37" y="152"/>
                      <a:pt x="37" y="152"/>
                    </a:cubicBezTo>
                    <a:cubicBezTo>
                      <a:pt x="34" y="145"/>
                      <a:pt x="34" y="145"/>
                      <a:pt x="34" y="145"/>
                    </a:cubicBezTo>
                    <a:cubicBezTo>
                      <a:pt x="34" y="145"/>
                      <a:pt x="34" y="145"/>
                      <a:pt x="34" y="145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132" y="2"/>
                      <a:pt x="132" y="2"/>
                      <a:pt x="132" y="2"/>
                    </a:cubicBezTo>
                    <a:cubicBezTo>
                      <a:pt x="132" y="2"/>
                      <a:pt x="132" y="2"/>
                      <a:pt x="132" y="2"/>
                    </a:cubicBezTo>
                    <a:cubicBezTo>
                      <a:pt x="176" y="0"/>
                      <a:pt x="176" y="0"/>
                      <a:pt x="176" y="0"/>
                    </a:cubicBezTo>
                    <a:cubicBezTo>
                      <a:pt x="176" y="1"/>
                      <a:pt x="176" y="1"/>
                      <a:pt x="176" y="1"/>
                    </a:cubicBezTo>
                    <a:cubicBezTo>
                      <a:pt x="176" y="2"/>
                      <a:pt x="176" y="2"/>
                      <a:pt x="176" y="2"/>
                    </a:cubicBezTo>
                    <a:cubicBezTo>
                      <a:pt x="183" y="2"/>
                      <a:pt x="183" y="2"/>
                      <a:pt x="183" y="2"/>
                    </a:cubicBezTo>
                    <a:cubicBezTo>
                      <a:pt x="183" y="1"/>
                      <a:pt x="183" y="1"/>
                      <a:pt x="183" y="1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187" y="1"/>
                      <a:pt x="187" y="1"/>
                      <a:pt x="187" y="1"/>
                    </a:cubicBezTo>
                    <a:cubicBezTo>
                      <a:pt x="188" y="2"/>
                      <a:pt x="188" y="2"/>
                      <a:pt x="188" y="2"/>
                    </a:cubicBezTo>
                    <a:cubicBezTo>
                      <a:pt x="196" y="2"/>
                      <a:pt x="196" y="2"/>
                      <a:pt x="196" y="2"/>
                    </a:cubicBezTo>
                    <a:cubicBezTo>
                      <a:pt x="246" y="2"/>
                      <a:pt x="246" y="2"/>
                      <a:pt x="246" y="2"/>
                    </a:cubicBezTo>
                    <a:cubicBezTo>
                      <a:pt x="246" y="2"/>
                      <a:pt x="246" y="2"/>
                      <a:pt x="246" y="2"/>
                    </a:cubicBezTo>
                    <a:cubicBezTo>
                      <a:pt x="350" y="7"/>
                      <a:pt x="350" y="7"/>
                      <a:pt x="350" y="7"/>
                    </a:cubicBezTo>
                    <a:cubicBezTo>
                      <a:pt x="350" y="6"/>
                      <a:pt x="350" y="6"/>
                      <a:pt x="350" y="6"/>
                    </a:cubicBezTo>
                    <a:cubicBezTo>
                      <a:pt x="352" y="6"/>
                      <a:pt x="352" y="6"/>
                      <a:pt x="352" y="6"/>
                    </a:cubicBezTo>
                    <a:cubicBezTo>
                      <a:pt x="372" y="7"/>
                      <a:pt x="372" y="7"/>
                      <a:pt x="372" y="7"/>
                    </a:cubicBezTo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7" name="Freeform 213"/>
              <p:cNvSpPr>
                <a:spLocks noEditPoints="1"/>
              </p:cNvSpPr>
              <p:nvPr/>
            </p:nvSpPr>
            <p:spPr bwMode="auto">
              <a:xfrm>
                <a:off x="-4646" y="3428"/>
                <a:ext cx="64" cy="73"/>
              </a:xfrm>
              <a:custGeom>
                <a:avLst/>
                <a:gdLst>
                  <a:gd name="T0" fmla="*/ 61 w 219"/>
                  <a:gd name="T1" fmla="*/ 24 h 253"/>
                  <a:gd name="T2" fmla="*/ 5 w 219"/>
                  <a:gd name="T3" fmla="*/ 25 h 253"/>
                  <a:gd name="T4" fmla="*/ 17 w 219"/>
                  <a:gd name="T5" fmla="*/ 73 h 253"/>
                  <a:gd name="T6" fmla="*/ 21 w 219"/>
                  <a:gd name="T7" fmla="*/ 69 h 253"/>
                  <a:gd name="T8" fmla="*/ 20 w 219"/>
                  <a:gd name="T9" fmla="*/ 67 h 253"/>
                  <a:gd name="T10" fmla="*/ 20 w 219"/>
                  <a:gd name="T11" fmla="*/ 67 h 253"/>
                  <a:gd name="T12" fmla="*/ 10 w 219"/>
                  <a:gd name="T13" fmla="*/ 28 h 253"/>
                  <a:gd name="T14" fmla="*/ 18 w 219"/>
                  <a:gd name="T15" fmla="*/ 28 h 253"/>
                  <a:gd name="T16" fmla="*/ 18 w 219"/>
                  <a:gd name="T17" fmla="*/ 28 h 253"/>
                  <a:gd name="T18" fmla="*/ 49 w 219"/>
                  <a:gd name="T19" fmla="*/ 26 h 253"/>
                  <a:gd name="T20" fmla="*/ 49 w 219"/>
                  <a:gd name="T21" fmla="*/ 26 h 253"/>
                  <a:gd name="T22" fmla="*/ 62 w 219"/>
                  <a:gd name="T23" fmla="*/ 25 h 253"/>
                  <a:gd name="T24" fmla="*/ 62 w 219"/>
                  <a:gd name="T25" fmla="*/ 26 h 253"/>
                  <a:gd name="T26" fmla="*/ 62 w 219"/>
                  <a:gd name="T27" fmla="*/ 26 h 253"/>
                  <a:gd name="T28" fmla="*/ 64 w 219"/>
                  <a:gd name="T29" fmla="*/ 26 h 253"/>
                  <a:gd name="T30" fmla="*/ 64 w 219"/>
                  <a:gd name="T31" fmla="*/ 26 h 253"/>
                  <a:gd name="T32" fmla="*/ 64 w 219"/>
                  <a:gd name="T33" fmla="*/ 26 h 253"/>
                  <a:gd name="T34" fmla="*/ 64 w 219"/>
                  <a:gd name="T35" fmla="*/ 25 h 253"/>
                  <a:gd name="T36" fmla="*/ 64 w 219"/>
                  <a:gd name="T37" fmla="*/ 25 h 253"/>
                  <a:gd name="T38" fmla="*/ 61 w 219"/>
                  <a:gd name="T39" fmla="*/ 24 h 253"/>
                  <a:gd name="T40" fmla="*/ 24 w 219"/>
                  <a:gd name="T41" fmla="*/ 0 h 253"/>
                  <a:gd name="T42" fmla="*/ 0 w 219"/>
                  <a:gd name="T43" fmla="*/ 5 h 253"/>
                  <a:gd name="T44" fmla="*/ 2 w 219"/>
                  <a:gd name="T45" fmla="*/ 15 h 253"/>
                  <a:gd name="T46" fmla="*/ 15 w 219"/>
                  <a:gd name="T47" fmla="*/ 6 h 253"/>
                  <a:gd name="T48" fmla="*/ 25 w 219"/>
                  <a:gd name="T49" fmla="*/ 1 h 253"/>
                  <a:gd name="T50" fmla="*/ 24 w 219"/>
                  <a:gd name="T51" fmla="*/ 0 h 25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219" h="253">
                    <a:moveTo>
                      <a:pt x="210" y="82"/>
                    </a:moveTo>
                    <a:cubicBezTo>
                      <a:pt x="16" y="85"/>
                      <a:pt x="16" y="85"/>
                      <a:pt x="16" y="85"/>
                    </a:cubicBezTo>
                    <a:cubicBezTo>
                      <a:pt x="58" y="253"/>
                      <a:pt x="58" y="253"/>
                      <a:pt x="58" y="253"/>
                    </a:cubicBezTo>
                    <a:cubicBezTo>
                      <a:pt x="72" y="239"/>
                      <a:pt x="72" y="239"/>
                      <a:pt x="72" y="239"/>
                    </a:cubicBezTo>
                    <a:cubicBezTo>
                      <a:pt x="69" y="233"/>
                      <a:pt x="69" y="233"/>
                      <a:pt x="69" y="233"/>
                    </a:cubicBezTo>
                    <a:cubicBezTo>
                      <a:pt x="69" y="233"/>
                      <a:pt x="69" y="233"/>
                      <a:pt x="69" y="233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61" y="98"/>
                      <a:pt x="61" y="98"/>
                      <a:pt x="61" y="98"/>
                    </a:cubicBezTo>
                    <a:cubicBezTo>
                      <a:pt x="61" y="98"/>
                      <a:pt x="61" y="98"/>
                      <a:pt x="61" y="98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211" y="88"/>
                      <a:pt x="211" y="88"/>
                      <a:pt x="211" y="88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11" y="90"/>
                      <a:pt x="211" y="90"/>
                      <a:pt x="211" y="90"/>
                    </a:cubicBezTo>
                    <a:cubicBezTo>
                      <a:pt x="218" y="90"/>
                      <a:pt x="218" y="90"/>
                      <a:pt x="218" y="90"/>
                    </a:cubicBezTo>
                    <a:cubicBezTo>
                      <a:pt x="218" y="90"/>
                      <a:pt x="218" y="90"/>
                      <a:pt x="218" y="90"/>
                    </a:cubicBezTo>
                    <a:cubicBezTo>
                      <a:pt x="218" y="89"/>
                      <a:pt x="218" y="89"/>
                      <a:pt x="218" y="89"/>
                    </a:cubicBezTo>
                    <a:cubicBezTo>
                      <a:pt x="219" y="88"/>
                      <a:pt x="219" y="88"/>
                      <a:pt x="219" y="88"/>
                    </a:cubicBezTo>
                    <a:cubicBezTo>
                      <a:pt x="219" y="88"/>
                      <a:pt x="219" y="88"/>
                      <a:pt x="219" y="88"/>
                    </a:cubicBezTo>
                    <a:cubicBezTo>
                      <a:pt x="210" y="82"/>
                      <a:pt x="210" y="82"/>
                      <a:pt x="210" y="82"/>
                    </a:cubicBezTo>
                    <a:moveTo>
                      <a:pt x="82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66" y="16"/>
                      <a:pt x="77" y="9"/>
                      <a:pt x="86" y="2"/>
                    </a:cubicBezTo>
                    <a:cubicBezTo>
                      <a:pt x="82" y="0"/>
                      <a:pt x="82" y="0"/>
                      <a:pt x="82" y="0"/>
                    </a:cubicBezTo>
                  </a:path>
                </a:pathLst>
              </a:custGeom>
              <a:solidFill>
                <a:srgbClr val="400A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8" name="Freeform 214"/>
              <p:cNvSpPr>
                <a:spLocks/>
              </p:cNvSpPr>
              <p:nvPr/>
            </p:nvSpPr>
            <p:spPr bwMode="auto">
              <a:xfrm>
                <a:off x="-4643" y="3428"/>
                <a:ext cx="59" cy="24"/>
              </a:xfrm>
              <a:custGeom>
                <a:avLst/>
                <a:gdLst>
                  <a:gd name="T0" fmla="*/ 23 w 202"/>
                  <a:gd name="T1" fmla="*/ 0 h 83"/>
                  <a:gd name="T2" fmla="*/ 13 w 202"/>
                  <a:gd name="T3" fmla="*/ 6 h 83"/>
                  <a:gd name="T4" fmla="*/ 0 w 202"/>
                  <a:gd name="T5" fmla="*/ 14 h 83"/>
                  <a:gd name="T6" fmla="*/ 2 w 202"/>
                  <a:gd name="T7" fmla="*/ 24 h 83"/>
                  <a:gd name="T8" fmla="*/ 59 w 202"/>
                  <a:gd name="T9" fmla="*/ 23 h 83"/>
                  <a:gd name="T10" fmla="*/ 23 w 202"/>
                  <a:gd name="T11" fmla="*/ 0 h 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02" h="83">
                    <a:moveTo>
                      <a:pt x="78" y="0"/>
                    </a:moveTo>
                    <a:cubicBezTo>
                      <a:pt x="69" y="7"/>
                      <a:pt x="58" y="14"/>
                      <a:pt x="45" y="2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solidFill>
                <a:srgbClr val="C4A4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29" name="Freeform 215"/>
              <p:cNvSpPr>
                <a:spLocks noEditPoints="1"/>
              </p:cNvSpPr>
              <p:nvPr/>
            </p:nvSpPr>
            <p:spPr bwMode="auto">
              <a:xfrm>
                <a:off x="-4635" y="3453"/>
                <a:ext cx="53" cy="44"/>
              </a:xfrm>
              <a:custGeom>
                <a:avLst/>
                <a:gdLst>
                  <a:gd name="T0" fmla="*/ 53 w 53"/>
                  <a:gd name="T1" fmla="*/ 0 h 44"/>
                  <a:gd name="T2" fmla="*/ 53 w 53"/>
                  <a:gd name="T3" fmla="*/ 1 h 44"/>
                  <a:gd name="T4" fmla="*/ 53 w 53"/>
                  <a:gd name="T5" fmla="*/ 1 h 44"/>
                  <a:gd name="T6" fmla="*/ 53 w 53"/>
                  <a:gd name="T7" fmla="*/ 0 h 44"/>
                  <a:gd name="T8" fmla="*/ 51 w 53"/>
                  <a:gd name="T9" fmla="*/ 0 h 44"/>
                  <a:gd name="T10" fmla="*/ 38 w 53"/>
                  <a:gd name="T11" fmla="*/ 1 h 44"/>
                  <a:gd name="T12" fmla="*/ 38 w 53"/>
                  <a:gd name="T13" fmla="*/ 1 h 44"/>
                  <a:gd name="T14" fmla="*/ 7 w 53"/>
                  <a:gd name="T15" fmla="*/ 3 h 44"/>
                  <a:gd name="T16" fmla="*/ 7 w 53"/>
                  <a:gd name="T17" fmla="*/ 3 h 44"/>
                  <a:gd name="T18" fmla="*/ 0 w 53"/>
                  <a:gd name="T19" fmla="*/ 3 h 44"/>
                  <a:gd name="T20" fmla="*/ 10 w 53"/>
                  <a:gd name="T21" fmla="*/ 43 h 44"/>
                  <a:gd name="T22" fmla="*/ 10 w 53"/>
                  <a:gd name="T23" fmla="*/ 43 h 44"/>
                  <a:gd name="T24" fmla="*/ 10 w 53"/>
                  <a:gd name="T25" fmla="*/ 44 h 44"/>
                  <a:gd name="T26" fmla="*/ 53 w 53"/>
                  <a:gd name="T27" fmla="*/ 1 h 44"/>
                  <a:gd name="T28" fmla="*/ 51 w 53"/>
                  <a:gd name="T29" fmla="*/ 1 h 44"/>
                  <a:gd name="T30" fmla="*/ 51 w 53"/>
                  <a:gd name="T31" fmla="*/ 1 h 44"/>
                  <a:gd name="T32" fmla="*/ 51 w 53"/>
                  <a:gd name="T33" fmla="*/ 0 h 4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3" h="44">
                    <a:moveTo>
                      <a:pt x="53" y="0"/>
                    </a:moveTo>
                    <a:lnTo>
                      <a:pt x="53" y="1"/>
                    </a:lnTo>
                    <a:lnTo>
                      <a:pt x="53" y="0"/>
                    </a:lnTo>
                    <a:close/>
                    <a:moveTo>
                      <a:pt x="51" y="0"/>
                    </a:moveTo>
                    <a:lnTo>
                      <a:pt x="38" y="1"/>
                    </a:lnTo>
                    <a:lnTo>
                      <a:pt x="7" y="3"/>
                    </a:lnTo>
                    <a:lnTo>
                      <a:pt x="0" y="3"/>
                    </a:lnTo>
                    <a:lnTo>
                      <a:pt x="10" y="43"/>
                    </a:lnTo>
                    <a:lnTo>
                      <a:pt x="10" y="44"/>
                    </a:lnTo>
                    <a:lnTo>
                      <a:pt x="53" y="1"/>
                    </a:lnTo>
                    <a:lnTo>
                      <a:pt x="51" y="1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E1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0" name="Freeform 216"/>
              <p:cNvSpPr>
                <a:spLocks noEditPoints="1"/>
              </p:cNvSpPr>
              <p:nvPr/>
            </p:nvSpPr>
            <p:spPr bwMode="auto">
              <a:xfrm>
                <a:off x="-4635" y="3453"/>
                <a:ext cx="53" cy="44"/>
              </a:xfrm>
              <a:custGeom>
                <a:avLst/>
                <a:gdLst>
                  <a:gd name="T0" fmla="*/ 53 w 53"/>
                  <a:gd name="T1" fmla="*/ 0 h 44"/>
                  <a:gd name="T2" fmla="*/ 53 w 53"/>
                  <a:gd name="T3" fmla="*/ 1 h 44"/>
                  <a:gd name="T4" fmla="*/ 53 w 53"/>
                  <a:gd name="T5" fmla="*/ 1 h 44"/>
                  <a:gd name="T6" fmla="*/ 53 w 53"/>
                  <a:gd name="T7" fmla="*/ 0 h 44"/>
                  <a:gd name="T8" fmla="*/ 51 w 53"/>
                  <a:gd name="T9" fmla="*/ 0 h 44"/>
                  <a:gd name="T10" fmla="*/ 38 w 53"/>
                  <a:gd name="T11" fmla="*/ 1 h 44"/>
                  <a:gd name="T12" fmla="*/ 38 w 53"/>
                  <a:gd name="T13" fmla="*/ 1 h 44"/>
                  <a:gd name="T14" fmla="*/ 7 w 53"/>
                  <a:gd name="T15" fmla="*/ 3 h 44"/>
                  <a:gd name="T16" fmla="*/ 7 w 53"/>
                  <a:gd name="T17" fmla="*/ 3 h 44"/>
                  <a:gd name="T18" fmla="*/ 0 w 53"/>
                  <a:gd name="T19" fmla="*/ 3 h 44"/>
                  <a:gd name="T20" fmla="*/ 10 w 53"/>
                  <a:gd name="T21" fmla="*/ 43 h 44"/>
                  <a:gd name="T22" fmla="*/ 10 w 53"/>
                  <a:gd name="T23" fmla="*/ 43 h 44"/>
                  <a:gd name="T24" fmla="*/ 10 w 53"/>
                  <a:gd name="T25" fmla="*/ 44 h 44"/>
                  <a:gd name="T26" fmla="*/ 53 w 53"/>
                  <a:gd name="T27" fmla="*/ 1 h 44"/>
                  <a:gd name="T28" fmla="*/ 51 w 53"/>
                  <a:gd name="T29" fmla="*/ 1 h 44"/>
                  <a:gd name="T30" fmla="*/ 51 w 53"/>
                  <a:gd name="T31" fmla="*/ 1 h 44"/>
                  <a:gd name="T32" fmla="*/ 51 w 53"/>
                  <a:gd name="T33" fmla="*/ 0 h 4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3" h="44">
                    <a:moveTo>
                      <a:pt x="53" y="0"/>
                    </a:moveTo>
                    <a:lnTo>
                      <a:pt x="53" y="1"/>
                    </a:lnTo>
                    <a:lnTo>
                      <a:pt x="53" y="0"/>
                    </a:lnTo>
                    <a:moveTo>
                      <a:pt x="51" y="0"/>
                    </a:moveTo>
                    <a:lnTo>
                      <a:pt x="38" y="1"/>
                    </a:lnTo>
                    <a:lnTo>
                      <a:pt x="7" y="3"/>
                    </a:lnTo>
                    <a:lnTo>
                      <a:pt x="0" y="3"/>
                    </a:lnTo>
                    <a:lnTo>
                      <a:pt x="10" y="43"/>
                    </a:lnTo>
                    <a:lnTo>
                      <a:pt x="10" y="44"/>
                    </a:lnTo>
                    <a:lnTo>
                      <a:pt x="53" y="1"/>
                    </a:lnTo>
                    <a:lnTo>
                      <a:pt x="51" y="1"/>
                    </a:lnTo>
                    <a:lnTo>
                      <a:pt x="5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1" name="Freeform 217"/>
              <p:cNvSpPr>
                <a:spLocks noEditPoints="1"/>
              </p:cNvSpPr>
              <p:nvPr/>
            </p:nvSpPr>
            <p:spPr bwMode="auto">
              <a:xfrm>
                <a:off x="-4581" y="3428"/>
                <a:ext cx="64" cy="73"/>
              </a:xfrm>
              <a:custGeom>
                <a:avLst/>
                <a:gdLst>
                  <a:gd name="T0" fmla="*/ 3 w 220"/>
                  <a:gd name="T1" fmla="*/ 24 h 253"/>
                  <a:gd name="T2" fmla="*/ 0 w 220"/>
                  <a:gd name="T3" fmla="*/ 25 h 253"/>
                  <a:gd name="T4" fmla="*/ 0 w 220"/>
                  <a:gd name="T5" fmla="*/ 26 h 253"/>
                  <a:gd name="T6" fmla="*/ 0 w 220"/>
                  <a:gd name="T7" fmla="*/ 26 h 253"/>
                  <a:gd name="T8" fmla="*/ 1 w 220"/>
                  <a:gd name="T9" fmla="*/ 26 h 253"/>
                  <a:gd name="T10" fmla="*/ 3 w 220"/>
                  <a:gd name="T11" fmla="*/ 26 h 253"/>
                  <a:gd name="T12" fmla="*/ 17 w 220"/>
                  <a:gd name="T13" fmla="*/ 26 h 253"/>
                  <a:gd name="T14" fmla="*/ 17 w 220"/>
                  <a:gd name="T15" fmla="*/ 26 h 253"/>
                  <a:gd name="T16" fmla="*/ 48 w 220"/>
                  <a:gd name="T17" fmla="*/ 27 h 253"/>
                  <a:gd name="T18" fmla="*/ 48 w 220"/>
                  <a:gd name="T19" fmla="*/ 27 h 253"/>
                  <a:gd name="T20" fmla="*/ 48 w 220"/>
                  <a:gd name="T21" fmla="*/ 27 h 253"/>
                  <a:gd name="T22" fmla="*/ 54 w 220"/>
                  <a:gd name="T23" fmla="*/ 27 h 253"/>
                  <a:gd name="T24" fmla="*/ 44 w 220"/>
                  <a:gd name="T25" fmla="*/ 67 h 253"/>
                  <a:gd name="T26" fmla="*/ 44 w 220"/>
                  <a:gd name="T27" fmla="*/ 67 h 253"/>
                  <a:gd name="T28" fmla="*/ 44 w 220"/>
                  <a:gd name="T29" fmla="*/ 67 h 253"/>
                  <a:gd name="T30" fmla="*/ 44 w 220"/>
                  <a:gd name="T31" fmla="*/ 70 h 253"/>
                  <a:gd name="T32" fmla="*/ 44 w 220"/>
                  <a:gd name="T33" fmla="*/ 70 h 253"/>
                  <a:gd name="T34" fmla="*/ 44 w 220"/>
                  <a:gd name="T35" fmla="*/ 70 h 253"/>
                  <a:gd name="T36" fmla="*/ 44 w 220"/>
                  <a:gd name="T37" fmla="*/ 70 h 253"/>
                  <a:gd name="T38" fmla="*/ 47 w 220"/>
                  <a:gd name="T39" fmla="*/ 73 h 253"/>
                  <a:gd name="T40" fmla="*/ 59 w 220"/>
                  <a:gd name="T41" fmla="*/ 25 h 253"/>
                  <a:gd name="T42" fmla="*/ 3 w 220"/>
                  <a:gd name="T43" fmla="*/ 24 h 253"/>
                  <a:gd name="T44" fmla="*/ 40 w 220"/>
                  <a:gd name="T45" fmla="*/ 0 h 253"/>
                  <a:gd name="T46" fmla="*/ 40 w 220"/>
                  <a:gd name="T47" fmla="*/ 0 h 253"/>
                  <a:gd name="T48" fmla="*/ 42 w 220"/>
                  <a:gd name="T49" fmla="*/ 2 h 253"/>
                  <a:gd name="T50" fmla="*/ 40 w 220"/>
                  <a:gd name="T51" fmla="*/ 1 h 253"/>
                  <a:gd name="T52" fmla="*/ 49 w 220"/>
                  <a:gd name="T53" fmla="*/ 6 h 253"/>
                  <a:gd name="T54" fmla="*/ 62 w 220"/>
                  <a:gd name="T55" fmla="*/ 13 h 253"/>
                  <a:gd name="T56" fmla="*/ 64 w 220"/>
                  <a:gd name="T57" fmla="*/ 5 h 253"/>
                  <a:gd name="T58" fmla="*/ 40 w 220"/>
                  <a:gd name="T59" fmla="*/ 0 h 253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20" h="253">
                    <a:moveTo>
                      <a:pt x="9" y="82"/>
                    </a:move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0"/>
                      <a:pt x="1" y="90"/>
                      <a:pt x="1" y="90"/>
                    </a:cubicBezTo>
                    <a:cubicBezTo>
                      <a:pt x="2" y="90"/>
                      <a:pt x="2" y="90"/>
                      <a:pt x="2" y="90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60" y="90"/>
                      <a:pt x="60" y="90"/>
                      <a:pt x="60" y="90"/>
                    </a:cubicBezTo>
                    <a:cubicBezTo>
                      <a:pt x="60" y="90"/>
                      <a:pt x="60" y="90"/>
                      <a:pt x="60" y="90"/>
                    </a:cubicBezTo>
                    <a:cubicBezTo>
                      <a:pt x="164" y="95"/>
                      <a:pt x="164" y="95"/>
                      <a:pt x="164" y="95"/>
                    </a:cubicBezTo>
                    <a:cubicBezTo>
                      <a:pt x="164" y="94"/>
                      <a:pt x="164" y="94"/>
                      <a:pt x="164" y="94"/>
                    </a:cubicBezTo>
                    <a:cubicBezTo>
                      <a:pt x="166" y="94"/>
                      <a:pt x="166" y="94"/>
                      <a:pt x="166" y="94"/>
                    </a:cubicBezTo>
                    <a:cubicBezTo>
                      <a:pt x="186" y="95"/>
                      <a:pt x="186" y="95"/>
                      <a:pt x="186" y="95"/>
                    </a:cubicBezTo>
                    <a:cubicBezTo>
                      <a:pt x="152" y="232"/>
                      <a:pt x="152" y="232"/>
                      <a:pt x="152" y="232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1" y="241"/>
                      <a:pt x="151" y="241"/>
                      <a:pt x="151" y="241"/>
                    </a:cubicBezTo>
                    <a:cubicBezTo>
                      <a:pt x="152" y="241"/>
                      <a:pt x="152" y="241"/>
                      <a:pt x="152" y="241"/>
                    </a:cubicBezTo>
                    <a:cubicBezTo>
                      <a:pt x="152" y="241"/>
                      <a:pt x="152" y="241"/>
                      <a:pt x="152" y="241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62" y="253"/>
                      <a:pt x="162" y="253"/>
                      <a:pt x="162" y="253"/>
                    </a:cubicBezTo>
                    <a:cubicBezTo>
                      <a:pt x="204" y="85"/>
                      <a:pt x="204" y="85"/>
                      <a:pt x="204" y="85"/>
                    </a:cubicBezTo>
                    <a:cubicBezTo>
                      <a:pt x="9" y="82"/>
                      <a:pt x="9" y="82"/>
                      <a:pt x="9" y="82"/>
                    </a:cubicBezTo>
                    <a:moveTo>
                      <a:pt x="138" y="0"/>
                    </a:moveTo>
                    <a:cubicBezTo>
                      <a:pt x="136" y="1"/>
                      <a:pt x="136" y="1"/>
                      <a:pt x="136" y="1"/>
                    </a:cubicBezTo>
                    <a:cubicBezTo>
                      <a:pt x="140" y="4"/>
                      <a:pt x="143" y="6"/>
                      <a:pt x="143" y="6"/>
                    </a:cubicBezTo>
                    <a:cubicBezTo>
                      <a:pt x="139" y="5"/>
                      <a:pt x="139" y="5"/>
                      <a:pt x="139" y="5"/>
                    </a:cubicBezTo>
                    <a:cubicBezTo>
                      <a:pt x="148" y="11"/>
                      <a:pt x="158" y="17"/>
                      <a:pt x="169" y="22"/>
                    </a:cubicBezTo>
                    <a:cubicBezTo>
                      <a:pt x="214" y="45"/>
                      <a:pt x="214" y="45"/>
                      <a:pt x="214" y="45"/>
                    </a:cubicBezTo>
                    <a:cubicBezTo>
                      <a:pt x="220" y="19"/>
                      <a:pt x="220" y="19"/>
                      <a:pt x="220" y="19"/>
                    </a:cubicBezTo>
                    <a:cubicBezTo>
                      <a:pt x="138" y="0"/>
                      <a:pt x="138" y="0"/>
                      <a:pt x="138" y="0"/>
                    </a:cubicBezTo>
                  </a:path>
                </a:pathLst>
              </a:custGeom>
              <a:solidFill>
                <a:srgbClr val="400A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2" name="Freeform 218"/>
              <p:cNvSpPr>
                <a:spLocks/>
              </p:cNvSpPr>
              <p:nvPr/>
            </p:nvSpPr>
            <p:spPr bwMode="auto">
              <a:xfrm>
                <a:off x="-4578" y="3428"/>
                <a:ext cx="59" cy="24"/>
              </a:xfrm>
              <a:custGeom>
                <a:avLst/>
                <a:gdLst>
                  <a:gd name="T0" fmla="*/ 36 w 205"/>
                  <a:gd name="T1" fmla="*/ 0 h 82"/>
                  <a:gd name="T2" fmla="*/ 0 w 205"/>
                  <a:gd name="T3" fmla="*/ 23 h 82"/>
                  <a:gd name="T4" fmla="*/ 56 w 205"/>
                  <a:gd name="T5" fmla="*/ 24 h 82"/>
                  <a:gd name="T6" fmla="*/ 59 w 205"/>
                  <a:gd name="T7" fmla="*/ 12 h 82"/>
                  <a:gd name="T8" fmla="*/ 46 w 205"/>
                  <a:gd name="T9" fmla="*/ 6 h 82"/>
                  <a:gd name="T10" fmla="*/ 37 w 205"/>
                  <a:gd name="T11" fmla="*/ 1 h 82"/>
                  <a:gd name="T12" fmla="*/ 36 w 205"/>
                  <a:gd name="T13" fmla="*/ 0 h 8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5" h="82">
                    <a:moveTo>
                      <a:pt x="125" y="0"/>
                    </a:moveTo>
                    <a:cubicBezTo>
                      <a:pt x="0" y="79"/>
                      <a:pt x="0" y="79"/>
                      <a:pt x="0" y="79"/>
                    </a:cubicBezTo>
                    <a:cubicBezTo>
                      <a:pt x="195" y="82"/>
                      <a:pt x="195" y="82"/>
                      <a:pt x="195" y="82"/>
                    </a:cubicBezTo>
                    <a:cubicBezTo>
                      <a:pt x="205" y="42"/>
                      <a:pt x="205" y="42"/>
                      <a:pt x="205" y="42"/>
                    </a:cubicBezTo>
                    <a:cubicBezTo>
                      <a:pt x="160" y="19"/>
                      <a:pt x="160" y="19"/>
                      <a:pt x="160" y="19"/>
                    </a:cubicBezTo>
                    <a:cubicBezTo>
                      <a:pt x="149" y="14"/>
                      <a:pt x="139" y="8"/>
                      <a:pt x="130" y="2"/>
                    </a:cubicBezTo>
                    <a:cubicBezTo>
                      <a:pt x="125" y="0"/>
                      <a:pt x="125" y="0"/>
                      <a:pt x="125" y="0"/>
                    </a:cubicBezTo>
                  </a:path>
                </a:pathLst>
              </a:custGeom>
              <a:solidFill>
                <a:srgbClr val="C4A4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3" name="Freeform 219"/>
              <p:cNvSpPr>
                <a:spLocks/>
              </p:cNvSpPr>
              <p:nvPr/>
            </p:nvSpPr>
            <p:spPr bwMode="auto">
              <a:xfrm>
                <a:off x="-4542" y="3428"/>
                <a:ext cx="3" cy="1"/>
              </a:xfrm>
              <a:custGeom>
                <a:avLst/>
                <a:gdLst>
                  <a:gd name="T0" fmla="*/ 1 w 9"/>
                  <a:gd name="T1" fmla="*/ 0 h 5"/>
                  <a:gd name="T2" fmla="*/ 0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1 w 9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2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6" y="3"/>
                      <a:pt x="2" y="0"/>
                    </a:cubicBezTo>
                  </a:path>
                </a:pathLst>
              </a:custGeom>
              <a:solidFill>
                <a:srgbClr val="BB9A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4" name="Freeform 220"/>
              <p:cNvSpPr>
                <a:spLocks noEditPoints="1"/>
              </p:cNvSpPr>
              <p:nvPr/>
            </p:nvSpPr>
            <p:spPr bwMode="auto">
              <a:xfrm>
                <a:off x="-4581" y="3453"/>
                <a:ext cx="54" cy="45"/>
              </a:xfrm>
              <a:custGeom>
                <a:avLst/>
                <a:gdLst>
                  <a:gd name="T0" fmla="*/ 17 w 54"/>
                  <a:gd name="T1" fmla="*/ 1 h 45"/>
                  <a:gd name="T2" fmla="*/ 17 w 54"/>
                  <a:gd name="T3" fmla="*/ 1 h 45"/>
                  <a:gd name="T4" fmla="*/ 3 w 54"/>
                  <a:gd name="T5" fmla="*/ 1 h 45"/>
                  <a:gd name="T6" fmla="*/ 0 w 54"/>
                  <a:gd name="T7" fmla="*/ 1 h 45"/>
                  <a:gd name="T8" fmla="*/ 44 w 54"/>
                  <a:gd name="T9" fmla="*/ 45 h 45"/>
                  <a:gd name="T10" fmla="*/ 44 w 54"/>
                  <a:gd name="T11" fmla="*/ 45 h 45"/>
                  <a:gd name="T12" fmla="*/ 44 w 54"/>
                  <a:gd name="T13" fmla="*/ 45 h 45"/>
                  <a:gd name="T14" fmla="*/ 44 w 54"/>
                  <a:gd name="T15" fmla="*/ 45 h 45"/>
                  <a:gd name="T16" fmla="*/ 44 w 54"/>
                  <a:gd name="T17" fmla="*/ 43 h 45"/>
                  <a:gd name="T18" fmla="*/ 44 w 54"/>
                  <a:gd name="T19" fmla="*/ 43 h 45"/>
                  <a:gd name="T20" fmla="*/ 44 w 54"/>
                  <a:gd name="T21" fmla="*/ 42 h 45"/>
                  <a:gd name="T22" fmla="*/ 54 w 54"/>
                  <a:gd name="T23" fmla="*/ 2 h 45"/>
                  <a:gd name="T24" fmla="*/ 48 w 54"/>
                  <a:gd name="T25" fmla="*/ 2 h 45"/>
                  <a:gd name="T26" fmla="*/ 48 w 54"/>
                  <a:gd name="T27" fmla="*/ 2 h 45"/>
                  <a:gd name="T28" fmla="*/ 48 w 54"/>
                  <a:gd name="T29" fmla="*/ 2 h 45"/>
                  <a:gd name="T30" fmla="*/ 17 w 54"/>
                  <a:gd name="T31" fmla="*/ 1 h 45"/>
                  <a:gd name="T32" fmla="*/ 0 w 54"/>
                  <a:gd name="T33" fmla="*/ 0 h 45"/>
                  <a:gd name="T34" fmla="*/ 0 w 54"/>
                  <a:gd name="T35" fmla="*/ 0 h 45"/>
                  <a:gd name="T36" fmla="*/ 0 w 54"/>
                  <a:gd name="T37" fmla="*/ 1 h 45"/>
                  <a:gd name="T38" fmla="*/ 0 w 54"/>
                  <a:gd name="T39" fmla="*/ 1 h 45"/>
                  <a:gd name="T40" fmla="*/ 0 w 54"/>
                  <a:gd name="T41" fmla="*/ 0 h 4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54" h="45">
                    <a:moveTo>
                      <a:pt x="17" y="1"/>
                    </a:moveTo>
                    <a:lnTo>
                      <a:pt x="17" y="1"/>
                    </a:lnTo>
                    <a:lnTo>
                      <a:pt x="3" y="1"/>
                    </a:lnTo>
                    <a:lnTo>
                      <a:pt x="0" y="1"/>
                    </a:lnTo>
                    <a:lnTo>
                      <a:pt x="44" y="45"/>
                    </a:lnTo>
                    <a:lnTo>
                      <a:pt x="44" y="43"/>
                    </a:lnTo>
                    <a:lnTo>
                      <a:pt x="44" y="42"/>
                    </a:lnTo>
                    <a:lnTo>
                      <a:pt x="54" y="2"/>
                    </a:lnTo>
                    <a:lnTo>
                      <a:pt x="48" y="2"/>
                    </a:lnTo>
                    <a:lnTo>
                      <a:pt x="17" y="1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5" name="Freeform 221"/>
              <p:cNvSpPr>
                <a:spLocks noEditPoints="1"/>
              </p:cNvSpPr>
              <p:nvPr/>
            </p:nvSpPr>
            <p:spPr bwMode="auto">
              <a:xfrm>
                <a:off x="-4581" y="3453"/>
                <a:ext cx="54" cy="45"/>
              </a:xfrm>
              <a:custGeom>
                <a:avLst/>
                <a:gdLst>
                  <a:gd name="T0" fmla="*/ 17 w 54"/>
                  <a:gd name="T1" fmla="*/ 1 h 45"/>
                  <a:gd name="T2" fmla="*/ 17 w 54"/>
                  <a:gd name="T3" fmla="*/ 1 h 45"/>
                  <a:gd name="T4" fmla="*/ 3 w 54"/>
                  <a:gd name="T5" fmla="*/ 1 h 45"/>
                  <a:gd name="T6" fmla="*/ 0 w 54"/>
                  <a:gd name="T7" fmla="*/ 1 h 45"/>
                  <a:gd name="T8" fmla="*/ 44 w 54"/>
                  <a:gd name="T9" fmla="*/ 45 h 45"/>
                  <a:gd name="T10" fmla="*/ 44 w 54"/>
                  <a:gd name="T11" fmla="*/ 45 h 45"/>
                  <a:gd name="T12" fmla="*/ 44 w 54"/>
                  <a:gd name="T13" fmla="*/ 45 h 45"/>
                  <a:gd name="T14" fmla="*/ 44 w 54"/>
                  <a:gd name="T15" fmla="*/ 45 h 45"/>
                  <a:gd name="T16" fmla="*/ 44 w 54"/>
                  <a:gd name="T17" fmla="*/ 43 h 45"/>
                  <a:gd name="T18" fmla="*/ 44 w 54"/>
                  <a:gd name="T19" fmla="*/ 43 h 45"/>
                  <a:gd name="T20" fmla="*/ 44 w 54"/>
                  <a:gd name="T21" fmla="*/ 42 h 45"/>
                  <a:gd name="T22" fmla="*/ 54 w 54"/>
                  <a:gd name="T23" fmla="*/ 2 h 45"/>
                  <a:gd name="T24" fmla="*/ 48 w 54"/>
                  <a:gd name="T25" fmla="*/ 2 h 45"/>
                  <a:gd name="T26" fmla="*/ 48 w 54"/>
                  <a:gd name="T27" fmla="*/ 2 h 45"/>
                  <a:gd name="T28" fmla="*/ 48 w 54"/>
                  <a:gd name="T29" fmla="*/ 2 h 45"/>
                  <a:gd name="T30" fmla="*/ 17 w 54"/>
                  <a:gd name="T31" fmla="*/ 1 h 45"/>
                  <a:gd name="T32" fmla="*/ 0 w 54"/>
                  <a:gd name="T33" fmla="*/ 0 h 45"/>
                  <a:gd name="T34" fmla="*/ 0 w 54"/>
                  <a:gd name="T35" fmla="*/ 0 h 45"/>
                  <a:gd name="T36" fmla="*/ 0 w 54"/>
                  <a:gd name="T37" fmla="*/ 1 h 45"/>
                  <a:gd name="T38" fmla="*/ 0 w 54"/>
                  <a:gd name="T39" fmla="*/ 1 h 45"/>
                  <a:gd name="T40" fmla="*/ 0 w 54"/>
                  <a:gd name="T41" fmla="*/ 0 h 4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54" h="45">
                    <a:moveTo>
                      <a:pt x="17" y="1"/>
                    </a:moveTo>
                    <a:lnTo>
                      <a:pt x="17" y="1"/>
                    </a:lnTo>
                    <a:lnTo>
                      <a:pt x="3" y="1"/>
                    </a:lnTo>
                    <a:lnTo>
                      <a:pt x="0" y="1"/>
                    </a:lnTo>
                    <a:lnTo>
                      <a:pt x="44" y="45"/>
                    </a:lnTo>
                    <a:lnTo>
                      <a:pt x="44" y="43"/>
                    </a:lnTo>
                    <a:lnTo>
                      <a:pt x="44" y="42"/>
                    </a:lnTo>
                    <a:lnTo>
                      <a:pt x="54" y="2"/>
                    </a:lnTo>
                    <a:lnTo>
                      <a:pt x="48" y="2"/>
                    </a:lnTo>
                    <a:lnTo>
                      <a:pt x="17" y="1"/>
                    </a:lnTo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6" name="Freeform 222"/>
              <p:cNvSpPr>
                <a:spLocks/>
              </p:cNvSpPr>
              <p:nvPr/>
            </p:nvSpPr>
            <p:spPr bwMode="auto">
              <a:xfrm>
                <a:off x="-4598" y="3451"/>
                <a:ext cx="35" cy="19"/>
              </a:xfrm>
              <a:custGeom>
                <a:avLst/>
                <a:gdLst>
                  <a:gd name="T0" fmla="*/ 27 w 120"/>
                  <a:gd name="T1" fmla="*/ 18 h 65"/>
                  <a:gd name="T2" fmla="*/ 23 w 120"/>
                  <a:gd name="T3" fmla="*/ 19 h 65"/>
                  <a:gd name="T4" fmla="*/ 12 w 120"/>
                  <a:gd name="T5" fmla="*/ 19 h 65"/>
                  <a:gd name="T6" fmla="*/ 8 w 120"/>
                  <a:gd name="T7" fmla="*/ 18 h 65"/>
                  <a:gd name="T8" fmla="*/ 1 w 120"/>
                  <a:gd name="T9" fmla="*/ 5 h 65"/>
                  <a:gd name="T10" fmla="*/ 5 w 120"/>
                  <a:gd name="T11" fmla="*/ 0 h 65"/>
                  <a:gd name="T12" fmla="*/ 29 w 120"/>
                  <a:gd name="T13" fmla="*/ 0 h 65"/>
                  <a:gd name="T14" fmla="*/ 34 w 120"/>
                  <a:gd name="T15" fmla="*/ 5 h 65"/>
                  <a:gd name="T16" fmla="*/ 27 w 120"/>
                  <a:gd name="T17" fmla="*/ 18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0" h="65">
                    <a:moveTo>
                      <a:pt x="93" y="60"/>
                    </a:moveTo>
                    <a:cubicBezTo>
                      <a:pt x="91" y="63"/>
                      <a:pt x="86" y="65"/>
                      <a:pt x="8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4" y="65"/>
                      <a:pt x="28" y="63"/>
                      <a:pt x="27" y="60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8"/>
                      <a:pt x="6" y="0"/>
                      <a:pt x="18" y="0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14" y="0"/>
                      <a:pt x="120" y="8"/>
                      <a:pt x="115" y="16"/>
                    </a:cubicBezTo>
                    <a:lnTo>
                      <a:pt x="93" y="60"/>
                    </a:lnTo>
                    <a:close/>
                  </a:path>
                </a:pathLst>
              </a:custGeom>
              <a:solidFill>
                <a:srgbClr val="0033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7" name="Freeform 223"/>
              <p:cNvSpPr>
                <a:spLocks/>
              </p:cNvSpPr>
              <p:nvPr/>
            </p:nvSpPr>
            <p:spPr bwMode="auto">
              <a:xfrm>
                <a:off x="-4595" y="3468"/>
                <a:ext cx="30" cy="75"/>
              </a:xfrm>
              <a:custGeom>
                <a:avLst/>
                <a:gdLst>
                  <a:gd name="T0" fmla="*/ 7 w 103"/>
                  <a:gd name="T1" fmla="*/ 75 h 256"/>
                  <a:gd name="T2" fmla="*/ 0 w 103"/>
                  <a:gd name="T3" fmla="*/ 75 h 256"/>
                  <a:gd name="T4" fmla="*/ 6 w 103"/>
                  <a:gd name="T5" fmla="*/ 0 h 256"/>
                  <a:gd name="T6" fmla="*/ 6 w 103"/>
                  <a:gd name="T7" fmla="*/ 0 h 256"/>
                  <a:gd name="T8" fmla="*/ 6 w 103"/>
                  <a:gd name="T9" fmla="*/ 0 h 256"/>
                  <a:gd name="T10" fmla="*/ 25 w 103"/>
                  <a:gd name="T11" fmla="*/ 0 h 256"/>
                  <a:gd name="T12" fmla="*/ 25 w 103"/>
                  <a:gd name="T13" fmla="*/ 0 h 256"/>
                  <a:gd name="T14" fmla="*/ 25 w 103"/>
                  <a:gd name="T15" fmla="*/ 0 h 256"/>
                  <a:gd name="T16" fmla="*/ 30 w 103"/>
                  <a:gd name="T17" fmla="*/ 74 h 256"/>
                  <a:gd name="T18" fmla="*/ 7 w 103"/>
                  <a:gd name="T19" fmla="*/ 75 h 25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3" h="256">
                    <a:moveTo>
                      <a:pt x="24" y="256"/>
                    </a:moveTo>
                    <a:cubicBezTo>
                      <a:pt x="16" y="256"/>
                      <a:pt x="8" y="256"/>
                      <a:pt x="0" y="256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103" y="252"/>
                      <a:pt x="103" y="252"/>
                      <a:pt x="103" y="252"/>
                    </a:cubicBezTo>
                    <a:cubicBezTo>
                      <a:pt x="77" y="255"/>
                      <a:pt x="51" y="256"/>
                      <a:pt x="24" y="256"/>
                    </a:cubicBezTo>
                    <a:close/>
                  </a:path>
                </a:pathLst>
              </a:custGeom>
              <a:solidFill>
                <a:srgbClr val="0033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8" name="Freeform 224"/>
              <p:cNvSpPr>
                <a:spLocks/>
              </p:cNvSpPr>
              <p:nvPr/>
            </p:nvSpPr>
            <p:spPr bwMode="auto">
              <a:xfrm>
                <a:off x="-4748" y="3432"/>
                <a:ext cx="127" cy="109"/>
              </a:xfrm>
              <a:custGeom>
                <a:avLst/>
                <a:gdLst>
                  <a:gd name="T0" fmla="*/ 0 w 436"/>
                  <a:gd name="T1" fmla="*/ 41 h 373"/>
                  <a:gd name="T2" fmla="*/ 83 w 436"/>
                  <a:gd name="T3" fmla="*/ 0 h 373"/>
                  <a:gd name="T4" fmla="*/ 84 w 436"/>
                  <a:gd name="T5" fmla="*/ 0 h 373"/>
                  <a:gd name="T6" fmla="*/ 93 w 436"/>
                  <a:gd name="T7" fmla="*/ 18 h 373"/>
                  <a:gd name="T8" fmla="*/ 95 w 436"/>
                  <a:gd name="T9" fmla="*/ 21 h 373"/>
                  <a:gd name="T10" fmla="*/ 106 w 436"/>
                  <a:gd name="T11" fmla="*/ 41 h 373"/>
                  <a:gd name="T12" fmla="*/ 127 w 436"/>
                  <a:gd name="T13" fmla="*/ 109 h 373"/>
                  <a:gd name="T14" fmla="*/ 113 w 436"/>
                  <a:gd name="T15" fmla="*/ 106 h 373"/>
                  <a:gd name="T16" fmla="*/ 111 w 436"/>
                  <a:gd name="T17" fmla="*/ 106 h 373"/>
                  <a:gd name="T18" fmla="*/ 69 w 436"/>
                  <a:gd name="T19" fmla="*/ 91 h 373"/>
                  <a:gd name="T20" fmla="*/ 0 w 436"/>
                  <a:gd name="T21" fmla="*/ 41 h 37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6" h="373">
                    <a:moveTo>
                      <a:pt x="0" y="142"/>
                    </a:moveTo>
                    <a:cubicBezTo>
                      <a:pt x="117" y="39"/>
                      <a:pt x="269" y="4"/>
                      <a:pt x="285" y="0"/>
                    </a:cubicBezTo>
                    <a:cubicBezTo>
                      <a:pt x="286" y="0"/>
                      <a:pt x="287" y="0"/>
                      <a:pt x="287" y="0"/>
                    </a:cubicBezTo>
                    <a:cubicBezTo>
                      <a:pt x="320" y="61"/>
                      <a:pt x="320" y="61"/>
                      <a:pt x="320" y="61"/>
                    </a:cubicBezTo>
                    <a:cubicBezTo>
                      <a:pt x="325" y="71"/>
                      <a:pt x="325" y="71"/>
                      <a:pt x="325" y="71"/>
                    </a:cubicBezTo>
                    <a:cubicBezTo>
                      <a:pt x="363" y="140"/>
                      <a:pt x="363" y="140"/>
                      <a:pt x="363" y="140"/>
                    </a:cubicBezTo>
                    <a:cubicBezTo>
                      <a:pt x="436" y="373"/>
                      <a:pt x="436" y="373"/>
                      <a:pt x="436" y="373"/>
                    </a:cubicBezTo>
                    <a:cubicBezTo>
                      <a:pt x="420" y="371"/>
                      <a:pt x="404" y="368"/>
                      <a:pt x="389" y="364"/>
                    </a:cubicBezTo>
                    <a:cubicBezTo>
                      <a:pt x="386" y="364"/>
                      <a:pt x="383" y="363"/>
                      <a:pt x="381" y="363"/>
                    </a:cubicBezTo>
                    <a:cubicBezTo>
                      <a:pt x="330" y="351"/>
                      <a:pt x="282" y="335"/>
                      <a:pt x="236" y="313"/>
                    </a:cubicBezTo>
                    <a:cubicBezTo>
                      <a:pt x="146" y="272"/>
                      <a:pt x="66" y="214"/>
                      <a:pt x="0" y="142"/>
                    </a:cubicBezTo>
                    <a:close/>
                  </a:path>
                </a:pathLst>
              </a:custGeom>
              <a:solidFill>
                <a:srgbClr val="1216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39" name="Freeform 225"/>
              <p:cNvSpPr>
                <a:spLocks/>
              </p:cNvSpPr>
              <p:nvPr/>
            </p:nvSpPr>
            <p:spPr bwMode="auto">
              <a:xfrm>
                <a:off x="-4541" y="3430"/>
                <a:ext cx="112" cy="108"/>
              </a:xfrm>
              <a:custGeom>
                <a:avLst/>
                <a:gdLst>
                  <a:gd name="T0" fmla="*/ 0 w 383"/>
                  <a:gd name="T1" fmla="*/ 108 h 369"/>
                  <a:gd name="T2" fmla="*/ 20 w 383"/>
                  <a:gd name="T3" fmla="*/ 43 h 369"/>
                  <a:gd name="T4" fmla="*/ 20 w 383"/>
                  <a:gd name="T5" fmla="*/ 22 h 369"/>
                  <a:gd name="T6" fmla="*/ 20 w 383"/>
                  <a:gd name="T7" fmla="*/ 22 h 369"/>
                  <a:gd name="T8" fmla="*/ 20 w 383"/>
                  <a:gd name="T9" fmla="*/ 9 h 369"/>
                  <a:gd name="T10" fmla="*/ 20 w 383"/>
                  <a:gd name="T11" fmla="*/ 1 h 369"/>
                  <a:gd name="T12" fmla="*/ 20 w 383"/>
                  <a:gd name="T13" fmla="*/ 1 h 369"/>
                  <a:gd name="T14" fmla="*/ 19 w 383"/>
                  <a:gd name="T15" fmla="*/ 0 h 369"/>
                  <a:gd name="T16" fmla="*/ 19 w 383"/>
                  <a:gd name="T17" fmla="*/ 0 h 369"/>
                  <a:gd name="T18" fmla="*/ 44 w 383"/>
                  <a:gd name="T19" fmla="*/ 7 h 369"/>
                  <a:gd name="T20" fmla="*/ 45 w 383"/>
                  <a:gd name="T21" fmla="*/ 8 h 369"/>
                  <a:gd name="T22" fmla="*/ 105 w 383"/>
                  <a:gd name="T23" fmla="*/ 39 h 369"/>
                  <a:gd name="T24" fmla="*/ 112 w 383"/>
                  <a:gd name="T25" fmla="*/ 44 h 369"/>
                  <a:gd name="T26" fmla="*/ 57 w 383"/>
                  <a:gd name="T27" fmla="*/ 87 h 369"/>
                  <a:gd name="T28" fmla="*/ 19 w 383"/>
                  <a:gd name="T29" fmla="*/ 103 h 369"/>
                  <a:gd name="T30" fmla="*/ 0 w 383"/>
                  <a:gd name="T31" fmla="*/ 108 h 36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383" h="369">
                    <a:moveTo>
                      <a:pt x="0" y="369"/>
                    </a:moveTo>
                    <a:cubicBezTo>
                      <a:pt x="68" y="148"/>
                      <a:pt x="68" y="148"/>
                      <a:pt x="68" y="148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74"/>
                      <a:pt x="67" y="74"/>
                      <a:pt x="67" y="74"/>
                    </a:cubicBezTo>
                    <a:cubicBezTo>
                      <a:pt x="67" y="30"/>
                      <a:pt x="67" y="30"/>
                      <a:pt x="67" y="30"/>
                    </a:cubicBezTo>
                    <a:cubicBezTo>
                      <a:pt x="67" y="5"/>
                      <a:pt x="67" y="5"/>
                      <a:pt x="67" y="5"/>
                    </a:cubicBezTo>
                    <a:cubicBezTo>
                      <a:pt x="67" y="5"/>
                      <a:pt x="67" y="5"/>
                      <a:pt x="67" y="5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8" y="4"/>
                      <a:pt x="103" y="8"/>
                      <a:pt x="152" y="25"/>
                    </a:cubicBezTo>
                    <a:cubicBezTo>
                      <a:pt x="153" y="26"/>
                      <a:pt x="153" y="26"/>
                      <a:pt x="153" y="26"/>
                    </a:cubicBezTo>
                    <a:cubicBezTo>
                      <a:pt x="211" y="46"/>
                      <a:pt x="289" y="79"/>
                      <a:pt x="360" y="132"/>
                    </a:cubicBezTo>
                    <a:cubicBezTo>
                      <a:pt x="368" y="138"/>
                      <a:pt x="375" y="144"/>
                      <a:pt x="383" y="150"/>
                    </a:cubicBezTo>
                    <a:cubicBezTo>
                      <a:pt x="328" y="209"/>
                      <a:pt x="264" y="258"/>
                      <a:pt x="194" y="296"/>
                    </a:cubicBezTo>
                    <a:cubicBezTo>
                      <a:pt x="153" y="319"/>
                      <a:pt x="110" y="337"/>
                      <a:pt x="65" y="351"/>
                    </a:cubicBezTo>
                    <a:cubicBezTo>
                      <a:pt x="44" y="358"/>
                      <a:pt x="22" y="364"/>
                      <a:pt x="0" y="369"/>
                    </a:cubicBezTo>
                    <a:close/>
                  </a:path>
                </a:pathLst>
              </a:custGeom>
              <a:solidFill>
                <a:srgbClr val="3C4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0" name="Freeform 226"/>
              <p:cNvSpPr>
                <a:spLocks/>
              </p:cNvSpPr>
              <p:nvPr/>
            </p:nvSpPr>
            <p:spPr bwMode="auto">
              <a:xfrm>
                <a:off x="-4581" y="3424"/>
                <a:ext cx="65" cy="74"/>
              </a:xfrm>
              <a:custGeom>
                <a:avLst/>
                <a:gdLst>
                  <a:gd name="T0" fmla="*/ 0 w 65"/>
                  <a:gd name="T1" fmla="*/ 26 h 74"/>
                  <a:gd name="T2" fmla="*/ 47 w 65"/>
                  <a:gd name="T3" fmla="*/ 74 h 74"/>
                  <a:gd name="T4" fmla="*/ 65 w 65"/>
                  <a:gd name="T5" fmla="*/ 9 h 74"/>
                  <a:gd name="T6" fmla="*/ 36 w 65"/>
                  <a:gd name="T7" fmla="*/ 0 h 74"/>
                  <a:gd name="T8" fmla="*/ 0 w 65"/>
                  <a:gd name="T9" fmla="*/ 2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74">
                    <a:moveTo>
                      <a:pt x="0" y="26"/>
                    </a:moveTo>
                    <a:lnTo>
                      <a:pt x="47" y="74"/>
                    </a:lnTo>
                    <a:lnTo>
                      <a:pt x="65" y="9"/>
                    </a:lnTo>
                    <a:lnTo>
                      <a:pt x="36" y="0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1" name="Freeform 227"/>
              <p:cNvSpPr>
                <a:spLocks/>
              </p:cNvSpPr>
              <p:nvPr/>
            </p:nvSpPr>
            <p:spPr bwMode="auto">
              <a:xfrm>
                <a:off x="-4552" y="3429"/>
                <a:ext cx="55" cy="111"/>
              </a:xfrm>
              <a:custGeom>
                <a:avLst/>
                <a:gdLst>
                  <a:gd name="T0" fmla="*/ 55 w 189"/>
                  <a:gd name="T1" fmla="*/ 9 h 380"/>
                  <a:gd name="T2" fmla="*/ 54 w 189"/>
                  <a:gd name="T3" fmla="*/ 22 h 380"/>
                  <a:gd name="T4" fmla="*/ 54 w 189"/>
                  <a:gd name="T5" fmla="*/ 22 h 380"/>
                  <a:gd name="T6" fmla="*/ 54 w 189"/>
                  <a:gd name="T7" fmla="*/ 23 h 380"/>
                  <a:gd name="T8" fmla="*/ 49 w 189"/>
                  <a:gd name="T9" fmla="*/ 91 h 380"/>
                  <a:gd name="T10" fmla="*/ 22 w 189"/>
                  <a:gd name="T11" fmla="*/ 91 h 380"/>
                  <a:gd name="T12" fmla="*/ 30 w 189"/>
                  <a:gd name="T13" fmla="*/ 104 h 380"/>
                  <a:gd name="T14" fmla="*/ 11 w 189"/>
                  <a:gd name="T15" fmla="*/ 109 h 380"/>
                  <a:gd name="T16" fmla="*/ 4 w 189"/>
                  <a:gd name="T17" fmla="*/ 110 h 380"/>
                  <a:gd name="T18" fmla="*/ 0 w 189"/>
                  <a:gd name="T19" fmla="*/ 111 h 380"/>
                  <a:gd name="T20" fmla="*/ 10 w 189"/>
                  <a:gd name="T21" fmla="*/ 65 h 380"/>
                  <a:gd name="T22" fmla="*/ 11 w 189"/>
                  <a:gd name="T23" fmla="*/ 62 h 380"/>
                  <a:gd name="T24" fmla="*/ 19 w 189"/>
                  <a:gd name="T25" fmla="*/ 26 h 380"/>
                  <a:gd name="T26" fmla="*/ 19 w 189"/>
                  <a:gd name="T27" fmla="*/ 26 h 380"/>
                  <a:gd name="T28" fmla="*/ 19 w 189"/>
                  <a:gd name="T29" fmla="*/ 26 h 380"/>
                  <a:gd name="T30" fmla="*/ 19 w 189"/>
                  <a:gd name="T31" fmla="*/ 24 h 380"/>
                  <a:gd name="T32" fmla="*/ 19 w 189"/>
                  <a:gd name="T33" fmla="*/ 23 h 380"/>
                  <a:gd name="T34" fmla="*/ 23 w 189"/>
                  <a:gd name="T35" fmla="*/ 6 h 380"/>
                  <a:gd name="T36" fmla="*/ 23 w 189"/>
                  <a:gd name="T37" fmla="*/ 6 h 380"/>
                  <a:gd name="T38" fmla="*/ 25 w 189"/>
                  <a:gd name="T39" fmla="*/ 1 h 380"/>
                  <a:gd name="T40" fmla="*/ 25 w 189"/>
                  <a:gd name="T41" fmla="*/ 0 h 380"/>
                  <a:gd name="T42" fmla="*/ 25 w 189"/>
                  <a:gd name="T43" fmla="*/ 0 h 380"/>
                  <a:gd name="T44" fmla="*/ 25 w 189"/>
                  <a:gd name="T45" fmla="*/ 0 h 380"/>
                  <a:gd name="T46" fmla="*/ 55 w 189"/>
                  <a:gd name="T47" fmla="*/ 9 h 38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9" h="380">
                    <a:moveTo>
                      <a:pt x="189" y="30"/>
                    </a:moveTo>
                    <a:cubicBezTo>
                      <a:pt x="184" y="77"/>
                      <a:pt x="184" y="77"/>
                      <a:pt x="184" y="77"/>
                    </a:cubicBezTo>
                    <a:cubicBezTo>
                      <a:pt x="184" y="77"/>
                      <a:pt x="184" y="77"/>
                      <a:pt x="184" y="77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67" y="312"/>
                      <a:pt x="167" y="312"/>
                      <a:pt x="167" y="312"/>
                    </a:cubicBezTo>
                    <a:cubicBezTo>
                      <a:pt x="75" y="312"/>
                      <a:pt x="75" y="312"/>
                      <a:pt x="75" y="312"/>
                    </a:cubicBezTo>
                    <a:cubicBezTo>
                      <a:pt x="102" y="355"/>
                      <a:pt x="102" y="355"/>
                      <a:pt x="102" y="355"/>
                    </a:cubicBezTo>
                    <a:cubicBezTo>
                      <a:pt x="81" y="362"/>
                      <a:pt x="59" y="368"/>
                      <a:pt x="37" y="373"/>
                    </a:cubicBezTo>
                    <a:cubicBezTo>
                      <a:pt x="29" y="375"/>
                      <a:pt x="22" y="376"/>
                      <a:pt x="15" y="377"/>
                    </a:cubicBezTo>
                    <a:cubicBezTo>
                      <a:pt x="10" y="378"/>
                      <a:pt x="5" y="379"/>
                      <a:pt x="0" y="380"/>
                    </a:cubicBezTo>
                    <a:cubicBezTo>
                      <a:pt x="36" y="221"/>
                      <a:pt x="36" y="221"/>
                      <a:pt x="36" y="221"/>
                    </a:cubicBezTo>
                    <a:cubicBezTo>
                      <a:pt x="38" y="212"/>
                      <a:pt x="38" y="212"/>
                      <a:pt x="38" y="212"/>
                    </a:cubicBezTo>
                    <a:cubicBezTo>
                      <a:pt x="66" y="89"/>
                      <a:pt x="66" y="89"/>
                      <a:pt x="66" y="89"/>
                    </a:cubicBezTo>
                    <a:cubicBezTo>
                      <a:pt x="66" y="89"/>
                      <a:pt x="66" y="89"/>
                      <a:pt x="66" y="89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7" y="83"/>
                      <a:pt x="67" y="83"/>
                      <a:pt x="67" y="83"/>
                    </a:cubicBezTo>
                    <a:cubicBezTo>
                      <a:pt x="67" y="79"/>
                      <a:pt x="67" y="79"/>
                      <a:pt x="67" y="79"/>
                    </a:cubicBezTo>
                    <a:cubicBezTo>
                      <a:pt x="80" y="22"/>
                      <a:pt x="80" y="22"/>
                      <a:pt x="80" y="22"/>
                    </a:cubicBezTo>
                    <a:cubicBezTo>
                      <a:pt x="80" y="22"/>
                      <a:pt x="80" y="22"/>
                      <a:pt x="80" y="22"/>
                    </a:cubicBezTo>
                    <a:cubicBezTo>
                      <a:pt x="85" y="5"/>
                      <a:pt x="85" y="5"/>
                      <a:pt x="85" y="5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91" y="2"/>
                      <a:pt x="163" y="19"/>
                      <a:pt x="189" y="30"/>
                    </a:cubicBezTo>
                    <a:close/>
                  </a:path>
                </a:pathLst>
              </a:custGeom>
              <a:solidFill>
                <a:srgbClr val="C1C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2" name="Freeform 228"/>
              <p:cNvSpPr>
                <a:spLocks/>
              </p:cNvSpPr>
              <p:nvPr/>
            </p:nvSpPr>
            <p:spPr bwMode="auto">
              <a:xfrm>
                <a:off x="-4645" y="3426"/>
                <a:ext cx="64" cy="72"/>
              </a:xfrm>
              <a:custGeom>
                <a:avLst/>
                <a:gdLst>
                  <a:gd name="T0" fmla="*/ 64 w 64"/>
                  <a:gd name="T1" fmla="*/ 24 h 72"/>
                  <a:gd name="T2" fmla="*/ 17 w 64"/>
                  <a:gd name="T3" fmla="*/ 72 h 72"/>
                  <a:gd name="T4" fmla="*/ 0 w 64"/>
                  <a:gd name="T5" fmla="*/ 2 h 72"/>
                  <a:gd name="T6" fmla="*/ 27 w 64"/>
                  <a:gd name="T7" fmla="*/ 0 h 72"/>
                  <a:gd name="T8" fmla="*/ 64 w 64"/>
                  <a:gd name="T9" fmla="*/ 24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4" h="72">
                    <a:moveTo>
                      <a:pt x="64" y="24"/>
                    </a:moveTo>
                    <a:lnTo>
                      <a:pt x="17" y="72"/>
                    </a:lnTo>
                    <a:lnTo>
                      <a:pt x="0" y="2"/>
                    </a:lnTo>
                    <a:lnTo>
                      <a:pt x="27" y="0"/>
                    </a:lnTo>
                    <a:lnTo>
                      <a:pt x="64" y="24"/>
                    </a:lnTo>
                    <a:close/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3" name="Freeform 229"/>
              <p:cNvSpPr>
                <a:spLocks/>
              </p:cNvSpPr>
              <p:nvPr/>
            </p:nvSpPr>
            <p:spPr bwMode="auto">
              <a:xfrm>
                <a:off x="-4749" y="3431"/>
                <a:ext cx="128" cy="110"/>
              </a:xfrm>
              <a:custGeom>
                <a:avLst/>
                <a:gdLst>
                  <a:gd name="T0" fmla="*/ 0 w 438"/>
                  <a:gd name="T1" fmla="*/ 42 h 375"/>
                  <a:gd name="T2" fmla="*/ 0 w 438"/>
                  <a:gd name="T3" fmla="*/ 42 h 375"/>
                  <a:gd name="T4" fmla="*/ 84 w 438"/>
                  <a:gd name="T5" fmla="*/ 0 h 375"/>
                  <a:gd name="T6" fmla="*/ 84 w 438"/>
                  <a:gd name="T7" fmla="*/ 0 h 375"/>
                  <a:gd name="T8" fmla="*/ 94 w 438"/>
                  <a:gd name="T9" fmla="*/ 18 h 375"/>
                  <a:gd name="T10" fmla="*/ 96 w 438"/>
                  <a:gd name="T11" fmla="*/ 21 h 375"/>
                  <a:gd name="T12" fmla="*/ 106 w 438"/>
                  <a:gd name="T13" fmla="*/ 41 h 375"/>
                  <a:gd name="T14" fmla="*/ 128 w 438"/>
                  <a:gd name="T15" fmla="*/ 110 h 375"/>
                  <a:gd name="T16" fmla="*/ 128 w 438"/>
                  <a:gd name="T17" fmla="*/ 110 h 375"/>
                  <a:gd name="T18" fmla="*/ 114 w 438"/>
                  <a:gd name="T19" fmla="*/ 107 h 375"/>
                  <a:gd name="T20" fmla="*/ 112 w 438"/>
                  <a:gd name="T21" fmla="*/ 107 h 375"/>
                  <a:gd name="T22" fmla="*/ 69 w 438"/>
                  <a:gd name="T23" fmla="*/ 92 h 375"/>
                  <a:gd name="T24" fmla="*/ 0 w 438"/>
                  <a:gd name="T25" fmla="*/ 42 h 37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38" h="375">
                    <a:moveTo>
                      <a:pt x="1" y="144"/>
                    </a:moveTo>
                    <a:cubicBezTo>
                      <a:pt x="0" y="144"/>
                      <a:pt x="0" y="144"/>
                      <a:pt x="0" y="144"/>
                    </a:cubicBezTo>
                    <a:cubicBezTo>
                      <a:pt x="125" y="34"/>
                      <a:pt x="288" y="0"/>
                      <a:pt x="288" y="0"/>
                    </a:cubicBezTo>
                    <a:cubicBezTo>
                      <a:pt x="288" y="1"/>
                      <a:pt x="288" y="1"/>
                      <a:pt x="288" y="1"/>
                    </a:cubicBezTo>
                    <a:cubicBezTo>
                      <a:pt x="322" y="63"/>
                      <a:pt x="322" y="63"/>
                      <a:pt x="322" y="63"/>
                    </a:cubicBezTo>
                    <a:cubicBezTo>
                      <a:pt x="327" y="73"/>
                      <a:pt x="327" y="73"/>
                      <a:pt x="327" y="73"/>
                    </a:cubicBezTo>
                    <a:cubicBezTo>
                      <a:pt x="364" y="141"/>
                      <a:pt x="364" y="141"/>
                      <a:pt x="364" y="141"/>
                    </a:cubicBezTo>
                    <a:cubicBezTo>
                      <a:pt x="438" y="375"/>
                      <a:pt x="438" y="375"/>
                      <a:pt x="438" y="375"/>
                    </a:cubicBezTo>
                    <a:cubicBezTo>
                      <a:pt x="437" y="375"/>
                      <a:pt x="437" y="375"/>
                      <a:pt x="437" y="375"/>
                    </a:cubicBezTo>
                    <a:cubicBezTo>
                      <a:pt x="421" y="373"/>
                      <a:pt x="405" y="370"/>
                      <a:pt x="390" y="366"/>
                    </a:cubicBezTo>
                    <a:cubicBezTo>
                      <a:pt x="387" y="366"/>
                      <a:pt x="384" y="365"/>
                      <a:pt x="382" y="365"/>
                    </a:cubicBezTo>
                    <a:cubicBezTo>
                      <a:pt x="331" y="353"/>
                      <a:pt x="283" y="337"/>
                      <a:pt x="237" y="315"/>
                    </a:cubicBezTo>
                    <a:cubicBezTo>
                      <a:pt x="147" y="274"/>
                      <a:pt x="67" y="216"/>
                      <a:pt x="1" y="144"/>
                    </a:cubicBezTo>
                    <a:close/>
                  </a:path>
                </a:pathLst>
              </a:custGeom>
              <a:solidFill>
                <a:srgbClr val="3C4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4" name="Freeform 230"/>
              <p:cNvSpPr>
                <a:spLocks/>
              </p:cNvSpPr>
              <p:nvPr/>
            </p:nvSpPr>
            <p:spPr bwMode="auto">
              <a:xfrm>
                <a:off x="-4665" y="3427"/>
                <a:ext cx="56" cy="115"/>
              </a:xfrm>
              <a:custGeom>
                <a:avLst/>
                <a:gdLst>
                  <a:gd name="T0" fmla="*/ 51 w 193"/>
                  <a:gd name="T1" fmla="*/ 114 h 395"/>
                  <a:gd name="T2" fmla="*/ 44 w 193"/>
                  <a:gd name="T3" fmla="*/ 114 h 395"/>
                  <a:gd name="T4" fmla="*/ 44 w 193"/>
                  <a:gd name="T5" fmla="*/ 114 h 395"/>
                  <a:gd name="T6" fmla="*/ 44 w 193"/>
                  <a:gd name="T7" fmla="*/ 114 h 395"/>
                  <a:gd name="T8" fmla="*/ 30 w 193"/>
                  <a:gd name="T9" fmla="*/ 111 h 395"/>
                  <a:gd name="T10" fmla="*/ 28 w 193"/>
                  <a:gd name="T11" fmla="*/ 111 h 395"/>
                  <a:gd name="T12" fmla="*/ 25 w 193"/>
                  <a:gd name="T13" fmla="*/ 103 h 395"/>
                  <a:gd name="T14" fmla="*/ 34 w 193"/>
                  <a:gd name="T15" fmla="*/ 89 h 395"/>
                  <a:gd name="T16" fmla="*/ 7 w 193"/>
                  <a:gd name="T17" fmla="*/ 89 h 395"/>
                  <a:gd name="T18" fmla="*/ 0 w 193"/>
                  <a:gd name="T19" fmla="*/ 5 h 395"/>
                  <a:gd name="T20" fmla="*/ 0 w 193"/>
                  <a:gd name="T21" fmla="*/ 5 h 395"/>
                  <a:gd name="T22" fmla="*/ 1 w 193"/>
                  <a:gd name="T23" fmla="*/ 5 h 395"/>
                  <a:gd name="T24" fmla="*/ 3 w 193"/>
                  <a:gd name="T25" fmla="*/ 4 h 395"/>
                  <a:gd name="T26" fmla="*/ 31 w 193"/>
                  <a:gd name="T27" fmla="*/ 0 h 395"/>
                  <a:gd name="T28" fmla="*/ 31 w 193"/>
                  <a:gd name="T29" fmla="*/ 0 h 395"/>
                  <a:gd name="T30" fmla="*/ 32 w 193"/>
                  <a:gd name="T31" fmla="*/ 3 h 395"/>
                  <a:gd name="T32" fmla="*/ 32 w 193"/>
                  <a:gd name="T33" fmla="*/ 8 h 395"/>
                  <a:gd name="T34" fmla="*/ 32 w 193"/>
                  <a:gd name="T35" fmla="*/ 8 h 395"/>
                  <a:gd name="T36" fmla="*/ 35 w 193"/>
                  <a:gd name="T37" fmla="*/ 22 h 395"/>
                  <a:gd name="T38" fmla="*/ 36 w 193"/>
                  <a:gd name="T39" fmla="*/ 25 h 395"/>
                  <a:gd name="T40" fmla="*/ 36 w 193"/>
                  <a:gd name="T41" fmla="*/ 25 h 395"/>
                  <a:gd name="T42" fmla="*/ 37 w 193"/>
                  <a:gd name="T43" fmla="*/ 28 h 395"/>
                  <a:gd name="T44" fmla="*/ 37 w 193"/>
                  <a:gd name="T45" fmla="*/ 28 h 395"/>
                  <a:gd name="T46" fmla="*/ 37 w 193"/>
                  <a:gd name="T47" fmla="*/ 28 h 395"/>
                  <a:gd name="T48" fmla="*/ 45 w 193"/>
                  <a:gd name="T49" fmla="*/ 63 h 395"/>
                  <a:gd name="T50" fmla="*/ 45 w 193"/>
                  <a:gd name="T51" fmla="*/ 65 h 395"/>
                  <a:gd name="T52" fmla="*/ 56 w 193"/>
                  <a:gd name="T53" fmla="*/ 115 h 395"/>
                  <a:gd name="T54" fmla="*/ 51 w 193"/>
                  <a:gd name="T55" fmla="*/ 114 h 39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93" h="395">
                    <a:moveTo>
                      <a:pt x="175" y="393"/>
                    </a:moveTo>
                    <a:cubicBezTo>
                      <a:pt x="168" y="392"/>
                      <a:pt x="160" y="391"/>
                      <a:pt x="153" y="390"/>
                    </a:cubicBezTo>
                    <a:cubicBezTo>
                      <a:pt x="153" y="390"/>
                      <a:pt x="152" y="390"/>
                      <a:pt x="152" y="390"/>
                    </a:cubicBezTo>
                    <a:cubicBezTo>
                      <a:pt x="151" y="390"/>
                      <a:pt x="151" y="390"/>
                      <a:pt x="151" y="390"/>
                    </a:cubicBezTo>
                    <a:cubicBezTo>
                      <a:pt x="135" y="388"/>
                      <a:pt x="119" y="385"/>
                      <a:pt x="104" y="381"/>
                    </a:cubicBezTo>
                    <a:cubicBezTo>
                      <a:pt x="101" y="381"/>
                      <a:pt x="98" y="380"/>
                      <a:pt x="96" y="380"/>
                    </a:cubicBezTo>
                    <a:cubicBezTo>
                      <a:pt x="85" y="353"/>
                      <a:pt x="85" y="353"/>
                      <a:pt x="85" y="353"/>
                    </a:cubicBezTo>
                    <a:cubicBezTo>
                      <a:pt x="116" y="304"/>
                      <a:pt x="116" y="304"/>
                      <a:pt x="116" y="304"/>
                    </a:cubicBezTo>
                    <a:cubicBezTo>
                      <a:pt x="23" y="304"/>
                      <a:pt x="23" y="304"/>
                      <a:pt x="23" y="30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6"/>
                      <a:pt x="1" y="16"/>
                      <a:pt x="2" y="16"/>
                    </a:cubicBezTo>
                    <a:cubicBezTo>
                      <a:pt x="5" y="15"/>
                      <a:pt x="7" y="13"/>
                      <a:pt x="11" y="13"/>
                    </a:cubicBezTo>
                    <a:cubicBezTo>
                      <a:pt x="56" y="2"/>
                      <a:pt x="104" y="0"/>
                      <a:pt x="10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9" y="11"/>
                      <a:pt x="109" y="11"/>
                      <a:pt x="109" y="11"/>
                    </a:cubicBezTo>
                    <a:cubicBezTo>
                      <a:pt x="112" y="29"/>
                      <a:pt x="112" y="29"/>
                      <a:pt x="112" y="29"/>
                    </a:cubicBezTo>
                    <a:cubicBezTo>
                      <a:pt x="112" y="29"/>
                      <a:pt x="112" y="29"/>
                      <a:pt x="112" y="29"/>
                    </a:cubicBezTo>
                    <a:cubicBezTo>
                      <a:pt x="122" y="77"/>
                      <a:pt x="122" y="77"/>
                      <a:pt x="122" y="77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7"/>
                      <a:pt x="124" y="87"/>
                      <a:pt x="124" y="87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54" y="216"/>
                      <a:pt x="154" y="216"/>
                      <a:pt x="154" y="216"/>
                    </a:cubicBezTo>
                    <a:cubicBezTo>
                      <a:pt x="156" y="224"/>
                      <a:pt x="156" y="224"/>
                      <a:pt x="156" y="224"/>
                    </a:cubicBezTo>
                    <a:cubicBezTo>
                      <a:pt x="193" y="395"/>
                      <a:pt x="193" y="395"/>
                      <a:pt x="193" y="395"/>
                    </a:cubicBezTo>
                    <a:cubicBezTo>
                      <a:pt x="187" y="395"/>
                      <a:pt x="181" y="394"/>
                      <a:pt x="175" y="393"/>
                    </a:cubicBezTo>
                    <a:close/>
                  </a:path>
                </a:pathLst>
              </a:custGeom>
              <a:solidFill>
                <a:srgbClr val="C1C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5" name="Freeform 231"/>
              <p:cNvSpPr>
                <a:spLocks/>
              </p:cNvSpPr>
              <p:nvPr/>
            </p:nvSpPr>
            <p:spPr bwMode="auto">
              <a:xfrm>
                <a:off x="-4807" y="4322"/>
                <a:ext cx="437" cy="436"/>
              </a:xfrm>
              <a:custGeom>
                <a:avLst/>
                <a:gdLst>
                  <a:gd name="T0" fmla="*/ 437 w 1497"/>
                  <a:gd name="T1" fmla="*/ 218 h 1496"/>
                  <a:gd name="T2" fmla="*/ 378 w 1497"/>
                  <a:gd name="T3" fmla="*/ 367 h 1496"/>
                  <a:gd name="T4" fmla="*/ 323 w 1497"/>
                  <a:gd name="T5" fmla="*/ 410 h 1496"/>
                  <a:gd name="T6" fmla="*/ 285 w 1497"/>
                  <a:gd name="T7" fmla="*/ 426 h 1496"/>
                  <a:gd name="T8" fmla="*/ 266 w 1497"/>
                  <a:gd name="T9" fmla="*/ 431 h 1496"/>
                  <a:gd name="T10" fmla="*/ 260 w 1497"/>
                  <a:gd name="T11" fmla="*/ 432 h 1496"/>
                  <a:gd name="T12" fmla="*/ 255 w 1497"/>
                  <a:gd name="T13" fmla="*/ 433 h 1496"/>
                  <a:gd name="T14" fmla="*/ 242 w 1497"/>
                  <a:gd name="T15" fmla="*/ 435 h 1496"/>
                  <a:gd name="T16" fmla="*/ 219 w 1497"/>
                  <a:gd name="T17" fmla="*/ 436 h 1496"/>
                  <a:gd name="T18" fmla="*/ 212 w 1497"/>
                  <a:gd name="T19" fmla="*/ 436 h 1496"/>
                  <a:gd name="T20" fmla="*/ 198 w 1497"/>
                  <a:gd name="T21" fmla="*/ 435 h 1496"/>
                  <a:gd name="T22" fmla="*/ 193 w 1497"/>
                  <a:gd name="T23" fmla="*/ 435 h 1496"/>
                  <a:gd name="T24" fmla="*/ 187 w 1497"/>
                  <a:gd name="T25" fmla="*/ 434 h 1496"/>
                  <a:gd name="T26" fmla="*/ 186 w 1497"/>
                  <a:gd name="T27" fmla="*/ 434 h 1496"/>
                  <a:gd name="T28" fmla="*/ 186 w 1497"/>
                  <a:gd name="T29" fmla="*/ 434 h 1496"/>
                  <a:gd name="T30" fmla="*/ 172 w 1497"/>
                  <a:gd name="T31" fmla="*/ 431 h 1496"/>
                  <a:gd name="T32" fmla="*/ 170 w 1497"/>
                  <a:gd name="T33" fmla="*/ 430 h 1496"/>
                  <a:gd name="T34" fmla="*/ 128 w 1497"/>
                  <a:gd name="T35" fmla="*/ 416 h 1496"/>
                  <a:gd name="T36" fmla="*/ 59 w 1497"/>
                  <a:gd name="T37" fmla="*/ 366 h 1496"/>
                  <a:gd name="T38" fmla="*/ 58 w 1497"/>
                  <a:gd name="T39" fmla="*/ 366 h 1496"/>
                  <a:gd name="T40" fmla="*/ 0 w 1497"/>
                  <a:gd name="T41" fmla="*/ 218 h 1496"/>
                  <a:gd name="T42" fmla="*/ 219 w 1497"/>
                  <a:gd name="T43" fmla="*/ 0 h 1496"/>
                  <a:gd name="T44" fmla="*/ 437 w 1497"/>
                  <a:gd name="T45" fmla="*/ 218 h 149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497" h="1496">
                    <a:moveTo>
                      <a:pt x="1497" y="748"/>
                    </a:moveTo>
                    <a:cubicBezTo>
                      <a:pt x="1497" y="946"/>
                      <a:pt x="1420" y="1126"/>
                      <a:pt x="1294" y="1260"/>
                    </a:cubicBezTo>
                    <a:cubicBezTo>
                      <a:pt x="1239" y="1318"/>
                      <a:pt x="1175" y="1368"/>
                      <a:pt x="1105" y="1406"/>
                    </a:cubicBezTo>
                    <a:cubicBezTo>
                      <a:pt x="1064" y="1428"/>
                      <a:pt x="1021" y="1446"/>
                      <a:pt x="976" y="1461"/>
                    </a:cubicBezTo>
                    <a:cubicBezTo>
                      <a:pt x="955" y="1467"/>
                      <a:pt x="933" y="1473"/>
                      <a:pt x="911" y="1478"/>
                    </a:cubicBezTo>
                    <a:cubicBezTo>
                      <a:pt x="903" y="1480"/>
                      <a:pt x="896" y="1481"/>
                      <a:pt x="889" y="1483"/>
                    </a:cubicBezTo>
                    <a:cubicBezTo>
                      <a:pt x="884" y="1484"/>
                      <a:pt x="879" y="1485"/>
                      <a:pt x="874" y="1485"/>
                    </a:cubicBezTo>
                    <a:cubicBezTo>
                      <a:pt x="859" y="1488"/>
                      <a:pt x="843" y="1490"/>
                      <a:pt x="828" y="1492"/>
                    </a:cubicBezTo>
                    <a:cubicBezTo>
                      <a:pt x="802" y="1494"/>
                      <a:pt x="776" y="1496"/>
                      <a:pt x="749" y="1496"/>
                    </a:cubicBezTo>
                    <a:cubicBezTo>
                      <a:pt x="741" y="1496"/>
                      <a:pt x="733" y="1496"/>
                      <a:pt x="725" y="1495"/>
                    </a:cubicBezTo>
                    <a:cubicBezTo>
                      <a:pt x="710" y="1495"/>
                      <a:pt x="694" y="1494"/>
                      <a:pt x="679" y="1493"/>
                    </a:cubicBezTo>
                    <a:cubicBezTo>
                      <a:pt x="673" y="1492"/>
                      <a:pt x="667" y="1491"/>
                      <a:pt x="661" y="1491"/>
                    </a:cubicBezTo>
                    <a:cubicBezTo>
                      <a:pt x="654" y="1490"/>
                      <a:pt x="646" y="1489"/>
                      <a:pt x="639" y="1488"/>
                    </a:cubicBezTo>
                    <a:cubicBezTo>
                      <a:pt x="639" y="1488"/>
                      <a:pt x="638" y="1488"/>
                      <a:pt x="638" y="1488"/>
                    </a:cubicBezTo>
                    <a:cubicBezTo>
                      <a:pt x="637" y="1488"/>
                      <a:pt x="637" y="1488"/>
                      <a:pt x="637" y="1488"/>
                    </a:cubicBezTo>
                    <a:cubicBezTo>
                      <a:pt x="621" y="1485"/>
                      <a:pt x="605" y="1482"/>
                      <a:pt x="590" y="1479"/>
                    </a:cubicBezTo>
                    <a:cubicBezTo>
                      <a:pt x="587" y="1478"/>
                      <a:pt x="584" y="1478"/>
                      <a:pt x="582" y="1477"/>
                    </a:cubicBezTo>
                    <a:cubicBezTo>
                      <a:pt x="531" y="1466"/>
                      <a:pt x="483" y="1449"/>
                      <a:pt x="437" y="1428"/>
                    </a:cubicBezTo>
                    <a:cubicBezTo>
                      <a:pt x="347" y="1387"/>
                      <a:pt x="267" y="1328"/>
                      <a:pt x="201" y="1257"/>
                    </a:cubicBezTo>
                    <a:cubicBezTo>
                      <a:pt x="200" y="1256"/>
                      <a:pt x="200" y="1256"/>
                      <a:pt x="200" y="1256"/>
                    </a:cubicBezTo>
                    <a:cubicBezTo>
                      <a:pt x="76" y="1123"/>
                      <a:pt x="0" y="944"/>
                      <a:pt x="0" y="748"/>
                    </a:cubicBezTo>
                    <a:cubicBezTo>
                      <a:pt x="0" y="334"/>
                      <a:pt x="335" y="0"/>
                      <a:pt x="749" y="0"/>
                    </a:cubicBezTo>
                    <a:cubicBezTo>
                      <a:pt x="1162" y="0"/>
                      <a:pt x="1497" y="334"/>
                      <a:pt x="1497" y="748"/>
                    </a:cubicBezTo>
                  </a:path>
                </a:pathLst>
              </a:cu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6" name="Freeform 232"/>
              <p:cNvSpPr>
                <a:spLocks/>
              </p:cNvSpPr>
              <p:nvPr/>
            </p:nvSpPr>
            <p:spPr bwMode="auto">
              <a:xfrm>
                <a:off x="-4659" y="4615"/>
                <a:ext cx="163" cy="53"/>
              </a:xfrm>
              <a:custGeom>
                <a:avLst/>
                <a:gdLst>
                  <a:gd name="T0" fmla="*/ 163 w 561"/>
                  <a:gd name="T1" fmla="*/ 53 h 182"/>
                  <a:gd name="T2" fmla="*/ 127 w 561"/>
                  <a:gd name="T3" fmla="*/ 34 h 182"/>
                  <a:gd name="T4" fmla="*/ 106 w 561"/>
                  <a:gd name="T5" fmla="*/ 0 h 182"/>
                  <a:gd name="T6" fmla="*/ 78 w 561"/>
                  <a:gd name="T7" fmla="*/ 0 h 182"/>
                  <a:gd name="T8" fmla="*/ 78 w 561"/>
                  <a:gd name="T9" fmla="*/ 0 h 182"/>
                  <a:gd name="T10" fmla="*/ 50 w 561"/>
                  <a:gd name="T11" fmla="*/ 0 h 182"/>
                  <a:gd name="T12" fmla="*/ 29 w 561"/>
                  <a:gd name="T13" fmla="*/ 34 h 182"/>
                  <a:gd name="T14" fmla="*/ 0 w 561"/>
                  <a:gd name="T15" fmla="*/ 53 h 182"/>
                  <a:gd name="T16" fmla="*/ 78 w 561"/>
                  <a:gd name="T17" fmla="*/ 52 h 182"/>
                  <a:gd name="T18" fmla="*/ 163 w 561"/>
                  <a:gd name="T19" fmla="*/ 53 h 18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61" h="182">
                    <a:moveTo>
                      <a:pt x="561" y="182"/>
                    </a:moveTo>
                    <a:cubicBezTo>
                      <a:pt x="437" y="118"/>
                      <a:pt x="437" y="118"/>
                      <a:pt x="437" y="118"/>
                    </a:cubicBezTo>
                    <a:cubicBezTo>
                      <a:pt x="345" y="75"/>
                      <a:pt x="365" y="0"/>
                      <a:pt x="365" y="0"/>
                    </a:cubicBezTo>
                    <a:cubicBezTo>
                      <a:pt x="269" y="0"/>
                      <a:pt x="269" y="0"/>
                      <a:pt x="269" y="0"/>
                    </a:cubicBezTo>
                    <a:cubicBezTo>
                      <a:pt x="268" y="0"/>
                      <a:pt x="268" y="0"/>
                      <a:pt x="268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173" y="0"/>
                      <a:pt x="193" y="75"/>
                      <a:pt x="100" y="118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269" y="178"/>
                      <a:pt x="269" y="178"/>
                      <a:pt x="269" y="178"/>
                    </a:cubicBezTo>
                    <a:cubicBezTo>
                      <a:pt x="561" y="182"/>
                      <a:pt x="561" y="182"/>
                      <a:pt x="561" y="182"/>
                    </a:cubicBezTo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7" name="Freeform 233"/>
              <p:cNvSpPr>
                <a:spLocks/>
              </p:cNvSpPr>
              <p:nvPr/>
            </p:nvSpPr>
            <p:spPr bwMode="auto">
              <a:xfrm>
                <a:off x="-4686" y="4475"/>
                <a:ext cx="21" cy="45"/>
              </a:xfrm>
              <a:custGeom>
                <a:avLst/>
                <a:gdLst>
                  <a:gd name="T0" fmla="*/ 20 w 71"/>
                  <a:gd name="T1" fmla="*/ 22 h 154"/>
                  <a:gd name="T2" fmla="*/ 12 w 71"/>
                  <a:gd name="T3" fmla="*/ 45 h 154"/>
                  <a:gd name="T4" fmla="*/ 1 w 71"/>
                  <a:gd name="T5" fmla="*/ 23 h 154"/>
                  <a:gd name="T6" fmla="*/ 12 w 71"/>
                  <a:gd name="T7" fmla="*/ 0 h 154"/>
                  <a:gd name="T8" fmla="*/ 20 w 71"/>
                  <a:gd name="T9" fmla="*/ 22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1" h="154">
                    <a:moveTo>
                      <a:pt x="69" y="74"/>
                    </a:moveTo>
                    <a:cubicBezTo>
                      <a:pt x="71" y="116"/>
                      <a:pt x="62" y="153"/>
                      <a:pt x="40" y="154"/>
                    </a:cubicBezTo>
                    <a:cubicBezTo>
                      <a:pt x="19" y="154"/>
                      <a:pt x="3" y="121"/>
                      <a:pt x="2" y="79"/>
                    </a:cubicBezTo>
                    <a:cubicBezTo>
                      <a:pt x="0" y="37"/>
                      <a:pt x="17" y="2"/>
                      <a:pt x="39" y="1"/>
                    </a:cubicBezTo>
                    <a:cubicBezTo>
                      <a:pt x="60" y="0"/>
                      <a:pt x="68" y="32"/>
                      <a:pt x="69" y="74"/>
                    </a:cubicBezTo>
                    <a:close/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8" name="Freeform 234"/>
              <p:cNvSpPr>
                <a:spLocks/>
              </p:cNvSpPr>
              <p:nvPr/>
            </p:nvSpPr>
            <p:spPr bwMode="auto">
              <a:xfrm>
                <a:off x="-4501" y="4473"/>
                <a:ext cx="21" cy="45"/>
              </a:xfrm>
              <a:custGeom>
                <a:avLst/>
                <a:gdLst>
                  <a:gd name="T0" fmla="*/ 1 w 71"/>
                  <a:gd name="T1" fmla="*/ 22 h 154"/>
                  <a:gd name="T2" fmla="*/ 9 w 71"/>
                  <a:gd name="T3" fmla="*/ 45 h 154"/>
                  <a:gd name="T4" fmla="*/ 21 w 71"/>
                  <a:gd name="T5" fmla="*/ 23 h 154"/>
                  <a:gd name="T6" fmla="*/ 10 w 71"/>
                  <a:gd name="T7" fmla="*/ 0 h 154"/>
                  <a:gd name="T8" fmla="*/ 1 w 71"/>
                  <a:gd name="T9" fmla="*/ 22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1" h="154">
                    <a:moveTo>
                      <a:pt x="2" y="74"/>
                    </a:moveTo>
                    <a:cubicBezTo>
                      <a:pt x="0" y="116"/>
                      <a:pt x="9" y="153"/>
                      <a:pt x="31" y="153"/>
                    </a:cubicBezTo>
                    <a:cubicBezTo>
                      <a:pt x="52" y="154"/>
                      <a:pt x="68" y="120"/>
                      <a:pt x="70" y="78"/>
                    </a:cubicBezTo>
                    <a:cubicBezTo>
                      <a:pt x="71" y="36"/>
                      <a:pt x="54" y="1"/>
                      <a:pt x="33" y="1"/>
                    </a:cubicBezTo>
                    <a:cubicBezTo>
                      <a:pt x="11" y="0"/>
                      <a:pt x="3" y="32"/>
                      <a:pt x="2" y="74"/>
                    </a:cubicBezTo>
                    <a:close/>
                  </a:path>
                </a:pathLst>
              </a:custGeom>
              <a:solidFill>
                <a:srgbClr val="EDD2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49" name="Oval 235"/>
              <p:cNvSpPr>
                <a:spLocks noChangeArrowheads="1"/>
              </p:cNvSpPr>
              <p:nvPr/>
            </p:nvSpPr>
            <p:spPr bwMode="auto">
              <a:xfrm>
                <a:off x="-4668" y="4377"/>
                <a:ext cx="172" cy="245"/>
              </a:xfrm>
              <a:prstGeom prst="ellipse">
                <a:avLst/>
              </a:prstGeom>
              <a:solidFill>
                <a:srgbClr val="EED3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50" name="Freeform 236"/>
              <p:cNvSpPr>
                <a:spLocks/>
              </p:cNvSpPr>
              <p:nvPr/>
            </p:nvSpPr>
            <p:spPr bwMode="auto">
              <a:xfrm>
                <a:off x="-4668" y="4377"/>
                <a:ext cx="87" cy="245"/>
              </a:xfrm>
              <a:custGeom>
                <a:avLst/>
                <a:gdLst>
                  <a:gd name="T0" fmla="*/ 87 w 298"/>
                  <a:gd name="T1" fmla="*/ 0 h 842"/>
                  <a:gd name="T2" fmla="*/ 87 w 298"/>
                  <a:gd name="T3" fmla="*/ 244 h 842"/>
                  <a:gd name="T4" fmla="*/ 0 w 298"/>
                  <a:gd name="T5" fmla="*/ 124 h 842"/>
                  <a:gd name="T6" fmla="*/ 87 w 298"/>
                  <a:gd name="T7" fmla="*/ 0 h 8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8" h="842">
                    <a:moveTo>
                      <a:pt x="298" y="0"/>
                    </a:moveTo>
                    <a:cubicBezTo>
                      <a:pt x="298" y="840"/>
                      <a:pt x="298" y="840"/>
                      <a:pt x="298" y="840"/>
                    </a:cubicBezTo>
                    <a:cubicBezTo>
                      <a:pt x="134" y="842"/>
                      <a:pt x="0" y="657"/>
                      <a:pt x="0" y="426"/>
                    </a:cubicBezTo>
                    <a:cubicBezTo>
                      <a:pt x="0" y="190"/>
                      <a:pt x="124" y="5"/>
                      <a:pt x="298" y="0"/>
                    </a:cubicBezTo>
                    <a:close/>
                  </a:path>
                </a:pathLst>
              </a:custGeom>
              <a:solidFill>
                <a:srgbClr val="DDB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51" name="Freeform 237"/>
              <p:cNvSpPr>
                <a:spLocks/>
              </p:cNvSpPr>
              <p:nvPr/>
            </p:nvSpPr>
            <p:spPr bwMode="auto">
              <a:xfrm>
                <a:off x="-4658" y="4465"/>
                <a:ext cx="58" cy="12"/>
              </a:xfrm>
              <a:custGeom>
                <a:avLst/>
                <a:gdLst>
                  <a:gd name="T0" fmla="*/ 53 w 197"/>
                  <a:gd name="T1" fmla="*/ 12 h 40"/>
                  <a:gd name="T2" fmla="*/ 34 w 197"/>
                  <a:gd name="T3" fmla="*/ 8 h 40"/>
                  <a:gd name="T4" fmla="*/ 23 w 197"/>
                  <a:gd name="T5" fmla="*/ 8 h 40"/>
                  <a:gd name="T6" fmla="*/ 4 w 197"/>
                  <a:gd name="T7" fmla="*/ 12 h 40"/>
                  <a:gd name="T8" fmla="*/ 1 w 197"/>
                  <a:gd name="T9" fmla="*/ 11 h 40"/>
                  <a:gd name="T10" fmla="*/ 0 w 197"/>
                  <a:gd name="T11" fmla="*/ 8 h 40"/>
                  <a:gd name="T12" fmla="*/ 15 w 197"/>
                  <a:gd name="T13" fmla="*/ 2 h 40"/>
                  <a:gd name="T14" fmla="*/ 38 w 197"/>
                  <a:gd name="T15" fmla="*/ 2 h 40"/>
                  <a:gd name="T16" fmla="*/ 57 w 197"/>
                  <a:gd name="T17" fmla="*/ 8 h 40"/>
                  <a:gd name="T18" fmla="*/ 56 w 197"/>
                  <a:gd name="T19" fmla="*/ 11 h 40"/>
                  <a:gd name="T20" fmla="*/ 53 w 197"/>
                  <a:gd name="T21" fmla="*/ 12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7" h="40">
                    <a:moveTo>
                      <a:pt x="181" y="40"/>
                    </a:moveTo>
                    <a:cubicBezTo>
                      <a:pt x="115" y="26"/>
                      <a:pt x="115" y="26"/>
                      <a:pt x="115" y="26"/>
                    </a:cubicBezTo>
                    <a:cubicBezTo>
                      <a:pt x="103" y="23"/>
                      <a:pt x="91" y="23"/>
                      <a:pt x="79" y="26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0" y="40"/>
                      <a:pt x="6" y="39"/>
                      <a:pt x="4" y="36"/>
                    </a:cubicBezTo>
                    <a:cubicBezTo>
                      <a:pt x="2" y="34"/>
                      <a:pt x="1" y="31"/>
                      <a:pt x="1" y="28"/>
                    </a:cubicBezTo>
                    <a:cubicBezTo>
                      <a:pt x="0" y="17"/>
                      <a:pt x="51" y="8"/>
                      <a:pt x="51" y="8"/>
                    </a:cubicBezTo>
                    <a:cubicBezTo>
                      <a:pt x="60" y="6"/>
                      <a:pt x="85" y="0"/>
                      <a:pt x="128" y="6"/>
                    </a:cubicBezTo>
                    <a:cubicBezTo>
                      <a:pt x="128" y="6"/>
                      <a:pt x="197" y="14"/>
                      <a:pt x="193" y="28"/>
                    </a:cubicBezTo>
                    <a:cubicBezTo>
                      <a:pt x="193" y="31"/>
                      <a:pt x="192" y="34"/>
                      <a:pt x="191" y="36"/>
                    </a:cubicBezTo>
                    <a:cubicBezTo>
                      <a:pt x="189" y="39"/>
                      <a:pt x="185" y="40"/>
                      <a:pt x="181" y="40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52" name="Freeform 238"/>
              <p:cNvSpPr>
                <a:spLocks/>
              </p:cNvSpPr>
              <p:nvPr/>
            </p:nvSpPr>
            <p:spPr bwMode="auto">
              <a:xfrm>
                <a:off x="-4564" y="4465"/>
                <a:ext cx="58" cy="12"/>
              </a:xfrm>
              <a:custGeom>
                <a:avLst/>
                <a:gdLst>
                  <a:gd name="T0" fmla="*/ 54 w 197"/>
                  <a:gd name="T1" fmla="*/ 12 h 40"/>
                  <a:gd name="T2" fmla="*/ 34 w 197"/>
                  <a:gd name="T3" fmla="*/ 8 h 40"/>
                  <a:gd name="T4" fmla="*/ 24 w 197"/>
                  <a:gd name="T5" fmla="*/ 8 h 40"/>
                  <a:gd name="T6" fmla="*/ 4 w 197"/>
                  <a:gd name="T7" fmla="*/ 12 h 40"/>
                  <a:gd name="T8" fmla="*/ 1 w 197"/>
                  <a:gd name="T9" fmla="*/ 11 h 40"/>
                  <a:gd name="T10" fmla="*/ 1 w 197"/>
                  <a:gd name="T11" fmla="*/ 8 h 40"/>
                  <a:gd name="T12" fmla="*/ 15 w 197"/>
                  <a:gd name="T13" fmla="*/ 2 h 40"/>
                  <a:gd name="T14" fmla="*/ 38 w 197"/>
                  <a:gd name="T15" fmla="*/ 2 h 40"/>
                  <a:gd name="T16" fmla="*/ 57 w 197"/>
                  <a:gd name="T17" fmla="*/ 8 h 40"/>
                  <a:gd name="T18" fmla="*/ 56 w 197"/>
                  <a:gd name="T19" fmla="*/ 11 h 40"/>
                  <a:gd name="T20" fmla="*/ 54 w 197"/>
                  <a:gd name="T21" fmla="*/ 12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7" h="40">
                    <a:moveTo>
                      <a:pt x="182" y="40"/>
                    </a:moveTo>
                    <a:cubicBezTo>
                      <a:pt x="115" y="26"/>
                      <a:pt x="115" y="26"/>
                      <a:pt x="115" y="26"/>
                    </a:cubicBezTo>
                    <a:cubicBezTo>
                      <a:pt x="104" y="23"/>
                      <a:pt x="92" y="23"/>
                      <a:pt x="80" y="26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0" y="40"/>
                      <a:pt x="6" y="39"/>
                      <a:pt x="4" y="36"/>
                    </a:cubicBezTo>
                    <a:cubicBezTo>
                      <a:pt x="2" y="34"/>
                      <a:pt x="2" y="31"/>
                      <a:pt x="2" y="28"/>
                    </a:cubicBezTo>
                    <a:cubicBezTo>
                      <a:pt x="0" y="17"/>
                      <a:pt x="52" y="8"/>
                      <a:pt x="52" y="8"/>
                    </a:cubicBezTo>
                    <a:cubicBezTo>
                      <a:pt x="60" y="6"/>
                      <a:pt x="85" y="0"/>
                      <a:pt x="129" y="6"/>
                    </a:cubicBezTo>
                    <a:cubicBezTo>
                      <a:pt x="129" y="6"/>
                      <a:pt x="197" y="14"/>
                      <a:pt x="194" y="28"/>
                    </a:cubicBezTo>
                    <a:cubicBezTo>
                      <a:pt x="194" y="31"/>
                      <a:pt x="193" y="34"/>
                      <a:pt x="191" y="36"/>
                    </a:cubicBezTo>
                    <a:cubicBezTo>
                      <a:pt x="189" y="39"/>
                      <a:pt x="185" y="40"/>
                      <a:pt x="182" y="40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53" name="Oval 239"/>
              <p:cNvSpPr>
                <a:spLocks noChangeArrowheads="1"/>
              </p:cNvSpPr>
              <p:nvPr/>
            </p:nvSpPr>
            <p:spPr bwMode="auto">
              <a:xfrm>
                <a:off x="-4647" y="4486"/>
                <a:ext cx="39" cy="22"/>
              </a:xfrm>
              <a:prstGeom prst="ellipse">
                <a:avLst/>
              </a:prstGeom>
              <a:solidFill>
                <a:srgbClr val="F6EF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54" name="Oval 240"/>
              <p:cNvSpPr>
                <a:spLocks noChangeArrowheads="1"/>
              </p:cNvSpPr>
              <p:nvPr/>
            </p:nvSpPr>
            <p:spPr bwMode="auto">
              <a:xfrm>
                <a:off x="-4635" y="4489"/>
                <a:ext cx="15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55" name="Oval 241"/>
              <p:cNvSpPr>
                <a:spLocks noChangeArrowheads="1"/>
              </p:cNvSpPr>
              <p:nvPr/>
            </p:nvSpPr>
            <p:spPr bwMode="auto">
              <a:xfrm>
                <a:off x="-4628" y="4492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56" name="Freeform 242"/>
              <p:cNvSpPr>
                <a:spLocks/>
              </p:cNvSpPr>
              <p:nvPr/>
            </p:nvSpPr>
            <p:spPr bwMode="auto">
              <a:xfrm>
                <a:off x="-4607" y="4575"/>
                <a:ext cx="49" cy="23"/>
              </a:xfrm>
              <a:custGeom>
                <a:avLst/>
                <a:gdLst>
                  <a:gd name="T0" fmla="*/ 24 w 168"/>
                  <a:gd name="T1" fmla="*/ 22 h 78"/>
                  <a:gd name="T2" fmla="*/ 49 w 168"/>
                  <a:gd name="T3" fmla="*/ 0 h 78"/>
                  <a:gd name="T4" fmla="*/ 0 w 168"/>
                  <a:gd name="T5" fmla="*/ 0 h 78"/>
                  <a:gd name="T6" fmla="*/ 24 w 168"/>
                  <a:gd name="T7" fmla="*/ 22 h 7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8" h="78">
                    <a:moveTo>
                      <a:pt x="81" y="76"/>
                    </a:moveTo>
                    <a:cubicBezTo>
                      <a:pt x="134" y="73"/>
                      <a:pt x="153" y="33"/>
                      <a:pt x="16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33"/>
                      <a:pt x="51" y="78"/>
                      <a:pt x="81" y="7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57" name="Freeform 243"/>
              <p:cNvSpPr>
                <a:spLocks noEditPoints="1"/>
              </p:cNvSpPr>
              <p:nvPr/>
            </p:nvSpPr>
            <p:spPr bwMode="auto">
              <a:xfrm>
                <a:off x="-4608" y="4574"/>
                <a:ext cx="51" cy="24"/>
              </a:xfrm>
              <a:custGeom>
                <a:avLst/>
                <a:gdLst>
                  <a:gd name="T0" fmla="*/ 51 w 172"/>
                  <a:gd name="T1" fmla="*/ 0 h 83"/>
                  <a:gd name="T2" fmla="*/ 50 w 172"/>
                  <a:gd name="T3" fmla="*/ 0 h 83"/>
                  <a:gd name="T4" fmla="*/ 1 w 172"/>
                  <a:gd name="T5" fmla="*/ 0 h 83"/>
                  <a:gd name="T6" fmla="*/ 0 w 172"/>
                  <a:gd name="T7" fmla="*/ 0 h 83"/>
                  <a:gd name="T8" fmla="*/ 0 w 172"/>
                  <a:gd name="T9" fmla="*/ 1 h 83"/>
                  <a:gd name="T10" fmla="*/ 26 w 172"/>
                  <a:gd name="T11" fmla="*/ 24 h 83"/>
                  <a:gd name="T12" fmla="*/ 51 w 172"/>
                  <a:gd name="T13" fmla="*/ 1 h 83"/>
                  <a:gd name="T14" fmla="*/ 51 w 172"/>
                  <a:gd name="T15" fmla="*/ 0 h 83"/>
                  <a:gd name="T16" fmla="*/ 26 w 172"/>
                  <a:gd name="T17" fmla="*/ 22 h 83"/>
                  <a:gd name="T18" fmla="*/ 2 w 172"/>
                  <a:gd name="T19" fmla="*/ 2 h 83"/>
                  <a:gd name="T20" fmla="*/ 49 w 172"/>
                  <a:gd name="T21" fmla="*/ 2 h 83"/>
                  <a:gd name="T22" fmla="*/ 26 w 172"/>
                  <a:gd name="T23" fmla="*/ 22 h 8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2" h="83">
                    <a:moveTo>
                      <a:pt x="172" y="1"/>
                    </a:moveTo>
                    <a:cubicBezTo>
                      <a:pt x="171" y="0"/>
                      <a:pt x="170" y="0"/>
                      <a:pt x="16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14" y="54"/>
                      <a:pt x="54" y="82"/>
                      <a:pt x="86" y="83"/>
                    </a:cubicBezTo>
                    <a:cubicBezTo>
                      <a:pt x="119" y="82"/>
                      <a:pt x="159" y="55"/>
                      <a:pt x="172" y="4"/>
                    </a:cubicBezTo>
                    <a:cubicBezTo>
                      <a:pt x="172" y="3"/>
                      <a:pt x="172" y="2"/>
                      <a:pt x="172" y="1"/>
                    </a:cubicBezTo>
                    <a:close/>
                    <a:moveTo>
                      <a:pt x="86" y="77"/>
                    </a:moveTo>
                    <a:cubicBezTo>
                      <a:pt x="57" y="76"/>
                      <a:pt x="21" y="51"/>
                      <a:pt x="7" y="6"/>
                    </a:cubicBezTo>
                    <a:cubicBezTo>
                      <a:pt x="165" y="6"/>
                      <a:pt x="165" y="6"/>
                      <a:pt x="165" y="6"/>
                    </a:cubicBezTo>
                    <a:cubicBezTo>
                      <a:pt x="152" y="52"/>
                      <a:pt x="116" y="76"/>
                      <a:pt x="86" y="77"/>
                    </a:cubicBezTo>
                    <a:close/>
                  </a:path>
                </a:pathLst>
              </a:custGeom>
              <a:solidFill>
                <a:srgbClr val="E24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58" name="Freeform 244"/>
              <p:cNvSpPr>
                <a:spLocks/>
              </p:cNvSpPr>
              <p:nvPr/>
            </p:nvSpPr>
            <p:spPr bwMode="auto">
              <a:xfrm>
                <a:off x="-4604" y="4580"/>
                <a:ext cx="43" cy="12"/>
              </a:xfrm>
              <a:custGeom>
                <a:avLst/>
                <a:gdLst>
                  <a:gd name="T0" fmla="*/ 43 w 147"/>
                  <a:gd name="T1" fmla="*/ 0 h 41"/>
                  <a:gd name="T2" fmla="*/ 0 w 147"/>
                  <a:gd name="T3" fmla="*/ 0 h 41"/>
                  <a:gd name="T4" fmla="*/ 10 w 147"/>
                  <a:gd name="T5" fmla="*/ 12 h 41"/>
                  <a:gd name="T6" fmla="*/ 33 w 147"/>
                  <a:gd name="T7" fmla="*/ 12 h 41"/>
                  <a:gd name="T8" fmla="*/ 43 w 147"/>
                  <a:gd name="T9" fmla="*/ 0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7" h="41"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18"/>
                      <a:pt x="22" y="33"/>
                      <a:pt x="33" y="41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27" y="32"/>
                      <a:pt x="139" y="18"/>
                      <a:pt x="147" y="0"/>
                    </a:cubicBezTo>
                    <a:close/>
                  </a:path>
                </a:pathLst>
              </a:custGeom>
              <a:solidFill>
                <a:srgbClr val="F49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59" name="Freeform 245"/>
              <p:cNvSpPr>
                <a:spLocks/>
              </p:cNvSpPr>
              <p:nvPr/>
            </p:nvSpPr>
            <p:spPr bwMode="auto">
              <a:xfrm>
                <a:off x="-4591" y="4537"/>
                <a:ext cx="17" cy="6"/>
              </a:xfrm>
              <a:custGeom>
                <a:avLst/>
                <a:gdLst>
                  <a:gd name="T0" fmla="*/ 12 w 61"/>
                  <a:gd name="T1" fmla="*/ 3 h 23"/>
                  <a:gd name="T2" fmla="*/ 8 w 61"/>
                  <a:gd name="T3" fmla="*/ 4 h 23"/>
                  <a:gd name="T4" fmla="*/ 5 w 61"/>
                  <a:gd name="T5" fmla="*/ 3 h 23"/>
                  <a:gd name="T6" fmla="*/ 0 w 61"/>
                  <a:gd name="T7" fmla="*/ 4 h 23"/>
                  <a:gd name="T8" fmla="*/ 5 w 61"/>
                  <a:gd name="T9" fmla="*/ 5 h 23"/>
                  <a:gd name="T10" fmla="*/ 8 w 61"/>
                  <a:gd name="T11" fmla="*/ 6 h 23"/>
                  <a:gd name="T12" fmla="*/ 12 w 61"/>
                  <a:gd name="T13" fmla="*/ 5 h 23"/>
                  <a:gd name="T14" fmla="*/ 17 w 61"/>
                  <a:gd name="T15" fmla="*/ 4 h 23"/>
                  <a:gd name="T16" fmla="*/ 12 w 61"/>
                  <a:gd name="T17" fmla="*/ 3 h 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1" h="23">
                    <a:moveTo>
                      <a:pt x="42" y="10"/>
                    </a:moveTo>
                    <a:cubicBezTo>
                      <a:pt x="42" y="10"/>
                      <a:pt x="37" y="16"/>
                      <a:pt x="30" y="16"/>
                    </a:cubicBezTo>
                    <a:cubicBezTo>
                      <a:pt x="23" y="16"/>
                      <a:pt x="19" y="10"/>
                      <a:pt x="19" y="10"/>
                    </a:cubicBezTo>
                    <a:cubicBezTo>
                      <a:pt x="2" y="0"/>
                      <a:pt x="0" y="14"/>
                      <a:pt x="0" y="14"/>
                    </a:cubicBezTo>
                    <a:cubicBezTo>
                      <a:pt x="1" y="22"/>
                      <a:pt x="19" y="18"/>
                      <a:pt x="19" y="18"/>
                    </a:cubicBezTo>
                    <a:cubicBezTo>
                      <a:pt x="23" y="22"/>
                      <a:pt x="27" y="23"/>
                      <a:pt x="30" y="23"/>
                    </a:cubicBezTo>
                    <a:cubicBezTo>
                      <a:pt x="34" y="23"/>
                      <a:pt x="38" y="22"/>
                      <a:pt x="42" y="18"/>
                    </a:cubicBezTo>
                    <a:cubicBezTo>
                      <a:pt x="42" y="18"/>
                      <a:pt x="60" y="22"/>
                      <a:pt x="61" y="14"/>
                    </a:cubicBezTo>
                    <a:cubicBezTo>
                      <a:pt x="61" y="14"/>
                      <a:pt x="59" y="0"/>
                      <a:pt x="42" y="10"/>
                    </a:cubicBezTo>
                    <a:close/>
                  </a:path>
                </a:pathLst>
              </a:custGeom>
              <a:solidFill>
                <a:srgbClr val="B892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0" name="Freeform 246"/>
              <p:cNvSpPr>
                <a:spLocks/>
              </p:cNvSpPr>
              <p:nvPr/>
            </p:nvSpPr>
            <p:spPr bwMode="auto">
              <a:xfrm>
                <a:off x="-4687" y="4345"/>
                <a:ext cx="212" cy="194"/>
              </a:xfrm>
              <a:custGeom>
                <a:avLst/>
                <a:gdLst>
                  <a:gd name="T0" fmla="*/ 24 w 728"/>
                  <a:gd name="T1" fmla="*/ 194 h 663"/>
                  <a:gd name="T2" fmla="*/ 46 w 728"/>
                  <a:gd name="T3" fmla="*/ 83 h 663"/>
                  <a:gd name="T4" fmla="*/ 116 w 728"/>
                  <a:gd name="T5" fmla="*/ 100 h 663"/>
                  <a:gd name="T6" fmla="*/ 144 w 728"/>
                  <a:gd name="T7" fmla="*/ 87 h 663"/>
                  <a:gd name="T8" fmla="*/ 183 w 728"/>
                  <a:gd name="T9" fmla="*/ 104 h 663"/>
                  <a:gd name="T10" fmla="*/ 189 w 728"/>
                  <a:gd name="T11" fmla="*/ 186 h 663"/>
                  <a:gd name="T12" fmla="*/ 204 w 728"/>
                  <a:gd name="T13" fmla="*/ 106 h 663"/>
                  <a:gd name="T14" fmla="*/ 207 w 728"/>
                  <a:gd name="T15" fmla="*/ 126 h 663"/>
                  <a:gd name="T16" fmla="*/ 202 w 728"/>
                  <a:gd name="T17" fmla="*/ 67 h 663"/>
                  <a:gd name="T18" fmla="*/ 169 w 728"/>
                  <a:gd name="T19" fmla="*/ 32 h 663"/>
                  <a:gd name="T20" fmla="*/ 90 w 728"/>
                  <a:gd name="T21" fmla="*/ 11 h 663"/>
                  <a:gd name="T22" fmla="*/ 99 w 728"/>
                  <a:gd name="T23" fmla="*/ 3 h 663"/>
                  <a:gd name="T24" fmla="*/ 39 w 728"/>
                  <a:gd name="T25" fmla="*/ 33 h 663"/>
                  <a:gd name="T26" fmla="*/ 4 w 728"/>
                  <a:gd name="T27" fmla="*/ 111 h 663"/>
                  <a:gd name="T28" fmla="*/ 8 w 728"/>
                  <a:gd name="T29" fmla="*/ 98 h 663"/>
                  <a:gd name="T30" fmla="*/ 24 w 728"/>
                  <a:gd name="T31" fmla="*/ 194 h 6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28" h="663">
                    <a:moveTo>
                      <a:pt x="81" y="663"/>
                    </a:moveTo>
                    <a:cubicBezTo>
                      <a:pt x="81" y="663"/>
                      <a:pt x="14" y="411"/>
                      <a:pt x="158" y="285"/>
                    </a:cubicBezTo>
                    <a:cubicBezTo>
                      <a:pt x="158" y="285"/>
                      <a:pt x="266" y="372"/>
                      <a:pt x="398" y="341"/>
                    </a:cubicBezTo>
                    <a:cubicBezTo>
                      <a:pt x="398" y="341"/>
                      <a:pt x="441" y="332"/>
                      <a:pt x="493" y="299"/>
                    </a:cubicBezTo>
                    <a:cubicBezTo>
                      <a:pt x="493" y="299"/>
                      <a:pt x="596" y="255"/>
                      <a:pt x="630" y="356"/>
                    </a:cubicBezTo>
                    <a:cubicBezTo>
                      <a:pt x="665" y="463"/>
                      <a:pt x="647" y="572"/>
                      <a:pt x="649" y="637"/>
                    </a:cubicBezTo>
                    <a:cubicBezTo>
                      <a:pt x="649" y="637"/>
                      <a:pt x="697" y="528"/>
                      <a:pt x="699" y="363"/>
                    </a:cubicBezTo>
                    <a:cubicBezTo>
                      <a:pt x="699" y="363"/>
                      <a:pt x="707" y="393"/>
                      <a:pt x="710" y="429"/>
                    </a:cubicBezTo>
                    <a:cubicBezTo>
                      <a:pt x="710" y="429"/>
                      <a:pt x="728" y="303"/>
                      <a:pt x="695" y="229"/>
                    </a:cubicBezTo>
                    <a:cubicBezTo>
                      <a:pt x="695" y="229"/>
                      <a:pt x="671" y="149"/>
                      <a:pt x="580" y="108"/>
                    </a:cubicBezTo>
                    <a:cubicBezTo>
                      <a:pt x="580" y="108"/>
                      <a:pt x="525" y="22"/>
                      <a:pt x="309" y="39"/>
                    </a:cubicBezTo>
                    <a:cubicBezTo>
                      <a:pt x="309" y="39"/>
                      <a:pt x="306" y="25"/>
                      <a:pt x="339" y="11"/>
                    </a:cubicBezTo>
                    <a:cubicBezTo>
                      <a:pt x="339" y="11"/>
                      <a:pt x="173" y="0"/>
                      <a:pt x="135" y="114"/>
                    </a:cubicBezTo>
                    <a:cubicBezTo>
                      <a:pt x="135" y="114"/>
                      <a:pt x="0" y="143"/>
                      <a:pt x="13" y="378"/>
                    </a:cubicBezTo>
                    <a:cubicBezTo>
                      <a:pt x="27" y="334"/>
                      <a:pt x="27" y="334"/>
                      <a:pt x="27" y="334"/>
                    </a:cubicBezTo>
                    <a:cubicBezTo>
                      <a:pt x="27" y="334"/>
                      <a:pt x="1" y="555"/>
                      <a:pt x="81" y="663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1" name="Oval 247"/>
              <p:cNvSpPr>
                <a:spLocks noChangeArrowheads="1"/>
              </p:cNvSpPr>
              <p:nvPr/>
            </p:nvSpPr>
            <p:spPr bwMode="auto">
              <a:xfrm>
                <a:off x="-4557" y="4486"/>
                <a:ext cx="39" cy="21"/>
              </a:xfrm>
              <a:prstGeom prst="ellipse">
                <a:avLst/>
              </a:prstGeom>
              <a:solidFill>
                <a:srgbClr val="F6EF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62" name="Oval 248"/>
              <p:cNvSpPr>
                <a:spLocks noChangeArrowheads="1"/>
              </p:cNvSpPr>
              <p:nvPr/>
            </p:nvSpPr>
            <p:spPr bwMode="auto">
              <a:xfrm>
                <a:off x="-4545" y="4489"/>
                <a:ext cx="15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63" name="Oval 249"/>
              <p:cNvSpPr>
                <a:spLocks noChangeArrowheads="1"/>
              </p:cNvSpPr>
              <p:nvPr/>
            </p:nvSpPr>
            <p:spPr bwMode="auto">
              <a:xfrm>
                <a:off x="-4538" y="4492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64" name="Freeform 250"/>
              <p:cNvSpPr>
                <a:spLocks/>
              </p:cNvSpPr>
              <p:nvPr/>
            </p:nvSpPr>
            <p:spPr bwMode="auto">
              <a:xfrm>
                <a:off x="-4609" y="4615"/>
                <a:ext cx="70" cy="29"/>
              </a:xfrm>
              <a:custGeom>
                <a:avLst/>
                <a:gdLst>
                  <a:gd name="T0" fmla="*/ 0 w 238"/>
                  <a:gd name="T1" fmla="*/ 7 h 100"/>
                  <a:gd name="T2" fmla="*/ 70 w 238"/>
                  <a:gd name="T3" fmla="*/ 29 h 100"/>
                  <a:gd name="T4" fmla="*/ 56 w 238"/>
                  <a:gd name="T5" fmla="*/ 0 h 100"/>
                  <a:gd name="T6" fmla="*/ 0 w 238"/>
                  <a:gd name="T7" fmla="*/ 0 h 100"/>
                  <a:gd name="T8" fmla="*/ 0 w 238"/>
                  <a:gd name="T9" fmla="*/ 7 h 1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8" h="100">
                    <a:moveTo>
                      <a:pt x="1" y="23"/>
                    </a:moveTo>
                    <a:cubicBezTo>
                      <a:pt x="238" y="100"/>
                      <a:pt x="238" y="100"/>
                      <a:pt x="238" y="100"/>
                    </a:cubicBezTo>
                    <a:cubicBezTo>
                      <a:pt x="238" y="100"/>
                      <a:pt x="182" y="69"/>
                      <a:pt x="191" y="0"/>
                    </a:cubicBezTo>
                    <a:cubicBezTo>
                      <a:pt x="191" y="0"/>
                      <a:pt x="105" y="50"/>
                      <a:pt x="0" y="0"/>
                    </a:cubicBezTo>
                    <a:cubicBezTo>
                      <a:pt x="0" y="0"/>
                      <a:pt x="2" y="10"/>
                      <a:pt x="1" y="23"/>
                    </a:cubicBezTo>
                  </a:path>
                </a:pathLst>
              </a:custGeom>
              <a:solidFill>
                <a:srgbClr val="D1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5" name="Freeform 251"/>
              <p:cNvSpPr>
                <a:spLocks/>
              </p:cNvSpPr>
              <p:nvPr/>
            </p:nvSpPr>
            <p:spPr bwMode="auto">
              <a:xfrm>
                <a:off x="-4635" y="4668"/>
                <a:ext cx="108" cy="90"/>
              </a:xfrm>
              <a:custGeom>
                <a:avLst/>
                <a:gdLst>
                  <a:gd name="T0" fmla="*/ 108 w 372"/>
                  <a:gd name="T1" fmla="*/ 2 h 310"/>
                  <a:gd name="T2" fmla="*/ 98 w 372"/>
                  <a:gd name="T3" fmla="*/ 42 h 310"/>
                  <a:gd name="T4" fmla="*/ 98 w 372"/>
                  <a:gd name="T5" fmla="*/ 42 h 310"/>
                  <a:gd name="T6" fmla="*/ 98 w 372"/>
                  <a:gd name="T7" fmla="*/ 42 h 310"/>
                  <a:gd name="T8" fmla="*/ 98 w 372"/>
                  <a:gd name="T9" fmla="*/ 45 h 310"/>
                  <a:gd name="T10" fmla="*/ 98 w 372"/>
                  <a:gd name="T11" fmla="*/ 45 h 310"/>
                  <a:gd name="T12" fmla="*/ 98 w 372"/>
                  <a:gd name="T13" fmla="*/ 45 h 310"/>
                  <a:gd name="T14" fmla="*/ 88 w 372"/>
                  <a:gd name="T15" fmla="*/ 86 h 310"/>
                  <a:gd name="T16" fmla="*/ 83 w 372"/>
                  <a:gd name="T17" fmla="*/ 87 h 310"/>
                  <a:gd name="T18" fmla="*/ 70 w 372"/>
                  <a:gd name="T19" fmla="*/ 89 h 310"/>
                  <a:gd name="T20" fmla="*/ 47 w 372"/>
                  <a:gd name="T21" fmla="*/ 90 h 310"/>
                  <a:gd name="T22" fmla="*/ 40 w 372"/>
                  <a:gd name="T23" fmla="*/ 90 h 310"/>
                  <a:gd name="T24" fmla="*/ 26 w 372"/>
                  <a:gd name="T25" fmla="*/ 89 h 310"/>
                  <a:gd name="T26" fmla="*/ 21 w 372"/>
                  <a:gd name="T27" fmla="*/ 89 h 310"/>
                  <a:gd name="T28" fmla="*/ 11 w 372"/>
                  <a:gd name="T29" fmla="*/ 45 h 310"/>
                  <a:gd name="T30" fmla="*/ 11 w 372"/>
                  <a:gd name="T31" fmla="*/ 45 h 310"/>
                  <a:gd name="T32" fmla="*/ 11 w 372"/>
                  <a:gd name="T33" fmla="*/ 45 h 310"/>
                  <a:gd name="T34" fmla="*/ 10 w 372"/>
                  <a:gd name="T35" fmla="*/ 43 h 310"/>
                  <a:gd name="T36" fmla="*/ 10 w 372"/>
                  <a:gd name="T37" fmla="*/ 43 h 310"/>
                  <a:gd name="T38" fmla="*/ 0 w 372"/>
                  <a:gd name="T39" fmla="*/ 3 h 310"/>
                  <a:gd name="T40" fmla="*/ 8 w 372"/>
                  <a:gd name="T41" fmla="*/ 3 h 310"/>
                  <a:gd name="T42" fmla="*/ 8 w 372"/>
                  <a:gd name="T43" fmla="*/ 3 h 310"/>
                  <a:gd name="T44" fmla="*/ 38 w 372"/>
                  <a:gd name="T45" fmla="*/ 1 h 310"/>
                  <a:gd name="T46" fmla="*/ 38 w 372"/>
                  <a:gd name="T47" fmla="*/ 1 h 310"/>
                  <a:gd name="T48" fmla="*/ 51 w 372"/>
                  <a:gd name="T49" fmla="*/ 0 h 310"/>
                  <a:gd name="T50" fmla="*/ 51 w 372"/>
                  <a:gd name="T51" fmla="*/ 0 h 310"/>
                  <a:gd name="T52" fmla="*/ 51 w 372"/>
                  <a:gd name="T53" fmla="*/ 1 h 310"/>
                  <a:gd name="T54" fmla="*/ 53 w 372"/>
                  <a:gd name="T55" fmla="*/ 1 h 310"/>
                  <a:gd name="T56" fmla="*/ 53 w 372"/>
                  <a:gd name="T57" fmla="*/ 0 h 310"/>
                  <a:gd name="T58" fmla="*/ 54 w 372"/>
                  <a:gd name="T59" fmla="*/ 0 h 310"/>
                  <a:gd name="T60" fmla="*/ 54 w 372"/>
                  <a:gd name="T61" fmla="*/ 1 h 310"/>
                  <a:gd name="T62" fmla="*/ 55 w 372"/>
                  <a:gd name="T63" fmla="*/ 1 h 310"/>
                  <a:gd name="T64" fmla="*/ 57 w 372"/>
                  <a:gd name="T65" fmla="*/ 1 h 310"/>
                  <a:gd name="T66" fmla="*/ 71 w 372"/>
                  <a:gd name="T67" fmla="*/ 1 h 310"/>
                  <a:gd name="T68" fmla="*/ 71 w 372"/>
                  <a:gd name="T69" fmla="*/ 1 h 310"/>
                  <a:gd name="T70" fmla="*/ 102 w 372"/>
                  <a:gd name="T71" fmla="*/ 2 h 310"/>
                  <a:gd name="T72" fmla="*/ 102 w 372"/>
                  <a:gd name="T73" fmla="*/ 2 h 310"/>
                  <a:gd name="T74" fmla="*/ 102 w 372"/>
                  <a:gd name="T75" fmla="*/ 2 h 310"/>
                  <a:gd name="T76" fmla="*/ 108 w 372"/>
                  <a:gd name="T77" fmla="*/ 2 h 31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372" h="310">
                    <a:moveTo>
                      <a:pt x="372" y="8"/>
                    </a:moveTo>
                    <a:cubicBezTo>
                      <a:pt x="338" y="146"/>
                      <a:pt x="338" y="146"/>
                      <a:pt x="338" y="146"/>
                    </a:cubicBezTo>
                    <a:cubicBezTo>
                      <a:pt x="338" y="146"/>
                      <a:pt x="338" y="146"/>
                      <a:pt x="338" y="146"/>
                    </a:cubicBezTo>
                    <a:cubicBezTo>
                      <a:pt x="338" y="146"/>
                      <a:pt x="338" y="146"/>
                      <a:pt x="338" y="146"/>
                    </a:cubicBezTo>
                    <a:cubicBezTo>
                      <a:pt x="337" y="154"/>
                      <a:pt x="337" y="154"/>
                      <a:pt x="337" y="154"/>
                    </a:cubicBezTo>
                    <a:cubicBezTo>
                      <a:pt x="338" y="155"/>
                      <a:pt x="338" y="155"/>
                      <a:pt x="338" y="155"/>
                    </a:cubicBezTo>
                    <a:cubicBezTo>
                      <a:pt x="338" y="155"/>
                      <a:pt x="338" y="155"/>
                      <a:pt x="338" y="155"/>
                    </a:cubicBezTo>
                    <a:cubicBezTo>
                      <a:pt x="302" y="297"/>
                      <a:pt x="302" y="297"/>
                      <a:pt x="302" y="297"/>
                    </a:cubicBezTo>
                    <a:cubicBezTo>
                      <a:pt x="297" y="298"/>
                      <a:pt x="291" y="299"/>
                      <a:pt x="286" y="299"/>
                    </a:cubicBezTo>
                    <a:cubicBezTo>
                      <a:pt x="271" y="302"/>
                      <a:pt x="256" y="304"/>
                      <a:pt x="240" y="306"/>
                    </a:cubicBezTo>
                    <a:cubicBezTo>
                      <a:pt x="214" y="308"/>
                      <a:pt x="188" y="310"/>
                      <a:pt x="161" y="310"/>
                    </a:cubicBezTo>
                    <a:cubicBezTo>
                      <a:pt x="153" y="310"/>
                      <a:pt x="145" y="310"/>
                      <a:pt x="137" y="309"/>
                    </a:cubicBezTo>
                    <a:cubicBezTo>
                      <a:pt x="122" y="309"/>
                      <a:pt x="106" y="308"/>
                      <a:pt x="91" y="307"/>
                    </a:cubicBezTo>
                    <a:cubicBezTo>
                      <a:pt x="85" y="306"/>
                      <a:pt x="80" y="305"/>
                      <a:pt x="74" y="305"/>
                    </a:cubicBezTo>
                    <a:cubicBezTo>
                      <a:pt x="38" y="154"/>
                      <a:pt x="38" y="154"/>
                      <a:pt x="38" y="154"/>
                    </a:cubicBezTo>
                    <a:cubicBezTo>
                      <a:pt x="38" y="154"/>
                      <a:pt x="38" y="154"/>
                      <a:pt x="38" y="154"/>
                    </a:cubicBezTo>
                    <a:cubicBezTo>
                      <a:pt x="37" y="154"/>
                      <a:pt x="37" y="154"/>
                      <a:pt x="37" y="154"/>
                    </a:cubicBezTo>
                    <a:cubicBezTo>
                      <a:pt x="34" y="147"/>
                      <a:pt x="34" y="147"/>
                      <a:pt x="34" y="147"/>
                    </a:cubicBezTo>
                    <a:cubicBezTo>
                      <a:pt x="34" y="147"/>
                      <a:pt x="34" y="147"/>
                      <a:pt x="34" y="14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132" y="2"/>
                      <a:pt x="132" y="2"/>
                      <a:pt x="132" y="2"/>
                    </a:cubicBezTo>
                    <a:cubicBezTo>
                      <a:pt x="132" y="2"/>
                      <a:pt x="132" y="2"/>
                      <a:pt x="132" y="2"/>
                    </a:cubicBezTo>
                    <a:cubicBezTo>
                      <a:pt x="176" y="0"/>
                      <a:pt x="176" y="0"/>
                      <a:pt x="176" y="0"/>
                    </a:cubicBezTo>
                    <a:cubicBezTo>
                      <a:pt x="176" y="1"/>
                      <a:pt x="176" y="1"/>
                      <a:pt x="176" y="1"/>
                    </a:cubicBezTo>
                    <a:cubicBezTo>
                      <a:pt x="176" y="2"/>
                      <a:pt x="176" y="2"/>
                      <a:pt x="176" y="2"/>
                    </a:cubicBezTo>
                    <a:cubicBezTo>
                      <a:pt x="183" y="2"/>
                      <a:pt x="183" y="2"/>
                      <a:pt x="183" y="2"/>
                    </a:cubicBezTo>
                    <a:cubicBezTo>
                      <a:pt x="183" y="1"/>
                      <a:pt x="183" y="1"/>
                      <a:pt x="183" y="1"/>
                    </a:cubicBezTo>
                    <a:cubicBezTo>
                      <a:pt x="186" y="1"/>
                      <a:pt x="186" y="1"/>
                      <a:pt x="186" y="1"/>
                    </a:cubicBezTo>
                    <a:cubicBezTo>
                      <a:pt x="187" y="2"/>
                      <a:pt x="187" y="2"/>
                      <a:pt x="187" y="2"/>
                    </a:cubicBezTo>
                    <a:cubicBezTo>
                      <a:pt x="188" y="2"/>
                      <a:pt x="188" y="2"/>
                      <a:pt x="188" y="2"/>
                    </a:cubicBezTo>
                    <a:cubicBezTo>
                      <a:pt x="196" y="2"/>
                      <a:pt x="196" y="2"/>
                      <a:pt x="196" y="2"/>
                    </a:cubicBezTo>
                    <a:cubicBezTo>
                      <a:pt x="246" y="2"/>
                      <a:pt x="246" y="2"/>
                      <a:pt x="246" y="2"/>
                    </a:cubicBezTo>
                    <a:cubicBezTo>
                      <a:pt x="246" y="2"/>
                      <a:pt x="246" y="2"/>
                      <a:pt x="246" y="2"/>
                    </a:cubicBezTo>
                    <a:cubicBezTo>
                      <a:pt x="350" y="8"/>
                      <a:pt x="350" y="8"/>
                      <a:pt x="350" y="8"/>
                    </a:cubicBezTo>
                    <a:cubicBezTo>
                      <a:pt x="350" y="6"/>
                      <a:pt x="350" y="6"/>
                      <a:pt x="350" y="6"/>
                    </a:cubicBezTo>
                    <a:cubicBezTo>
                      <a:pt x="352" y="6"/>
                      <a:pt x="352" y="6"/>
                      <a:pt x="352" y="6"/>
                    </a:cubicBezTo>
                    <a:cubicBezTo>
                      <a:pt x="372" y="8"/>
                      <a:pt x="372" y="8"/>
                      <a:pt x="372" y="8"/>
                    </a:cubicBezTo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6" name="Freeform 252"/>
              <p:cNvSpPr>
                <a:spLocks noEditPoints="1"/>
              </p:cNvSpPr>
              <p:nvPr/>
            </p:nvSpPr>
            <p:spPr bwMode="auto">
              <a:xfrm>
                <a:off x="-4646" y="4642"/>
                <a:ext cx="64" cy="74"/>
              </a:xfrm>
              <a:custGeom>
                <a:avLst/>
                <a:gdLst>
                  <a:gd name="T0" fmla="*/ 61 w 219"/>
                  <a:gd name="T1" fmla="*/ 24 h 254"/>
                  <a:gd name="T2" fmla="*/ 5 w 219"/>
                  <a:gd name="T3" fmla="*/ 25 h 254"/>
                  <a:gd name="T4" fmla="*/ 17 w 219"/>
                  <a:gd name="T5" fmla="*/ 74 h 254"/>
                  <a:gd name="T6" fmla="*/ 21 w 219"/>
                  <a:gd name="T7" fmla="*/ 70 h 254"/>
                  <a:gd name="T8" fmla="*/ 20 w 219"/>
                  <a:gd name="T9" fmla="*/ 68 h 254"/>
                  <a:gd name="T10" fmla="*/ 20 w 219"/>
                  <a:gd name="T11" fmla="*/ 68 h 254"/>
                  <a:gd name="T12" fmla="*/ 10 w 219"/>
                  <a:gd name="T13" fmla="*/ 29 h 254"/>
                  <a:gd name="T14" fmla="*/ 18 w 219"/>
                  <a:gd name="T15" fmla="*/ 28 h 254"/>
                  <a:gd name="T16" fmla="*/ 18 w 219"/>
                  <a:gd name="T17" fmla="*/ 28 h 254"/>
                  <a:gd name="T18" fmla="*/ 49 w 219"/>
                  <a:gd name="T19" fmla="*/ 26 h 254"/>
                  <a:gd name="T20" fmla="*/ 49 w 219"/>
                  <a:gd name="T21" fmla="*/ 26 h 254"/>
                  <a:gd name="T22" fmla="*/ 62 w 219"/>
                  <a:gd name="T23" fmla="*/ 25 h 254"/>
                  <a:gd name="T24" fmla="*/ 62 w 219"/>
                  <a:gd name="T25" fmla="*/ 26 h 254"/>
                  <a:gd name="T26" fmla="*/ 62 w 219"/>
                  <a:gd name="T27" fmla="*/ 26 h 254"/>
                  <a:gd name="T28" fmla="*/ 64 w 219"/>
                  <a:gd name="T29" fmla="*/ 26 h 254"/>
                  <a:gd name="T30" fmla="*/ 64 w 219"/>
                  <a:gd name="T31" fmla="*/ 26 h 254"/>
                  <a:gd name="T32" fmla="*/ 64 w 219"/>
                  <a:gd name="T33" fmla="*/ 26 h 254"/>
                  <a:gd name="T34" fmla="*/ 61 w 219"/>
                  <a:gd name="T35" fmla="*/ 24 h 254"/>
                  <a:gd name="T36" fmla="*/ 24 w 219"/>
                  <a:gd name="T37" fmla="*/ 0 h 254"/>
                  <a:gd name="T38" fmla="*/ 0 w 219"/>
                  <a:gd name="T39" fmla="*/ 6 h 254"/>
                  <a:gd name="T40" fmla="*/ 2 w 219"/>
                  <a:gd name="T41" fmla="*/ 15 h 254"/>
                  <a:gd name="T42" fmla="*/ 15 w 219"/>
                  <a:gd name="T43" fmla="*/ 7 h 254"/>
                  <a:gd name="T44" fmla="*/ 25 w 219"/>
                  <a:gd name="T45" fmla="*/ 1 h 254"/>
                  <a:gd name="T46" fmla="*/ 24 w 219"/>
                  <a:gd name="T47" fmla="*/ 0 h 25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9" h="254">
                    <a:moveTo>
                      <a:pt x="210" y="83"/>
                    </a:moveTo>
                    <a:cubicBezTo>
                      <a:pt x="16" y="86"/>
                      <a:pt x="16" y="86"/>
                      <a:pt x="16" y="86"/>
                    </a:cubicBezTo>
                    <a:cubicBezTo>
                      <a:pt x="58" y="254"/>
                      <a:pt x="58" y="254"/>
                      <a:pt x="58" y="254"/>
                    </a:cubicBezTo>
                    <a:cubicBezTo>
                      <a:pt x="72" y="240"/>
                      <a:pt x="72" y="240"/>
                      <a:pt x="72" y="240"/>
                    </a:cubicBezTo>
                    <a:cubicBezTo>
                      <a:pt x="69" y="234"/>
                      <a:pt x="69" y="234"/>
                      <a:pt x="69" y="234"/>
                    </a:cubicBezTo>
                    <a:cubicBezTo>
                      <a:pt x="69" y="234"/>
                      <a:pt x="69" y="234"/>
                      <a:pt x="69" y="234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61" y="97"/>
                      <a:pt x="61" y="97"/>
                      <a:pt x="61" y="97"/>
                    </a:cubicBezTo>
                    <a:cubicBezTo>
                      <a:pt x="61" y="97"/>
                      <a:pt x="61" y="97"/>
                      <a:pt x="61" y="97"/>
                    </a:cubicBezTo>
                    <a:cubicBezTo>
                      <a:pt x="167" y="89"/>
                      <a:pt x="167" y="89"/>
                      <a:pt x="167" y="89"/>
                    </a:cubicBezTo>
                    <a:cubicBezTo>
                      <a:pt x="167" y="89"/>
                      <a:pt x="167" y="89"/>
                      <a:pt x="167" y="89"/>
                    </a:cubicBezTo>
                    <a:cubicBezTo>
                      <a:pt x="211" y="87"/>
                      <a:pt x="211" y="87"/>
                      <a:pt x="211" y="87"/>
                    </a:cubicBezTo>
                    <a:cubicBezTo>
                      <a:pt x="211" y="88"/>
                      <a:pt x="211" y="88"/>
                      <a:pt x="211" y="88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18" y="89"/>
                      <a:pt x="218" y="89"/>
                      <a:pt x="218" y="89"/>
                    </a:cubicBezTo>
                    <a:cubicBezTo>
                      <a:pt x="218" y="88"/>
                      <a:pt x="218" y="88"/>
                      <a:pt x="218" y="88"/>
                    </a:cubicBezTo>
                    <a:cubicBezTo>
                      <a:pt x="219" y="88"/>
                      <a:pt x="219" y="88"/>
                      <a:pt x="219" y="88"/>
                    </a:cubicBezTo>
                    <a:cubicBezTo>
                      <a:pt x="210" y="83"/>
                      <a:pt x="210" y="83"/>
                      <a:pt x="210" y="83"/>
                    </a:cubicBezTo>
                    <a:moveTo>
                      <a:pt x="82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66" y="17"/>
                      <a:pt x="77" y="10"/>
                      <a:pt x="86" y="3"/>
                    </a:cubicBezTo>
                    <a:cubicBezTo>
                      <a:pt x="82" y="0"/>
                      <a:pt x="82" y="0"/>
                      <a:pt x="82" y="0"/>
                    </a:cubicBezTo>
                  </a:path>
                </a:pathLst>
              </a:custGeom>
              <a:solidFill>
                <a:srgbClr val="400A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7" name="Freeform 253"/>
              <p:cNvSpPr>
                <a:spLocks/>
              </p:cNvSpPr>
              <p:nvPr/>
            </p:nvSpPr>
            <p:spPr bwMode="auto">
              <a:xfrm>
                <a:off x="-4643" y="4643"/>
                <a:ext cx="59" cy="24"/>
              </a:xfrm>
              <a:custGeom>
                <a:avLst/>
                <a:gdLst>
                  <a:gd name="T0" fmla="*/ 23 w 202"/>
                  <a:gd name="T1" fmla="*/ 0 h 83"/>
                  <a:gd name="T2" fmla="*/ 13 w 202"/>
                  <a:gd name="T3" fmla="*/ 6 h 83"/>
                  <a:gd name="T4" fmla="*/ 0 w 202"/>
                  <a:gd name="T5" fmla="*/ 14 h 83"/>
                  <a:gd name="T6" fmla="*/ 2 w 202"/>
                  <a:gd name="T7" fmla="*/ 24 h 83"/>
                  <a:gd name="T8" fmla="*/ 59 w 202"/>
                  <a:gd name="T9" fmla="*/ 23 h 83"/>
                  <a:gd name="T10" fmla="*/ 23 w 202"/>
                  <a:gd name="T11" fmla="*/ 0 h 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02" h="83">
                    <a:moveTo>
                      <a:pt x="78" y="0"/>
                    </a:moveTo>
                    <a:cubicBezTo>
                      <a:pt x="69" y="7"/>
                      <a:pt x="58" y="14"/>
                      <a:pt x="45" y="2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solidFill>
                <a:srgbClr val="C4A4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8" name="Freeform 254"/>
              <p:cNvSpPr>
                <a:spLocks/>
              </p:cNvSpPr>
              <p:nvPr/>
            </p:nvSpPr>
            <p:spPr bwMode="auto">
              <a:xfrm>
                <a:off x="-4635" y="4668"/>
                <a:ext cx="53" cy="44"/>
              </a:xfrm>
              <a:custGeom>
                <a:avLst/>
                <a:gdLst>
                  <a:gd name="T0" fmla="*/ 51 w 53"/>
                  <a:gd name="T1" fmla="*/ 0 h 44"/>
                  <a:gd name="T2" fmla="*/ 38 w 53"/>
                  <a:gd name="T3" fmla="*/ 0 h 44"/>
                  <a:gd name="T4" fmla="*/ 38 w 53"/>
                  <a:gd name="T5" fmla="*/ 0 h 44"/>
                  <a:gd name="T6" fmla="*/ 7 w 53"/>
                  <a:gd name="T7" fmla="*/ 3 h 44"/>
                  <a:gd name="T8" fmla="*/ 7 w 53"/>
                  <a:gd name="T9" fmla="*/ 3 h 44"/>
                  <a:gd name="T10" fmla="*/ 0 w 53"/>
                  <a:gd name="T11" fmla="*/ 3 h 44"/>
                  <a:gd name="T12" fmla="*/ 10 w 53"/>
                  <a:gd name="T13" fmla="*/ 42 h 44"/>
                  <a:gd name="T14" fmla="*/ 10 w 53"/>
                  <a:gd name="T15" fmla="*/ 42 h 44"/>
                  <a:gd name="T16" fmla="*/ 10 w 53"/>
                  <a:gd name="T17" fmla="*/ 44 h 44"/>
                  <a:gd name="T18" fmla="*/ 53 w 53"/>
                  <a:gd name="T19" fmla="*/ 0 h 44"/>
                  <a:gd name="T20" fmla="*/ 53 w 53"/>
                  <a:gd name="T21" fmla="*/ 0 h 44"/>
                  <a:gd name="T22" fmla="*/ 53 w 53"/>
                  <a:gd name="T23" fmla="*/ 0 h 44"/>
                  <a:gd name="T24" fmla="*/ 53 w 53"/>
                  <a:gd name="T25" fmla="*/ 0 h 44"/>
                  <a:gd name="T26" fmla="*/ 51 w 53"/>
                  <a:gd name="T27" fmla="*/ 0 h 44"/>
                  <a:gd name="T28" fmla="*/ 51 w 53"/>
                  <a:gd name="T29" fmla="*/ 0 h 44"/>
                  <a:gd name="T30" fmla="*/ 51 w 53"/>
                  <a:gd name="T31" fmla="*/ 0 h 4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3" h="44">
                    <a:moveTo>
                      <a:pt x="51" y="0"/>
                    </a:moveTo>
                    <a:lnTo>
                      <a:pt x="38" y="0"/>
                    </a:lnTo>
                    <a:lnTo>
                      <a:pt x="7" y="3"/>
                    </a:lnTo>
                    <a:lnTo>
                      <a:pt x="0" y="3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53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E1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69" name="Freeform 255"/>
              <p:cNvSpPr>
                <a:spLocks/>
              </p:cNvSpPr>
              <p:nvPr/>
            </p:nvSpPr>
            <p:spPr bwMode="auto">
              <a:xfrm>
                <a:off x="-4635" y="4668"/>
                <a:ext cx="53" cy="44"/>
              </a:xfrm>
              <a:custGeom>
                <a:avLst/>
                <a:gdLst>
                  <a:gd name="T0" fmla="*/ 51 w 53"/>
                  <a:gd name="T1" fmla="*/ 0 h 44"/>
                  <a:gd name="T2" fmla="*/ 38 w 53"/>
                  <a:gd name="T3" fmla="*/ 0 h 44"/>
                  <a:gd name="T4" fmla="*/ 38 w 53"/>
                  <a:gd name="T5" fmla="*/ 0 h 44"/>
                  <a:gd name="T6" fmla="*/ 7 w 53"/>
                  <a:gd name="T7" fmla="*/ 3 h 44"/>
                  <a:gd name="T8" fmla="*/ 7 w 53"/>
                  <a:gd name="T9" fmla="*/ 3 h 44"/>
                  <a:gd name="T10" fmla="*/ 0 w 53"/>
                  <a:gd name="T11" fmla="*/ 3 h 44"/>
                  <a:gd name="T12" fmla="*/ 10 w 53"/>
                  <a:gd name="T13" fmla="*/ 42 h 44"/>
                  <a:gd name="T14" fmla="*/ 10 w 53"/>
                  <a:gd name="T15" fmla="*/ 42 h 44"/>
                  <a:gd name="T16" fmla="*/ 10 w 53"/>
                  <a:gd name="T17" fmla="*/ 44 h 44"/>
                  <a:gd name="T18" fmla="*/ 53 w 53"/>
                  <a:gd name="T19" fmla="*/ 0 h 44"/>
                  <a:gd name="T20" fmla="*/ 53 w 53"/>
                  <a:gd name="T21" fmla="*/ 0 h 44"/>
                  <a:gd name="T22" fmla="*/ 53 w 53"/>
                  <a:gd name="T23" fmla="*/ 0 h 44"/>
                  <a:gd name="T24" fmla="*/ 53 w 53"/>
                  <a:gd name="T25" fmla="*/ 0 h 44"/>
                  <a:gd name="T26" fmla="*/ 51 w 53"/>
                  <a:gd name="T27" fmla="*/ 0 h 44"/>
                  <a:gd name="T28" fmla="*/ 51 w 53"/>
                  <a:gd name="T29" fmla="*/ 0 h 44"/>
                  <a:gd name="T30" fmla="*/ 51 w 53"/>
                  <a:gd name="T31" fmla="*/ 0 h 4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3" h="44">
                    <a:moveTo>
                      <a:pt x="51" y="0"/>
                    </a:moveTo>
                    <a:lnTo>
                      <a:pt x="38" y="0"/>
                    </a:lnTo>
                    <a:lnTo>
                      <a:pt x="7" y="3"/>
                    </a:lnTo>
                    <a:lnTo>
                      <a:pt x="0" y="3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53" y="0"/>
                    </a:lnTo>
                    <a:lnTo>
                      <a:pt x="5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0" name="Freeform 256"/>
              <p:cNvSpPr>
                <a:spLocks noEditPoints="1"/>
              </p:cNvSpPr>
              <p:nvPr/>
            </p:nvSpPr>
            <p:spPr bwMode="auto">
              <a:xfrm>
                <a:off x="-4581" y="4642"/>
                <a:ext cx="64" cy="74"/>
              </a:xfrm>
              <a:custGeom>
                <a:avLst/>
                <a:gdLst>
                  <a:gd name="T0" fmla="*/ 2 w 219"/>
                  <a:gd name="T1" fmla="*/ 24 h 254"/>
                  <a:gd name="T2" fmla="*/ 0 w 219"/>
                  <a:gd name="T3" fmla="*/ 26 h 254"/>
                  <a:gd name="T4" fmla="*/ 0 w 219"/>
                  <a:gd name="T5" fmla="*/ 26 h 254"/>
                  <a:gd name="T6" fmla="*/ 0 w 219"/>
                  <a:gd name="T7" fmla="*/ 26 h 254"/>
                  <a:gd name="T8" fmla="*/ 3 w 219"/>
                  <a:gd name="T9" fmla="*/ 26 h 254"/>
                  <a:gd name="T10" fmla="*/ 17 w 219"/>
                  <a:gd name="T11" fmla="*/ 26 h 254"/>
                  <a:gd name="T12" fmla="*/ 17 w 219"/>
                  <a:gd name="T13" fmla="*/ 26 h 254"/>
                  <a:gd name="T14" fmla="*/ 48 w 219"/>
                  <a:gd name="T15" fmla="*/ 28 h 254"/>
                  <a:gd name="T16" fmla="*/ 48 w 219"/>
                  <a:gd name="T17" fmla="*/ 27 h 254"/>
                  <a:gd name="T18" fmla="*/ 48 w 219"/>
                  <a:gd name="T19" fmla="*/ 27 h 254"/>
                  <a:gd name="T20" fmla="*/ 54 w 219"/>
                  <a:gd name="T21" fmla="*/ 28 h 254"/>
                  <a:gd name="T22" fmla="*/ 44 w 219"/>
                  <a:gd name="T23" fmla="*/ 68 h 254"/>
                  <a:gd name="T24" fmla="*/ 44 w 219"/>
                  <a:gd name="T25" fmla="*/ 68 h 254"/>
                  <a:gd name="T26" fmla="*/ 44 w 219"/>
                  <a:gd name="T27" fmla="*/ 68 h 254"/>
                  <a:gd name="T28" fmla="*/ 44 w 219"/>
                  <a:gd name="T29" fmla="*/ 70 h 254"/>
                  <a:gd name="T30" fmla="*/ 44 w 219"/>
                  <a:gd name="T31" fmla="*/ 71 h 254"/>
                  <a:gd name="T32" fmla="*/ 44 w 219"/>
                  <a:gd name="T33" fmla="*/ 71 h 254"/>
                  <a:gd name="T34" fmla="*/ 44 w 219"/>
                  <a:gd name="T35" fmla="*/ 71 h 254"/>
                  <a:gd name="T36" fmla="*/ 47 w 219"/>
                  <a:gd name="T37" fmla="*/ 74 h 254"/>
                  <a:gd name="T38" fmla="*/ 59 w 219"/>
                  <a:gd name="T39" fmla="*/ 25 h 254"/>
                  <a:gd name="T40" fmla="*/ 2 w 219"/>
                  <a:gd name="T41" fmla="*/ 24 h 254"/>
                  <a:gd name="T42" fmla="*/ 40 w 219"/>
                  <a:gd name="T43" fmla="*/ 0 h 254"/>
                  <a:gd name="T44" fmla="*/ 39 w 219"/>
                  <a:gd name="T45" fmla="*/ 1 h 254"/>
                  <a:gd name="T46" fmla="*/ 41 w 219"/>
                  <a:gd name="T47" fmla="*/ 2 h 254"/>
                  <a:gd name="T48" fmla="*/ 40 w 219"/>
                  <a:gd name="T49" fmla="*/ 1 h 254"/>
                  <a:gd name="T50" fmla="*/ 49 w 219"/>
                  <a:gd name="T51" fmla="*/ 7 h 254"/>
                  <a:gd name="T52" fmla="*/ 62 w 219"/>
                  <a:gd name="T53" fmla="*/ 13 h 254"/>
                  <a:gd name="T54" fmla="*/ 64 w 219"/>
                  <a:gd name="T55" fmla="*/ 6 h 254"/>
                  <a:gd name="T56" fmla="*/ 40 w 219"/>
                  <a:gd name="T57" fmla="*/ 0 h 25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9" h="254">
                    <a:moveTo>
                      <a:pt x="8" y="83"/>
                    </a:moveTo>
                    <a:cubicBezTo>
                      <a:pt x="0" y="88"/>
                      <a:pt x="0" y="88"/>
                      <a:pt x="0" y="88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9" y="89"/>
                      <a:pt x="9" y="89"/>
                      <a:pt x="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163" y="95"/>
                      <a:pt x="163" y="95"/>
                      <a:pt x="163" y="95"/>
                    </a:cubicBezTo>
                    <a:cubicBezTo>
                      <a:pt x="163" y="93"/>
                      <a:pt x="163" y="93"/>
                      <a:pt x="163" y="93"/>
                    </a:cubicBezTo>
                    <a:cubicBezTo>
                      <a:pt x="165" y="93"/>
                      <a:pt x="165" y="93"/>
                      <a:pt x="165" y="93"/>
                    </a:cubicBezTo>
                    <a:cubicBezTo>
                      <a:pt x="185" y="95"/>
                      <a:pt x="185" y="95"/>
                      <a:pt x="185" y="95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0" y="241"/>
                      <a:pt x="150" y="241"/>
                      <a:pt x="150" y="241"/>
                    </a:cubicBezTo>
                    <a:cubicBezTo>
                      <a:pt x="151" y="242"/>
                      <a:pt x="151" y="242"/>
                      <a:pt x="151" y="242"/>
                    </a:cubicBezTo>
                    <a:cubicBezTo>
                      <a:pt x="151" y="242"/>
                      <a:pt x="151" y="242"/>
                      <a:pt x="151" y="242"/>
                    </a:cubicBezTo>
                    <a:cubicBezTo>
                      <a:pt x="151" y="243"/>
                      <a:pt x="151" y="243"/>
                      <a:pt x="151" y="243"/>
                    </a:cubicBezTo>
                    <a:cubicBezTo>
                      <a:pt x="161" y="254"/>
                      <a:pt x="161" y="254"/>
                      <a:pt x="161" y="254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8" y="83"/>
                      <a:pt x="8" y="83"/>
                      <a:pt x="8" y="83"/>
                    </a:cubicBezTo>
                    <a:moveTo>
                      <a:pt x="137" y="0"/>
                    </a:moveTo>
                    <a:cubicBezTo>
                      <a:pt x="135" y="2"/>
                      <a:pt x="135" y="2"/>
                      <a:pt x="135" y="2"/>
                    </a:cubicBezTo>
                    <a:cubicBezTo>
                      <a:pt x="139" y="5"/>
                      <a:pt x="142" y="6"/>
                      <a:pt x="142" y="6"/>
                    </a:cubicBezTo>
                    <a:cubicBezTo>
                      <a:pt x="138" y="5"/>
                      <a:pt x="138" y="5"/>
                      <a:pt x="138" y="5"/>
                    </a:cubicBezTo>
                    <a:cubicBezTo>
                      <a:pt x="147" y="11"/>
                      <a:pt x="157" y="17"/>
                      <a:pt x="168" y="23"/>
                    </a:cubicBezTo>
                    <a:cubicBezTo>
                      <a:pt x="213" y="46"/>
                      <a:pt x="213" y="46"/>
                      <a:pt x="213" y="46"/>
                    </a:cubicBezTo>
                    <a:cubicBezTo>
                      <a:pt x="219" y="20"/>
                      <a:pt x="219" y="20"/>
                      <a:pt x="219" y="20"/>
                    </a:cubicBezTo>
                    <a:cubicBezTo>
                      <a:pt x="137" y="0"/>
                      <a:pt x="137" y="0"/>
                      <a:pt x="137" y="0"/>
                    </a:cubicBezTo>
                  </a:path>
                </a:pathLst>
              </a:custGeom>
              <a:solidFill>
                <a:srgbClr val="400A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1" name="Freeform 257"/>
              <p:cNvSpPr>
                <a:spLocks/>
              </p:cNvSpPr>
              <p:nvPr/>
            </p:nvSpPr>
            <p:spPr bwMode="auto">
              <a:xfrm>
                <a:off x="-4578" y="4643"/>
                <a:ext cx="59" cy="24"/>
              </a:xfrm>
              <a:custGeom>
                <a:avLst/>
                <a:gdLst>
                  <a:gd name="T0" fmla="*/ 36 w 205"/>
                  <a:gd name="T1" fmla="*/ 0 h 83"/>
                  <a:gd name="T2" fmla="*/ 0 w 205"/>
                  <a:gd name="T3" fmla="*/ 23 h 83"/>
                  <a:gd name="T4" fmla="*/ 56 w 205"/>
                  <a:gd name="T5" fmla="*/ 24 h 83"/>
                  <a:gd name="T6" fmla="*/ 59 w 205"/>
                  <a:gd name="T7" fmla="*/ 12 h 83"/>
                  <a:gd name="T8" fmla="*/ 46 w 205"/>
                  <a:gd name="T9" fmla="*/ 6 h 83"/>
                  <a:gd name="T10" fmla="*/ 37 w 205"/>
                  <a:gd name="T11" fmla="*/ 1 h 83"/>
                  <a:gd name="T12" fmla="*/ 36 w 205"/>
                  <a:gd name="T13" fmla="*/ 0 h 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5" h="83">
                    <a:moveTo>
                      <a:pt x="125" y="0"/>
                    </a:moveTo>
                    <a:cubicBezTo>
                      <a:pt x="0" y="80"/>
                      <a:pt x="0" y="80"/>
                      <a:pt x="0" y="80"/>
                    </a:cubicBezTo>
                    <a:cubicBezTo>
                      <a:pt x="195" y="83"/>
                      <a:pt x="195" y="83"/>
                      <a:pt x="195" y="83"/>
                    </a:cubicBezTo>
                    <a:cubicBezTo>
                      <a:pt x="205" y="43"/>
                      <a:pt x="205" y="43"/>
                      <a:pt x="205" y="43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49" y="14"/>
                      <a:pt x="139" y="8"/>
                      <a:pt x="130" y="2"/>
                    </a:cubicBezTo>
                    <a:cubicBezTo>
                      <a:pt x="125" y="0"/>
                      <a:pt x="125" y="0"/>
                      <a:pt x="125" y="0"/>
                    </a:cubicBezTo>
                  </a:path>
                </a:pathLst>
              </a:custGeom>
              <a:solidFill>
                <a:srgbClr val="C4A4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2" name="Freeform 258"/>
              <p:cNvSpPr>
                <a:spLocks/>
              </p:cNvSpPr>
              <p:nvPr/>
            </p:nvSpPr>
            <p:spPr bwMode="auto">
              <a:xfrm>
                <a:off x="-4542" y="4643"/>
                <a:ext cx="3" cy="1"/>
              </a:xfrm>
              <a:custGeom>
                <a:avLst/>
                <a:gdLst>
                  <a:gd name="T0" fmla="*/ 1 w 9"/>
                  <a:gd name="T1" fmla="*/ 0 h 4"/>
                  <a:gd name="T2" fmla="*/ 0 w 9"/>
                  <a:gd name="T3" fmla="*/ 0 h 4"/>
                  <a:gd name="T4" fmla="*/ 2 w 9"/>
                  <a:gd name="T5" fmla="*/ 1 h 4"/>
                  <a:gd name="T6" fmla="*/ 3 w 9"/>
                  <a:gd name="T7" fmla="*/ 1 h 4"/>
                  <a:gd name="T8" fmla="*/ 1 w 9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" h="4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6" y="3"/>
                      <a:pt x="2" y="0"/>
                    </a:cubicBezTo>
                  </a:path>
                </a:pathLst>
              </a:custGeom>
              <a:solidFill>
                <a:srgbClr val="BB9A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3" name="Freeform 259"/>
              <p:cNvSpPr>
                <a:spLocks/>
              </p:cNvSpPr>
              <p:nvPr/>
            </p:nvSpPr>
            <p:spPr bwMode="auto">
              <a:xfrm>
                <a:off x="-4581" y="4668"/>
                <a:ext cx="54" cy="45"/>
              </a:xfrm>
              <a:custGeom>
                <a:avLst/>
                <a:gdLst>
                  <a:gd name="T0" fmla="*/ 0 w 54"/>
                  <a:gd name="T1" fmla="*/ 0 h 45"/>
                  <a:gd name="T2" fmla="*/ 0 w 54"/>
                  <a:gd name="T3" fmla="*/ 0 h 45"/>
                  <a:gd name="T4" fmla="*/ 44 w 54"/>
                  <a:gd name="T5" fmla="*/ 45 h 45"/>
                  <a:gd name="T6" fmla="*/ 44 w 54"/>
                  <a:gd name="T7" fmla="*/ 45 h 45"/>
                  <a:gd name="T8" fmla="*/ 44 w 54"/>
                  <a:gd name="T9" fmla="*/ 45 h 45"/>
                  <a:gd name="T10" fmla="*/ 44 w 54"/>
                  <a:gd name="T11" fmla="*/ 45 h 45"/>
                  <a:gd name="T12" fmla="*/ 44 w 54"/>
                  <a:gd name="T13" fmla="*/ 42 h 45"/>
                  <a:gd name="T14" fmla="*/ 44 w 54"/>
                  <a:gd name="T15" fmla="*/ 42 h 45"/>
                  <a:gd name="T16" fmla="*/ 44 w 54"/>
                  <a:gd name="T17" fmla="*/ 42 h 45"/>
                  <a:gd name="T18" fmla="*/ 54 w 54"/>
                  <a:gd name="T19" fmla="*/ 2 h 45"/>
                  <a:gd name="T20" fmla="*/ 48 w 54"/>
                  <a:gd name="T21" fmla="*/ 1 h 45"/>
                  <a:gd name="T22" fmla="*/ 48 w 54"/>
                  <a:gd name="T23" fmla="*/ 1 h 45"/>
                  <a:gd name="T24" fmla="*/ 48 w 54"/>
                  <a:gd name="T25" fmla="*/ 2 h 45"/>
                  <a:gd name="T26" fmla="*/ 17 w 54"/>
                  <a:gd name="T27" fmla="*/ 0 h 45"/>
                  <a:gd name="T28" fmla="*/ 17 w 54"/>
                  <a:gd name="T29" fmla="*/ 0 h 45"/>
                  <a:gd name="T30" fmla="*/ 3 w 54"/>
                  <a:gd name="T31" fmla="*/ 0 h 45"/>
                  <a:gd name="T32" fmla="*/ 0 w 54"/>
                  <a:gd name="T33" fmla="*/ 0 h 45"/>
                  <a:gd name="T34" fmla="*/ 0 w 54"/>
                  <a:gd name="T35" fmla="*/ 0 h 45"/>
                  <a:gd name="T36" fmla="*/ 0 w 54"/>
                  <a:gd name="T37" fmla="*/ 0 h 4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54" h="45">
                    <a:moveTo>
                      <a:pt x="0" y="0"/>
                    </a:moveTo>
                    <a:lnTo>
                      <a:pt x="0" y="0"/>
                    </a:lnTo>
                    <a:lnTo>
                      <a:pt x="44" y="45"/>
                    </a:lnTo>
                    <a:lnTo>
                      <a:pt x="44" y="42"/>
                    </a:lnTo>
                    <a:lnTo>
                      <a:pt x="54" y="2"/>
                    </a:lnTo>
                    <a:lnTo>
                      <a:pt x="48" y="1"/>
                    </a:lnTo>
                    <a:lnTo>
                      <a:pt x="48" y="2"/>
                    </a:lnTo>
                    <a:lnTo>
                      <a:pt x="17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4" name="Freeform 260"/>
              <p:cNvSpPr>
                <a:spLocks/>
              </p:cNvSpPr>
              <p:nvPr/>
            </p:nvSpPr>
            <p:spPr bwMode="auto">
              <a:xfrm>
                <a:off x="-4581" y="4668"/>
                <a:ext cx="54" cy="45"/>
              </a:xfrm>
              <a:custGeom>
                <a:avLst/>
                <a:gdLst>
                  <a:gd name="T0" fmla="*/ 0 w 54"/>
                  <a:gd name="T1" fmla="*/ 0 h 45"/>
                  <a:gd name="T2" fmla="*/ 0 w 54"/>
                  <a:gd name="T3" fmla="*/ 0 h 45"/>
                  <a:gd name="T4" fmla="*/ 44 w 54"/>
                  <a:gd name="T5" fmla="*/ 45 h 45"/>
                  <a:gd name="T6" fmla="*/ 44 w 54"/>
                  <a:gd name="T7" fmla="*/ 45 h 45"/>
                  <a:gd name="T8" fmla="*/ 44 w 54"/>
                  <a:gd name="T9" fmla="*/ 45 h 45"/>
                  <a:gd name="T10" fmla="*/ 44 w 54"/>
                  <a:gd name="T11" fmla="*/ 45 h 45"/>
                  <a:gd name="T12" fmla="*/ 44 w 54"/>
                  <a:gd name="T13" fmla="*/ 42 h 45"/>
                  <a:gd name="T14" fmla="*/ 44 w 54"/>
                  <a:gd name="T15" fmla="*/ 42 h 45"/>
                  <a:gd name="T16" fmla="*/ 44 w 54"/>
                  <a:gd name="T17" fmla="*/ 42 h 45"/>
                  <a:gd name="T18" fmla="*/ 54 w 54"/>
                  <a:gd name="T19" fmla="*/ 2 h 45"/>
                  <a:gd name="T20" fmla="*/ 48 w 54"/>
                  <a:gd name="T21" fmla="*/ 1 h 45"/>
                  <a:gd name="T22" fmla="*/ 48 w 54"/>
                  <a:gd name="T23" fmla="*/ 1 h 45"/>
                  <a:gd name="T24" fmla="*/ 48 w 54"/>
                  <a:gd name="T25" fmla="*/ 2 h 45"/>
                  <a:gd name="T26" fmla="*/ 17 w 54"/>
                  <a:gd name="T27" fmla="*/ 0 h 45"/>
                  <a:gd name="T28" fmla="*/ 17 w 54"/>
                  <a:gd name="T29" fmla="*/ 0 h 45"/>
                  <a:gd name="T30" fmla="*/ 3 w 54"/>
                  <a:gd name="T31" fmla="*/ 0 h 45"/>
                  <a:gd name="T32" fmla="*/ 0 w 54"/>
                  <a:gd name="T33" fmla="*/ 0 h 45"/>
                  <a:gd name="T34" fmla="*/ 0 w 54"/>
                  <a:gd name="T35" fmla="*/ 0 h 45"/>
                  <a:gd name="T36" fmla="*/ 0 w 54"/>
                  <a:gd name="T37" fmla="*/ 0 h 4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54" h="45">
                    <a:moveTo>
                      <a:pt x="0" y="0"/>
                    </a:moveTo>
                    <a:lnTo>
                      <a:pt x="0" y="0"/>
                    </a:lnTo>
                    <a:lnTo>
                      <a:pt x="44" y="45"/>
                    </a:lnTo>
                    <a:lnTo>
                      <a:pt x="44" y="42"/>
                    </a:lnTo>
                    <a:lnTo>
                      <a:pt x="54" y="2"/>
                    </a:lnTo>
                    <a:lnTo>
                      <a:pt x="48" y="1"/>
                    </a:lnTo>
                    <a:lnTo>
                      <a:pt x="48" y="2"/>
                    </a:lnTo>
                    <a:lnTo>
                      <a:pt x="17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5" name="Freeform 261"/>
              <p:cNvSpPr>
                <a:spLocks/>
              </p:cNvSpPr>
              <p:nvPr/>
            </p:nvSpPr>
            <p:spPr bwMode="auto">
              <a:xfrm>
                <a:off x="-4598" y="4666"/>
                <a:ext cx="35" cy="19"/>
              </a:xfrm>
              <a:custGeom>
                <a:avLst/>
                <a:gdLst>
                  <a:gd name="T0" fmla="*/ 27 w 120"/>
                  <a:gd name="T1" fmla="*/ 18 h 65"/>
                  <a:gd name="T2" fmla="*/ 23 w 120"/>
                  <a:gd name="T3" fmla="*/ 19 h 65"/>
                  <a:gd name="T4" fmla="*/ 12 w 120"/>
                  <a:gd name="T5" fmla="*/ 19 h 65"/>
                  <a:gd name="T6" fmla="*/ 8 w 120"/>
                  <a:gd name="T7" fmla="*/ 18 h 65"/>
                  <a:gd name="T8" fmla="*/ 1 w 120"/>
                  <a:gd name="T9" fmla="*/ 5 h 65"/>
                  <a:gd name="T10" fmla="*/ 5 w 120"/>
                  <a:gd name="T11" fmla="*/ 0 h 65"/>
                  <a:gd name="T12" fmla="*/ 29 w 120"/>
                  <a:gd name="T13" fmla="*/ 0 h 65"/>
                  <a:gd name="T14" fmla="*/ 34 w 120"/>
                  <a:gd name="T15" fmla="*/ 5 h 65"/>
                  <a:gd name="T16" fmla="*/ 27 w 120"/>
                  <a:gd name="T17" fmla="*/ 18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0" h="65">
                    <a:moveTo>
                      <a:pt x="93" y="61"/>
                    </a:moveTo>
                    <a:cubicBezTo>
                      <a:pt x="91" y="63"/>
                      <a:pt x="86" y="65"/>
                      <a:pt x="8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4" y="65"/>
                      <a:pt x="28" y="63"/>
                      <a:pt x="27" y="61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0" y="8"/>
                      <a:pt x="6" y="0"/>
                      <a:pt x="18" y="0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14" y="0"/>
                      <a:pt x="120" y="8"/>
                      <a:pt x="115" y="17"/>
                    </a:cubicBez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0033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6" name="Freeform 262"/>
              <p:cNvSpPr>
                <a:spLocks/>
              </p:cNvSpPr>
              <p:nvPr/>
            </p:nvSpPr>
            <p:spPr bwMode="auto">
              <a:xfrm>
                <a:off x="-4595" y="4683"/>
                <a:ext cx="30" cy="75"/>
              </a:xfrm>
              <a:custGeom>
                <a:avLst/>
                <a:gdLst>
                  <a:gd name="T0" fmla="*/ 7 w 103"/>
                  <a:gd name="T1" fmla="*/ 75 h 256"/>
                  <a:gd name="T2" fmla="*/ 0 w 103"/>
                  <a:gd name="T3" fmla="*/ 75 h 256"/>
                  <a:gd name="T4" fmla="*/ 6 w 103"/>
                  <a:gd name="T5" fmla="*/ 0 h 256"/>
                  <a:gd name="T6" fmla="*/ 6 w 103"/>
                  <a:gd name="T7" fmla="*/ 0 h 256"/>
                  <a:gd name="T8" fmla="*/ 6 w 103"/>
                  <a:gd name="T9" fmla="*/ 0 h 256"/>
                  <a:gd name="T10" fmla="*/ 25 w 103"/>
                  <a:gd name="T11" fmla="*/ 0 h 256"/>
                  <a:gd name="T12" fmla="*/ 25 w 103"/>
                  <a:gd name="T13" fmla="*/ 0 h 256"/>
                  <a:gd name="T14" fmla="*/ 25 w 103"/>
                  <a:gd name="T15" fmla="*/ 0 h 256"/>
                  <a:gd name="T16" fmla="*/ 30 w 103"/>
                  <a:gd name="T17" fmla="*/ 74 h 256"/>
                  <a:gd name="T18" fmla="*/ 7 w 103"/>
                  <a:gd name="T19" fmla="*/ 75 h 25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3" h="256">
                    <a:moveTo>
                      <a:pt x="24" y="256"/>
                    </a:moveTo>
                    <a:cubicBezTo>
                      <a:pt x="16" y="256"/>
                      <a:pt x="8" y="256"/>
                      <a:pt x="0" y="255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103" y="252"/>
                      <a:pt x="103" y="252"/>
                      <a:pt x="103" y="252"/>
                    </a:cubicBezTo>
                    <a:cubicBezTo>
                      <a:pt x="77" y="254"/>
                      <a:pt x="51" y="256"/>
                      <a:pt x="24" y="256"/>
                    </a:cubicBezTo>
                    <a:close/>
                  </a:path>
                </a:pathLst>
              </a:custGeom>
              <a:solidFill>
                <a:srgbClr val="0033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7" name="Freeform 263"/>
              <p:cNvSpPr>
                <a:spLocks/>
              </p:cNvSpPr>
              <p:nvPr/>
            </p:nvSpPr>
            <p:spPr bwMode="auto">
              <a:xfrm>
                <a:off x="-4748" y="4647"/>
                <a:ext cx="127" cy="109"/>
              </a:xfrm>
              <a:custGeom>
                <a:avLst/>
                <a:gdLst>
                  <a:gd name="T0" fmla="*/ 0 w 436"/>
                  <a:gd name="T1" fmla="*/ 42 h 374"/>
                  <a:gd name="T2" fmla="*/ 83 w 436"/>
                  <a:gd name="T3" fmla="*/ 0 h 374"/>
                  <a:gd name="T4" fmla="*/ 84 w 436"/>
                  <a:gd name="T5" fmla="*/ 0 h 374"/>
                  <a:gd name="T6" fmla="*/ 93 w 436"/>
                  <a:gd name="T7" fmla="*/ 18 h 374"/>
                  <a:gd name="T8" fmla="*/ 95 w 436"/>
                  <a:gd name="T9" fmla="*/ 21 h 374"/>
                  <a:gd name="T10" fmla="*/ 106 w 436"/>
                  <a:gd name="T11" fmla="*/ 41 h 374"/>
                  <a:gd name="T12" fmla="*/ 127 w 436"/>
                  <a:gd name="T13" fmla="*/ 109 h 374"/>
                  <a:gd name="T14" fmla="*/ 113 w 436"/>
                  <a:gd name="T15" fmla="*/ 106 h 374"/>
                  <a:gd name="T16" fmla="*/ 111 w 436"/>
                  <a:gd name="T17" fmla="*/ 106 h 374"/>
                  <a:gd name="T18" fmla="*/ 69 w 436"/>
                  <a:gd name="T19" fmla="*/ 92 h 374"/>
                  <a:gd name="T20" fmla="*/ 0 w 436"/>
                  <a:gd name="T21" fmla="*/ 42 h 37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6" h="374">
                    <a:moveTo>
                      <a:pt x="0" y="143"/>
                    </a:moveTo>
                    <a:cubicBezTo>
                      <a:pt x="117" y="40"/>
                      <a:pt x="269" y="4"/>
                      <a:pt x="285" y="0"/>
                    </a:cubicBezTo>
                    <a:cubicBezTo>
                      <a:pt x="286" y="0"/>
                      <a:pt x="287" y="0"/>
                      <a:pt x="287" y="0"/>
                    </a:cubicBezTo>
                    <a:cubicBezTo>
                      <a:pt x="320" y="62"/>
                      <a:pt x="320" y="62"/>
                      <a:pt x="320" y="62"/>
                    </a:cubicBezTo>
                    <a:cubicBezTo>
                      <a:pt x="325" y="71"/>
                      <a:pt x="325" y="71"/>
                      <a:pt x="325" y="71"/>
                    </a:cubicBezTo>
                    <a:cubicBezTo>
                      <a:pt x="363" y="140"/>
                      <a:pt x="363" y="140"/>
                      <a:pt x="363" y="140"/>
                    </a:cubicBezTo>
                    <a:cubicBezTo>
                      <a:pt x="436" y="374"/>
                      <a:pt x="436" y="374"/>
                      <a:pt x="436" y="374"/>
                    </a:cubicBezTo>
                    <a:cubicBezTo>
                      <a:pt x="420" y="371"/>
                      <a:pt x="404" y="368"/>
                      <a:pt x="389" y="365"/>
                    </a:cubicBezTo>
                    <a:cubicBezTo>
                      <a:pt x="386" y="364"/>
                      <a:pt x="383" y="364"/>
                      <a:pt x="381" y="363"/>
                    </a:cubicBezTo>
                    <a:cubicBezTo>
                      <a:pt x="330" y="352"/>
                      <a:pt x="282" y="335"/>
                      <a:pt x="236" y="314"/>
                    </a:cubicBezTo>
                    <a:cubicBezTo>
                      <a:pt x="146" y="273"/>
                      <a:pt x="66" y="214"/>
                      <a:pt x="0" y="143"/>
                    </a:cubicBezTo>
                    <a:close/>
                  </a:path>
                </a:pathLst>
              </a:custGeom>
              <a:solidFill>
                <a:srgbClr val="1216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8" name="Freeform 264"/>
              <p:cNvSpPr>
                <a:spLocks/>
              </p:cNvSpPr>
              <p:nvPr/>
            </p:nvSpPr>
            <p:spPr bwMode="auto">
              <a:xfrm>
                <a:off x="-4541" y="4646"/>
                <a:ext cx="112" cy="107"/>
              </a:xfrm>
              <a:custGeom>
                <a:avLst/>
                <a:gdLst>
                  <a:gd name="T0" fmla="*/ 0 w 383"/>
                  <a:gd name="T1" fmla="*/ 107 h 366"/>
                  <a:gd name="T2" fmla="*/ 20 w 383"/>
                  <a:gd name="T3" fmla="*/ 42 h 366"/>
                  <a:gd name="T4" fmla="*/ 20 w 383"/>
                  <a:gd name="T5" fmla="*/ 21 h 366"/>
                  <a:gd name="T6" fmla="*/ 20 w 383"/>
                  <a:gd name="T7" fmla="*/ 21 h 366"/>
                  <a:gd name="T8" fmla="*/ 20 w 383"/>
                  <a:gd name="T9" fmla="*/ 8 h 366"/>
                  <a:gd name="T10" fmla="*/ 20 w 383"/>
                  <a:gd name="T11" fmla="*/ 1 h 366"/>
                  <a:gd name="T12" fmla="*/ 20 w 383"/>
                  <a:gd name="T13" fmla="*/ 1 h 366"/>
                  <a:gd name="T14" fmla="*/ 19 w 383"/>
                  <a:gd name="T15" fmla="*/ 0 h 366"/>
                  <a:gd name="T16" fmla="*/ 19 w 383"/>
                  <a:gd name="T17" fmla="*/ 0 h 366"/>
                  <a:gd name="T18" fmla="*/ 44 w 383"/>
                  <a:gd name="T19" fmla="*/ 7 h 366"/>
                  <a:gd name="T20" fmla="*/ 45 w 383"/>
                  <a:gd name="T21" fmla="*/ 7 h 366"/>
                  <a:gd name="T22" fmla="*/ 105 w 383"/>
                  <a:gd name="T23" fmla="*/ 38 h 366"/>
                  <a:gd name="T24" fmla="*/ 112 w 383"/>
                  <a:gd name="T25" fmla="*/ 43 h 366"/>
                  <a:gd name="T26" fmla="*/ 57 w 383"/>
                  <a:gd name="T27" fmla="*/ 86 h 366"/>
                  <a:gd name="T28" fmla="*/ 19 w 383"/>
                  <a:gd name="T29" fmla="*/ 102 h 366"/>
                  <a:gd name="T30" fmla="*/ 0 w 383"/>
                  <a:gd name="T31" fmla="*/ 107 h 36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383" h="366">
                    <a:moveTo>
                      <a:pt x="0" y="366"/>
                    </a:moveTo>
                    <a:cubicBezTo>
                      <a:pt x="68" y="145"/>
                      <a:pt x="68" y="145"/>
                      <a:pt x="68" y="145"/>
                    </a:cubicBezTo>
                    <a:cubicBezTo>
                      <a:pt x="67" y="73"/>
                      <a:pt x="67" y="73"/>
                      <a:pt x="67" y="73"/>
                    </a:cubicBezTo>
                    <a:cubicBezTo>
                      <a:pt x="67" y="72"/>
                      <a:pt x="67" y="72"/>
                      <a:pt x="67" y="72"/>
                    </a:cubicBezTo>
                    <a:cubicBezTo>
                      <a:pt x="67" y="27"/>
                      <a:pt x="67" y="27"/>
                      <a:pt x="67" y="2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8" y="0"/>
                      <a:pt x="103" y="7"/>
                      <a:pt x="152" y="24"/>
                    </a:cubicBezTo>
                    <a:cubicBezTo>
                      <a:pt x="153" y="24"/>
                      <a:pt x="153" y="24"/>
                      <a:pt x="153" y="24"/>
                    </a:cubicBezTo>
                    <a:cubicBezTo>
                      <a:pt x="211" y="44"/>
                      <a:pt x="289" y="77"/>
                      <a:pt x="360" y="130"/>
                    </a:cubicBezTo>
                    <a:cubicBezTo>
                      <a:pt x="368" y="135"/>
                      <a:pt x="375" y="142"/>
                      <a:pt x="383" y="148"/>
                    </a:cubicBezTo>
                    <a:cubicBezTo>
                      <a:pt x="328" y="206"/>
                      <a:pt x="264" y="256"/>
                      <a:pt x="194" y="294"/>
                    </a:cubicBezTo>
                    <a:cubicBezTo>
                      <a:pt x="153" y="316"/>
                      <a:pt x="110" y="334"/>
                      <a:pt x="65" y="349"/>
                    </a:cubicBezTo>
                    <a:cubicBezTo>
                      <a:pt x="44" y="355"/>
                      <a:pt x="22" y="361"/>
                      <a:pt x="0" y="366"/>
                    </a:cubicBezTo>
                    <a:close/>
                  </a:path>
                </a:pathLst>
              </a:custGeom>
              <a:solidFill>
                <a:srgbClr val="3C4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79" name="Freeform 265"/>
              <p:cNvSpPr>
                <a:spLocks/>
              </p:cNvSpPr>
              <p:nvPr/>
            </p:nvSpPr>
            <p:spPr bwMode="auto">
              <a:xfrm>
                <a:off x="-4581" y="4639"/>
                <a:ext cx="65" cy="74"/>
              </a:xfrm>
              <a:custGeom>
                <a:avLst/>
                <a:gdLst>
                  <a:gd name="T0" fmla="*/ 0 w 65"/>
                  <a:gd name="T1" fmla="*/ 26 h 74"/>
                  <a:gd name="T2" fmla="*/ 47 w 65"/>
                  <a:gd name="T3" fmla="*/ 74 h 74"/>
                  <a:gd name="T4" fmla="*/ 65 w 65"/>
                  <a:gd name="T5" fmla="*/ 8 h 74"/>
                  <a:gd name="T6" fmla="*/ 36 w 65"/>
                  <a:gd name="T7" fmla="*/ 0 h 74"/>
                  <a:gd name="T8" fmla="*/ 0 w 65"/>
                  <a:gd name="T9" fmla="*/ 2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74">
                    <a:moveTo>
                      <a:pt x="0" y="26"/>
                    </a:moveTo>
                    <a:lnTo>
                      <a:pt x="47" y="74"/>
                    </a:lnTo>
                    <a:lnTo>
                      <a:pt x="65" y="8"/>
                    </a:lnTo>
                    <a:lnTo>
                      <a:pt x="36" y="0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0" name="Freeform 266"/>
              <p:cNvSpPr>
                <a:spLocks/>
              </p:cNvSpPr>
              <p:nvPr/>
            </p:nvSpPr>
            <p:spPr bwMode="auto">
              <a:xfrm>
                <a:off x="-4552" y="4645"/>
                <a:ext cx="55" cy="110"/>
              </a:xfrm>
              <a:custGeom>
                <a:avLst/>
                <a:gdLst>
                  <a:gd name="T0" fmla="*/ 55 w 189"/>
                  <a:gd name="T1" fmla="*/ 8 h 378"/>
                  <a:gd name="T2" fmla="*/ 54 w 189"/>
                  <a:gd name="T3" fmla="*/ 22 h 378"/>
                  <a:gd name="T4" fmla="*/ 54 w 189"/>
                  <a:gd name="T5" fmla="*/ 22 h 378"/>
                  <a:gd name="T6" fmla="*/ 54 w 189"/>
                  <a:gd name="T7" fmla="*/ 23 h 378"/>
                  <a:gd name="T8" fmla="*/ 49 w 189"/>
                  <a:gd name="T9" fmla="*/ 90 h 378"/>
                  <a:gd name="T10" fmla="*/ 22 w 189"/>
                  <a:gd name="T11" fmla="*/ 90 h 378"/>
                  <a:gd name="T12" fmla="*/ 30 w 189"/>
                  <a:gd name="T13" fmla="*/ 103 h 378"/>
                  <a:gd name="T14" fmla="*/ 11 w 189"/>
                  <a:gd name="T15" fmla="*/ 108 h 378"/>
                  <a:gd name="T16" fmla="*/ 4 w 189"/>
                  <a:gd name="T17" fmla="*/ 109 h 378"/>
                  <a:gd name="T18" fmla="*/ 0 w 189"/>
                  <a:gd name="T19" fmla="*/ 110 h 378"/>
                  <a:gd name="T20" fmla="*/ 10 w 189"/>
                  <a:gd name="T21" fmla="*/ 64 h 378"/>
                  <a:gd name="T22" fmla="*/ 11 w 189"/>
                  <a:gd name="T23" fmla="*/ 61 h 378"/>
                  <a:gd name="T24" fmla="*/ 19 w 189"/>
                  <a:gd name="T25" fmla="*/ 25 h 378"/>
                  <a:gd name="T26" fmla="*/ 19 w 189"/>
                  <a:gd name="T27" fmla="*/ 25 h 378"/>
                  <a:gd name="T28" fmla="*/ 19 w 189"/>
                  <a:gd name="T29" fmla="*/ 25 h 378"/>
                  <a:gd name="T30" fmla="*/ 19 w 189"/>
                  <a:gd name="T31" fmla="*/ 24 h 378"/>
                  <a:gd name="T32" fmla="*/ 19 w 189"/>
                  <a:gd name="T33" fmla="*/ 22 h 378"/>
                  <a:gd name="T34" fmla="*/ 23 w 189"/>
                  <a:gd name="T35" fmla="*/ 6 h 378"/>
                  <a:gd name="T36" fmla="*/ 23 w 189"/>
                  <a:gd name="T37" fmla="*/ 6 h 378"/>
                  <a:gd name="T38" fmla="*/ 25 w 189"/>
                  <a:gd name="T39" fmla="*/ 1 h 378"/>
                  <a:gd name="T40" fmla="*/ 25 w 189"/>
                  <a:gd name="T41" fmla="*/ 0 h 378"/>
                  <a:gd name="T42" fmla="*/ 25 w 189"/>
                  <a:gd name="T43" fmla="*/ 0 h 378"/>
                  <a:gd name="T44" fmla="*/ 25 w 189"/>
                  <a:gd name="T45" fmla="*/ 0 h 378"/>
                  <a:gd name="T46" fmla="*/ 55 w 189"/>
                  <a:gd name="T47" fmla="*/ 8 h 37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9" h="378">
                    <a:moveTo>
                      <a:pt x="189" y="29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5" y="78"/>
                      <a:pt x="185" y="78"/>
                      <a:pt x="185" y="78"/>
                    </a:cubicBezTo>
                    <a:cubicBezTo>
                      <a:pt x="167" y="309"/>
                      <a:pt x="167" y="309"/>
                      <a:pt x="167" y="309"/>
                    </a:cubicBezTo>
                    <a:cubicBezTo>
                      <a:pt x="75" y="309"/>
                      <a:pt x="75" y="309"/>
                      <a:pt x="75" y="309"/>
                    </a:cubicBezTo>
                    <a:cubicBezTo>
                      <a:pt x="102" y="353"/>
                      <a:pt x="102" y="353"/>
                      <a:pt x="102" y="353"/>
                    </a:cubicBezTo>
                    <a:cubicBezTo>
                      <a:pt x="81" y="360"/>
                      <a:pt x="59" y="366"/>
                      <a:pt x="37" y="371"/>
                    </a:cubicBezTo>
                    <a:cubicBezTo>
                      <a:pt x="29" y="373"/>
                      <a:pt x="22" y="374"/>
                      <a:pt x="15" y="376"/>
                    </a:cubicBezTo>
                    <a:cubicBezTo>
                      <a:pt x="10" y="377"/>
                      <a:pt x="5" y="378"/>
                      <a:pt x="0" y="378"/>
                    </a:cubicBezTo>
                    <a:cubicBezTo>
                      <a:pt x="36" y="219"/>
                      <a:pt x="36" y="219"/>
                      <a:pt x="36" y="219"/>
                    </a:cubicBezTo>
                    <a:cubicBezTo>
                      <a:pt x="38" y="211"/>
                      <a:pt x="38" y="211"/>
                      <a:pt x="38" y="211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7" y="82"/>
                      <a:pt x="67" y="82"/>
                      <a:pt x="67" y="82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0" y="21"/>
                      <a:pt x="80" y="21"/>
                      <a:pt x="80" y="21"/>
                    </a:cubicBezTo>
                    <a:cubicBezTo>
                      <a:pt x="80" y="21"/>
                      <a:pt x="80" y="21"/>
                      <a:pt x="80" y="21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91" y="1"/>
                      <a:pt x="163" y="19"/>
                      <a:pt x="189" y="29"/>
                    </a:cubicBezTo>
                    <a:close/>
                  </a:path>
                </a:pathLst>
              </a:custGeom>
              <a:solidFill>
                <a:srgbClr val="C1C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1" name="Freeform 267"/>
              <p:cNvSpPr>
                <a:spLocks/>
              </p:cNvSpPr>
              <p:nvPr/>
            </p:nvSpPr>
            <p:spPr bwMode="auto">
              <a:xfrm>
                <a:off x="-4645" y="4640"/>
                <a:ext cx="64" cy="73"/>
              </a:xfrm>
              <a:custGeom>
                <a:avLst/>
                <a:gdLst>
                  <a:gd name="T0" fmla="*/ 64 w 64"/>
                  <a:gd name="T1" fmla="*/ 25 h 73"/>
                  <a:gd name="T2" fmla="*/ 17 w 64"/>
                  <a:gd name="T3" fmla="*/ 73 h 73"/>
                  <a:gd name="T4" fmla="*/ 0 w 64"/>
                  <a:gd name="T5" fmla="*/ 3 h 73"/>
                  <a:gd name="T6" fmla="*/ 27 w 64"/>
                  <a:gd name="T7" fmla="*/ 0 h 73"/>
                  <a:gd name="T8" fmla="*/ 64 w 64"/>
                  <a:gd name="T9" fmla="*/ 25 h 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4" h="73">
                    <a:moveTo>
                      <a:pt x="64" y="25"/>
                    </a:moveTo>
                    <a:lnTo>
                      <a:pt x="17" y="73"/>
                    </a:lnTo>
                    <a:lnTo>
                      <a:pt x="0" y="3"/>
                    </a:lnTo>
                    <a:lnTo>
                      <a:pt x="27" y="0"/>
                    </a:lnTo>
                    <a:lnTo>
                      <a:pt x="64" y="25"/>
                    </a:lnTo>
                    <a:close/>
                  </a:path>
                </a:pathLst>
              </a:custGeom>
              <a:solidFill>
                <a:srgbClr val="FCFD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2" name="Freeform 268"/>
              <p:cNvSpPr>
                <a:spLocks/>
              </p:cNvSpPr>
              <p:nvPr/>
            </p:nvSpPr>
            <p:spPr bwMode="auto">
              <a:xfrm>
                <a:off x="-4749" y="4646"/>
                <a:ext cx="128" cy="110"/>
              </a:xfrm>
              <a:custGeom>
                <a:avLst/>
                <a:gdLst>
                  <a:gd name="T0" fmla="*/ 0 w 438"/>
                  <a:gd name="T1" fmla="*/ 42 h 375"/>
                  <a:gd name="T2" fmla="*/ 0 w 438"/>
                  <a:gd name="T3" fmla="*/ 42 h 375"/>
                  <a:gd name="T4" fmla="*/ 84 w 438"/>
                  <a:gd name="T5" fmla="*/ 0 h 375"/>
                  <a:gd name="T6" fmla="*/ 84 w 438"/>
                  <a:gd name="T7" fmla="*/ 0 h 375"/>
                  <a:gd name="T8" fmla="*/ 94 w 438"/>
                  <a:gd name="T9" fmla="*/ 18 h 375"/>
                  <a:gd name="T10" fmla="*/ 96 w 438"/>
                  <a:gd name="T11" fmla="*/ 21 h 375"/>
                  <a:gd name="T12" fmla="*/ 106 w 438"/>
                  <a:gd name="T13" fmla="*/ 41 h 375"/>
                  <a:gd name="T14" fmla="*/ 128 w 438"/>
                  <a:gd name="T15" fmla="*/ 110 h 375"/>
                  <a:gd name="T16" fmla="*/ 128 w 438"/>
                  <a:gd name="T17" fmla="*/ 110 h 375"/>
                  <a:gd name="T18" fmla="*/ 114 w 438"/>
                  <a:gd name="T19" fmla="*/ 107 h 375"/>
                  <a:gd name="T20" fmla="*/ 112 w 438"/>
                  <a:gd name="T21" fmla="*/ 107 h 375"/>
                  <a:gd name="T22" fmla="*/ 69 w 438"/>
                  <a:gd name="T23" fmla="*/ 92 h 375"/>
                  <a:gd name="T24" fmla="*/ 0 w 438"/>
                  <a:gd name="T25" fmla="*/ 42 h 37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38" h="375">
                    <a:moveTo>
                      <a:pt x="1" y="144"/>
                    </a:moveTo>
                    <a:cubicBezTo>
                      <a:pt x="0" y="143"/>
                      <a:pt x="0" y="143"/>
                      <a:pt x="0" y="143"/>
                    </a:cubicBezTo>
                    <a:cubicBezTo>
                      <a:pt x="125" y="33"/>
                      <a:pt x="288" y="0"/>
                      <a:pt x="288" y="0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322" y="62"/>
                      <a:pt x="322" y="62"/>
                      <a:pt x="322" y="62"/>
                    </a:cubicBezTo>
                    <a:cubicBezTo>
                      <a:pt x="327" y="72"/>
                      <a:pt x="327" y="72"/>
                      <a:pt x="327" y="72"/>
                    </a:cubicBezTo>
                    <a:cubicBezTo>
                      <a:pt x="364" y="140"/>
                      <a:pt x="364" y="140"/>
                      <a:pt x="364" y="140"/>
                    </a:cubicBezTo>
                    <a:cubicBezTo>
                      <a:pt x="438" y="375"/>
                      <a:pt x="438" y="375"/>
                      <a:pt x="438" y="375"/>
                    </a:cubicBezTo>
                    <a:cubicBezTo>
                      <a:pt x="437" y="375"/>
                      <a:pt x="437" y="375"/>
                      <a:pt x="437" y="375"/>
                    </a:cubicBezTo>
                    <a:cubicBezTo>
                      <a:pt x="421" y="372"/>
                      <a:pt x="405" y="369"/>
                      <a:pt x="390" y="366"/>
                    </a:cubicBezTo>
                    <a:cubicBezTo>
                      <a:pt x="387" y="365"/>
                      <a:pt x="384" y="365"/>
                      <a:pt x="382" y="364"/>
                    </a:cubicBezTo>
                    <a:cubicBezTo>
                      <a:pt x="331" y="353"/>
                      <a:pt x="283" y="336"/>
                      <a:pt x="237" y="315"/>
                    </a:cubicBezTo>
                    <a:cubicBezTo>
                      <a:pt x="147" y="274"/>
                      <a:pt x="67" y="215"/>
                      <a:pt x="1" y="144"/>
                    </a:cubicBezTo>
                    <a:close/>
                  </a:path>
                </a:pathLst>
              </a:custGeom>
              <a:solidFill>
                <a:srgbClr val="3C4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3" name="Freeform 269"/>
              <p:cNvSpPr>
                <a:spLocks/>
              </p:cNvSpPr>
              <p:nvPr/>
            </p:nvSpPr>
            <p:spPr bwMode="auto">
              <a:xfrm>
                <a:off x="-4665" y="4641"/>
                <a:ext cx="56" cy="116"/>
              </a:xfrm>
              <a:custGeom>
                <a:avLst/>
                <a:gdLst>
                  <a:gd name="T0" fmla="*/ 51 w 193"/>
                  <a:gd name="T1" fmla="*/ 115 h 397"/>
                  <a:gd name="T2" fmla="*/ 44 w 193"/>
                  <a:gd name="T3" fmla="*/ 115 h 397"/>
                  <a:gd name="T4" fmla="*/ 44 w 193"/>
                  <a:gd name="T5" fmla="*/ 115 h 397"/>
                  <a:gd name="T6" fmla="*/ 44 w 193"/>
                  <a:gd name="T7" fmla="*/ 115 h 397"/>
                  <a:gd name="T8" fmla="*/ 30 w 193"/>
                  <a:gd name="T9" fmla="*/ 112 h 397"/>
                  <a:gd name="T10" fmla="*/ 28 w 193"/>
                  <a:gd name="T11" fmla="*/ 111 h 397"/>
                  <a:gd name="T12" fmla="*/ 25 w 193"/>
                  <a:gd name="T13" fmla="*/ 103 h 397"/>
                  <a:gd name="T14" fmla="*/ 34 w 193"/>
                  <a:gd name="T15" fmla="*/ 89 h 397"/>
                  <a:gd name="T16" fmla="*/ 7 w 193"/>
                  <a:gd name="T17" fmla="*/ 89 h 397"/>
                  <a:gd name="T18" fmla="*/ 0 w 193"/>
                  <a:gd name="T19" fmla="*/ 5 h 397"/>
                  <a:gd name="T20" fmla="*/ 0 w 193"/>
                  <a:gd name="T21" fmla="*/ 5 h 397"/>
                  <a:gd name="T22" fmla="*/ 1 w 193"/>
                  <a:gd name="T23" fmla="*/ 5 h 397"/>
                  <a:gd name="T24" fmla="*/ 3 w 193"/>
                  <a:gd name="T25" fmla="*/ 4 h 397"/>
                  <a:gd name="T26" fmla="*/ 31 w 193"/>
                  <a:gd name="T27" fmla="*/ 0 h 397"/>
                  <a:gd name="T28" fmla="*/ 31 w 193"/>
                  <a:gd name="T29" fmla="*/ 0 h 397"/>
                  <a:gd name="T30" fmla="*/ 32 w 193"/>
                  <a:gd name="T31" fmla="*/ 4 h 397"/>
                  <a:gd name="T32" fmla="*/ 32 w 193"/>
                  <a:gd name="T33" fmla="*/ 9 h 397"/>
                  <a:gd name="T34" fmla="*/ 32 w 193"/>
                  <a:gd name="T35" fmla="*/ 9 h 397"/>
                  <a:gd name="T36" fmla="*/ 35 w 193"/>
                  <a:gd name="T37" fmla="*/ 23 h 397"/>
                  <a:gd name="T38" fmla="*/ 36 w 193"/>
                  <a:gd name="T39" fmla="*/ 26 h 397"/>
                  <a:gd name="T40" fmla="*/ 36 w 193"/>
                  <a:gd name="T41" fmla="*/ 26 h 397"/>
                  <a:gd name="T42" fmla="*/ 37 w 193"/>
                  <a:gd name="T43" fmla="*/ 29 h 397"/>
                  <a:gd name="T44" fmla="*/ 37 w 193"/>
                  <a:gd name="T45" fmla="*/ 29 h 397"/>
                  <a:gd name="T46" fmla="*/ 37 w 193"/>
                  <a:gd name="T47" fmla="*/ 29 h 397"/>
                  <a:gd name="T48" fmla="*/ 45 w 193"/>
                  <a:gd name="T49" fmla="*/ 64 h 397"/>
                  <a:gd name="T50" fmla="*/ 45 w 193"/>
                  <a:gd name="T51" fmla="*/ 66 h 397"/>
                  <a:gd name="T52" fmla="*/ 56 w 193"/>
                  <a:gd name="T53" fmla="*/ 116 h 397"/>
                  <a:gd name="T54" fmla="*/ 51 w 193"/>
                  <a:gd name="T55" fmla="*/ 115 h 39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93" h="397">
                    <a:moveTo>
                      <a:pt x="175" y="395"/>
                    </a:moveTo>
                    <a:cubicBezTo>
                      <a:pt x="168" y="394"/>
                      <a:pt x="160" y="393"/>
                      <a:pt x="153" y="392"/>
                    </a:cubicBezTo>
                    <a:cubicBezTo>
                      <a:pt x="153" y="392"/>
                      <a:pt x="152" y="392"/>
                      <a:pt x="152" y="392"/>
                    </a:cubicBezTo>
                    <a:cubicBezTo>
                      <a:pt x="151" y="392"/>
                      <a:pt x="151" y="392"/>
                      <a:pt x="151" y="392"/>
                    </a:cubicBezTo>
                    <a:cubicBezTo>
                      <a:pt x="135" y="389"/>
                      <a:pt x="119" y="386"/>
                      <a:pt x="104" y="383"/>
                    </a:cubicBezTo>
                    <a:cubicBezTo>
                      <a:pt x="101" y="382"/>
                      <a:pt x="98" y="382"/>
                      <a:pt x="96" y="381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116" y="304"/>
                      <a:pt x="116" y="304"/>
                      <a:pt x="116" y="304"/>
                    </a:cubicBezTo>
                    <a:cubicBezTo>
                      <a:pt x="23" y="304"/>
                      <a:pt x="23" y="304"/>
                      <a:pt x="23" y="30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5" y="16"/>
                      <a:pt x="7" y="14"/>
                      <a:pt x="11" y="13"/>
                    </a:cubicBezTo>
                    <a:cubicBezTo>
                      <a:pt x="56" y="3"/>
                      <a:pt x="104" y="0"/>
                      <a:pt x="10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9" y="12"/>
                      <a:pt x="109" y="12"/>
                      <a:pt x="109" y="12"/>
                    </a:cubicBezTo>
                    <a:cubicBezTo>
                      <a:pt x="112" y="30"/>
                      <a:pt x="112" y="30"/>
                      <a:pt x="112" y="30"/>
                    </a:cubicBezTo>
                    <a:cubicBezTo>
                      <a:pt x="112" y="30"/>
                      <a:pt x="112" y="30"/>
                      <a:pt x="112" y="30"/>
                    </a:cubicBezTo>
                    <a:cubicBezTo>
                      <a:pt x="122" y="78"/>
                      <a:pt x="122" y="78"/>
                      <a:pt x="122" y="78"/>
                    </a:cubicBezTo>
                    <a:cubicBezTo>
                      <a:pt x="124" y="88"/>
                      <a:pt x="124" y="88"/>
                      <a:pt x="124" y="88"/>
                    </a:cubicBezTo>
                    <a:cubicBezTo>
                      <a:pt x="124" y="88"/>
                      <a:pt x="124" y="88"/>
                      <a:pt x="124" y="88"/>
                    </a:cubicBezTo>
                    <a:cubicBezTo>
                      <a:pt x="128" y="98"/>
                      <a:pt x="128" y="98"/>
                      <a:pt x="128" y="98"/>
                    </a:cubicBezTo>
                    <a:cubicBezTo>
                      <a:pt x="128" y="98"/>
                      <a:pt x="128" y="98"/>
                      <a:pt x="128" y="98"/>
                    </a:cubicBezTo>
                    <a:cubicBezTo>
                      <a:pt x="128" y="99"/>
                      <a:pt x="128" y="99"/>
                      <a:pt x="128" y="99"/>
                    </a:cubicBezTo>
                    <a:cubicBezTo>
                      <a:pt x="154" y="218"/>
                      <a:pt x="154" y="218"/>
                      <a:pt x="154" y="218"/>
                    </a:cubicBezTo>
                    <a:cubicBezTo>
                      <a:pt x="156" y="225"/>
                      <a:pt x="156" y="225"/>
                      <a:pt x="156" y="225"/>
                    </a:cubicBezTo>
                    <a:cubicBezTo>
                      <a:pt x="193" y="397"/>
                      <a:pt x="193" y="397"/>
                      <a:pt x="193" y="397"/>
                    </a:cubicBezTo>
                    <a:cubicBezTo>
                      <a:pt x="187" y="396"/>
                      <a:pt x="181" y="395"/>
                      <a:pt x="175" y="395"/>
                    </a:cubicBezTo>
                    <a:close/>
                  </a:path>
                </a:pathLst>
              </a:custGeom>
              <a:solidFill>
                <a:srgbClr val="C1C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4" name="Freeform 270"/>
              <p:cNvSpPr>
                <a:spLocks/>
              </p:cNvSpPr>
              <p:nvPr/>
            </p:nvSpPr>
            <p:spPr bwMode="auto">
              <a:xfrm>
                <a:off x="-3281" y="2505"/>
                <a:ext cx="434" cy="435"/>
              </a:xfrm>
              <a:custGeom>
                <a:avLst/>
                <a:gdLst>
                  <a:gd name="T0" fmla="*/ 434 w 1490"/>
                  <a:gd name="T1" fmla="*/ 218 h 1490"/>
                  <a:gd name="T2" fmla="*/ 356 w 1490"/>
                  <a:gd name="T3" fmla="*/ 384 h 1490"/>
                  <a:gd name="T4" fmla="*/ 217 w 1490"/>
                  <a:gd name="T5" fmla="*/ 435 h 1490"/>
                  <a:gd name="T6" fmla="*/ 84 w 1490"/>
                  <a:gd name="T7" fmla="*/ 389 h 1490"/>
                  <a:gd name="T8" fmla="*/ 0 w 1490"/>
                  <a:gd name="T9" fmla="*/ 218 h 1490"/>
                  <a:gd name="T10" fmla="*/ 217 w 1490"/>
                  <a:gd name="T11" fmla="*/ 0 h 1490"/>
                  <a:gd name="T12" fmla="*/ 434 w 1490"/>
                  <a:gd name="T13" fmla="*/ 218 h 149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90" h="1490">
                    <a:moveTo>
                      <a:pt x="1490" y="745"/>
                    </a:moveTo>
                    <a:cubicBezTo>
                      <a:pt x="1490" y="975"/>
                      <a:pt x="1386" y="1180"/>
                      <a:pt x="1222" y="1317"/>
                    </a:cubicBezTo>
                    <a:cubicBezTo>
                      <a:pt x="1093" y="1425"/>
                      <a:pt x="926" y="1490"/>
                      <a:pt x="745" y="1490"/>
                    </a:cubicBezTo>
                    <a:cubicBezTo>
                      <a:pt x="572" y="1490"/>
                      <a:pt x="413" y="1431"/>
                      <a:pt x="287" y="1332"/>
                    </a:cubicBezTo>
                    <a:cubicBezTo>
                      <a:pt x="112" y="1196"/>
                      <a:pt x="0" y="983"/>
                      <a:pt x="0" y="745"/>
                    </a:cubicBezTo>
                    <a:cubicBezTo>
                      <a:pt x="0" y="333"/>
                      <a:pt x="334" y="0"/>
                      <a:pt x="745" y="0"/>
                    </a:cubicBezTo>
                    <a:cubicBezTo>
                      <a:pt x="1157" y="0"/>
                      <a:pt x="1490" y="333"/>
                      <a:pt x="1490" y="745"/>
                    </a:cubicBezTo>
                    <a:close/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5" name="Freeform 271"/>
              <p:cNvSpPr>
                <a:spLocks/>
              </p:cNvSpPr>
              <p:nvPr/>
            </p:nvSpPr>
            <p:spPr bwMode="auto">
              <a:xfrm>
                <a:off x="-3122" y="2843"/>
                <a:ext cx="120" cy="67"/>
              </a:xfrm>
              <a:custGeom>
                <a:avLst/>
                <a:gdLst>
                  <a:gd name="T0" fmla="*/ 41 w 120"/>
                  <a:gd name="T1" fmla="*/ 0 h 67"/>
                  <a:gd name="T2" fmla="*/ 0 w 120"/>
                  <a:gd name="T3" fmla="*/ 0 h 67"/>
                  <a:gd name="T4" fmla="*/ 10 w 120"/>
                  <a:gd name="T5" fmla="*/ 19 h 67"/>
                  <a:gd name="T6" fmla="*/ 59 w 120"/>
                  <a:gd name="T7" fmla="*/ 67 h 67"/>
                  <a:gd name="T8" fmla="*/ 120 w 120"/>
                  <a:gd name="T9" fmla="*/ 3 h 67"/>
                  <a:gd name="T10" fmla="*/ 41 w 120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0" h="67">
                    <a:moveTo>
                      <a:pt x="41" y="0"/>
                    </a:moveTo>
                    <a:lnTo>
                      <a:pt x="0" y="0"/>
                    </a:lnTo>
                    <a:lnTo>
                      <a:pt x="10" y="19"/>
                    </a:lnTo>
                    <a:lnTo>
                      <a:pt x="59" y="67"/>
                    </a:lnTo>
                    <a:lnTo>
                      <a:pt x="120" y="3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DDB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6" name="Freeform 272"/>
              <p:cNvSpPr>
                <a:spLocks/>
              </p:cNvSpPr>
              <p:nvPr/>
            </p:nvSpPr>
            <p:spPr bwMode="auto">
              <a:xfrm>
                <a:off x="-3135" y="2783"/>
                <a:ext cx="153" cy="76"/>
              </a:xfrm>
              <a:custGeom>
                <a:avLst/>
                <a:gdLst>
                  <a:gd name="T0" fmla="*/ 102 w 527"/>
                  <a:gd name="T1" fmla="*/ 0 h 262"/>
                  <a:gd name="T2" fmla="*/ 48 w 527"/>
                  <a:gd name="T3" fmla="*/ 0 h 262"/>
                  <a:gd name="T4" fmla="*/ 0 w 527"/>
                  <a:gd name="T5" fmla="*/ 63 h 262"/>
                  <a:gd name="T6" fmla="*/ 77 w 527"/>
                  <a:gd name="T7" fmla="*/ 76 h 262"/>
                  <a:gd name="T8" fmla="*/ 153 w 527"/>
                  <a:gd name="T9" fmla="*/ 63 h 262"/>
                  <a:gd name="T10" fmla="*/ 102 w 527"/>
                  <a:gd name="T11" fmla="*/ 0 h 2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27" h="262">
                    <a:moveTo>
                      <a:pt x="352" y="0"/>
                    </a:moveTo>
                    <a:cubicBezTo>
                      <a:pt x="165" y="0"/>
                      <a:pt x="165" y="0"/>
                      <a:pt x="165" y="0"/>
                    </a:cubicBezTo>
                    <a:cubicBezTo>
                      <a:pt x="165" y="0"/>
                      <a:pt x="226" y="181"/>
                      <a:pt x="0" y="217"/>
                    </a:cubicBezTo>
                    <a:cubicBezTo>
                      <a:pt x="266" y="262"/>
                      <a:pt x="266" y="262"/>
                      <a:pt x="266" y="262"/>
                    </a:cubicBezTo>
                    <a:cubicBezTo>
                      <a:pt x="527" y="217"/>
                      <a:pt x="527" y="217"/>
                      <a:pt x="527" y="217"/>
                    </a:cubicBezTo>
                    <a:cubicBezTo>
                      <a:pt x="329" y="204"/>
                      <a:pt x="352" y="0"/>
                      <a:pt x="352" y="0"/>
                    </a:cubicBezTo>
                    <a:close/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7" name="Oval 273"/>
              <p:cNvSpPr>
                <a:spLocks noChangeArrowheads="1"/>
              </p:cNvSpPr>
              <p:nvPr/>
            </p:nvSpPr>
            <p:spPr bwMode="auto">
              <a:xfrm>
                <a:off x="-3138" y="2590"/>
                <a:ext cx="155" cy="201"/>
              </a:xfrm>
              <a:prstGeom prst="ellipse">
                <a:avLst/>
              </a:prstGeom>
              <a:solidFill>
                <a:srgbClr val="EFD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88" name="Freeform 274"/>
              <p:cNvSpPr>
                <a:spLocks/>
              </p:cNvSpPr>
              <p:nvPr/>
            </p:nvSpPr>
            <p:spPr bwMode="auto">
              <a:xfrm>
                <a:off x="-3138" y="2591"/>
                <a:ext cx="77" cy="200"/>
              </a:xfrm>
              <a:custGeom>
                <a:avLst/>
                <a:gdLst>
                  <a:gd name="T0" fmla="*/ 76 w 267"/>
                  <a:gd name="T1" fmla="*/ 0 h 684"/>
                  <a:gd name="T2" fmla="*/ 77 w 267"/>
                  <a:gd name="T3" fmla="*/ 200 h 684"/>
                  <a:gd name="T4" fmla="*/ 0 w 267"/>
                  <a:gd name="T5" fmla="*/ 101 h 684"/>
                  <a:gd name="T6" fmla="*/ 76 w 267"/>
                  <a:gd name="T7" fmla="*/ 0 h 68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67" h="684">
                    <a:moveTo>
                      <a:pt x="265" y="0"/>
                    </a:moveTo>
                    <a:cubicBezTo>
                      <a:pt x="267" y="684"/>
                      <a:pt x="267" y="684"/>
                      <a:pt x="267" y="684"/>
                    </a:cubicBezTo>
                    <a:cubicBezTo>
                      <a:pt x="120" y="684"/>
                      <a:pt x="0" y="533"/>
                      <a:pt x="0" y="344"/>
                    </a:cubicBezTo>
                    <a:cubicBezTo>
                      <a:pt x="0" y="154"/>
                      <a:pt x="119" y="0"/>
                      <a:pt x="265" y="0"/>
                    </a:cubicBezTo>
                    <a:close/>
                  </a:path>
                </a:pathLst>
              </a:custGeom>
              <a:solidFill>
                <a:srgbClr val="DDB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89" name="Freeform 275"/>
              <p:cNvSpPr>
                <a:spLocks/>
              </p:cNvSpPr>
              <p:nvPr/>
            </p:nvSpPr>
            <p:spPr bwMode="auto">
              <a:xfrm>
                <a:off x="-3167" y="2516"/>
                <a:ext cx="227" cy="311"/>
              </a:xfrm>
              <a:custGeom>
                <a:avLst/>
                <a:gdLst>
                  <a:gd name="T0" fmla="*/ 140 w 779"/>
                  <a:gd name="T1" fmla="*/ 103 h 1067"/>
                  <a:gd name="T2" fmla="*/ 51 w 779"/>
                  <a:gd name="T3" fmla="*/ 133 h 1067"/>
                  <a:gd name="T4" fmla="*/ 30 w 779"/>
                  <a:gd name="T5" fmla="*/ 164 h 1067"/>
                  <a:gd name="T6" fmla="*/ 40 w 779"/>
                  <a:gd name="T7" fmla="*/ 228 h 1067"/>
                  <a:gd name="T8" fmla="*/ 38 w 779"/>
                  <a:gd name="T9" fmla="*/ 307 h 1067"/>
                  <a:gd name="T10" fmla="*/ 29 w 779"/>
                  <a:gd name="T11" fmla="*/ 242 h 1067"/>
                  <a:gd name="T12" fmla="*/ 0 w 779"/>
                  <a:gd name="T13" fmla="*/ 156 h 1067"/>
                  <a:gd name="T14" fmla="*/ 41 w 779"/>
                  <a:gd name="T15" fmla="*/ 46 h 1067"/>
                  <a:gd name="T16" fmla="*/ 163 w 779"/>
                  <a:gd name="T17" fmla="*/ 38 h 1067"/>
                  <a:gd name="T18" fmla="*/ 216 w 779"/>
                  <a:gd name="T19" fmla="*/ 108 h 1067"/>
                  <a:gd name="T20" fmla="*/ 202 w 779"/>
                  <a:gd name="T21" fmla="*/ 187 h 1067"/>
                  <a:gd name="T22" fmla="*/ 177 w 779"/>
                  <a:gd name="T23" fmla="*/ 257 h 1067"/>
                  <a:gd name="T24" fmla="*/ 191 w 779"/>
                  <a:gd name="T25" fmla="*/ 311 h 1067"/>
                  <a:gd name="T26" fmla="*/ 165 w 779"/>
                  <a:gd name="T27" fmla="*/ 239 h 1067"/>
                  <a:gd name="T28" fmla="*/ 184 w 779"/>
                  <a:gd name="T29" fmla="*/ 172 h 1067"/>
                  <a:gd name="T30" fmla="*/ 140 w 779"/>
                  <a:gd name="T31" fmla="*/ 103 h 106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79" h="1067">
                    <a:moveTo>
                      <a:pt x="481" y="352"/>
                    </a:moveTo>
                    <a:cubicBezTo>
                      <a:pt x="481" y="352"/>
                      <a:pt x="284" y="447"/>
                      <a:pt x="175" y="458"/>
                    </a:cubicBezTo>
                    <a:cubicBezTo>
                      <a:pt x="175" y="458"/>
                      <a:pt x="95" y="470"/>
                      <a:pt x="102" y="562"/>
                    </a:cubicBezTo>
                    <a:cubicBezTo>
                      <a:pt x="109" y="654"/>
                      <a:pt x="133" y="766"/>
                      <a:pt x="138" y="781"/>
                    </a:cubicBezTo>
                    <a:cubicBezTo>
                      <a:pt x="147" y="804"/>
                      <a:pt x="182" y="991"/>
                      <a:pt x="129" y="1054"/>
                    </a:cubicBezTo>
                    <a:cubicBezTo>
                      <a:pt x="129" y="1054"/>
                      <a:pt x="154" y="881"/>
                      <a:pt x="99" y="830"/>
                    </a:cubicBezTo>
                    <a:cubicBezTo>
                      <a:pt x="99" y="830"/>
                      <a:pt x="9" y="688"/>
                      <a:pt x="0" y="534"/>
                    </a:cubicBezTo>
                    <a:cubicBezTo>
                      <a:pt x="0" y="534"/>
                      <a:pt x="1" y="275"/>
                      <a:pt x="140" y="158"/>
                    </a:cubicBezTo>
                    <a:cubicBezTo>
                      <a:pt x="140" y="158"/>
                      <a:pt x="314" y="0"/>
                      <a:pt x="558" y="129"/>
                    </a:cubicBezTo>
                    <a:cubicBezTo>
                      <a:pt x="558" y="129"/>
                      <a:pt x="686" y="178"/>
                      <a:pt x="741" y="370"/>
                    </a:cubicBezTo>
                    <a:cubicBezTo>
                      <a:pt x="741" y="370"/>
                      <a:pt x="779" y="450"/>
                      <a:pt x="693" y="641"/>
                    </a:cubicBezTo>
                    <a:cubicBezTo>
                      <a:pt x="608" y="831"/>
                      <a:pt x="615" y="848"/>
                      <a:pt x="607" y="881"/>
                    </a:cubicBezTo>
                    <a:cubicBezTo>
                      <a:pt x="607" y="881"/>
                      <a:pt x="592" y="997"/>
                      <a:pt x="656" y="1067"/>
                    </a:cubicBezTo>
                    <a:cubicBezTo>
                      <a:pt x="656" y="1067"/>
                      <a:pt x="507" y="914"/>
                      <a:pt x="566" y="820"/>
                    </a:cubicBezTo>
                    <a:cubicBezTo>
                      <a:pt x="625" y="727"/>
                      <a:pt x="633" y="610"/>
                      <a:pt x="631" y="589"/>
                    </a:cubicBezTo>
                    <a:cubicBezTo>
                      <a:pt x="631" y="589"/>
                      <a:pt x="615" y="372"/>
                      <a:pt x="481" y="352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90" name="Freeform 276"/>
              <p:cNvSpPr>
                <a:spLocks/>
              </p:cNvSpPr>
              <p:nvPr/>
            </p:nvSpPr>
            <p:spPr bwMode="auto">
              <a:xfrm>
                <a:off x="-3087" y="2784"/>
                <a:ext cx="68" cy="46"/>
              </a:xfrm>
              <a:custGeom>
                <a:avLst/>
                <a:gdLst>
                  <a:gd name="T0" fmla="*/ 1 w 232"/>
                  <a:gd name="T1" fmla="*/ 9 h 157"/>
                  <a:gd name="T2" fmla="*/ 68 w 232"/>
                  <a:gd name="T3" fmla="*/ 46 h 157"/>
                  <a:gd name="T4" fmla="*/ 54 w 232"/>
                  <a:gd name="T5" fmla="*/ 0 h 157"/>
                  <a:gd name="T6" fmla="*/ 0 w 232"/>
                  <a:gd name="T7" fmla="*/ 1 h 157"/>
                  <a:gd name="T8" fmla="*/ 1 w 232"/>
                  <a:gd name="T9" fmla="*/ 9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2" h="157">
                    <a:moveTo>
                      <a:pt x="5" y="32"/>
                    </a:moveTo>
                    <a:cubicBezTo>
                      <a:pt x="232" y="157"/>
                      <a:pt x="232" y="157"/>
                      <a:pt x="232" y="157"/>
                    </a:cubicBezTo>
                    <a:cubicBezTo>
                      <a:pt x="232" y="157"/>
                      <a:pt x="178" y="106"/>
                      <a:pt x="185" y="0"/>
                    </a:cubicBezTo>
                    <a:cubicBezTo>
                      <a:pt x="185" y="0"/>
                      <a:pt x="95" y="49"/>
                      <a:pt x="0" y="4"/>
                    </a:cubicBezTo>
                    <a:cubicBezTo>
                      <a:pt x="0" y="4"/>
                      <a:pt x="4" y="20"/>
                      <a:pt x="5" y="32"/>
                    </a:cubicBezTo>
                    <a:close/>
                  </a:path>
                </a:pathLst>
              </a:custGeom>
              <a:solidFill>
                <a:srgbClr val="D2AE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91" name="Freeform 277"/>
              <p:cNvSpPr>
                <a:spLocks/>
              </p:cNvSpPr>
              <p:nvPr/>
            </p:nvSpPr>
            <p:spPr bwMode="auto">
              <a:xfrm>
                <a:off x="-3198" y="2845"/>
                <a:ext cx="273" cy="95"/>
              </a:xfrm>
              <a:custGeom>
                <a:avLst/>
                <a:gdLst>
                  <a:gd name="T0" fmla="*/ 273 w 935"/>
                  <a:gd name="T1" fmla="*/ 44 h 325"/>
                  <a:gd name="T2" fmla="*/ 134 w 935"/>
                  <a:gd name="T3" fmla="*/ 95 h 325"/>
                  <a:gd name="T4" fmla="*/ 0 w 935"/>
                  <a:gd name="T5" fmla="*/ 49 h 325"/>
                  <a:gd name="T6" fmla="*/ 2 w 935"/>
                  <a:gd name="T7" fmla="*/ 42 h 325"/>
                  <a:gd name="T8" fmla="*/ 3 w 935"/>
                  <a:gd name="T9" fmla="*/ 40 h 325"/>
                  <a:gd name="T10" fmla="*/ 60 w 935"/>
                  <a:gd name="T11" fmla="*/ 0 h 325"/>
                  <a:gd name="T12" fmla="*/ 64 w 935"/>
                  <a:gd name="T13" fmla="*/ 1 h 325"/>
                  <a:gd name="T14" fmla="*/ 78 w 935"/>
                  <a:gd name="T15" fmla="*/ 3 h 325"/>
                  <a:gd name="T16" fmla="*/ 105 w 935"/>
                  <a:gd name="T17" fmla="*/ 8 h 325"/>
                  <a:gd name="T18" fmla="*/ 171 w 935"/>
                  <a:gd name="T19" fmla="*/ 8 h 325"/>
                  <a:gd name="T20" fmla="*/ 194 w 935"/>
                  <a:gd name="T21" fmla="*/ 4 h 325"/>
                  <a:gd name="T22" fmla="*/ 212 w 935"/>
                  <a:gd name="T23" fmla="*/ 1 h 325"/>
                  <a:gd name="T24" fmla="*/ 212 w 935"/>
                  <a:gd name="T25" fmla="*/ 1 h 325"/>
                  <a:gd name="T26" fmla="*/ 214 w 935"/>
                  <a:gd name="T27" fmla="*/ 0 h 325"/>
                  <a:gd name="T28" fmla="*/ 271 w 935"/>
                  <a:gd name="T29" fmla="*/ 40 h 325"/>
                  <a:gd name="T30" fmla="*/ 272 w 935"/>
                  <a:gd name="T31" fmla="*/ 42 h 325"/>
                  <a:gd name="T32" fmla="*/ 273 w 935"/>
                  <a:gd name="T33" fmla="*/ 44 h 3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35" h="325">
                    <a:moveTo>
                      <a:pt x="935" y="152"/>
                    </a:moveTo>
                    <a:cubicBezTo>
                      <a:pt x="806" y="260"/>
                      <a:pt x="639" y="325"/>
                      <a:pt x="458" y="325"/>
                    </a:cubicBezTo>
                    <a:cubicBezTo>
                      <a:pt x="285" y="325"/>
                      <a:pt x="126" y="266"/>
                      <a:pt x="0" y="167"/>
                    </a:cubicBezTo>
                    <a:cubicBezTo>
                      <a:pt x="7" y="144"/>
                      <a:pt x="7" y="144"/>
                      <a:pt x="7" y="144"/>
                    </a:cubicBezTo>
                    <a:cubicBezTo>
                      <a:pt x="8" y="141"/>
                      <a:pt x="10" y="138"/>
                      <a:pt x="11" y="136"/>
                    </a:cubicBezTo>
                    <a:cubicBezTo>
                      <a:pt x="40" y="57"/>
                      <a:pt x="117" y="0"/>
                      <a:pt x="206" y="0"/>
                    </a:cubicBezTo>
                    <a:cubicBezTo>
                      <a:pt x="219" y="2"/>
                      <a:pt x="219" y="2"/>
                      <a:pt x="219" y="2"/>
                    </a:cubicBezTo>
                    <a:cubicBezTo>
                      <a:pt x="268" y="11"/>
                      <a:pt x="268" y="11"/>
                      <a:pt x="268" y="11"/>
                    </a:cubicBezTo>
                    <a:cubicBezTo>
                      <a:pt x="358" y="27"/>
                      <a:pt x="358" y="27"/>
                      <a:pt x="358" y="27"/>
                    </a:cubicBezTo>
                    <a:cubicBezTo>
                      <a:pt x="433" y="40"/>
                      <a:pt x="510" y="40"/>
                      <a:pt x="585" y="26"/>
                    </a:cubicBezTo>
                    <a:cubicBezTo>
                      <a:pt x="663" y="13"/>
                      <a:pt x="663" y="13"/>
                      <a:pt x="663" y="13"/>
                    </a:cubicBezTo>
                    <a:cubicBezTo>
                      <a:pt x="725" y="3"/>
                      <a:pt x="725" y="3"/>
                      <a:pt x="725" y="3"/>
                    </a:cubicBezTo>
                    <a:cubicBezTo>
                      <a:pt x="725" y="3"/>
                      <a:pt x="725" y="3"/>
                      <a:pt x="725" y="3"/>
                    </a:cubicBezTo>
                    <a:cubicBezTo>
                      <a:pt x="733" y="1"/>
                      <a:pt x="733" y="1"/>
                      <a:pt x="733" y="1"/>
                    </a:cubicBezTo>
                    <a:cubicBezTo>
                      <a:pt x="823" y="1"/>
                      <a:pt x="899" y="57"/>
                      <a:pt x="929" y="136"/>
                    </a:cubicBezTo>
                    <a:cubicBezTo>
                      <a:pt x="930" y="139"/>
                      <a:pt x="931" y="141"/>
                      <a:pt x="932" y="144"/>
                    </a:cubicBezTo>
                    <a:lnTo>
                      <a:pt x="935" y="152"/>
                    </a:lnTo>
                    <a:close/>
                  </a:path>
                </a:pathLst>
              </a:custGeom>
              <a:solidFill>
                <a:srgbClr val="E8E5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92" name="Oval 278"/>
              <p:cNvSpPr>
                <a:spLocks noChangeArrowheads="1"/>
              </p:cNvSpPr>
              <p:nvPr/>
            </p:nvSpPr>
            <p:spPr bwMode="auto">
              <a:xfrm>
                <a:off x="-3118" y="2675"/>
                <a:ext cx="37" cy="20"/>
              </a:xfrm>
              <a:prstGeom prst="ellipse">
                <a:avLst/>
              </a:prstGeom>
              <a:solidFill>
                <a:srgbClr val="F7F0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93" name="Oval 279"/>
              <p:cNvSpPr>
                <a:spLocks noChangeArrowheads="1"/>
              </p:cNvSpPr>
              <p:nvPr/>
            </p:nvSpPr>
            <p:spPr bwMode="auto">
              <a:xfrm>
                <a:off x="-3106" y="2678"/>
                <a:ext cx="14" cy="14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94" name="Freeform 280"/>
              <p:cNvSpPr>
                <a:spLocks/>
              </p:cNvSpPr>
              <p:nvPr/>
            </p:nvSpPr>
            <p:spPr bwMode="auto">
              <a:xfrm>
                <a:off x="-3115" y="2688"/>
                <a:ext cx="33" cy="9"/>
              </a:xfrm>
              <a:custGeom>
                <a:avLst/>
                <a:gdLst>
                  <a:gd name="T0" fmla="*/ 18 w 113"/>
                  <a:gd name="T1" fmla="*/ 8 h 32"/>
                  <a:gd name="T2" fmla="*/ 33 w 113"/>
                  <a:gd name="T3" fmla="*/ 0 h 32"/>
                  <a:gd name="T4" fmla="*/ 18 w 113"/>
                  <a:gd name="T5" fmla="*/ 8 h 32"/>
                  <a:gd name="T6" fmla="*/ 0 w 113"/>
                  <a:gd name="T7" fmla="*/ 4 h 32"/>
                  <a:gd name="T8" fmla="*/ 18 w 113"/>
                  <a:gd name="T9" fmla="*/ 8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3" h="32">
                    <a:moveTo>
                      <a:pt x="61" y="27"/>
                    </a:moveTo>
                    <a:cubicBezTo>
                      <a:pt x="85" y="25"/>
                      <a:pt x="101" y="9"/>
                      <a:pt x="113" y="0"/>
                    </a:cubicBezTo>
                    <a:cubicBezTo>
                      <a:pt x="102" y="10"/>
                      <a:pt x="86" y="26"/>
                      <a:pt x="62" y="29"/>
                    </a:cubicBezTo>
                    <a:cubicBezTo>
                      <a:pt x="40" y="32"/>
                      <a:pt x="19" y="21"/>
                      <a:pt x="0" y="15"/>
                    </a:cubicBezTo>
                    <a:cubicBezTo>
                      <a:pt x="19" y="20"/>
                      <a:pt x="39" y="30"/>
                      <a:pt x="61" y="27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95" name="Freeform 281"/>
              <p:cNvSpPr>
                <a:spLocks/>
              </p:cNvSpPr>
              <p:nvPr/>
            </p:nvSpPr>
            <p:spPr bwMode="auto">
              <a:xfrm>
                <a:off x="-3128" y="2669"/>
                <a:ext cx="47" cy="17"/>
              </a:xfrm>
              <a:custGeom>
                <a:avLst/>
                <a:gdLst>
                  <a:gd name="T0" fmla="*/ 4 w 159"/>
                  <a:gd name="T1" fmla="*/ 5 h 60"/>
                  <a:gd name="T2" fmla="*/ 12 w 159"/>
                  <a:gd name="T3" fmla="*/ 6 h 60"/>
                  <a:gd name="T4" fmla="*/ 17 w 159"/>
                  <a:gd name="T5" fmla="*/ 4 h 60"/>
                  <a:gd name="T6" fmla="*/ 17 w 159"/>
                  <a:gd name="T7" fmla="*/ 4 h 60"/>
                  <a:gd name="T8" fmla="*/ 25 w 159"/>
                  <a:gd name="T9" fmla="*/ 1 h 60"/>
                  <a:gd name="T10" fmla="*/ 47 w 159"/>
                  <a:gd name="T11" fmla="*/ 14 h 60"/>
                  <a:gd name="T12" fmla="*/ 40 w 159"/>
                  <a:gd name="T13" fmla="*/ 7 h 60"/>
                  <a:gd name="T14" fmla="*/ 26 w 159"/>
                  <a:gd name="T15" fmla="*/ 5 h 60"/>
                  <a:gd name="T16" fmla="*/ 7 w 159"/>
                  <a:gd name="T17" fmla="*/ 17 h 60"/>
                  <a:gd name="T18" fmla="*/ 12 w 159"/>
                  <a:gd name="T19" fmla="*/ 9 h 60"/>
                  <a:gd name="T20" fmla="*/ 6 w 159"/>
                  <a:gd name="T21" fmla="*/ 9 h 60"/>
                  <a:gd name="T22" fmla="*/ 0 w 159"/>
                  <a:gd name="T23" fmla="*/ 5 h 60"/>
                  <a:gd name="T24" fmla="*/ 4 w 159"/>
                  <a:gd name="T25" fmla="*/ 5 h 6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9" h="60">
                    <a:moveTo>
                      <a:pt x="12" y="19"/>
                    </a:moveTo>
                    <a:cubicBezTo>
                      <a:pt x="21" y="21"/>
                      <a:pt x="30" y="21"/>
                      <a:pt x="40" y="20"/>
                    </a:cubicBezTo>
                    <a:cubicBezTo>
                      <a:pt x="51" y="18"/>
                      <a:pt x="59" y="14"/>
                      <a:pt x="59" y="14"/>
                    </a:cubicBezTo>
                    <a:cubicBezTo>
                      <a:pt x="59" y="14"/>
                      <a:pt x="59" y="14"/>
                      <a:pt x="59" y="14"/>
                    </a:cubicBezTo>
                    <a:cubicBezTo>
                      <a:pt x="66" y="10"/>
                      <a:pt x="75" y="7"/>
                      <a:pt x="84" y="5"/>
                    </a:cubicBezTo>
                    <a:cubicBezTo>
                      <a:pt x="118" y="0"/>
                      <a:pt x="153" y="38"/>
                      <a:pt x="159" y="51"/>
                    </a:cubicBezTo>
                    <a:cubicBezTo>
                      <a:pt x="159" y="51"/>
                      <a:pt x="148" y="34"/>
                      <a:pt x="134" y="26"/>
                    </a:cubicBezTo>
                    <a:cubicBezTo>
                      <a:pt x="120" y="19"/>
                      <a:pt x="105" y="14"/>
                      <a:pt x="88" y="17"/>
                    </a:cubicBezTo>
                    <a:cubicBezTo>
                      <a:pt x="55" y="22"/>
                      <a:pt x="32" y="48"/>
                      <a:pt x="25" y="60"/>
                    </a:cubicBezTo>
                    <a:cubicBezTo>
                      <a:pt x="26" y="56"/>
                      <a:pt x="36" y="39"/>
                      <a:pt x="41" y="31"/>
                    </a:cubicBezTo>
                    <a:cubicBezTo>
                      <a:pt x="39" y="32"/>
                      <a:pt x="29" y="34"/>
                      <a:pt x="19" y="30"/>
                    </a:cubicBezTo>
                    <a:cubicBezTo>
                      <a:pt x="7" y="26"/>
                      <a:pt x="0" y="17"/>
                      <a:pt x="0" y="17"/>
                    </a:cubicBezTo>
                    <a:cubicBezTo>
                      <a:pt x="0" y="17"/>
                      <a:pt x="4" y="18"/>
                      <a:pt x="12" y="19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96" name="Oval 282"/>
              <p:cNvSpPr>
                <a:spLocks noChangeArrowheads="1"/>
              </p:cNvSpPr>
              <p:nvPr/>
            </p:nvSpPr>
            <p:spPr bwMode="auto">
              <a:xfrm>
                <a:off x="-3042" y="2675"/>
                <a:ext cx="38" cy="20"/>
              </a:xfrm>
              <a:prstGeom prst="ellipse">
                <a:avLst/>
              </a:prstGeom>
              <a:solidFill>
                <a:srgbClr val="F7F0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97" name="Oval 283"/>
              <p:cNvSpPr>
                <a:spLocks noChangeArrowheads="1"/>
              </p:cNvSpPr>
              <p:nvPr/>
            </p:nvSpPr>
            <p:spPr bwMode="auto">
              <a:xfrm>
                <a:off x="-3030" y="2678"/>
                <a:ext cx="14" cy="14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498" name="Freeform 284"/>
              <p:cNvSpPr>
                <a:spLocks/>
              </p:cNvSpPr>
              <p:nvPr/>
            </p:nvSpPr>
            <p:spPr bwMode="auto">
              <a:xfrm>
                <a:off x="-3040" y="2688"/>
                <a:ext cx="33" cy="9"/>
              </a:xfrm>
              <a:custGeom>
                <a:avLst/>
                <a:gdLst>
                  <a:gd name="T0" fmla="*/ 15 w 113"/>
                  <a:gd name="T1" fmla="*/ 8 h 32"/>
                  <a:gd name="T2" fmla="*/ 0 w 113"/>
                  <a:gd name="T3" fmla="*/ 0 h 32"/>
                  <a:gd name="T4" fmla="*/ 15 w 113"/>
                  <a:gd name="T5" fmla="*/ 8 h 32"/>
                  <a:gd name="T6" fmla="*/ 33 w 113"/>
                  <a:gd name="T7" fmla="*/ 4 h 32"/>
                  <a:gd name="T8" fmla="*/ 15 w 113"/>
                  <a:gd name="T9" fmla="*/ 8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3" h="32">
                    <a:moveTo>
                      <a:pt x="52" y="27"/>
                    </a:moveTo>
                    <a:cubicBezTo>
                      <a:pt x="28" y="25"/>
                      <a:pt x="12" y="9"/>
                      <a:pt x="0" y="0"/>
                    </a:cubicBezTo>
                    <a:cubicBezTo>
                      <a:pt x="11" y="10"/>
                      <a:pt x="27" y="26"/>
                      <a:pt x="51" y="29"/>
                    </a:cubicBezTo>
                    <a:cubicBezTo>
                      <a:pt x="73" y="32"/>
                      <a:pt x="94" y="21"/>
                      <a:pt x="113" y="15"/>
                    </a:cubicBezTo>
                    <a:cubicBezTo>
                      <a:pt x="94" y="20"/>
                      <a:pt x="74" y="30"/>
                      <a:pt x="52" y="27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99" name="Freeform 285"/>
              <p:cNvSpPr>
                <a:spLocks/>
              </p:cNvSpPr>
              <p:nvPr/>
            </p:nvSpPr>
            <p:spPr bwMode="auto">
              <a:xfrm>
                <a:off x="-3041" y="2669"/>
                <a:ext cx="46" cy="17"/>
              </a:xfrm>
              <a:custGeom>
                <a:avLst/>
                <a:gdLst>
                  <a:gd name="T0" fmla="*/ 43 w 159"/>
                  <a:gd name="T1" fmla="*/ 5 h 60"/>
                  <a:gd name="T2" fmla="*/ 34 w 159"/>
                  <a:gd name="T3" fmla="*/ 6 h 60"/>
                  <a:gd name="T4" fmla="*/ 29 w 159"/>
                  <a:gd name="T5" fmla="*/ 4 h 60"/>
                  <a:gd name="T6" fmla="*/ 29 w 159"/>
                  <a:gd name="T7" fmla="*/ 4 h 60"/>
                  <a:gd name="T8" fmla="*/ 22 w 159"/>
                  <a:gd name="T9" fmla="*/ 1 h 60"/>
                  <a:gd name="T10" fmla="*/ 0 w 159"/>
                  <a:gd name="T11" fmla="*/ 14 h 60"/>
                  <a:gd name="T12" fmla="*/ 7 w 159"/>
                  <a:gd name="T13" fmla="*/ 7 h 60"/>
                  <a:gd name="T14" fmla="*/ 21 w 159"/>
                  <a:gd name="T15" fmla="*/ 5 h 60"/>
                  <a:gd name="T16" fmla="*/ 39 w 159"/>
                  <a:gd name="T17" fmla="*/ 17 h 60"/>
                  <a:gd name="T18" fmla="*/ 34 w 159"/>
                  <a:gd name="T19" fmla="*/ 9 h 60"/>
                  <a:gd name="T20" fmla="*/ 41 w 159"/>
                  <a:gd name="T21" fmla="*/ 9 h 60"/>
                  <a:gd name="T22" fmla="*/ 46 w 159"/>
                  <a:gd name="T23" fmla="*/ 5 h 60"/>
                  <a:gd name="T24" fmla="*/ 43 w 159"/>
                  <a:gd name="T25" fmla="*/ 5 h 6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9" h="60">
                    <a:moveTo>
                      <a:pt x="147" y="19"/>
                    </a:moveTo>
                    <a:cubicBezTo>
                      <a:pt x="139" y="21"/>
                      <a:pt x="129" y="21"/>
                      <a:pt x="119" y="20"/>
                    </a:cubicBezTo>
                    <a:cubicBezTo>
                      <a:pt x="108" y="18"/>
                      <a:pt x="100" y="14"/>
                      <a:pt x="100" y="14"/>
                    </a:cubicBezTo>
                    <a:cubicBezTo>
                      <a:pt x="100" y="14"/>
                      <a:pt x="100" y="14"/>
                      <a:pt x="100" y="14"/>
                    </a:cubicBezTo>
                    <a:cubicBezTo>
                      <a:pt x="93" y="10"/>
                      <a:pt x="85" y="7"/>
                      <a:pt x="75" y="5"/>
                    </a:cubicBezTo>
                    <a:cubicBezTo>
                      <a:pt x="41" y="0"/>
                      <a:pt x="6" y="38"/>
                      <a:pt x="0" y="51"/>
                    </a:cubicBezTo>
                    <a:cubicBezTo>
                      <a:pt x="0" y="51"/>
                      <a:pt x="11" y="34"/>
                      <a:pt x="25" y="26"/>
                    </a:cubicBezTo>
                    <a:cubicBezTo>
                      <a:pt x="40" y="19"/>
                      <a:pt x="54" y="14"/>
                      <a:pt x="71" y="17"/>
                    </a:cubicBezTo>
                    <a:cubicBezTo>
                      <a:pt x="104" y="22"/>
                      <a:pt x="127" y="48"/>
                      <a:pt x="134" y="60"/>
                    </a:cubicBezTo>
                    <a:cubicBezTo>
                      <a:pt x="133" y="56"/>
                      <a:pt x="123" y="39"/>
                      <a:pt x="118" y="31"/>
                    </a:cubicBezTo>
                    <a:cubicBezTo>
                      <a:pt x="120" y="32"/>
                      <a:pt x="130" y="34"/>
                      <a:pt x="140" y="30"/>
                    </a:cubicBezTo>
                    <a:cubicBezTo>
                      <a:pt x="152" y="26"/>
                      <a:pt x="159" y="17"/>
                      <a:pt x="159" y="17"/>
                    </a:cubicBezTo>
                    <a:cubicBezTo>
                      <a:pt x="159" y="17"/>
                      <a:pt x="155" y="18"/>
                      <a:pt x="147" y="19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0" name="Freeform 286"/>
              <p:cNvSpPr>
                <a:spLocks/>
              </p:cNvSpPr>
              <p:nvPr/>
            </p:nvSpPr>
            <p:spPr bwMode="auto">
              <a:xfrm>
                <a:off x="-3084" y="2751"/>
                <a:ext cx="47" cy="21"/>
              </a:xfrm>
              <a:custGeom>
                <a:avLst/>
                <a:gdLst>
                  <a:gd name="T0" fmla="*/ 23 w 163"/>
                  <a:gd name="T1" fmla="*/ 21 h 72"/>
                  <a:gd name="T2" fmla="*/ 47 w 163"/>
                  <a:gd name="T3" fmla="*/ 0 h 72"/>
                  <a:gd name="T4" fmla="*/ 0 w 163"/>
                  <a:gd name="T5" fmla="*/ 0 h 72"/>
                  <a:gd name="T6" fmla="*/ 23 w 163"/>
                  <a:gd name="T7" fmla="*/ 21 h 7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3" h="72">
                    <a:moveTo>
                      <a:pt x="81" y="72"/>
                    </a:moveTo>
                    <a:cubicBezTo>
                      <a:pt x="112" y="72"/>
                      <a:pt x="149" y="45"/>
                      <a:pt x="16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45"/>
                      <a:pt x="52" y="72"/>
                      <a:pt x="81" y="7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1" name="Freeform 287"/>
              <p:cNvSpPr>
                <a:spLocks noEditPoints="1"/>
              </p:cNvSpPr>
              <p:nvPr/>
            </p:nvSpPr>
            <p:spPr bwMode="auto">
              <a:xfrm>
                <a:off x="-3087" y="2749"/>
                <a:ext cx="52" cy="25"/>
              </a:xfrm>
              <a:custGeom>
                <a:avLst/>
                <a:gdLst>
                  <a:gd name="T0" fmla="*/ 52 w 177"/>
                  <a:gd name="T1" fmla="*/ 0 h 85"/>
                  <a:gd name="T2" fmla="*/ 51 w 177"/>
                  <a:gd name="T3" fmla="*/ 0 h 85"/>
                  <a:gd name="T4" fmla="*/ 1 w 177"/>
                  <a:gd name="T5" fmla="*/ 0 h 85"/>
                  <a:gd name="T6" fmla="*/ 0 w 177"/>
                  <a:gd name="T7" fmla="*/ 0 h 85"/>
                  <a:gd name="T8" fmla="*/ 0 w 177"/>
                  <a:gd name="T9" fmla="*/ 1 h 85"/>
                  <a:gd name="T10" fmla="*/ 26 w 177"/>
                  <a:gd name="T11" fmla="*/ 25 h 85"/>
                  <a:gd name="T12" fmla="*/ 52 w 177"/>
                  <a:gd name="T13" fmla="*/ 1 h 85"/>
                  <a:gd name="T14" fmla="*/ 52 w 177"/>
                  <a:gd name="T15" fmla="*/ 0 h 85"/>
                  <a:gd name="T16" fmla="*/ 26 w 177"/>
                  <a:gd name="T17" fmla="*/ 23 h 85"/>
                  <a:gd name="T18" fmla="*/ 2 w 177"/>
                  <a:gd name="T19" fmla="*/ 2 h 85"/>
                  <a:gd name="T20" fmla="*/ 50 w 177"/>
                  <a:gd name="T21" fmla="*/ 2 h 85"/>
                  <a:gd name="T22" fmla="*/ 26 w 177"/>
                  <a:gd name="T23" fmla="*/ 23 h 8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7" h="85">
                    <a:moveTo>
                      <a:pt x="176" y="1"/>
                    </a:moveTo>
                    <a:cubicBezTo>
                      <a:pt x="176" y="0"/>
                      <a:pt x="175" y="0"/>
                      <a:pt x="17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14" y="56"/>
                      <a:pt x="56" y="84"/>
                      <a:pt x="88" y="85"/>
                    </a:cubicBezTo>
                    <a:cubicBezTo>
                      <a:pt x="122" y="84"/>
                      <a:pt x="163" y="56"/>
                      <a:pt x="177" y="4"/>
                    </a:cubicBezTo>
                    <a:cubicBezTo>
                      <a:pt x="177" y="3"/>
                      <a:pt x="177" y="2"/>
                      <a:pt x="176" y="1"/>
                    </a:cubicBezTo>
                    <a:close/>
                    <a:moveTo>
                      <a:pt x="88" y="79"/>
                    </a:moveTo>
                    <a:cubicBezTo>
                      <a:pt x="59" y="78"/>
                      <a:pt x="21" y="53"/>
                      <a:pt x="7" y="6"/>
                    </a:cubicBezTo>
                    <a:cubicBezTo>
                      <a:pt x="170" y="6"/>
                      <a:pt x="170" y="6"/>
                      <a:pt x="170" y="6"/>
                    </a:cubicBezTo>
                    <a:cubicBezTo>
                      <a:pt x="156" y="53"/>
                      <a:pt x="119" y="78"/>
                      <a:pt x="88" y="79"/>
                    </a:cubicBezTo>
                    <a:close/>
                  </a:path>
                </a:pathLst>
              </a:custGeom>
              <a:solidFill>
                <a:srgbClr val="E24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2" name="Freeform 288"/>
              <p:cNvSpPr>
                <a:spLocks/>
              </p:cNvSpPr>
              <p:nvPr/>
            </p:nvSpPr>
            <p:spPr bwMode="auto">
              <a:xfrm>
                <a:off x="-3083" y="2756"/>
                <a:ext cx="44" cy="12"/>
              </a:xfrm>
              <a:custGeom>
                <a:avLst/>
                <a:gdLst>
                  <a:gd name="T0" fmla="*/ 44 w 151"/>
                  <a:gd name="T1" fmla="*/ 0 h 42"/>
                  <a:gd name="T2" fmla="*/ 0 w 151"/>
                  <a:gd name="T3" fmla="*/ 0 h 42"/>
                  <a:gd name="T4" fmla="*/ 10 w 151"/>
                  <a:gd name="T5" fmla="*/ 12 h 42"/>
                  <a:gd name="T6" fmla="*/ 34 w 151"/>
                  <a:gd name="T7" fmla="*/ 12 h 42"/>
                  <a:gd name="T8" fmla="*/ 44 w 151"/>
                  <a:gd name="T9" fmla="*/ 0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" h="42">
                    <a:moveTo>
                      <a:pt x="15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18"/>
                      <a:pt x="23" y="33"/>
                      <a:pt x="34" y="42"/>
                    </a:cubicBezTo>
                    <a:cubicBezTo>
                      <a:pt x="117" y="42"/>
                      <a:pt x="117" y="42"/>
                      <a:pt x="117" y="42"/>
                    </a:cubicBezTo>
                    <a:cubicBezTo>
                      <a:pt x="131" y="33"/>
                      <a:pt x="143" y="18"/>
                      <a:pt x="151" y="0"/>
                    </a:cubicBezTo>
                    <a:close/>
                  </a:path>
                </a:pathLst>
              </a:custGeom>
              <a:solidFill>
                <a:srgbClr val="F49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3" name="Oval 289"/>
              <p:cNvSpPr>
                <a:spLocks noChangeArrowheads="1"/>
              </p:cNvSpPr>
              <p:nvPr/>
            </p:nvSpPr>
            <p:spPr bwMode="auto">
              <a:xfrm>
                <a:off x="-3100" y="2681"/>
                <a:ext cx="6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04" name="Oval 290"/>
              <p:cNvSpPr>
                <a:spLocks noChangeArrowheads="1"/>
              </p:cNvSpPr>
              <p:nvPr/>
            </p:nvSpPr>
            <p:spPr bwMode="auto">
              <a:xfrm>
                <a:off x="-3023" y="2680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05" name="Freeform 291"/>
              <p:cNvSpPr>
                <a:spLocks/>
              </p:cNvSpPr>
              <p:nvPr/>
            </p:nvSpPr>
            <p:spPr bwMode="auto">
              <a:xfrm>
                <a:off x="-3286" y="3719"/>
                <a:ext cx="434" cy="434"/>
              </a:xfrm>
              <a:custGeom>
                <a:avLst/>
                <a:gdLst>
                  <a:gd name="T0" fmla="*/ 434 w 1490"/>
                  <a:gd name="T1" fmla="*/ 217 h 1490"/>
                  <a:gd name="T2" fmla="*/ 356 w 1490"/>
                  <a:gd name="T3" fmla="*/ 384 h 1490"/>
                  <a:gd name="T4" fmla="*/ 217 w 1490"/>
                  <a:gd name="T5" fmla="*/ 434 h 1490"/>
                  <a:gd name="T6" fmla="*/ 83 w 1490"/>
                  <a:gd name="T7" fmla="*/ 388 h 1490"/>
                  <a:gd name="T8" fmla="*/ 0 w 1490"/>
                  <a:gd name="T9" fmla="*/ 217 h 1490"/>
                  <a:gd name="T10" fmla="*/ 217 w 1490"/>
                  <a:gd name="T11" fmla="*/ 0 h 1490"/>
                  <a:gd name="T12" fmla="*/ 434 w 1490"/>
                  <a:gd name="T13" fmla="*/ 217 h 149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90" h="1490">
                    <a:moveTo>
                      <a:pt x="1490" y="745"/>
                    </a:moveTo>
                    <a:cubicBezTo>
                      <a:pt x="1490" y="975"/>
                      <a:pt x="1386" y="1181"/>
                      <a:pt x="1222" y="1317"/>
                    </a:cubicBezTo>
                    <a:cubicBezTo>
                      <a:pt x="1093" y="1425"/>
                      <a:pt x="926" y="1490"/>
                      <a:pt x="745" y="1490"/>
                    </a:cubicBezTo>
                    <a:cubicBezTo>
                      <a:pt x="572" y="1490"/>
                      <a:pt x="413" y="1431"/>
                      <a:pt x="286" y="1332"/>
                    </a:cubicBezTo>
                    <a:cubicBezTo>
                      <a:pt x="112" y="1196"/>
                      <a:pt x="0" y="983"/>
                      <a:pt x="0" y="745"/>
                    </a:cubicBezTo>
                    <a:cubicBezTo>
                      <a:pt x="0" y="333"/>
                      <a:pt x="333" y="0"/>
                      <a:pt x="745" y="0"/>
                    </a:cubicBezTo>
                    <a:cubicBezTo>
                      <a:pt x="1156" y="0"/>
                      <a:pt x="1490" y="333"/>
                      <a:pt x="1490" y="745"/>
                    </a:cubicBezTo>
                    <a:close/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6" name="Freeform 292"/>
              <p:cNvSpPr>
                <a:spLocks/>
              </p:cNvSpPr>
              <p:nvPr/>
            </p:nvSpPr>
            <p:spPr bwMode="auto">
              <a:xfrm>
                <a:off x="-3127" y="4057"/>
                <a:ext cx="120" cy="66"/>
              </a:xfrm>
              <a:custGeom>
                <a:avLst/>
                <a:gdLst>
                  <a:gd name="T0" fmla="*/ 41 w 120"/>
                  <a:gd name="T1" fmla="*/ 0 h 66"/>
                  <a:gd name="T2" fmla="*/ 0 w 120"/>
                  <a:gd name="T3" fmla="*/ 0 h 66"/>
                  <a:gd name="T4" fmla="*/ 10 w 120"/>
                  <a:gd name="T5" fmla="*/ 18 h 66"/>
                  <a:gd name="T6" fmla="*/ 59 w 120"/>
                  <a:gd name="T7" fmla="*/ 66 h 66"/>
                  <a:gd name="T8" fmla="*/ 120 w 120"/>
                  <a:gd name="T9" fmla="*/ 3 h 66"/>
                  <a:gd name="T10" fmla="*/ 41 w 120"/>
                  <a:gd name="T11" fmla="*/ 0 h 6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0" h="66">
                    <a:moveTo>
                      <a:pt x="41" y="0"/>
                    </a:moveTo>
                    <a:lnTo>
                      <a:pt x="0" y="0"/>
                    </a:lnTo>
                    <a:lnTo>
                      <a:pt x="10" y="18"/>
                    </a:lnTo>
                    <a:lnTo>
                      <a:pt x="59" y="66"/>
                    </a:lnTo>
                    <a:lnTo>
                      <a:pt x="120" y="3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DDB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7" name="Freeform 293"/>
              <p:cNvSpPr>
                <a:spLocks/>
              </p:cNvSpPr>
              <p:nvPr/>
            </p:nvSpPr>
            <p:spPr bwMode="auto">
              <a:xfrm>
                <a:off x="-3140" y="3996"/>
                <a:ext cx="154" cy="77"/>
              </a:xfrm>
              <a:custGeom>
                <a:avLst/>
                <a:gdLst>
                  <a:gd name="T0" fmla="*/ 103 w 527"/>
                  <a:gd name="T1" fmla="*/ 0 h 262"/>
                  <a:gd name="T2" fmla="*/ 48 w 527"/>
                  <a:gd name="T3" fmla="*/ 0 h 262"/>
                  <a:gd name="T4" fmla="*/ 0 w 527"/>
                  <a:gd name="T5" fmla="*/ 64 h 262"/>
                  <a:gd name="T6" fmla="*/ 78 w 527"/>
                  <a:gd name="T7" fmla="*/ 77 h 262"/>
                  <a:gd name="T8" fmla="*/ 154 w 527"/>
                  <a:gd name="T9" fmla="*/ 64 h 262"/>
                  <a:gd name="T10" fmla="*/ 103 w 527"/>
                  <a:gd name="T11" fmla="*/ 0 h 2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27" h="262">
                    <a:moveTo>
                      <a:pt x="352" y="1"/>
                    </a:moveTo>
                    <a:cubicBezTo>
                      <a:pt x="165" y="0"/>
                      <a:pt x="165" y="0"/>
                      <a:pt x="165" y="0"/>
                    </a:cubicBezTo>
                    <a:cubicBezTo>
                      <a:pt x="165" y="0"/>
                      <a:pt x="226" y="182"/>
                      <a:pt x="0" y="217"/>
                    </a:cubicBezTo>
                    <a:cubicBezTo>
                      <a:pt x="266" y="262"/>
                      <a:pt x="266" y="262"/>
                      <a:pt x="266" y="262"/>
                    </a:cubicBezTo>
                    <a:cubicBezTo>
                      <a:pt x="527" y="217"/>
                      <a:pt x="527" y="217"/>
                      <a:pt x="527" y="217"/>
                    </a:cubicBezTo>
                    <a:cubicBezTo>
                      <a:pt x="329" y="204"/>
                      <a:pt x="352" y="1"/>
                      <a:pt x="352" y="1"/>
                    </a:cubicBezTo>
                    <a:close/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08" name="Oval 294"/>
              <p:cNvSpPr>
                <a:spLocks noChangeArrowheads="1"/>
              </p:cNvSpPr>
              <p:nvPr/>
            </p:nvSpPr>
            <p:spPr bwMode="auto">
              <a:xfrm>
                <a:off x="-3143" y="3804"/>
                <a:ext cx="155" cy="200"/>
              </a:xfrm>
              <a:prstGeom prst="ellipse">
                <a:avLst/>
              </a:prstGeom>
              <a:solidFill>
                <a:srgbClr val="EFD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09" name="Freeform 295"/>
              <p:cNvSpPr>
                <a:spLocks/>
              </p:cNvSpPr>
              <p:nvPr/>
            </p:nvSpPr>
            <p:spPr bwMode="auto">
              <a:xfrm>
                <a:off x="-3143" y="3805"/>
                <a:ext cx="77" cy="199"/>
              </a:xfrm>
              <a:custGeom>
                <a:avLst/>
                <a:gdLst>
                  <a:gd name="T0" fmla="*/ 77 w 266"/>
                  <a:gd name="T1" fmla="*/ 0 h 684"/>
                  <a:gd name="T2" fmla="*/ 77 w 266"/>
                  <a:gd name="T3" fmla="*/ 199 h 684"/>
                  <a:gd name="T4" fmla="*/ 0 w 266"/>
                  <a:gd name="T5" fmla="*/ 100 h 684"/>
                  <a:gd name="T6" fmla="*/ 77 w 266"/>
                  <a:gd name="T7" fmla="*/ 0 h 68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66" h="684">
                    <a:moveTo>
                      <a:pt x="265" y="0"/>
                    </a:moveTo>
                    <a:cubicBezTo>
                      <a:pt x="266" y="684"/>
                      <a:pt x="266" y="684"/>
                      <a:pt x="266" y="684"/>
                    </a:cubicBezTo>
                    <a:cubicBezTo>
                      <a:pt x="120" y="684"/>
                      <a:pt x="0" y="534"/>
                      <a:pt x="0" y="344"/>
                    </a:cubicBezTo>
                    <a:cubicBezTo>
                      <a:pt x="0" y="154"/>
                      <a:pt x="119" y="0"/>
                      <a:pt x="265" y="0"/>
                    </a:cubicBezTo>
                    <a:close/>
                  </a:path>
                </a:pathLst>
              </a:custGeom>
              <a:solidFill>
                <a:srgbClr val="DDB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10" name="Freeform 296"/>
              <p:cNvSpPr>
                <a:spLocks/>
              </p:cNvSpPr>
              <p:nvPr/>
            </p:nvSpPr>
            <p:spPr bwMode="auto">
              <a:xfrm>
                <a:off x="-3172" y="3730"/>
                <a:ext cx="228" cy="311"/>
              </a:xfrm>
              <a:custGeom>
                <a:avLst/>
                <a:gdLst>
                  <a:gd name="T0" fmla="*/ 141 w 779"/>
                  <a:gd name="T1" fmla="*/ 102 h 1067"/>
                  <a:gd name="T2" fmla="*/ 51 w 779"/>
                  <a:gd name="T3" fmla="*/ 133 h 1067"/>
                  <a:gd name="T4" fmla="*/ 30 w 779"/>
                  <a:gd name="T5" fmla="*/ 164 h 1067"/>
                  <a:gd name="T6" fmla="*/ 40 w 779"/>
                  <a:gd name="T7" fmla="*/ 227 h 1067"/>
                  <a:gd name="T8" fmla="*/ 37 w 779"/>
                  <a:gd name="T9" fmla="*/ 307 h 1067"/>
                  <a:gd name="T10" fmla="*/ 29 w 779"/>
                  <a:gd name="T11" fmla="*/ 242 h 1067"/>
                  <a:gd name="T12" fmla="*/ 0 w 779"/>
                  <a:gd name="T13" fmla="*/ 155 h 1067"/>
                  <a:gd name="T14" fmla="*/ 41 w 779"/>
                  <a:gd name="T15" fmla="*/ 46 h 1067"/>
                  <a:gd name="T16" fmla="*/ 163 w 779"/>
                  <a:gd name="T17" fmla="*/ 37 h 1067"/>
                  <a:gd name="T18" fmla="*/ 217 w 779"/>
                  <a:gd name="T19" fmla="*/ 108 h 1067"/>
                  <a:gd name="T20" fmla="*/ 203 w 779"/>
                  <a:gd name="T21" fmla="*/ 187 h 1067"/>
                  <a:gd name="T22" fmla="*/ 178 w 779"/>
                  <a:gd name="T23" fmla="*/ 256 h 1067"/>
                  <a:gd name="T24" fmla="*/ 192 w 779"/>
                  <a:gd name="T25" fmla="*/ 311 h 1067"/>
                  <a:gd name="T26" fmla="*/ 166 w 779"/>
                  <a:gd name="T27" fmla="*/ 239 h 1067"/>
                  <a:gd name="T28" fmla="*/ 185 w 779"/>
                  <a:gd name="T29" fmla="*/ 171 h 1067"/>
                  <a:gd name="T30" fmla="*/ 141 w 779"/>
                  <a:gd name="T31" fmla="*/ 102 h 106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79" h="1067">
                    <a:moveTo>
                      <a:pt x="481" y="351"/>
                    </a:moveTo>
                    <a:cubicBezTo>
                      <a:pt x="481" y="351"/>
                      <a:pt x="284" y="446"/>
                      <a:pt x="174" y="457"/>
                    </a:cubicBezTo>
                    <a:cubicBezTo>
                      <a:pt x="174" y="457"/>
                      <a:pt x="95" y="469"/>
                      <a:pt x="102" y="561"/>
                    </a:cubicBezTo>
                    <a:cubicBezTo>
                      <a:pt x="109" y="653"/>
                      <a:pt x="133" y="765"/>
                      <a:pt x="138" y="780"/>
                    </a:cubicBezTo>
                    <a:cubicBezTo>
                      <a:pt x="147" y="803"/>
                      <a:pt x="182" y="990"/>
                      <a:pt x="128" y="1053"/>
                    </a:cubicBezTo>
                    <a:cubicBezTo>
                      <a:pt x="128" y="1053"/>
                      <a:pt x="154" y="880"/>
                      <a:pt x="99" y="829"/>
                    </a:cubicBezTo>
                    <a:cubicBezTo>
                      <a:pt x="99" y="829"/>
                      <a:pt x="9" y="688"/>
                      <a:pt x="0" y="533"/>
                    </a:cubicBezTo>
                    <a:cubicBezTo>
                      <a:pt x="0" y="533"/>
                      <a:pt x="1" y="274"/>
                      <a:pt x="140" y="157"/>
                    </a:cubicBezTo>
                    <a:cubicBezTo>
                      <a:pt x="140" y="157"/>
                      <a:pt x="314" y="0"/>
                      <a:pt x="558" y="128"/>
                    </a:cubicBezTo>
                    <a:cubicBezTo>
                      <a:pt x="558" y="128"/>
                      <a:pt x="685" y="177"/>
                      <a:pt x="741" y="369"/>
                    </a:cubicBezTo>
                    <a:cubicBezTo>
                      <a:pt x="741" y="369"/>
                      <a:pt x="779" y="449"/>
                      <a:pt x="693" y="640"/>
                    </a:cubicBezTo>
                    <a:cubicBezTo>
                      <a:pt x="608" y="830"/>
                      <a:pt x="615" y="847"/>
                      <a:pt x="607" y="880"/>
                    </a:cubicBezTo>
                    <a:cubicBezTo>
                      <a:pt x="607" y="880"/>
                      <a:pt x="592" y="996"/>
                      <a:pt x="655" y="1067"/>
                    </a:cubicBezTo>
                    <a:cubicBezTo>
                      <a:pt x="655" y="1067"/>
                      <a:pt x="507" y="913"/>
                      <a:pt x="566" y="819"/>
                    </a:cubicBezTo>
                    <a:cubicBezTo>
                      <a:pt x="625" y="726"/>
                      <a:pt x="633" y="609"/>
                      <a:pt x="631" y="588"/>
                    </a:cubicBezTo>
                    <a:cubicBezTo>
                      <a:pt x="631" y="588"/>
                      <a:pt x="615" y="372"/>
                      <a:pt x="481" y="351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11" name="Freeform 297"/>
              <p:cNvSpPr>
                <a:spLocks/>
              </p:cNvSpPr>
              <p:nvPr/>
            </p:nvSpPr>
            <p:spPr bwMode="auto">
              <a:xfrm>
                <a:off x="-3091" y="3997"/>
                <a:ext cx="67" cy="46"/>
              </a:xfrm>
              <a:custGeom>
                <a:avLst/>
                <a:gdLst>
                  <a:gd name="T0" fmla="*/ 1 w 232"/>
                  <a:gd name="T1" fmla="*/ 9 h 157"/>
                  <a:gd name="T2" fmla="*/ 67 w 232"/>
                  <a:gd name="T3" fmla="*/ 46 h 157"/>
                  <a:gd name="T4" fmla="*/ 53 w 232"/>
                  <a:gd name="T5" fmla="*/ 0 h 157"/>
                  <a:gd name="T6" fmla="*/ 0 w 232"/>
                  <a:gd name="T7" fmla="*/ 1 h 157"/>
                  <a:gd name="T8" fmla="*/ 1 w 232"/>
                  <a:gd name="T9" fmla="*/ 9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2" h="157">
                    <a:moveTo>
                      <a:pt x="4" y="32"/>
                    </a:moveTo>
                    <a:cubicBezTo>
                      <a:pt x="232" y="157"/>
                      <a:pt x="232" y="157"/>
                      <a:pt x="232" y="157"/>
                    </a:cubicBezTo>
                    <a:cubicBezTo>
                      <a:pt x="232" y="157"/>
                      <a:pt x="178" y="106"/>
                      <a:pt x="185" y="0"/>
                    </a:cubicBezTo>
                    <a:cubicBezTo>
                      <a:pt x="185" y="0"/>
                      <a:pt x="95" y="50"/>
                      <a:pt x="0" y="4"/>
                    </a:cubicBezTo>
                    <a:cubicBezTo>
                      <a:pt x="0" y="4"/>
                      <a:pt x="4" y="20"/>
                      <a:pt x="4" y="32"/>
                    </a:cubicBezTo>
                    <a:close/>
                  </a:path>
                </a:pathLst>
              </a:custGeom>
              <a:solidFill>
                <a:srgbClr val="D2AE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12" name="Freeform 298"/>
              <p:cNvSpPr>
                <a:spLocks/>
              </p:cNvSpPr>
              <p:nvPr/>
            </p:nvSpPr>
            <p:spPr bwMode="auto">
              <a:xfrm>
                <a:off x="-3203" y="4059"/>
                <a:ext cx="273" cy="94"/>
              </a:xfrm>
              <a:custGeom>
                <a:avLst/>
                <a:gdLst>
                  <a:gd name="T0" fmla="*/ 273 w 936"/>
                  <a:gd name="T1" fmla="*/ 44 h 325"/>
                  <a:gd name="T2" fmla="*/ 134 w 936"/>
                  <a:gd name="T3" fmla="*/ 94 h 325"/>
                  <a:gd name="T4" fmla="*/ 0 w 936"/>
                  <a:gd name="T5" fmla="*/ 48 h 325"/>
                  <a:gd name="T6" fmla="*/ 2 w 936"/>
                  <a:gd name="T7" fmla="*/ 42 h 325"/>
                  <a:gd name="T8" fmla="*/ 4 w 936"/>
                  <a:gd name="T9" fmla="*/ 39 h 325"/>
                  <a:gd name="T10" fmla="*/ 60 w 936"/>
                  <a:gd name="T11" fmla="*/ 0 h 325"/>
                  <a:gd name="T12" fmla="*/ 64 w 936"/>
                  <a:gd name="T13" fmla="*/ 1 h 325"/>
                  <a:gd name="T14" fmla="*/ 78 w 936"/>
                  <a:gd name="T15" fmla="*/ 3 h 325"/>
                  <a:gd name="T16" fmla="*/ 105 w 936"/>
                  <a:gd name="T17" fmla="*/ 8 h 325"/>
                  <a:gd name="T18" fmla="*/ 171 w 936"/>
                  <a:gd name="T19" fmla="*/ 8 h 325"/>
                  <a:gd name="T20" fmla="*/ 194 w 936"/>
                  <a:gd name="T21" fmla="*/ 4 h 325"/>
                  <a:gd name="T22" fmla="*/ 212 w 936"/>
                  <a:gd name="T23" fmla="*/ 1 h 325"/>
                  <a:gd name="T24" fmla="*/ 212 w 936"/>
                  <a:gd name="T25" fmla="*/ 1 h 325"/>
                  <a:gd name="T26" fmla="*/ 214 w 936"/>
                  <a:gd name="T27" fmla="*/ 0 h 325"/>
                  <a:gd name="T28" fmla="*/ 271 w 936"/>
                  <a:gd name="T29" fmla="*/ 39 h 325"/>
                  <a:gd name="T30" fmla="*/ 272 w 936"/>
                  <a:gd name="T31" fmla="*/ 42 h 325"/>
                  <a:gd name="T32" fmla="*/ 273 w 936"/>
                  <a:gd name="T33" fmla="*/ 44 h 3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36" h="325">
                    <a:moveTo>
                      <a:pt x="936" y="152"/>
                    </a:moveTo>
                    <a:cubicBezTo>
                      <a:pt x="807" y="260"/>
                      <a:pt x="640" y="325"/>
                      <a:pt x="459" y="325"/>
                    </a:cubicBezTo>
                    <a:cubicBezTo>
                      <a:pt x="286" y="325"/>
                      <a:pt x="127" y="266"/>
                      <a:pt x="0" y="167"/>
                    </a:cubicBezTo>
                    <a:cubicBezTo>
                      <a:pt x="8" y="144"/>
                      <a:pt x="8" y="144"/>
                      <a:pt x="8" y="144"/>
                    </a:cubicBezTo>
                    <a:cubicBezTo>
                      <a:pt x="9" y="141"/>
                      <a:pt x="10" y="138"/>
                      <a:pt x="12" y="136"/>
                    </a:cubicBezTo>
                    <a:cubicBezTo>
                      <a:pt x="41" y="57"/>
                      <a:pt x="118" y="0"/>
                      <a:pt x="207" y="0"/>
                    </a:cubicBezTo>
                    <a:cubicBezTo>
                      <a:pt x="220" y="2"/>
                      <a:pt x="220" y="2"/>
                      <a:pt x="220" y="2"/>
                    </a:cubicBezTo>
                    <a:cubicBezTo>
                      <a:pt x="269" y="11"/>
                      <a:pt x="269" y="11"/>
                      <a:pt x="269" y="11"/>
                    </a:cubicBezTo>
                    <a:cubicBezTo>
                      <a:pt x="359" y="27"/>
                      <a:pt x="359" y="27"/>
                      <a:pt x="359" y="27"/>
                    </a:cubicBezTo>
                    <a:cubicBezTo>
                      <a:pt x="434" y="40"/>
                      <a:pt x="511" y="40"/>
                      <a:pt x="586" y="27"/>
                    </a:cubicBezTo>
                    <a:cubicBezTo>
                      <a:pt x="664" y="13"/>
                      <a:pt x="664" y="13"/>
                      <a:pt x="664" y="13"/>
                    </a:cubicBezTo>
                    <a:cubicBezTo>
                      <a:pt x="726" y="2"/>
                      <a:pt x="726" y="2"/>
                      <a:pt x="726" y="2"/>
                    </a:cubicBezTo>
                    <a:cubicBezTo>
                      <a:pt x="726" y="2"/>
                      <a:pt x="726" y="2"/>
                      <a:pt x="726" y="2"/>
                    </a:cubicBezTo>
                    <a:cubicBezTo>
                      <a:pt x="734" y="0"/>
                      <a:pt x="734" y="0"/>
                      <a:pt x="734" y="0"/>
                    </a:cubicBezTo>
                    <a:cubicBezTo>
                      <a:pt x="824" y="0"/>
                      <a:pt x="900" y="57"/>
                      <a:pt x="930" y="136"/>
                    </a:cubicBezTo>
                    <a:cubicBezTo>
                      <a:pt x="931" y="139"/>
                      <a:pt x="932" y="141"/>
                      <a:pt x="933" y="144"/>
                    </a:cubicBezTo>
                    <a:lnTo>
                      <a:pt x="936" y="152"/>
                    </a:lnTo>
                    <a:close/>
                  </a:path>
                </a:pathLst>
              </a:custGeom>
              <a:solidFill>
                <a:srgbClr val="E8E5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13" name="Oval 299"/>
              <p:cNvSpPr>
                <a:spLocks noChangeArrowheads="1"/>
              </p:cNvSpPr>
              <p:nvPr/>
            </p:nvSpPr>
            <p:spPr bwMode="auto">
              <a:xfrm>
                <a:off x="-3123" y="3888"/>
                <a:ext cx="37" cy="21"/>
              </a:xfrm>
              <a:prstGeom prst="ellipse">
                <a:avLst/>
              </a:prstGeom>
              <a:solidFill>
                <a:srgbClr val="F7F0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14" name="Oval 300"/>
              <p:cNvSpPr>
                <a:spLocks noChangeArrowheads="1"/>
              </p:cNvSpPr>
              <p:nvPr/>
            </p:nvSpPr>
            <p:spPr bwMode="auto">
              <a:xfrm>
                <a:off x="-3111" y="3891"/>
                <a:ext cx="14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15" name="Freeform 301"/>
              <p:cNvSpPr>
                <a:spLocks/>
              </p:cNvSpPr>
              <p:nvPr/>
            </p:nvSpPr>
            <p:spPr bwMode="auto">
              <a:xfrm>
                <a:off x="-3120" y="3901"/>
                <a:ext cx="33" cy="10"/>
              </a:xfrm>
              <a:custGeom>
                <a:avLst/>
                <a:gdLst>
                  <a:gd name="T0" fmla="*/ 18 w 113"/>
                  <a:gd name="T1" fmla="*/ 9 h 32"/>
                  <a:gd name="T2" fmla="*/ 33 w 113"/>
                  <a:gd name="T3" fmla="*/ 0 h 32"/>
                  <a:gd name="T4" fmla="*/ 18 w 113"/>
                  <a:gd name="T5" fmla="*/ 9 h 32"/>
                  <a:gd name="T6" fmla="*/ 0 w 113"/>
                  <a:gd name="T7" fmla="*/ 5 h 32"/>
                  <a:gd name="T8" fmla="*/ 18 w 113"/>
                  <a:gd name="T9" fmla="*/ 9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3" h="32">
                    <a:moveTo>
                      <a:pt x="61" y="28"/>
                    </a:moveTo>
                    <a:cubicBezTo>
                      <a:pt x="85" y="25"/>
                      <a:pt x="101" y="9"/>
                      <a:pt x="113" y="0"/>
                    </a:cubicBezTo>
                    <a:cubicBezTo>
                      <a:pt x="101" y="10"/>
                      <a:pt x="86" y="27"/>
                      <a:pt x="62" y="29"/>
                    </a:cubicBezTo>
                    <a:cubicBezTo>
                      <a:pt x="40" y="32"/>
                      <a:pt x="19" y="21"/>
                      <a:pt x="0" y="15"/>
                    </a:cubicBezTo>
                    <a:cubicBezTo>
                      <a:pt x="19" y="20"/>
                      <a:pt x="39" y="30"/>
                      <a:pt x="61" y="28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16" name="Freeform 302"/>
              <p:cNvSpPr>
                <a:spLocks/>
              </p:cNvSpPr>
              <p:nvPr/>
            </p:nvSpPr>
            <p:spPr bwMode="auto">
              <a:xfrm>
                <a:off x="-3133" y="3882"/>
                <a:ext cx="47" cy="18"/>
              </a:xfrm>
              <a:custGeom>
                <a:avLst/>
                <a:gdLst>
                  <a:gd name="T0" fmla="*/ 4 w 159"/>
                  <a:gd name="T1" fmla="*/ 6 h 60"/>
                  <a:gd name="T2" fmla="*/ 12 w 159"/>
                  <a:gd name="T3" fmla="*/ 6 h 60"/>
                  <a:gd name="T4" fmla="*/ 17 w 159"/>
                  <a:gd name="T5" fmla="*/ 4 h 60"/>
                  <a:gd name="T6" fmla="*/ 17 w 159"/>
                  <a:gd name="T7" fmla="*/ 4 h 60"/>
                  <a:gd name="T8" fmla="*/ 25 w 159"/>
                  <a:gd name="T9" fmla="*/ 2 h 60"/>
                  <a:gd name="T10" fmla="*/ 47 w 159"/>
                  <a:gd name="T11" fmla="*/ 15 h 60"/>
                  <a:gd name="T12" fmla="*/ 40 w 159"/>
                  <a:gd name="T13" fmla="*/ 8 h 60"/>
                  <a:gd name="T14" fmla="*/ 26 w 159"/>
                  <a:gd name="T15" fmla="*/ 5 h 60"/>
                  <a:gd name="T16" fmla="*/ 7 w 159"/>
                  <a:gd name="T17" fmla="*/ 18 h 60"/>
                  <a:gd name="T18" fmla="*/ 12 w 159"/>
                  <a:gd name="T19" fmla="*/ 9 h 60"/>
                  <a:gd name="T20" fmla="*/ 6 w 159"/>
                  <a:gd name="T21" fmla="*/ 9 h 60"/>
                  <a:gd name="T22" fmla="*/ 0 w 159"/>
                  <a:gd name="T23" fmla="*/ 5 h 60"/>
                  <a:gd name="T24" fmla="*/ 4 w 159"/>
                  <a:gd name="T25" fmla="*/ 6 h 6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9" h="60">
                    <a:moveTo>
                      <a:pt x="12" y="20"/>
                    </a:moveTo>
                    <a:cubicBezTo>
                      <a:pt x="20" y="21"/>
                      <a:pt x="30" y="22"/>
                      <a:pt x="40" y="20"/>
                    </a:cubicBezTo>
                    <a:cubicBezTo>
                      <a:pt x="51" y="18"/>
                      <a:pt x="59" y="14"/>
                      <a:pt x="59" y="14"/>
                    </a:cubicBezTo>
                    <a:cubicBezTo>
                      <a:pt x="59" y="14"/>
                      <a:pt x="59" y="14"/>
                      <a:pt x="59" y="14"/>
                    </a:cubicBezTo>
                    <a:cubicBezTo>
                      <a:pt x="66" y="10"/>
                      <a:pt x="74" y="7"/>
                      <a:pt x="84" y="5"/>
                    </a:cubicBezTo>
                    <a:cubicBezTo>
                      <a:pt x="118" y="0"/>
                      <a:pt x="152" y="38"/>
                      <a:pt x="159" y="51"/>
                    </a:cubicBezTo>
                    <a:cubicBezTo>
                      <a:pt x="159" y="51"/>
                      <a:pt x="148" y="34"/>
                      <a:pt x="134" y="27"/>
                    </a:cubicBezTo>
                    <a:cubicBezTo>
                      <a:pt x="119" y="19"/>
                      <a:pt x="105" y="14"/>
                      <a:pt x="88" y="17"/>
                    </a:cubicBezTo>
                    <a:cubicBezTo>
                      <a:pt x="55" y="22"/>
                      <a:pt x="32" y="48"/>
                      <a:pt x="25" y="60"/>
                    </a:cubicBezTo>
                    <a:cubicBezTo>
                      <a:pt x="26" y="56"/>
                      <a:pt x="36" y="39"/>
                      <a:pt x="41" y="31"/>
                    </a:cubicBezTo>
                    <a:cubicBezTo>
                      <a:pt x="39" y="32"/>
                      <a:pt x="29" y="35"/>
                      <a:pt x="19" y="30"/>
                    </a:cubicBezTo>
                    <a:cubicBezTo>
                      <a:pt x="7" y="26"/>
                      <a:pt x="0" y="18"/>
                      <a:pt x="0" y="18"/>
                    </a:cubicBezTo>
                    <a:cubicBezTo>
                      <a:pt x="0" y="18"/>
                      <a:pt x="4" y="19"/>
                      <a:pt x="12" y="20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17" name="Oval 303"/>
              <p:cNvSpPr>
                <a:spLocks noChangeArrowheads="1"/>
              </p:cNvSpPr>
              <p:nvPr/>
            </p:nvSpPr>
            <p:spPr bwMode="auto">
              <a:xfrm>
                <a:off x="-3047" y="3888"/>
                <a:ext cx="38" cy="21"/>
              </a:xfrm>
              <a:prstGeom prst="ellipse">
                <a:avLst/>
              </a:prstGeom>
              <a:solidFill>
                <a:srgbClr val="F7F0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18" name="Oval 304"/>
              <p:cNvSpPr>
                <a:spLocks noChangeArrowheads="1"/>
              </p:cNvSpPr>
              <p:nvPr/>
            </p:nvSpPr>
            <p:spPr bwMode="auto">
              <a:xfrm>
                <a:off x="-3035" y="3891"/>
                <a:ext cx="14" cy="15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19" name="Freeform 305"/>
              <p:cNvSpPr>
                <a:spLocks/>
              </p:cNvSpPr>
              <p:nvPr/>
            </p:nvSpPr>
            <p:spPr bwMode="auto">
              <a:xfrm>
                <a:off x="-3045" y="3901"/>
                <a:ext cx="33" cy="10"/>
              </a:xfrm>
              <a:custGeom>
                <a:avLst/>
                <a:gdLst>
                  <a:gd name="T0" fmla="*/ 15 w 112"/>
                  <a:gd name="T1" fmla="*/ 9 h 32"/>
                  <a:gd name="T2" fmla="*/ 0 w 112"/>
                  <a:gd name="T3" fmla="*/ 0 h 32"/>
                  <a:gd name="T4" fmla="*/ 15 w 112"/>
                  <a:gd name="T5" fmla="*/ 9 h 32"/>
                  <a:gd name="T6" fmla="*/ 33 w 112"/>
                  <a:gd name="T7" fmla="*/ 5 h 32"/>
                  <a:gd name="T8" fmla="*/ 15 w 112"/>
                  <a:gd name="T9" fmla="*/ 9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2" h="32">
                    <a:moveTo>
                      <a:pt x="51" y="28"/>
                    </a:moveTo>
                    <a:cubicBezTo>
                      <a:pt x="28" y="25"/>
                      <a:pt x="12" y="9"/>
                      <a:pt x="0" y="0"/>
                    </a:cubicBezTo>
                    <a:cubicBezTo>
                      <a:pt x="11" y="10"/>
                      <a:pt x="27" y="27"/>
                      <a:pt x="51" y="29"/>
                    </a:cubicBezTo>
                    <a:cubicBezTo>
                      <a:pt x="73" y="32"/>
                      <a:pt x="93" y="21"/>
                      <a:pt x="112" y="15"/>
                    </a:cubicBezTo>
                    <a:cubicBezTo>
                      <a:pt x="94" y="20"/>
                      <a:pt x="74" y="30"/>
                      <a:pt x="51" y="28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0" name="Freeform 306"/>
              <p:cNvSpPr>
                <a:spLocks/>
              </p:cNvSpPr>
              <p:nvPr/>
            </p:nvSpPr>
            <p:spPr bwMode="auto">
              <a:xfrm>
                <a:off x="-3046" y="3882"/>
                <a:ext cx="46" cy="18"/>
              </a:xfrm>
              <a:custGeom>
                <a:avLst/>
                <a:gdLst>
                  <a:gd name="T0" fmla="*/ 43 w 159"/>
                  <a:gd name="T1" fmla="*/ 6 h 60"/>
                  <a:gd name="T2" fmla="*/ 34 w 159"/>
                  <a:gd name="T3" fmla="*/ 6 h 60"/>
                  <a:gd name="T4" fmla="*/ 29 w 159"/>
                  <a:gd name="T5" fmla="*/ 4 h 60"/>
                  <a:gd name="T6" fmla="*/ 29 w 159"/>
                  <a:gd name="T7" fmla="*/ 4 h 60"/>
                  <a:gd name="T8" fmla="*/ 22 w 159"/>
                  <a:gd name="T9" fmla="*/ 2 h 60"/>
                  <a:gd name="T10" fmla="*/ 0 w 159"/>
                  <a:gd name="T11" fmla="*/ 15 h 60"/>
                  <a:gd name="T12" fmla="*/ 7 w 159"/>
                  <a:gd name="T13" fmla="*/ 8 h 60"/>
                  <a:gd name="T14" fmla="*/ 21 w 159"/>
                  <a:gd name="T15" fmla="*/ 5 h 60"/>
                  <a:gd name="T16" fmla="*/ 39 w 159"/>
                  <a:gd name="T17" fmla="*/ 18 h 60"/>
                  <a:gd name="T18" fmla="*/ 34 w 159"/>
                  <a:gd name="T19" fmla="*/ 9 h 60"/>
                  <a:gd name="T20" fmla="*/ 41 w 159"/>
                  <a:gd name="T21" fmla="*/ 9 h 60"/>
                  <a:gd name="T22" fmla="*/ 46 w 159"/>
                  <a:gd name="T23" fmla="*/ 5 h 60"/>
                  <a:gd name="T24" fmla="*/ 43 w 159"/>
                  <a:gd name="T25" fmla="*/ 6 h 6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9" h="60">
                    <a:moveTo>
                      <a:pt x="147" y="20"/>
                    </a:moveTo>
                    <a:cubicBezTo>
                      <a:pt x="138" y="21"/>
                      <a:pt x="129" y="22"/>
                      <a:pt x="119" y="20"/>
                    </a:cubicBezTo>
                    <a:cubicBezTo>
                      <a:pt x="108" y="18"/>
                      <a:pt x="100" y="14"/>
                      <a:pt x="100" y="14"/>
                    </a:cubicBezTo>
                    <a:cubicBezTo>
                      <a:pt x="100" y="14"/>
                      <a:pt x="100" y="14"/>
                      <a:pt x="100" y="14"/>
                    </a:cubicBezTo>
                    <a:cubicBezTo>
                      <a:pt x="93" y="10"/>
                      <a:pt x="84" y="7"/>
                      <a:pt x="75" y="5"/>
                    </a:cubicBezTo>
                    <a:cubicBezTo>
                      <a:pt x="41" y="0"/>
                      <a:pt x="6" y="38"/>
                      <a:pt x="0" y="51"/>
                    </a:cubicBezTo>
                    <a:cubicBezTo>
                      <a:pt x="0" y="51"/>
                      <a:pt x="11" y="34"/>
                      <a:pt x="25" y="27"/>
                    </a:cubicBezTo>
                    <a:cubicBezTo>
                      <a:pt x="39" y="19"/>
                      <a:pt x="54" y="14"/>
                      <a:pt x="71" y="17"/>
                    </a:cubicBezTo>
                    <a:cubicBezTo>
                      <a:pt x="104" y="22"/>
                      <a:pt x="127" y="48"/>
                      <a:pt x="134" y="60"/>
                    </a:cubicBezTo>
                    <a:cubicBezTo>
                      <a:pt x="133" y="56"/>
                      <a:pt x="123" y="39"/>
                      <a:pt x="118" y="31"/>
                    </a:cubicBezTo>
                    <a:cubicBezTo>
                      <a:pt x="120" y="32"/>
                      <a:pt x="130" y="35"/>
                      <a:pt x="140" y="30"/>
                    </a:cubicBezTo>
                    <a:cubicBezTo>
                      <a:pt x="152" y="26"/>
                      <a:pt x="159" y="18"/>
                      <a:pt x="159" y="18"/>
                    </a:cubicBezTo>
                    <a:cubicBezTo>
                      <a:pt x="159" y="18"/>
                      <a:pt x="155" y="19"/>
                      <a:pt x="147" y="20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1" name="Freeform 307"/>
              <p:cNvSpPr>
                <a:spLocks/>
              </p:cNvSpPr>
              <p:nvPr/>
            </p:nvSpPr>
            <p:spPr bwMode="auto">
              <a:xfrm>
                <a:off x="-3089" y="3965"/>
                <a:ext cx="47" cy="21"/>
              </a:xfrm>
              <a:custGeom>
                <a:avLst/>
                <a:gdLst>
                  <a:gd name="T0" fmla="*/ 23 w 163"/>
                  <a:gd name="T1" fmla="*/ 21 h 72"/>
                  <a:gd name="T2" fmla="*/ 47 w 163"/>
                  <a:gd name="T3" fmla="*/ 0 h 72"/>
                  <a:gd name="T4" fmla="*/ 0 w 163"/>
                  <a:gd name="T5" fmla="*/ 0 h 72"/>
                  <a:gd name="T6" fmla="*/ 23 w 163"/>
                  <a:gd name="T7" fmla="*/ 21 h 7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3" h="72">
                    <a:moveTo>
                      <a:pt x="81" y="72"/>
                    </a:moveTo>
                    <a:cubicBezTo>
                      <a:pt x="112" y="72"/>
                      <a:pt x="149" y="46"/>
                      <a:pt x="16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46"/>
                      <a:pt x="52" y="72"/>
                      <a:pt x="81" y="7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2" name="Freeform 308"/>
              <p:cNvSpPr>
                <a:spLocks noEditPoints="1"/>
              </p:cNvSpPr>
              <p:nvPr/>
            </p:nvSpPr>
            <p:spPr bwMode="auto">
              <a:xfrm>
                <a:off x="-3091" y="3963"/>
                <a:ext cx="51" cy="25"/>
              </a:xfrm>
              <a:custGeom>
                <a:avLst/>
                <a:gdLst>
                  <a:gd name="T0" fmla="*/ 51 w 177"/>
                  <a:gd name="T1" fmla="*/ 0 h 85"/>
                  <a:gd name="T2" fmla="*/ 50 w 177"/>
                  <a:gd name="T3" fmla="*/ 0 h 85"/>
                  <a:gd name="T4" fmla="*/ 1 w 177"/>
                  <a:gd name="T5" fmla="*/ 0 h 85"/>
                  <a:gd name="T6" fmla="*/ 0 w 177"/>
                  <a:gd name="T7" fmla="*/ 0 h 85"/>
                  <a:gd name="T8" fmla="*/ 0 w 177"/>
                  <a:gd name="T9" fmla="*/ 1 h 85"/>
                  <a:gd name="T10" fmla="*/ 25 w 177"/>
                  <a:gd name="T11" fmla="*/ 25 h 85"/>
                  <a:gd name="T12" fmla="*/ 51 w 177"/>
                  <a:gd name="T13" fmla="*/ 1 h 85"/>
                  <a:gd name="T14" fmla="*/ 51 w 177"/>
                  <a:gd name="T15" fmla="*/ 0 h 85"/>
                  <a:gd name="T16" fmla="*/ 25 w 177"/>
                  <a:gd name="T17" fmla="*/ 23 h 85"/>
                  <a:gd name="T18" fmla="*/ 2 w 177"/>
                  <a:gd name="T19" fmla="*/ 2 h 85"/>
                  <a:gd name="T20" fmla="*/ 49 w 177"/>
                  <a:gd name="T21" fmla="*/ 2 h 85"/>
                  <a:gd name="T22" fmla="*/ 25 w 177"/>
                  <a:gd name="T23" fmla="*/ 23 h 8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7" h="85">
                    <a:moveTo>
                      <a:pt x="176" y="1"/>
                    </a:moveTo>
                    <a:cubicBezTo>
                      <a:pt x="175" y="0"/>
                      <a:pt x="175" y="0"/>
                      <a:pt x="17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14" y="56"/>
                      <a:pt x="56" y="84"/>
                      <a:pt x="88" y="85"/>
                    </a:cubicBezTo>
                    <a:cubicBezTo>
                      <a:pt x="122" y="84"/>
                      <a:pt x="163" y="56"/>
                      <a:pt x="176" y="4"/>
                    </a:cubicBezTo>
                    <a:cubicBezTo>
                      <a:pt x="177" y="3"/>
                      <a:pt x="177" y="2"/>
                      <a:pt x="176" y="1"/>
                    </a:cubicBezTo>
                    <a:close/>
                    <a:moveTo>
                      <a:pt x="88" y="79"/>
                    </a:moveTo>
                    <a:cubicBezTo>
                      <a:pt x="59" y="79"/>
                      <a:pt x="21" y="53"/>
                      <a:pt x="7" y="6"/>
                    </a:cubicBezTo>
                    <a:cubicBezTo>
                      <a:pt x="170" y="6"/>
                      <a:pt x="170" y="6"/>
                      <a:pt x="170" y="6"/>
                    </a:cubicBezTo>
                    <a:cubicBezTo>
                      <a:pt x="156" y="53"/>
                      <a:pt x="119" y="78"/>
                      <a:pt x="88" y="79"/>
                    </a:cubicBezTo>
                    <a:close/>
                  </a:path>
                </a:pathLst>
              </a:custGeom>
              <a:solidFill>
                <a:srgbClr val="E24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3" name="Freeform 309"/>
              <p:cNvSpPr>
                <a:spLocks/>
              </p:cNvSpPr>
              <p:nvPr/>
            </p:nvSpPr>
            <p:spPr bwMode="auto">
              <a:xfrm>
                <a:off x="-3088" y="3969"/>
                <a:ext cx="44" cy="12"/>
              </a:xfrm>
              <a:custGeom>
                <a:avLst/>
                <a:gdLst>
                  <a:gd name="T0" fmla="*/ 44 w 151"/>
                  <a:gd name="T1" fmla="*/ 0 h 42"/>
                  <a:gd name="T2" fmla="*/ 0 w 151"/>
                  <a:gd name="T3" fmla="*/ 0 h 42"/>
                  <a:gd name="T4" fmla="*/ 10 w 151"/>
                  <a:gd name="T5" fmla="*/ 12 h 42"/>
                  <a:gd name="T6" fmla="*/ 34 w 151"/>
                  <a:gd name="T7" fmla="*/ 12 h 42"/>
                  <a:gd name="T8" fmla="*/ 44 w 151"/>
                  <a:gd name="T9" fmla="*/ 0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" h="42">
                    <a:moveTo>
                      <a:pt x="15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18"/>
                      <a:pt x="23" y="33"/>
                      <a:pt x="34" y="42"/>
                    </a:cubicBezTo>
                    <a:cubicBezTo>
                      <a:pt x="117" y="42"/>
                      <a:pt x="117" y="42"/>
                      <a:pt x="117" y="42"/>
                    </a:cubicBezTo>
                    <a:cubicBezTo>
                      <a:pt x="131" y="33"/>
                      <a:pt x="143" y="18"/>
                      <a:pt x="151" y="0"/>
                    </a:cubicBezTo>
                    <a:close/>
                  </a:path>
                </a:pathLst>
              </a:custGeom>
              <a:solidFill>
                <a:srgbClr val="F49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4" name="Oval 310"/>
              <p:cNvSpPr>
                <a:spLocks noChangeArrowheads="1"/>
              </p:cNvSpPr>
              <p:nvPr/>
            </p:nvSpPr>
            <p:spPr bwMode="auto">
              <a:xfrm>
                <a:off x="-3105" y="3894"/>
                <a:ext cx="6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25" name="Oval 311"/>
              <p:cNvSpPr>
                <a:spLocks noChangeArrowheads="1"/>
              </p:cNvSpPr>
              <p:nvPr/>
            </p:nvSpPr>
            <p:spPr bwMode="auto">
              <a:xfrm>
                <a:off x="-3028" y="3894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26" name="Freeform 312"/>
              <p:cNvSpPr>
                <a:spLocks/>
              </p:cNvSpPr>
              <p:nvPr/>
            </p:nvSpPr>
            <p:spPr bwMode="auto">
              <a:xfrm>
                <a:off x="-3275" y="4931"/>
                <a:ext cx="435" cy="435"/>
              </a:xfrm>
              <a:custGeom>
                <a:avLst/>
                <a:gdLst>
                  <a:gd name="T0" fmla="*/ 435 w 1491"/>
                  <a:gd name="T1" fmla="*/ 218 h 1490"/>
                  <a:gd name="T2" fmla="*/ 357 w 1491"/>
                  <a:gd name="T3" fmla="*/ 384 h 1490"/>
                  <a:gd name="T4" fmla="*/ 217 w 1491"/>
                  <a:gd name="T5" fmla="*/ 435 h 1490"/>
                  <a:gd name="T6" fmla="*/ 84 w 1491"/>
                  <a:gd name="T7" fmla="*/ 389 h 1490"/>
                  <a:gd name="T8" fmla="*/ 0 w 1491"/>
                  <a:gd name="T9" fmla="*/ 218 h 1490"/>
                  <a:gd name="T10" fmla="*/ 217 w 1491"/>
                  <a:gd name="T11" fmla="*/ 0 h 1490"/>
                  <a:gd name="T12" fmla="*/ 435 w 1491"/>
                  <a:gd name="T13" fmla="*/ 218 h 149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91" h="1490">
                    <a:moveTo>
                      <a:pt x="1491" y="745"/>
                    </a:moveTo>
                    <a:cubicBezTo>
                      <a:pt x="1491" y="975"/>
                      <a:pt x="1386" y="1180"/>
                      <a:pt x="1222" y="1317"/>
                    </a:cubicBezTo>
                    <a:cubicBezTo>
                      <a:pt x="1093" y="1425"/>
                      <a:pt x="927" y="1490"/>
                      <a:pt x="745" y="1490"/>
                    </a:cubicBezTo>
                    <a:cubicBezTo>
                      <a:pt x="573" y="1490"/>
                      <a:pt x="413" y="1431"/>
                      <a:pt x="287" y="1332"/>
                    </a:cubicBezTo>
                    <a:cubicBezTo>
                      <a:pt x="112" y="1196"/>
                      <a:pt x="0" y="983"/>
                      <a:pt x="0" y="745"/>
                    </a:cubicBezTo>
                    <a:cubicBezTo>
                      <a:pt x="0" y="333"/>
                      <a:pt x="334" y="0"/>
                      <a:pt x="745" y="0"/>
                    </a:cubicBezTo>
                    <a:cubicBezTo>
                      <a:pt x="1157" y="0"/>
                      <a:pt x="1491" y="333"/>
                      <a:pt x="1491" y="745"/>
                    </a:cubicBezTo>
                    <a:close/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7" name="Freeform 313"/>
              <p:cNvSpPr>
                <a:spLocks/>
              </p:cNvSpPr>
              <p:nvPr/>
            </p:nvSpPr>
            <p:spPr bwMode="auto">
              <a:xfrm>
                <a:off x="-3116" y="5269"/>
                <a:ext cx="120" cy="67"/>
              </a:xfrm>
              <a:custGeom>
                <a:avLst/>
                <a:gdLst>
                  <a:gd name="T0" fmla="*/ 41 w 120"/>
                  <a:gd name="T1" fmla="*/ 0 h 67"/>
                  <a:gd name="T2" fmla="*/ 0 w 120"/>
                  <a:gd name="T3" fmla="*/ 0 h 67"/>
                  <a:gd name="T4" fmla="*/ 11 w 120"/>
                  <a:gd name="T5" fmla="*/ 18 h 67"/>
                  <a:gd name="T6" fmla="*/ 60 w 120"/>
                  <a:gd name="T7" fmla="*/ 67 h 67"/>
                  <a:gd name="T8" fmla="*/ 120 w 120"/>
                  <a:gd name="T9" fmla="*/ 3 h 67"/>
                  <a:gd name="T10" fmla="*/ 41 w 120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0" h="67">
                    <a:moveTo>
                      <a:pt x="41" y="0"/>
                    </a:moveTo>
                    <a:lnTo>
                      <a:pt x="0" y="0"/>
                    </a:lnTo>
                    <a:lnTo>
                      <a:pt x="11" y="18"/>
                    </a:lnTo>
                    <a:lnTo>
                      <a:pt x="60" y="67"/>
                    </a:lnTo>
                    <a:lnTo>
                      <a:pt x="120" y="3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DDB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8" name="Freeform 314"/>
              <p:cNvSpPr>
                <a:spLocks/>
              </p:cNvSpPr>
              <p:nvPr/>
            </p:nvSpPr>
            <p:spPr bwMode="auto">
              <a:xfrm>
                <a:off x="-3129" y="5209"/>
                <a:ext cx="154" cy="76"/>
              </a:xfrm>
              <a:custGeom>
                <a:avLst/>
                <a:gdLst>
                  <a:gd name="T0" fmla="*/ 103 w 527"/>
                  <a:gd name="T1" fmla="*/ 0 h 262"/>
                  <a:gd name="T2" fmla="*/ 48 w 527"/>
                  <a:gd name="T3" fmla="*/ 0 h 262"/>
                  <a:gd name="T4" fmla="*/ 0 w 527"/>
                  <a:gd name="T5" fmla="*/ 63 h 262"/>
                  <a:gd name="T6" fmla="*/ 78 w 527"/>
                  <a:gd name="T7" fmla="*/ 76 h 262"/>
                  <a:gd name="T8" fmla="*/ 154 w 527"/>
                  <a:gd name="T9" fmla="*/ 63 h 262"/>
                  <a:gd name="T10" fmla="*/ 103 w 527"/>
                  <a:gd name="T11" fmla="*/ 0 h 2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27" h="262">
                    <a:moveTo>
                      <a:pt x="353" y="0"/>
                    </a:moveTo>
                    <a:cubicBezTo>
                      <a:pt x="165" y="0"/>
                      <a:pt x="165" y="0"/>
                      <a:pt x="165" y="0"/>
                    </a:cubicBezTo>
                    <a:cubicBezTo>
                      <a:pt x="165" y="0"/>
                      <a:pt x="227" y="181"/>
                      <a:pt x="0" y="217"/>
                    </a:cubicBezTo>
                    <a:cubicBezTo>
                      <a:pt x="266" y="262"/>
                      <a:pt x="266" y="262"/>
                      <a:pt x="266" y="262"/>
                    </a:cubicBezTo>
                    <a:cubicBezTo>
                      <a:pt x="527" y="217"/>
                      <a:pt x="527" y="217"/>
                      <a:pt x="527" y="217"/>
                    </a:cubicBezTo>
                    <a:cubicBezTo>
                      <a:pt x="330" y="204"/>
                      <a:pt x="353" y="0"/>
                      <a:pt x="353" y="0"/>
                    </a:cubicBezTo>
                    <a:close/>
                  </a:path>
                </a:pathLst>
              </a:custGeom>
              <a:solidFill>
                <a:srgbClr val="DBB8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9" name="Oval 315"/>
              <p:cNvSpPr>
                <a:spLocks noChangeArrowheads="1"/>
              </p:cNvSpPr>
              <p:nvPr/>
            </p:nvSpPr>
            <p:spPr bwMode="auto">
              <a:xfrm>
                <a:off x="-3131" y="5016"/>
                <a:ext cx="154" cy="200"/>
              </a:xfrm>
              <a:prstGeom prst="ellipse">
                <a:avLst/>
              </a:prstGeom>
              <a:solidFill>
                <a:srgbClr val="EFD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30" name="Freeform 316"/>
              <p:cNvSpPr>
                <a:spLocks/>
              </p:cNvSpPr>
              <p:nvPr/>
            </p:nvSpPr>
            <p:spPr bwMode="auto">
              <a:xfrm>
                <a:off x="-3132" y="5017"/>
                <a:ext cx="78" cy="199"/>
              </a:xfrm>
              <a:custGeom>
                <a:avLst/>
                <a:gdLst>
                  <a:gd name="T0" fmla="*/ 78 w 266"/>
                  <a:gd name="T1" fmla="*/ 0 h 684"/>
                  <a:gd name="T2" fmla="*/ 78 w 266"/>
                  <a:gd name="T3" fmla="*/ 199 h 684"/>
                  <a:gd name="T4" fmla="*/ 0 w 266"/>
                  <a:gd name="T5" fmla="*/ 100 h 684"/>
                  <a:gd name="T6" fmla="*/ 78 w 266"/>
                  <a:gd name="T7" fmla="*/ 0 h 68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66" h="684">
                    <a:moveTo>
                      <a:pt x="265" y="0"/>
                    </a:moveTo>
                    <a:cubicBezTo>
                      <a:pt x="266" y="684"/>
                      <a:pt x="266" y="684"/>
                      <a:pt x="266" y="684"/>
                    </a:cubicBezTo>
                    <a:cubicBezTo>
                      <a:pt x="120" y="684"/>
                      <a:pt x="0" y="533"/>
                      <a:pt x="0" y="344"/>
                    </a:cubicBezTo>
                    <a:cubicBezTo>
                      <a:pt x="0" y="154"/>
                      <a:pt x="118" y="0"/>
                      <a:pt x="265" y="0"/>
                    </a:cubicBezTo>
                    <a:close/>
                  </a:path>
                </a:pathLst>
              </a:custGeom>
              <a:solidFill>
                <a:srgbClr val="DDB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31" name="Freeform 317"/>
              <p:cNvSpPr>
                <a:spLocks/>
              </p:cNvSpPr>
              <p:nvPr/>
            </p:nvSpPr>
            <p:spPr bwMode="auto">
              <a:xfrm>
                <a:off x="-3161" y="4942"/>
                <a:ext cx="228" cy="311"/>
              </a:xfrm>
              <a:custGeom>
                <a:avLst/>
                <a:gdLst>
                  <a:gd name="T0" fmla="*/ 141 w 779"/>
                  <a:gd name="T1" fmla="*/ 103 h 1067"/>
                  <a:gd name="T2" fmla="*/ 51 w 779"/>
                  <a:gd name="T3" fmla="*/ 133 h 1067"/>
                  <a:gd name="T4" fmla="*/ 30 w 779"/>
                  <a:gd name="T5" fmla="*/ 164 h 1067"/>
                  <a:gd name="T6" fmla="*/ 41 w 779"/>
                  <a:gd name="T7" fmla="*/ 228 h 1067"/>
                  <a:gd name="T8" fmla="*/ 38 w 779"/>
                  <a:gd name="T9" fmla="*/ 307 h 1067"/>
                  <a:gd name="T10" fmla="*/ 29 w 779"/>
                  <a:gd name="T11" fmla="*/ 242 h 1067"/>
                  <a:gd name="T12" fmla="*/ 0 w 779"/>
                  <a:gd name="T13" fmla="*/ 156 h 1067"/>
                  <a:gd name="T14" fmla="*/ 41 w 779"/>
                  <a:gd name="T15" fmla="*/ 46 h 1067"/>
                  <a:gd name="T16" fmla="*/ 164 w 779"/>
                  <a:gd name="T17" fmla="*/ 38 h 1067"/>
                  <a:gd name="T18" fmla="*/ 217 w 779"/>
                  <a:gd name="T19" fmla="*/ 108 h 1067"/>
                  <a:gd name="T20" fmla="*/ 203 w 779"/>
                  <a:gd name="T21" fmla="*/ 187 h 1067"/>
                  <a:gd name="T22" fmla="*/ 178 w 779"/>
                  <a:gd name="T23" fmla="*/ 257 h 1067"/>
                  <a:gd name="T24" fmla="*/ 192 w 779"/>
                  <a:gd name="T25" fmla="*/ 311 h 1067"/>
                  <a:gd name="T26" fmla="*/ 166 w 779"/>
                  <a:gd name="T27" fmla="*/ 239 h 1067"/>
                  <a:gd name="T28" fmla="*/ 185 w 779"/>
                  <a:gd name="T29" fmla="*/ 172 h 1067"/>
                  <a:gd name="T30" fmla="*/ 141 w 779"/>
                  <a:gd name="T31" fmla="*/ 103 h 106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79" h="1067">
                    <a:moveTo>
                      <a:pt x="481" y="352"/>
                    </a:moveTo>
                    <a:cubicBezTo>
                      <a:pt x="481" y="352"/>
                      <a:pt x="284" y="447"/>
                      <a:pt x="175" y="458"/>
                    </a:cubicBezTo>
                    <a:cubicBezTo>
                      <a:pt x="175" y="458"/>
                      <a:pt x="95" y="470"/>
                      <a:pt x="102" y="562"/>
                    </a:cubicBezTo>
                    <a:cubicBezTo>
                      <a:pt x="109" y="654"/>
                      <a:pt x="134" y="766"/>
                      <a:pt x="139" y="781"/>
                    </a:cubicBezTo>
                    <a:cubicBezTo>
                      <a:pt x="148" y="804"/>
                      <a:pt x="182" y="991"/>
                      <a:pt x="129" y="1054"/>
                    </a:cubicBezTo>
                    <a:cubicBezTo>
                      <a:pt x="129" y="1054"/>
                      <a:pt x="154" y="881"/>
                      <a:pt x="100" y="830"/>
                    </a:cubicBezTo>
                    <a:cubicBezTo>
                      <a:pt x="100" y="830"/>
                      <a:pt x="10" y="688"/>
                      <a:pt x="0" y="534"/>
                    </a:cubicBezTo>
                    <a:cubicBezTo>
                      <a:pt x="0" y="534"/>
                      <a:pt x="1" y="275"/>
                      <a:pt x="141" y="158"/>
                    </a:cubicBezTo>
                    <a:cubicBezTo>
                      <a:pt x="141" y="158"/>
                      <a:pt x="315" y="0"/>
                      <a:pt x="559" y="129"/>
                    </a:cubicBezTo>
                    <a:cubicBezTo>
                      <a:pt x="559" y="129"/>
                      <a:pt x="686" y="178"/>
                      <a:pt x="741" y="370"/>
                    </a:cubicBezTo>
                    <a:cubicBezTo>
                      <a:pt x="741" y="370"/>
                      <a:pt x="779" y="450"/>
                      <a:pt x="694" y="641"/>
                    </a:cubicBezTo>
                    <a:cubicBezTo>
                      <a:pt x="608" y="831"/>
                      <a:pt x="615" y="848"/>
                      <a:pt x="607" y="881"/>
                    </a:cubicBezTo>
                    <a:cubicBezTo>
                      <a:pt x="607" y="881"/>
                      <a:pt x="593" y="997"/>
                      <a:pt x="656" y="1067"/>
                    </a:cubicBezTo>
                    <a:cubicBezTo>
                      <a:pt x="656" y="1067"/>
                      <a:pt x="507" y="914"/>
                      <a:pt x="566" y="820"/>
                    </a:cubicBezTo>
                    <a:cubicBezTo>
                      <a:pt x="626" y="727"/>
                      <a:pt x="634" y="610"/>
                      <a:pt x="631" y="589"/>
                    </a:cubicBezTo>
                    <a:cubicBezTo>
                      <a:pt x="631" y="589"/>
                      <a:pt x="615" y="372"/>
                      <a:pt x="481" y="352"/>
                    </a:cubicBezTo>
                    <a:close/>
                  </a:path>
                </a:pathLst>
              </a:custGeom>
              <a:solidFill>
                <a:srgbClr val="6737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32" name="Freeform 318"/>
              <p:cNvSpPr>
                <a:spLocks/>
              </p:cNvSpPr>
              <p:nvPr/>
            </p:nvSpPr>
            <p:spPr bwMode="auto">
              <a:xfrm>
                <a:off x="-3080" y="5210"/>
                <a:ext cx="68" cy="46"/>
              </a:xfrm>
              <a:custGeom>
                <a:avLst/>
                <a:gdLst>
                  <a:gd name="T0" fmla="*/ 1 w 233"/>
                  <a:gd name="T1" fmla="*/ 9 h 157"/>
                  <a:gd name="T2" fmla="*/ 68 w 233"/>
                  <a:gd name="T3" fmla="*/ 46 h 157"/>
                  <a:gd name="T4" fmla="*/ 54 w 233"/>
                  <a:gd name="T5" fmla="*/ 0 h 157"/>
                  <a:gd name="T6" fmla="*/ 0 w 233"/>
                  <a:gd name="T7" fmla="*/ 1 h 157"/>
                  <a:gd name="T8" fmla="*/ 1 w 233"/>
                  <a:gd name="T9" fmla="*/ 9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3" h="157">
                    <a:moveTo>
                      <a:pt x="5" y="32"/>
                    </a:move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57"/>
                      <a:pt x="178" y="106"/>
                      <a:pt x="186" y="0"/>
                    </a:cubicBezTo>
                    <a:cubicBezTo>
                      <a:pt x="186" y="0"/>
                      <a:pt x="95" y="49"/>
                      <a:pt x="0" y="4"/>
                    </a:cubicBezTo>
                    <a:cubicBezTo>
                      <a:pt x="0" y="4"/>
                      <a:pt x="4" y="20"/>
                      <a:pt x="5" y="32"/>
                    </a:cubicBezTo>
                    <a:close/>
                  </a:path>
                </a:pathLst>
              </a:custGeom>
              <a:solidFill>
                <a:srgbClr val="D2AE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33" name="Freeform 319"/>
              <p:cNvSpPr>
                <a:spLocks/>
              </p:cNvSpPr>
              <p:nvPr/>
            </p:nvSpPr>
            <p:spPr bwMode="auto">
              <a:xfrm>
                <a:off x="-3192" y="5271"/>
                <a:ext cx="273" cy="95"/>
              </a:xfrm>
              <a:custGeom>
                <a:avLst/>
                <a:gdLst>
                  <a:gd name="T0" fmla="*/ 273 w 935"/>
                  <a:gd name="T1" fmla="*/ 44 h 325"/>
                  <a:gd name="T2" fmla="*/ 134 w 935"/>
                  <a:gd name="T3" fmla="*/ 95 h 325"/>
                  <a:gd name="T4" fmla="*/ 0 w 935"/>
                  <a:gd name="T5" fmla="*/ 49 h 325"/>
                  <a:gd name="T6" fmla="*/ 2 w 935"/>
                  <a:gd name="T7" fmla="*/ 42 h 325"/>
                  <a:gd name="T8" fmla="*/ 3 w 935"/>
                  <a:gd name="T9" fmla="*/ 40 h 325"/>
                  <a:gd name="T10" fmla="*/ 60 w 935"/>
                  <a:gd name="T11" fmla="*/ 0 h 325"/>
                  <a:gd name="T12" fmla="*/ 64 w 935"/>
                  <a:gd name="T13" fmla="*/ 1 h 325"/>
                  <a:gd name="T14" fmla="*/ 79 w 935"/>
                  <a:gd name="T15" fmla="*/ 3 h 325"/>
                  <a:gd name="T16" fmla="*/ 105 w 935"/>
                  <a:gd name="T17" fmla="*/ 8 h 325"/>
                  <a:gd name="T18" fmla="*/ 171 w 935"/>
                  <a:gd name="T19" fmla="*/ 8 h 325"/>
                  <a:gd name="T20" fmla="*/ 194 w 935"/>
                  <a:gd name="T21" fmla="*/ 4 h 325"/>
                  <a:gd name="T22" fmla="*/ 212 w 935"/>
                  <a:gd name="T23" fmla="*/ 0 h 325"/>
                  <a:gd name="T24" fmla="*/ 212 w 935"/>
                  <a:gd name="T25" fmla="*/ 0 h 325"/>
                  <a:gd name="T26" fmla="*/ 214 w 935"/>
                  <a:gd name="T27" fmla="*/ 0 h 325"/>
                  <a:gd name="T28" fmla="*/ 271 w 935"/>
                  <a:gd name="T29" fmla="*/ 40 h 325"/>
                  <a:gd name="T30" fmla="*/ 272 w 935"/>
                  <a:gd name="T31" fmla="*/ 42 h 325"/>
                  <a:gd name="T32" fmla="*/ 273 w 935"/>
                  <a:gd name="T33" fmla="*/ 44 h 3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35" h="325">
                    <a:moveTo>
                      <a:pt x="935" y="152"/>
                    </a:moveTo>
                    <a:cubicBezTo>
                      <a:pt x="806" y="260"/>
                      <a:pt x="640" y="325"/>
                      <a:pt x="458" y="325"/>
                    </a:cubicBezTo>
                    <a:cubicBezTo>
                      <a:pt x="286" y="325"/>
                      <a:pt x="126" y="266"/>
                      <a:pt x="0" y="167"/>
                    </a:cubicBezTo>
                    <a:cubicBezTo>
                      <a:pt x="8" y="144"/>
                      <a:pt x="8" y="144"/>
                      <a:pt x="8" y="144"/>
                    </a:cubicBezTo>
                    <a:cubicBezTo>
                      <a:pt x="9" y="141"/>
                      <a:pt x="10" y="138"/>
                      <a:pt x="11" y="136"/>
                    </a:cubicBezTo>
                    <a:cubicBezTo>
                      <a:pt x="41" y="57"/>
                      <a:pt x="117" y="0"/>
                      <a:pt x="207" y="0"/>
                    </a:cubicBezTo>
                    <a:cubicBezTo>
                      <a:pt x="220" y="2"/>
                      <a:pt x="220" y="2"/>
                      <a:pt x="220" y="2"/>
                    </a:cubicBezTo>
                    <a:cubicBezTo>
                      <a:pt x="269" y="11"/>
                      <a:pt x="269" y="11"/>
                      <a:pt x="269" y="11"/>
                    </a:cubicBezTo>
                    <a:cubicBezTo>
                      <a:pt x="358" y="27"/>
                      <a:pt x="358" y="27"/>
                      <a:pt x="358" y="27"/>
                    </a:cubicBezTo>
                    <a:cubicBezTo>
                      <a:pt x="433" y="40"/>
                      <a:pt x="510" y="40"/>
                      <a:pt x="585" y="26"/>
                    </a:cubicBezTo>
                    <a:cubicBezTo>
                      <a:pt x="663" y="12"/>
                      <a:pt x="663" y="12"/>
                      <a:pt x="663" y="12"/>
                    </a:cubicBezTo>
                    <a:cubicBezTo>
                      <a:pt x="725" y="1"/>
                      <a:pt x="725" y="1"/>
                      <a:pt x="725" y="1"/>
                    </a:cubicBezTo>
                    <a:cubicBezTo>
                      <a:pt x="725" y="1"/>
                      <a:pt x="725" y="1"/>
                      <a:pt x="725" y="1"/>
                    </a:cubicBezTo>
                    <a:cubicBezTo>
                      <a:pt x="734" y="0"/>
                      <a:pt x="734" y="0"/>
                      <a:pt x="734" y="0"/>
                    </a:cubicBezTo>
                    <a:cubicBezTo>
                      <a:pt x="823" y="0"/>
                      <a:pt x="900" y="57"/>
                      <a:pt x="929" y="136"/>
                    </a:cubicBezTo>
                    <a:cubicBezTo>
                      <a:pt x="930" y="138"/>
                      <a:pt x="931" y="141"/>
                      <a:pt x="932" y="144"/>
                    </a:cubicBezTo>
                    <a:lnTo>
                      <a:pt x="935" y="152"/>
                    </a:lnTo>
                    <a:close/>
                  </a:path>
                </a:pathLst>
              </a:custGeom>
              <a:solidFill>
                <a:srgbClr val="E8E5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34" name="Oval 320"/>
              <p:cNvSpPr>
                <a:spLocks noChangeArrowheads="1"/>
              </p:cNvSpPr>
              <p:nvPr/>
            </p:nvSpPr>
            <p:spPr bwMode="auto">
              <a:xfrm>
                <a:off x="-3112" y="5100"/>
                <a:ext cx="38" cy="21"/>
              </a:xfrm>
              <a:prstGeom prst="ellipse">
                <a:avLst/>
              </a:prstGeom>
              <a:solidFill>
                <a:srgbClr val="F7F0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35" name="Oval 321"/>
              <p:cNvSpPr>
                <a:spLocks noChangeArrowheads="1"/>
              </p:cNvSpPr>
              <p:nvPr/>
            </p:nvSpPr>
            <p:spPr bwMode="auto">
              <a:xfrm>
                <a:off x="-3100" y="5104"/>
                <a:ext cx="14" cy="14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36" name="Freeform 322"/>
              <p:cNvSpPr>
                <a:spLocks/>
              </p:cNvSpPr>
              <p:nvPr/>
            </p:nvSpPr>
            <p:spPr bwMode="auto">
              <a:xfrm>
                <a:off x="-3109" y="5114"/>
                <a:ext cx="33" cy="9"/>
              </a:xfrm>
              <a:custGeom>
                <a:avLst/>
                <a:gdLst>
                  <a:gd name="T0" fmla="*/ 18 w 113"/>
                  <a:gd name="T1" fmla="*/ 8 h 32"/>
                  <a:gd name="T2" fmla="*/ 33 w 113"/>
                  <a:gd name="T3" fmla="*/ 0 h 32"/>
                  <a:gd name="T4" fmla="*/ 18 w 113"/>
                  <a:gd name="T5" fmla="*/ 8 h 32"/>
                  <a:gd name="T6" fmla="*/ 0 w 113"/>
                  <a:gd name="T7" fmla="*/ 4 h 32"/>
                  <a:gd name="T8" fmla="*/ 18 w 113"/>
                  <a:gd name="T9" fmla="*/ 8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3" h="32">
                    <a:moveTo>
                      <a:pt x="61" y="27"/>
                    </a:moveTo>
                    <a:cubicBezTo>
                      <a:pt x="84" y="25"/>
                      <a:pt x="101" y="9"/>
                      <a:pt x="113" y="0"/>
                    </a:cubicBezTo>
                    <a:cubicBezTo>
                      <a:pt x="101" y="10"/>
                      <a:pt x="85" y="26"/>
                      <a:pt x="62" y="29"/>
                    </a:cubicBezTo>
                    <a:cubicBezTo>
                      <a:pt x="39" y="32"/>
                      <a:pt x="19" y="21"/>
                      <a:pt x="0" y="15"/>
                    </a:cubicBezTo>
                    <a:cubicBezTo>
                      <a:pt x="18" y="20"/>
                      <a:pt x="38" y="30"/>
                      <a:pt x="61" y="27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37" name="Freeform 323"/>
              <p:cNvSpPr>
                <a:spLocks/>
              </p:cNvSpPr>
              <p:nvPr/>
            </p:nvSpPr>
            <p:spPr bwMode="auto">
              <a:xfrm>
                <a:off x="-3122" y="5095"/>
                <a:ext cx="47" cy="17"/>
              </a:xfrm>
              <a:custGeom>
                <a:avLst/>
                <a:gdLst>
                  <a:gd name="T0" fmla="*/ 4 w 160"/>
                  <a:gd name="T1" fmla="*/ 5 h 60"/>
                  <a:gd name="T2" fmla="*/ 12 w 160"/>
                  <a:gd name="T3" fmla="*/ 6 h 60"/>
                  <a:gd name="T4" fmla="*/ 17 w 160"/>
                  <a:gd name="T5" fmla="*/ 4 h 60"/>
                  <a:gd name="T6" fmla="*/ 17 w 160"/>
                  <a:gd name="T7" fmla="*/ 4 h 60"/>
                  <a:gd name="T8" fmla="*/ 25 w 160"/>
                  <a:gd name="T9" fmla="*/ 1 h 60"/>
                  <a:gd name="T10" fmla="*/ 47 w 160"/>
                  <a:gd name="T11" fmla="*/ 14 h 60"/>
                  <a:gd name="T12" fmla="*/ 39 w 160"/>
                  <a:gd name="T13" fmla="*/ 7 h 60"/>
                  <a:gd name="T14" fmla="*/ 26 w 160"/>
                  <a:gd name="T15" fmla="*/ 5 h 60"/>
                  <a:gd name="T16" fmla="*/ 8 w 160"/>
                  <a:gd name="T17" fmla="*/ 17 h 60"/>
                  <a:gd name="T18" fmla="*/ 12 w 160"/>
                  <a:gd name="T19" fmla="*/ 9 h 60"/>
                  <a:gd name="T20" fmla="*/ 6 w 160"/>
                  <a:gd name="T21" fmla="*/ 9 h 60"/>
                  <a:gd name="T22" fmla="*/ 0 w 160"/>
                  <a:gd name="T23" fmla="*/ 5 h 60"/>
                  <a:gd name="T24" fmla="*/ 4 w 160"/>
                  <a:gd name="T25" fmla="*/ 5 h 6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0" h="60">
                    <a:moveTo>
                      <a:pt x="13" y="19"/>
                    </a:moveTo>
                    <a:cubicBezTo>
                      <a:pt x="21" y="21"/>
                      <a:pt x="30" y="21"/>
                      <a:pt x="41" y="20"/>
                    </a:cubicBezTo>
                    <a:cubicBezTo>
                      <a:pt x="51" y="18"/>
                      <a:pt x="59" y="14"/>
                      <a:pt x="59" y="14"/>
                    </a:cubicBezTo>
                    <a:cubicBezTo>
                      <a:pt x="59" y="14"/>
                      <a:pt x="59" y="14"/>
                      <a:pt x="59" y="14"/>
                    </a:cubicBezTo>
                    <a:cubicBezTo>
                      <a:pt x="66" y="10"/>
                      <a:pt x="75" y="7"/>
                      <a:pt x="85" y="5"/>
                    </a:cubicBezTo>
                    <a:cubicBezTo>
                      <a:pt x="119" y="0"/>
                      <a:pt x="153" y="38"/>
                      <a:pt x="160" y="51"/>
                    </a:cubicBezTo>
                    <a:cubicBezTo>
                      <a:pt x="160" y="51"/>
                      <a:pt x="148" y="34"/>
                      <a:pt x="134" y="26"/>
                    </a:cubicBezTo>
                    <a:cubicBezTo>
                      <a:pt x="120" y="19"/>
                      <a:pt x="106" y="14"/>
                      <a:pt x="89" y="17"/>
                    </a:cubicBezTo>
                    <a:cubicBezTo>
                      <a:pt x="55" y="22"/>
                      <a:pt x="33" y="48"/>
                      <a:pt x="26" y="60"/>
                    </a:cubicBezTo>
                    <a:cubicBezTo>
                      <a:pt x="27" y="56"/>
                      <a:pt x="37" y="39"/>
                      <a:pt x="41" y="31"/>
                    </a:cubicBezTo>
                    <a:cubicBezTo>
                      <a:pt x="39" y="32"/>
                      <a:pt x="30" y="34"/>
                      <a:pt x="19" y="30"/>
                    </a:cubicBezTo>
                    <a:cubicBezTo>
                      <a:pt x="7" y="26"/>
                      <a:pt x="0" y="17"/>
                      <a:pt x="0" y="17"/>
                    </a:cubicBezTo>
                    <a:cubicBezTo>
                      <a:pt x="0" y="17"/>
                      <a:pt x="4" y="18"/>
                      <a:pt x="13" y="19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38" name="Oval 324"/>
              <p:cNvSpPr>
                <a:spLocks noChangeArrowheads="1"/>
              </p:cNvSpPr>
              <p:nvPr/>
            </p:nvSpPr>
            <p:spPr bwMode="auto">
              <a:xfrm>
                <a:off x="-3035" y="5100"/>
                <a:ext cx="37" cy="21"/>
              </a:xfrm>
              <a:prstGeom prst="ellipse">
                <a:avLst/>
              </a:prstGeom>
              <a:solidFill>
                <a:srgbClr val="F7F0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39" name="Oval 325"/>
              <p:cNvSpPr>
                <a:spLocks noChangeArrowheads="1"/>
              </p:cNvSpPr>
              <p:nvPr/>
            </p:nvSpPr>
            <p:spPr bwMode="auto">
              <a:xfrm>
                <a:off x="-3024" y="5104"/>
                <a:ext cx="14" cy="14"/>
              </a:xfrm>
              <a:prstGeom prst="ellipse">
                <a:avLst/>
              </a:prstGeom>
              <a:solidFill>
                <a:srgbClr val="4A43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40" name="Freeform 326"/>
              <p:cNvSpPr>
                <a:spLocks/>
              </p:cNvSpPr>
              <p:nvPr/>
            </p:nvSpPr>
            <p:spPr bwMode="auto">
              <a:xfrm>
                <a:off x="-3034" y="5114"/>
                <a:ext cx="33" cy="9"/>
              </a:xfrm>
              <a:custGeom>
                <a:avLst/>
                <a:gdLst>
                  <a:gd name="T0" fmla="*/ 15 w 113"/>
                  <a:gd name="T1" fmla="*/ 8 h 32"/>
                  <a:gd name="T2" fmla="*/ 0 w 113"/>
                  <a:gd name="T3" fmla="*/ 0 h 32"/>
                  <a:gd name="T4" fmla="*/ 15 w 113"/>
                  <a:gd name="T5" fmla="*/ 8 h 32"/>
                  <a:gd name="T6" fmla="*/ 33 w 113"/>
                  <a:gd name="T7" fmla="*/ 4 h 32"/>
                  <a:gd name="T8" fmla="*/ 15 w 113"/>
                  <a:gd name="T9" fmla="*/ 8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3" h="32">
                    <a:moveTo>
                      <a:pt x="52" y="27"/>
                    </a:moveTo>
                    <a:cubicBezTo>
                      <a:pt x="29" y="25"/>
                      <a:pt x="12" y="9"/>
                      <a:pt x="0" y="0"/>
                    </a:cubicBezTo>
                    <a:cubicBezTo>
                      <a:pt x="12" y="10"/>
                      <a:pt x="28" y="26"/>
                      <a:pt x="51" y="29"/>
                    </a:cubicBezTo>
                    <a:cubicBezTo>
                      <a:pt x="74" y="32"/>
                      <a:pt x="94" y="21"/>
                      <a:pt x="113" y="15"/>
                    </a:cubicBezTo>
                    <a:cubicBezTo>
                      <a:pt x="95" y="20"/>
                      <a:pt x="75" y="30"/>
                      <a:pt x="52" y="27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1" name="Freeform 327"/>
              <p:cNvSpPr>
                <a:spLocks/>
              </p:cNvSpPr>
              <p:nvPr/>
            </p:nvSpPr>
            <p:spPr bwMode="auto">
              <a:xfrm>
                <a:off x="-3035" y="5095"/>
                <a:ext cx="47" cy="17"/>
              </a:xfrm>
              <a:custGeom>
                <a:avLst/>
                <a:gdLst>
                  <a:gd name="T0" fmla="*/ 43 w 160"/>
                  <a:gd name="T1" fmla="*/ 5 h 60"/>
                  <a:gd name="T2" fmla="*/ 35 w 160"/>
                  <a:gd name="T3" fmla="*/ 6 h 60"/>
                  <a:gd name="T4" fmla="*/ 30 w 160"/>
                  <a:gd name="T5" fmla="*/ 4 h 60"/>
                  <a:gd name="T6" fmla="*/ 30 w 160"/>
                  <a:gd name="T7" fmla="*/ 4 h 60"/>
                  <a:gd name="T8" fmla="*/ 22 w 160"/>
                  <a:gd name="T9" fmla="*/ 1 h 60"/>
                  <a:gd name="T10" fmla="*/ 0 w 160"/>
                  <a:gd name="T11" fmla="*/ 14 h 60"/>
                  <a:gd name="T12" fmla="*/ 8 w 160"/>
                  <a:gd name="T13" fmla="*/ 7 h 60"/>
                  <a:gd name="T14" fmla="*/ 21 w 160"/>
                  <a:gd name="T15" fmla="*/ 5 h 60"/>
                  <a:gd name="T16" fmla="*/ 39 w 160"/>
                  <a:gd name="T17" fmla="*/ 17 h 60"/>
                  <a:gd name="T18" fmla="*/ 35 w 160"/>
                  <a:gd name="T19" fmla="*/ 9 h 60"/>
                  <a:gd name="T20" fmla="*/ 41 w 160"/>
                  <a:gd name="T21" fmla="*/ 9 h 60"/>
                  <a:gd name="T22" fmla="*/ 47 w 160"/>
                  <a:gd name="T23" fmla="*/ 5 h 60"/>
                  <a:gd name="T24" fmla="*/ 43 w 160"/>
                  <a:gd name="T25" fmla="*/ 5 h 6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0" h="60">
                    <a:moveTo>
                      <a:pt x="147" y="19"/>
                    </a:moveTo>
                    <a:cubicBezTo>
                      <a:pt x="139" y="21"/>
                      <a:pt x="130" y="21"/>
                      <a:pt x="119" y="20"/>
                    </a:cubicBezTo>
                    <a:cubicBezTo>
                      <a:pt x="109" y="18"/>
                      <a:pt x="101" y="14"/>
                      <a:pt x="101" y="14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94" y="10"/>
                      <a:pt x="85" y="7"/>
                      <a:pt x="75" y="5"/>
                    </a:cubicBezTo>
                    <a:cubicBezTo>
                      <a:pt x="41" y="0"/>
                      <a:pt x="7" y="38"/>
                      <a:pt x="0" y="51"/>
                    </a:cubicBezTo>
                    <a:cubicBezTo>
                      <a:pt x="0" y="51"/>
                      <a:pt x="12" y="34"/>
                      <a:pt x="26" y="26"/>
                    </a:cubicBezTo>
                    <a:cubicBezTo>
                      <a:pt x="40" y="19"/>
                      <a:pt x="54" y="14"/>
                      <a:pt x="71" y="17"/>
                    </a:cubicBezTo>
                    <a:cubicBezTo>
                      <a:pt x="105" y="22"/>
                      <a:pt x="127" y="48"/>
                      <a:pt x="134" y="60"/>
                    </a:cubicBezTo>
                    <a:cubicBezTo>
                      <a:pt x="133" y="56"/>
                      <a:pt x="123" y="39"/>
                      <a:pt x="119" y="31"/>
                    </a:cubicBezTo>
                    <a:cubicBezTo>
                      <a:pt x="121" y="32"/>
                      <a:pt x="130" y="34"/>
                      <a:pt x="141" y="30"/>
                    </a:cubicBezTo>
                    <a:cubicBezTo>
                      <a:pt x="153" y="26"/>
                      <a:pt x="160" y="17"/>
                      <a:pt x="160" y="17"/>
                    </a:cubicBezTo>
                    <a:cubicBezTo>
                      <a:pt x="160" y="17"/>
                      <a:pt x="156" y="18"/>
                      <a:pt x="147" y="19"/>
                    </a:cubicBezTo>
                    <a:close/>
                  </a:path>
                </a:pathLst>
              </a:custGeom>
              <a:solidFill>
                <a:srgbClr val="775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2" name="Freeform 328"/>
              <p:cNvSpPr>
                <a:spLocks/>
              </p:cNvSpPr>
              <p:nvPr/>
            </p:nvSpPr>
            <p:spPr bwMode="auto">
              <a:xfrm>
                <a:off x="-3078" y="5177"/>
                <a:ext cx="47" cy="21"/>
              </a:xfrm>
              <a:custGeom>
                <a:avLst/>
                <a:gdLst>
                  <a:gd name="T0" fmla="*/ 24 w 162"/>
                  <a:gd name="T1" fmla="*/ 21 h 72"/>
                  <a:gd name="T2" fmla="*/ 47 w 162"/>
                  <a:gd name="T3" fmla="*/ 0 h 72"/>
                  <a:gd name="T4" fmla="*/ 0 w 162"/>
                  <a:gd name="T5" fmla="*/ 0 h 72"/>
                  <a:gd name="T6" fmla="*/ 24 w 162"/>
                  <a:gd name="T7" fmla="*/ 21 h 7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2" h="72">
                    <a:moveTo>
                      <a:pt x="81" y="72"/>
                    </a:moveTo>
                    <a:cubicBezTo>
                      <a:pt x="111" y="72"/>
                      <a:pt x="149" y="45"/>
                      <a:pt x="16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45"/>
                      <a:pt x="51" y="72"/>
                      <a:pt x="81" y="7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3" name="Freeform 329"/>
              <p:cNvSpPr>
                <a:spLocks noEditPoints="1"/>
              </p:cNvSpPr>
              <p:nvPr/>
            </p:nvSpPr>
            <p:spPr bwMode="auto">
              <a:xfrm>
                <a:off x="-3080" y="5175"/>
                <a:ext cx="51" cy="25"/>
              </a:xfrm>
              <a:custGeom>
                <a:avLst/>
                <a:gdLst>
                  <a:gd name="T0" fmla="*/ 51 w 176"/>
                  <a:gd name="T1" fmla="*/ 0 h 85"/>
                  <a:gd name="T2" fmla="*/ 50 w 176"/>
                  <a:gd name="T3" fmla="*/ 0 h 85"/>
                  <a:gd name="T4" fmla="*/ 1 w 176"/>
                  <a:gd name="T5" fmla="*/ 0 h 85"/>
                  <a:gd name="T6" fmla="*/ 0 w 176"/>
                  <a:gd name="T7" fmla="*/ 0 h 85"/>
                  <a:gd name="T8" fmla="*/ 0 w 176"/>
                  <a:gd name="T9" fmla="*/ 1 h 85"/>
                  <a:gd name="T10" fmla="*/ 26 w 176"/>
                  <a:gd name="T11" fmla="*/ 25 h 85"/>
                  <a:gd name="T12" fmla="*/ 51 w 176"/>
                  <a:gd name="T13" fmla="*/ 1 h 85"/>
                  <a:gd name="T14" fmla="*/ 51 w 176"/>
                  <a:gd name="T15" fmla="*/ 0 h 85"/>
                  <a:gd name="T16" fmla="*/ 26 w 176"/>
                  <a:gd name="T17" fmla="*/ 23 h 85"/>
                  <a:gd name="T18" fmla="*/ 2 w 176"/>
                  <a:gd name="T19" fmla="*/ 2 h 85"/>
                  <a:gd name="T20" fmla="*/ 49 w 176"/>
                  <a:gd name="T21" fmla="*/ 2 h 85"/>
                  <a:gd name="T22" fmla="*/ 26 w 176"/>
                  <a:gd name="T23" fmla="*/ 23 h 8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6" h="85">
                    <a:moveTo>
                      <a:pt x="176" y="1"/>
                    </a:moveTo>
                    <a:cubicBezTo>
                      <a:pt x="175" y="0"/>
                      <a:pt x="174" y="0"/>
                      <a:pt x="17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14" y="56"/>
                      <a:pt x="55" y="84"/>
                      <a:pt x="88" y="85"/>
                    </a:cubicBezTo>
                    <a:cubicBezTo>
                      <a:pt x="121" y="84"/>
                      <a:pt x="162" y="56"/>
                      <a:pt x="176" y="4"/>
                    </a:cubicBezTo>
                    <a:cubicBezTo>
                      <a:pt x="176" y="3"/>
                      <a:pt x="176" y="2"/>
                      <a:pt x="176" y="1"/>
                    </a:cubicBezTo>
                    <a:close/>
                    <a:moveTo>
                      <a:pt x="88" y="79"/>
                    </a:moveTo>
                    <a:cubicBezTo>
                      <a:pt x="58" y="78"/>
                      <a:pt x="21" y="53"/>
                      <a:pt x="7" y="6"/>
                    </a:cubicBezTo>
                    <a:cubicBezTo>
                      <a:pt x="169" y="6"/>
                      <a:pt x="169" y="6"/>
                      <a:pt x="169" y="6"/>
                    </a:cubicBezTo>
                    <a:cubicBezTo>
                      <a:pt x="156" y="53"/>
                      <a:pt x="118" y="78"/>
                      <a:pt x="88" y="79"/>
                    </a:cubicBezTo>
                    <a:close/>
                  </a:path>
                </a:pathLst>
              </a:custGeom>
              <a:solidFill>
                <a:srgbClr val="E24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4" name="Freeform 330"/>
              <p:cNvSpPr>
                <a:spLocks/>
              </p:cNvSpPr>
              <p:nvPr/>
            </p:nvSpPr>
            <p:spPr bwMode="auto">
              <a:xfrm>
                <a:off x="-3076" y="5181"/>
                <a:ext cx="43" cy="13"/>
              </a:xfrm>
              <a:custGeom>
                <a:avLst/>
                <a:gdLst>
                  <a:gd name="T0" fmla="*/ 43 w 150"/>
                  <a:gd name="T1" fmla="*/ 0 h 42"/>
                  <a:gd name="T2" fmla="*/ 0 w 150"/>
                  <a:gd name="T3" fmla="*/ 0 h 42"/>
                  <a:gd name="T4" fmla="*/ 10 w 150"/>
                  <a:gd name="T5" fmla="*/ 13 h 42"/>
                  <a:gd name="T6" fmla="*/ 34 w 150"/>
                  <a:gd name="T7" fmla="*/ 13 h 42"/>
                  <a:gd name="T8" fmla="*/ 43 w 150"/>
                  <a:gd name="T9" fmla="*/ 0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0" h="42">
                    <a:moveTo>
                      <a:pt x="15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18"/>
                      <a:pt x="22" y="33"/>
                      <a:pt x="34" y="42"/>
                    </a:cubicBezTo>
                    <a:cubicBezTo>
                      <a:pt x="117" y="42"/>
                      <a:pt x="117" y="42"/>
                      <a:pt x="117" y="42"/>
                    </a:cubicBezTo>
                    <a:cubicBezTo>
                      <a:pt x="130" y="33"/>
                      <a:pt x="143" y="18"/>
                      <a:pt x="150" y="0"/>
                    </a:cubicBezTo>
                    <a:close/>
                  </a:path>
                </a:pathLst>
              </a:custGeom>
              <a:solidFill>
                <a:srgbClr val="F49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5" name="Oval 331"/>
              <p:cNvSpPr>
                <a:spLocks noChangeArrowheads="1"/>
              </p:cNvSpPr>
              <p:nvPr/>
            </p:nvSpPr>
            <p:spPr bwMode="auto">
              <a:xfrm>
                <a:off x="-3093" y="5107"/>
                <a:ext cx="5" cy="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46" name="Oval 332"/>
              <p:cNvSpPr>
                <a:spLocks noChangeArrowheads="1"/>
              </p:cNvSpPr>
              <p:nvPr/>
            </p:nvSpPr>
            <p:spPr bwMode="auto">
              <a:xfrm>
                <a:off x="-3017" y="5106"/>
                <a:ext cx="5" cy="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547" name="Freeform 333"/>
              <p:cNvSpPr>
                <a:spLocks/>
              </p:cNvSpPr>
              <p:nvPr/>
            </p:nvSpPr>
            <p:spPr bwMode="auto">
              <a:xfrm>
                <a:off x="-3070" y="2724"/>
                <a:ext cx="18" cy="6"/>
              </a:xfrm>
              <a:custGeom>
                <a:avLst/>
                <a:gdLst>
                  <a:gd name="T0" fmla="*/ 12 w 61"/>
                  <a:gd name="T1" fmla="*/ 3 h 23"/>
                  <a:gd name="T2" fmla="*/ 9 w 61"/>
                  <a:gd name="T3" fmla="*/ 4 h 23"/>
                  <a:gd name="T4" fmla="*/ 6 w 61"/>
                  <a:gd name="T5" fmla="*/ 3 h 23"/>
                  <a:gd name="T6" fmla="*/ 0 w 61"/>
                  <a:gd name="T7" fmla="*/ 4 h 23"/>
                  <a:gd name="T8" fmla="*/ 6 w 61"/>
                  <a:gd name="T9" fmla="*/ 5 h 23"/>
                  <a:gd name="T10" fmla="*/ 9 w 61"/>
                  <a:gd name="T11" fmla="*/ 6 h 23"/>
                  <a:gd name="T12" fmla="*/ 12 w 61"/>
                  <a:gd name="T13" fmla="*/ 5 h 23"/>
                  <a:gd name="T14" fmla="*/ 18 w 61"/>
                  <a:gd name="T15" fmla="*/ 4 h 23"/>
                  <a:gd name="T16" fmla="*/ 12 w 61"/>
                  <a:gd name="T17" fmla="*/ 3 h 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1" h="23">
                    <a:moveTo>
                      <a:pt x="42" y="10"/>
                    </a:moveTo>
                    <a:cubicBezTo>
                      <a:pt x="42" y="10"/>
                      <a:pt x="38" y="16"/>
                      <a:pt x="31" y="16"/>
                    </a:cubicBezTo>
                    <a:cubicBezTo>
                      <a:pt x="24" y="16"/>
                      <a:pt x="19" y="10"/>
                      <a:pt x="19" y="10"/>
                    </a:cubicBezTo>
                    <a:cubicBezTo>
                      <a:pt x="2" y="0"/>
                      <a:pt x="0" y="14"/>
                      <a:pt x="0" y="14"/>
                    </a:cubicBezTo>
                    <a:cubicBezTo>
                      <a:pt x="1" y="22"/>
                      <a:pt x="19" y="18"/>
                      <a:pt x="19" y="18"/>
                    </a:cubicBezTo>
                    <a:cubicBezTo>
                      <a:pt x="23" y="22"/>
                      <a:pt x="27" y="23"/>
                      <a:pt x="31" y="23"/>
                    </a:cubicBezTo>
                    <a:cubicBezTo>
                      <a:pt x="34" y="23"/>
                      <a:pt x="38" y="22"/>
                      <a:pt x="42" y="18"/>
                    </a:cubicBezTo>
                    <a:cubicBezTo>
                      <a:pt x="42" y="18"/>
                      <a:pt x="60" y="22"/>
                      <a:pt x="61" y="14"/>
                    </a:cubicBezTo>
                    <a:cubicBezTo>
                      <a:pt x="61" y="14"/>
                      <a:pt x="59" y="0"/>
                      <a:pt x="42" y="10"/>
                    </a:cubicBezTo>
                    <a:close/>
                  </a:path>
                </a:pathLst>
              </a:custGeom>
              <a:solidFill>
                <a:srgbClr val="B892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8" name="Freeform 334"/>
              <p:cNvSpPr>
                <a:spLocks/>
              </p:cNvSpPr>
              <p:nvPr/>
            </p:nvSpPr>
            <p:spPr bwMode="auto">
              <a:xfrm>
                <a:off x="-3075" y="3932"/>
                <a:ext cx="18" cy="7"/>
              </a:xfrm>
              <a:custGeom>
                <a:avLst/>
                <a:gdLst>
                  <a:gd name="T0" fmla="*/ 12 w 61"/>
                  <a:gd name="T1" fmla="*/ 3 h 23"/>
                  <a:gd name="T2" fmla="*/ 9 w 61"/>
                  <a:gd name="T3" fmla="*/ 5 h 23"/>
                  <a:gd name="T4" fmla="*/ 6 w 61"/>
                  <a:gd name="T5" fmla="*/ 3 h 23"/>
                  <a:gd name="T6" fmla="*/ 0 w 61"/>
                  <a:gd name="T7" fmla="*/ 4 h 23"/>
                  <a:gd name="T8" fmla="*/ 6 w 61"/>
                  <a:gd name="T9" fmla="*/ 5 h 23"/>
                  <a:gd name="T10" fmla="*/ 9 w 61"/>
                  <a:gd name="T11" fmla="*/ 7 h 23"/>
                  <a:gd name="T12" fmla="*/ 12 w 61"/>
                  <a:gd name="T13" fmla="*/ 5 h 23"/>
                  <a:gd name="T14" fmla="*/ 18 w 61"/>
                  <a:gd name="T15" fmla="*/ 4 h 23"/>
                  <a:gd name="T16" fmla="*/ 12 w 61"/>
                  <a:gd name="T17" fmla="*/ 3 h 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1" h="23">
                    <a:moveTo>
                      <a:pt x="42" y="10"/>
                    </a:moveTo>
                    <a:cubicBezTo>
                      <a:pt x="42" y="10"/>
                      <a:pt x="37" y="16"/>
                      <a:pt x="30" y="16"/>
                    </a:cubicBezTo>
                    <a:cubicBezTo>
                      <a:pt x="23" y="16"/>
                      <a:pt x="19" y="10"/>
                      <a:pt x="19" y="10"/>
                    </a:cubicBezTo>
                    <a:cubicBezTo>
                      <a:pt x="2" y="0"/>
                      <a:pt x="0" y="14"/>
                      <a:pt x="0" y="14"/>
                    </a:cubicBezTo>
                    <a:cubicBezTo>
                      <a:pt x="1" y="22"/>
                      <a:pt x="19" y="18"/>
                      <a:pt x="19" y="18"/>
                    </a:cubicBezTo>
                    <a:cubicBezTo>
                      <a:pt x="23" y="22"/>
                      <a:pt x="27" y="23"/>
                      <a:pt x="30" y="23"/>
                    </a:cubicBezTo>
                    <a:cubicBezTo>
                      <a:pt x="34" y="23"/>
                      <a:pt x="38" y="22"/>
                      <a:pt x="42" y="18"/>
                    </a:cubicBezTo>
                    <a:cubicBezTo>
                      <a:pt x="42" y="18"/>
                      <a:pt x="60" y="22"/>
                      <a:pt x="61" y="14"/>
                    </a:cubicBezTo>
                    <a:cubicBezTo>
                      <a:pt x="61" y="14"/>
                      <a:pt x="59" y="0"/>
                      <a:pt x="42" y="10"/>
                    </a:cubicBezTo>
                    <a:close/>
                  </a:path>
                </a:pathLst>
              </a:custGeom>
              <a:solidFill>
                <a:srgbClr val="B892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49" name="Freeform 335"/>
              <p:cNvSpPr>
                <a:spLocks/>
              </p:cNvSpPr>
              <p:nvPr/>
            </p:nvSpPr>
            <p:spPr bwMode="auto">
              <a:xfrm>
                <a:off x="-3063" y="5144"/>
                <a:ext cx="18" cy="7"/>
              </a:xfrm>
              <a:custGeom>
                <a:avLst/>
                <a:gdLst>
                  <a:gd name="T0" fmla="*/ 12 w 62"/>
                  <a:gd name="T1" fmla="*/ 3 h 23"/>
                  <a:gd name="T2" fmla="*/ 9 w 62"/>
                  <a:gd name="T3" fmla="*/ 5 h 23"/>
                  <a:gd name="T4" fmla="*/ 6 w 62"/>
                  <a:gd name="T5" fmla="*/ 3 h 23"/>
                  <a:gd name="T6" fmla="*/ 0 w 62"/>
                  <a:gd name="T7" fmla="*/ 4 h 23"/>
                  <a:gd name="T8" fmla="*/ 6 w 62"/>
                  <a:gd name="T9" fmla="*/ 5 h 23"/>
                  <a:gd name="T10" fmla="*/ 9 w 62"/>
                  <a:gd name="T11" fmla="*/ 7 h 23"/>
                  <a:gd name="T12" fmla="*/ 12 w 62"/>
                  <a:gd name="T13" fmla="*/ 5 h 23"/>
                  <a:gd name="T14" fmla="*/ 18 w 62"/>
                  <a:gd name="T15" fmla="*/ 4 h 23"/>
                  <a:gd name="T16" fmla="*/ 12 w 62"/>
                  <a:gd name="T17" fmla="*/ 3 h 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2" h="23">
                    <a:moveTo>
                      <a:pt x="43" y="10"/>
                    </a:moveTo>
                    <a:cubicBezTo>
                      <a:pt x="43" y="10"/>
                      <a:pt x="38" y="16"/>
                      <a:pt x="31" y="16"/>
                    </a:cubicBezTo>
                    <a:cubicBezTo>
                      <a:pt x="24" y="16"/>
                      <a:pt x="19" y="10"/>
                      <a:pt x="19" y="10"/>
                    </a:cubicBezTo>
                    <a:cubicBezTo>
                      <a:pt x="3" y="0"/>
                      <a:pt x="0" y="13"/>
                      <a:pt x="0" y="13"/>
                    </a:cubicBezTo>
                    <a:cubicBezTo>
                      <a:pt x="1" y="21"/>
                      <a:pt x="20" y="18"/>
                      <a:pt x="20" y="18"/>
                    </a:cubicBezTo>
                    <a:cubicBezTo>
                      <a:pt x="23" y="22"/>
                      <a:pt x="27" y="23"/>
                      <a:pt x="31" y="23"/>
                    </a:cubicBezTo>
                    <a:cubicBezTo>
                      <a:pt x="35" y="23"/>
                      <a:pt x="39" y="22"/>
                      <a:pt x="42" y="18"/>
                    </a:cubicBezTo>
                    <a:cubicBezTo>
                      <a:pt x="42" y="18"/>
                      <a:pt x="61" y="21"/>
                      <a:pt x="62" y="13"/>
                    </a:cubicBezTo>
                    <a:cubicBezTo>
                      <a:pt x="62" y="13"/>
                      <a:pt x="59" y="0"/>
                      <a:pt x="43" y="10"/>
                    </a:cubicBezTo>
                    <a:close/>
                  </a:path>
                </a:pathLst>
              </a:custGeom>
              <a:solidFill>
                <a:srgbClr val="B892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50" name="Freeform 336"/>
              <p:cNvSpPr>
                <a:spLocks/>
              </p:cNvSpPr>
              <p:nvPr/>
            </p:nvSpPr>
            <p:spPr bwMode="auto">
              <a:xfrm>
                <a:off x="-4072" y="2074"/>
                <a:ext cx="1015" cy="37"/>
              </a:xfrm>
              <a:custGeom>
                <a:avLst/>
                <a:gdLst>
                  <a:gd name="T0" fmla="*/ 1002 w 3480"/>
                  <a:gd name="T1" fmla="*/ 37 h 128"/>
                  <a:gd name="T2" fmla="*/ 13 w 3480"/>
                  <a:gd name="T3" fmla="*/ 37 h 128"/>
                  <a:gd name="T4" fmla="*/ 0 w 3480"/>
                  <a:gd name="T5" fmla="*/ 24 h 128"/>
                  <a:gd name="T6" fmla="*/ 0 w 3480"/>
                  <a:gd name="T7" fmla="*/ 13 h 128"/>
                  <a:gd name="T8" fmla="*/ 13 w 3480"/>
                  <a:gd name="T9" fmla="*/ 0 h 128"/>
                  <a:gd name="T10" fmla="*/ 1002 w 3480"/>
                  <a:gd name="T11" fmla="*/ 0 h 128"/>
                  <a:gd name="T12" fmla="*/ 1015 w 3480"/>
                  <a:gd name="T13" fmla="*/ 13 h 128"/>
                  <a:gd name="T14" fmla="*/ 1015 w 3480"/>
                  <a:gd name="T15" fmla="*/ 24 h 128"/>
                  <a:gd name="T16" fmla="*/ 1002 w 3480"/>
                  <a:gd name="T17" fmla="*/ 37 h 1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80" h="128">
                    <a:moveTo>
                      <a:pt x="3436" y="128"/>
                    </a:moveTo>
                    <a:cubicBezTo>
                      <a:pt x="44" y="128"/>
                      <a:pt x="44" y="128"/>
                      <a:pt x="44" y="128"/>
                    </a:cubicBezTo>
                    <a:cubicBezTo>
                      <a:pt x="20" y="128"/>
                      <a:pt x="0" y="108"/>
                      <a:pt x="0" y="8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20"/>
                      <a:pt x="20" y="0"/>
                      <a:pt x="44" y="0"/>
                    </a:cubicBezTo>
                    <a:cubicBezTo>
                      <a:pt x="3436" y="0"/>
                      <a:pt x="3436" y="0"/>
                      <a:pt x="3436" y="0"/>
                    </a:cubicBezTo>
                    <a:cubicBezTo>
                      <a:pt x="3460" y="0"/>
                      <a:pt x="3480" y="20"/>
                      <a:pt x="3480" y="44"/>
                    </a:cubicBezTo>
                    <a:cubicBezTo>
                      <a:pt x="3480" y="84"/>
                      <a:pt x="3480" y="84"/>
                      <a:pt x="3480" y="84"/>
                    </a:cubicBezTo>
                    <a:cubicBezTo>
                      <a:pt x="3480" y="108"/>
                      <a:pt x="3460" y="128"/>
                      <a:pt x="3436" y="128"/>
                    </a:cubicBezTo>
                    <a:close/>
                  </a:path>
                </a:pathLst>
              </a:custGeom>
              <a:solidFill>
                <a:srgbClr val="FBF8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51" name="Freeform 337"/>
              <p:cNvSpPr>
                <a:spLocks/>
              </p:cNvSpPr>
              <p:nvPr/>
            </p:nvSpPr>
            <p:spPr bwMode="auto">
              <a:xfrm>
                <a:off x="-4072" y="2146"/>
                <a:ext cx="1015" cy="37"/>
              </a:xfrm>
              <a:custGeom>
                <a:avLst/>
                <a:gdLst>
                  <a:gd name="T0" fmla="*/ 1002 w 3480"/>
                  <a:gd name="T1" fmla="*/ 37 h 128"/>
                  <a:gd name="T2" fmla="*/ 13 w 3480"/>
                  <a:gd name="T3" fmla="*/ 37 h 128"/>
                  <a:gd name="T4" fmla="*/ 0 w 3480"/>
                  <a:gd name="T5" fmla="*/ 24 h 128"/>
                  <a:gd name="T6" fmla="*/ 0 w 3480"/>
                  <a:gd name="T7" fmla="*/ 13 h 128"/>
                  <a:gd name="T8" fmla="*/ 13 w 3480"/>
                  <a:gd name="T9" fmla="*/ 0 h 128"/>
                  <a:gd name="T10" fmla="*/ 1002 w 3480"/>
                  <a:gd name="T11" fmla="*/ 0 h 128"/>
                  <a:gd name="T12" fmla="*/ 1015 w 3480"/>
                  <a:gd name="T13" fmla="*/ 13 h 128"/>
                  <a:gd name="T14" fmla="*/ 1015 w 3480"/>
                  <a:gd name="T15" fmla="*/ 24 h 128"/>
                  <a:gd name="T16" fmla="*/ 1002 w 3480"/>
                  <a:gd name="T17" fmla="*/ 37 h 1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80" h="128">
                    <a:moveTo>
                      <a:pt x="3436" y="128"/>
                    </a:moveTo>
                    <a:cubicBezTo>
                      <a:pt x="44" y="128"/>
                      <a:pt x="44" y="128"/>
                      <a:pt x="44" y="128"/>
                    </a:cubicBezTo>
                    <a:cubicBezTo>
                      <a:pt x="20" y="128"/>
                      <a:pt x="0" y="108"/>
                      <a:pt x="0" y="8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9"/>
                      <a:pt x="20" y="0"/>
                      <a:pt x="44" y="0"/>
                    </a:cubicBezTo>
                    <a:cubicBezTo>
                      <a:pt x="3436" y="0"/>
                      <a:pt x="3436" y="0"/>
                      <a:pt x="3436" y="0"/>
                    </a:cubicBezTo>
                    <a:cubicBezTo>
                      <a:pt x="3460" y="0"/>
                      <a:pt x="3480" y="19"/>
                      <a:pt x="3480" y="44"/>
                    </a:cubicBezTo>
                    <a:cubicBezTo>
                      <a:pt x="3480" y="84"/>
                      <a:pt x="3480" y="84"/>
                      <a:pt x="3480" y="84"/>
                    </a:cubicBezTo>
                    <a:cubicBezTo>
                      <a:pt x="3480" y="108"/>
                      <a:pt x="3460" y="128"/>
                      <a:pt x="3436" y="128"/>
                    </a:cubicBezTo>
                    <a:close/>
                  </a:path>
                </a:pathLst>
              </a:custGeom>
              <a:solidFill>
                <a:srgbClr val="FBF8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52" name="Freeform 338"/>
              <p:cNvSpPr>
                <a:spLocks/>
              </p:cNvSpPr>
              <p:nvPr/>
            </p:nvSpPr>
            <p:spPr bwMode="auto">
              <a:xfrm>
                <a:off x="-4072" y="2218"/>
                <a:ext cx="705" cy="37"/>
              </a:xfrm>
              <a:custGeom>
                <a:avLst/>
                <a:gdLst>
                  <a:gd name="T0" fmla="*/ 694 w 2420"/>
                  <a:gd name="T1" fmla="*/ 37 h 128"/>
                  <a:gd name="T2" fmla="*/ 11 w 2420"/>
                  <a:gd name="T3" fmla="*/ 37 h 128"/>
                  <a:gd name="T4" fmla="*/ 0 w 2420"/>
                  <a:gd name="T5" fmla="*/ 26 h 128"/>
                  <a:gd name="T6" fmla="*/ 0 w 2420"/>
                  <a:gd name="T7" fmla="*/ 11 h 128"/>
                  <a:gd name="T8" fmla="*/ 11 w 2420"/>
                  <a:gd name="T9" fmla="*/ 0 h 128"/>
                  <a:gd name="T10" fmla="*/ 694 w 2420"/>
                  <a:gd name="T11" fmla="*/ 0 h 128"/>
                  <a:gd name="T12" fmla="*/ 705 w 2420"/>
                  <a:gd name="T13" fmla="*/ 11 h 128"/>
                  <a:gd name="T14" fmla="*/ 705 w 2420"/>
                  <a:gd name="T15" fmla="*/ 26 h 128"/>
                  <a:gd name="T16" fmla="*/ 694 w 2420"/>
                  <a:gd name="T17" fmla="*/ 37 h 1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420" h="128">
                    <a:moveTo>
                      <a:pt x="2383" y="128"/>
                    </a:moveTo>
                    <a:cubicBezTo>
                      <a:pt x="37" y="128"/>
                      <a:pt x="37" y="128"/>
                      <a:pt x="37" y="128"/>
                    </a:cubicBezTo>
                    <a:cubicBezTo>
                      <a:pt x="16" y="128"/>
                      <a:pt x="0" y="112"/>
                      <a:pt x="0" y="9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17"/>
                      <a:pt x="16" y="0"/>
                      <a:pt x="37" y="0"/>
                    </a:cubicBezTo>
                    <a:cubicBezTo>
                      <a:pt x="2383" y="0"/>
                      <a:pt x="2383" y="0"/>
                      <a:pt x="2383" y="0"/>
                    </a:cubicBezTo>
                    <a:cubicBezTo>
                      <a:pt x="2404" y="0"/>
                      <a:pt x="2420" y="17"/>
                      <a:pt x="2420" y="37"/>
                    </a:cubicBezTo>
                    <a:cubicBezTo>
                      <a:pt x="2420" y="91"/>
                      <a:pt x="2420" y="91"/>
                      <a:pt x="2420" y="91"/>
                    </a:cubicBezTo>
                    <a:cubicBezTo>
                      <a:pt x="2420" y="112"/>
                      <a:pt x="2404" y="128"/>
                      <a:pt x="2383" y="128"/>
                    </a:cubicBezTo>
                    <a:close/>
                  </a:path>
                </a:pathLst>
              </a:custGeom>
              <a:solidFill>
                <a:srgbClr val="FBF8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53" name="Freeform 339"/>
              <p:cNvSpPr>
                <a:spLocks/>
              </p:cNvSpPr>
              <p:nvPr/>
            </p:nvSpPr>
            <p:spPr bwMode="auto">
              <a:xfrm>
                <a:off x="-4635" y="2588"/>
                <a:ext cx="885" cy="37"/>
              </a:xfrm>
              <a:custGeom>
                <a:avLst/>
                <a:gdLst>
                  <a:gd name="T0" fmla="*/ 873 w 3034"/>
                  <a:gd name="T1" fmla="*/ 37 h 128"/>
                  <a:gd name="T2" fmla="*/ 12 w 3034"/>
                  <a:gd name="T3" fmla="*/ 37 h 128"/>
                  <a:gd name="T4" fmla="*/ 0 w 3034"/>
                  <a:gd name="T5" fmla="*/ 25 h 128"/>
                  <a:gd name="T6" fmla="*/ 0 w 3034"/>
                  <a:gd name="T7" fmla="*/ 12 h 128"/>
                  <a:gd name="T8" fmla="*/ 12 w 3034"/>
                  <a:gd name="T9" fmla="*/ 0 h 128"/>
                  <a:gd name="T10" fmla="*/ 873 w 3034"/>
                  <a:gd name="T11" fmla="*/ 0 h 128"/>
                  <a:gd name="T12" fmla="*/ 885 w 3034"/>
                  <a:gd name="T13" fmla="*/ 12 h 128"/>
                  <a:gd name="T14" fmla="*/ 885 w 3034"/>
                  <a:gd name="T15" fmla="*/ 25 h 128"/>
                  <a:gd name="T16" fmla="*/ 873 w 3034"/>
                  <a:gd name="T17" fmla="*/ 37 h 1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034" h="128">
                    <a:moveTo>
                      <a:pt x="2993" y="128"/>
                    </a:moveTo>
                    <a:cubicBezTo>
                      <a:pt x="41" y="128"/>
                      <a:pt x="41" y="128"/>
                      <a:pt x="41" y="128"/>
                    </a:cubicBezTo>
                    <a:cubicBezTo>
                      <a:pt x="18" y="128"/>
                      <a:pt x="0" y="109"/>
                      <a:pt x="0" y="87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18"/>
                      <a:pt x="18" y="0"/>
                      <a:pt x="41" y="0"/>
                    </a:cubicBezTo>
                    <a:cubicBezTo>
                      <a:pt x="2993" y="0"/>
                      <a:pt x="2993" y="0"/>
                      <a:pt x="2993" y="0"/>
                    </a:cubicBezTo>
                    <a:cubicBezTo>
                      <a:pt x="3016" y="0"/>
                      <a:pt x="3034" y="18"/>
                      <a:pt x="3034" y="41"/>
                    </a:cubicBezTo>
                    <a:cubicBezTo>
                      <a:pt x="3034" y="87"/>
                      <a:pt x="3034" y="87"/>
                      <a:pt x="3034" y="87"/>
                    </a:cubicBezTo>
                    <a:cubicBezTo>
                      <a:pt x="3034" y="109"/>
                      <a:pt x="3016" y="128"/>
                      <a:pt x="2993" y="128"/>
                    </a:cubicBezTo>
                    <a:close/>
                  </a:path>
                </a:pathLst>
              </a:custGeom>
              <a:solidFill>
                <a:srgbClr val="FBF8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54" name="Freeform 340"/>
              <p:cNvSpPr>
                <a:spLocks/>
              </p:cNvSpPr>
              <p:nvPr/>
            </p:nvSpPr>
            <p:spPr bwMode="auto">
              <a:xfrm>
                <a:off x="-4635" y="2659"/>
                <a:ext cx="1015" cy="38"/>
              </a:xfrm>
              <a:custGeom>
                <a:avLst/>
                <a:gdLst>
                  <a:gd name="T0" fmla="*/ 1002 w 3480"/>
                  <a:gd name="T1" fmla="*/ 38 h 128"/>
                  <a:gd name="T2" fmla="*/ 13 w 3480"/>
                  <a:gd name="T3" fmla="*/ 38 h 128"/>
                  <a:gd name="T4" fmla="*/ 0 w 3480"/>
                  <a:gd name="T5" fmla="*/ 25 h 128"/>
                  <a:gd name="T6" fmla="*/ 0 w 3480"/>
                  <a:gd name="T7" fmla="*/ 13 h 128"/>
                  <a:gd name="T8" fmla="*/ 13 w 3480"/>
                  <a:gd name="T9" fmla="*/ 0 h 128"/>
                  <a:gd name="T10" fmla="*/ 1002 w 3480"/>
                  <a:gd name="T11" fmla="*/ 0 h 128"/>
                  <a:gd name="T12" fmla="*/ 1015 w 3480"/>
                  <a:gd name="T13" fmla="*/ 13 h 128"/>
                  <a:gd name="T14" fmla="*/ 1015 w 3480"/>
                  <a:gd name="T15" fmla="*/ 25 h 128"/>
                  <a:gd name="T16" fmla="*/ 1002 w 3480"/>
                  <a:gd name="T17" fmla="*/ 38 h 1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80" h="128">
                    <a:moveTo>
                      <a:pt x="3436" y="128"/>
                    </a:moveTo>
                    <a:cubicBezTo>
                      <a:pt x="44" y="128"/>
                      <a:pt x="44" y="128"/>
                      <a:pt x="44" y="128"/>
                    </a:cubicBezTo>
                    <a:cubicBezTo>
                      <a:pt x="20" y="128"/>
                      <a:pt x="0" y="109"/>
                      <a:pt x="0" y="8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20"/>
                      <a:pt x="20" y="0"/>
                      <a:pt x="44" y="0"/>
                    </a:cubicBezTo>
                    <a:cubicBezTo>
                      <a:pt x="3436" y="0"/>
                      <a:pt x="3436" y="0"/>
                      <a:pt x="3436" y="0"/>
                    </a:cubicBezTo>
                    <a:cubicBezTo>
                      <a:pt x="3460" y="0"/>
                      <a:pt x="3480" y="20"/>
                      <a:pt x="3480" y="44"/>
                    </a:cubicBezTo>
                    <a:cubicBezTo>
                      <a:pt x="3480" y="84"/>
                      <a:pt x="3480" y="84"/>
                      <a:pt x="3480" y="84"/>
                    </a:cubicBezTo>
                    <a:cubicBezTo>
                      <a:pt x="3480" y="109"/>
                      <a:pt x="3460" y="128"/>
                      <a:pt x="3436" y="128"/>
                    </a:cubicBezTo>
                    <a:close/>
                  </a:path>
                </a:pathLst>
              </a:custGeom>
              <a:solidFill>
                <a:srgbClr val="FBF8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343" name="Freeform 342"/>
            <p:cNvSpPr>
              <a:spLocks/>
            </p:cNvSpPr>
            <p:nvPr/>
          </p:nvSpPr>
          <p:spPr bwMode="auto">
            <a:xfrm>
              <a:off x="-4635" y="2731"/>
              <a:ext cx="745" cy="38"/>
            </a:xfrm>
            <a:custGeom>
              <a:avLst/>
              <a:gdLst>
                <a:gd name="T0" fmla="*/ 734 w 2554"/>
                <a:gd name="T1" fmla="*/ 38 h 128"/>
                <a:gd name="T2" fmla="*/ 11 w 2554"/>
                <a:gd name="T3" fmla="*/ 38 h 128"/>
                <a:gd name="T4" fmla="*/ 0 w 2554"/>
                <a:gd name="T5" fmla="*/ 27 h 128"/>
                <a:gd name="T6" fmla="*/ 0 w 2554"/>
                <a:gd name="T7" fmla="*/ 11 h 128"/>
                <a:gd name="T8" fmla="*/ 11 w 2554"/>
                <a:gd name="T9" fmla="*/ 0 h 128"/>
                <a:gd name="T10" fmla="*/ 734 w 2554"/>
                <a:gd name="T11" fmla="*/ 0 h 128"/>
                <a:gd name="T12" fmla="*/ 745 w 2554"/>
                <a:gd name="T13" fmla="*/ 11 h 128"/>
                <a:gd name="T14" fmla="*/ 745 w 2554"/>
                <a:gd name="T15" fmla="*/ 27 h 128"/>
                <a:gd name="T16" fmla="*/ 734 w 2554"/>
                <a:gd name="T17" fmla="*/ 38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54" h="128">
                  <a:moveTo>
                    <a:pt x="2516" y="128"/>
                  </a:moveTo>
                  <a:cubicBezTo>
                    <a:pt x="38" y="128"/>
                    <a:pt x="38" y="128"/>
                    <a:pt x="38" y="128"/>
                  </a:cubicBezTo>
                  <a:cubicBezTo>
                    <a:pt x="17" y="128"/>
                    <a:pt x="0" y="111"/>
                    <a:pt x="0" y="9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2516" y="0"/>
                    <a:pt x="2516" y="0"/>
                    <a:pt x="2516" y="0"/>
                  </a:cubicBezTo>
                  <a:cubicBezTo>
                    <a:pt x="2537" y="0"/>
                    <a:pt x="2554" y="17"/>
                    <a:pt x="2554" y="38"/>
                  </a:cubicBezTo>
                  <a:cubicBezTo>
                    <a:pt x="2554" y="90"/>
                    <a:pt x="2554" y="90"/>
                    <a:pt x="2554" y="90"/>
                  </a:cubicBezTo>
                  <a:cubicBezTo>
                    <a:pt x="2554" y="111"/>
                    <a:pt x="2537" y="128"/>
                    <a:pt x="2516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4" name="Freeform 343"/>
            <p:cNvSpPr>
              <a:spLocks/>
            </p:cNvSpPr>
            <p:nvPr/>
          </p:nvSpPr>
          <p:spPr bwMode="auto">
            <a:xfrm>
              <a:off x="-4086" y="4441"/>
              <a:ext cx="885" cy="37"/>
            </a:xfrm>
            <a:custGeom>
              <a:avLst/>
              <a:gdLst>
                <a:gd name="T0" fmla="*/ 873 w 3034"/>
                <a:gd name="T1" fmla="*/ 37 h 128"/>
                <a:gd name="T2" fmla="*/ 12 w 3034"/>
                <a:gd name="T3" fmla="*/ 37 h 128"/>
                <a:gd name="T4" fmla="*/ 0 w 3034"/>
                <a:gd name="T5" fmla="*/ 25 h 128"/>
                <a:gd name="T6" fmla="*/ 0 w 3034"/>
                <a:gd name="T7" fmla="*/ 12 h 128"/>
                <a:gd name="T8" fmla="*/ 12 w 3034"/>
                <a:gd name="T9" fmla="*/ 0 h 128"/>
                <a:gd name="T10" fmla="*/ 873 w 3034"/>
                <a:gd name="T11" fmla="*/ 0 h 128"/>
                <a:gd name="T12" fmla="*/ 885 w 3034"/>
                <a:gd name="T13" fmla="*/ 12 h 128"/>
                <a:gd name="T14" fmla="*/ 885 w 3034"/>
                <a:gd name="T15" fmla="*/ 25 h 128"/>
                <a:gd name="T16" fmla="*/ 873 w 3034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034" h="128">
                  <a:moveTo>
                    <a:pt x="2993" y="128"/>
                  </a:moveTo>
                  <a:cubicBezTo>
                    <a:pt x="41" y="128"/>
                    <a:pt x="41" y="128"/>
                    <a:pt x="41" y="128"/>
                  </a:cubicBezTo>
                  <a:cubicBezTo>
                    <a:pt x="19" y="128"/>
                    <a:pt x="0" y="110"/>
                    <a:pt x="0" y="87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2993" y="0"/>
                    <a:pt x="2993" y="0"/>
                    <a:pt x="2993" y="0"/>
                  </a:cubicBezTo>
                  <a:cubicBezTo>
                    <a:pt x="3016" y="0"/>
                    <a:pt x="3034" y="19"/>
                    <a:pt x="3034" y="42"/>
                  </a:cubicBezTo>
                  <a:cubicBezTo>
                    <a:pt x="3034" y="87"/>
                    <a:pt x="3034" y="87"/>
                    <a:pt x="3034" y="87"/>
                  </a:cubicBezTo>
                  <a:cubicBezTo>
                    <a:pt x="3034" y="110"/>
                    <a:pt x="3016" y="128"/>
                    <a:pt x="2993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5" name="Freeform 344"/>
            <p:cNvSpPr>
              <a:spLocks/>
            </p:cNvSpPr>
            <p:nvPr/>
          </p:nvSpPr>
          <p:spPr bwMode="auto">
            <a:xfrm>
              <a:off x="-4086" y="4513"/>
              <a:ext cx="1015" cy="37"/>
            </a:xfrm>
            <a:custGeom>
              <a:avLst/>
              <a:gdLst>
                <a:gd name="T0" fmla="*/ 1002 w 3480"/>
                <a:gd name="T1" fmla="*/ 37 h 128"/>
                <a:gd name="T2" fmla="*/ 13 w 3480"/>
                <a:gd name="T3" fmla="*/ 37 h 128"/>
                <a:gd name="T4" fmla="*/ 0 w 3480"/>
                <a:gd name="T5" fmla="*/ 24 h 128"/>
                <a:gd name="T6" fmla="*/ 0 w 3480"/>
                <a:gd name="T7" fmla="*/ 13 h 128"/>
                <a:gd name="T8" fmla="*/ 13 w 3480"/>
                <a:gd name="T9" fmla="*/ 0 h 128"/>
                <a:gd name="T10" fmla="*/ 1002 w 3480"/>
                <a:gd name="T11" fmla="*/ 0 h 128"/>
                <a:gd name="T12" fmla="*/ 1015 w 3480"/>
                <a:gd name="T13" fmla="*/ 13 h 128"/>
                <a:gd name="T14" fmla="*/ 1015 w 3480"/>
                <a:gd name="T15" fmla="*/ 24 h 128"/>
                <a:gd name="T16" fmla="*/ 1002 w 3480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80" h="128">
                  <a:moveTo>
                    <a:pt x="3436" y="128"/>
                  </a:moveTo>
                  <a:cubicBezTo>
                    <a:pt x="44" y="128"/>
                    <a:pt x="44" y="128"/>
                    <a:pt x="44" y="128"/>
                  </a:cubicBezTo>
                  <a:cubicBezTo>
                    <a:pt x="20" y="128"/>
                    <a:pt x="0" y="108"/>
                    <a:pt x="0" y="8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3436" y="0"/>
                    <a:pt x="3436" y="0"/>
                    <a:pt x="3436" y="0"/>
                  </a:cubicBezTo>
                  <a:cubicBezTo>
                    <a:pt x="3460" y="0"/>
                    <a:pt x="3480" y="20"/>
                    <a:pt x="3480" y="44"/>
                  </a:cubicBezTo>
                  <a:cubicBezTo>
                    <a:pt x="3480" y="84"/>
                    <a:pt x="3480" y="84"/>
                    <a:pt x="3480" y="84"/>
                  </a:cubicBezTo>
                  <a:cubicBezTo>
                    <a:pt x="3480" y="108"/>
                    <a:pt x="3460" y="128"/>
                    <a:pt x="3436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6" name="Freeform 345"/>
            <p:cNvSpPr>
              <a:spLocks/>
            </p:cNvSpPr>
            <p:nvPr/>
          </p:nvSpPr>
          <p:spPr bwMode="auto">
            <a:xfrm>
              <a:off x="-4086" y="4585"/>
              <a:ext cx="301" cy="37"/>
            </a:xfrm>
            <a:custGeom>
              <a:avLst/>
              <a:gdLst>
                <a:gd name="T0" fmla="*/ 294 w 1031"/>
                <a:gd name="T1" fmla="*/ 37 h 128"/>
                <a:gd name="T2" fmla="*/ 7 w 1031"/>
                <a:gd name="T3" fmla="*/ 37 h 128"/>
                <a:gd name="T4" fmla="*/ 0 w 1031"/>
                <a:gd name="T5" fmla="*/ 30 h 128"/>
                <a:gd name="T6" fmla="*/ 0 w 1031"/>
                <a:gd name="T7" fmla="*/ 7 h 128"/>
                <a:gd name="T8" fmla="*/ 7 w 1031"/>
                <a:gd name="T9" fmla="*/ 0 h 128"/>
                <a:gd name="T10" fmla="*/ 294 w 1031"/>
                <a:gd name="T11" fmla="*/ 0 h 128"/>
                <a:gd name="T12" fmla="*/ 301 w 1031"/>
                <a:gd name="T13" fmla="*/ 7 h 128"/>
                <a:gd name="T14" fmla="*/ 301 w 1031"/>
                <a:gd name="T15" fmla="*/ 30 h 128"/>
                <a:gd name="T16" fmla="*/ 294 w 1031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31" h="128">
                  <a:moveTo>
                    <a:pt x="1007" y="128"/>
                  </a:moveTo>
                  <a:cubicBezTo>
                    <a:pt x="24" y="128"/>
                    <a:pt x="24" y="128"/>
                    <a:pt x="24" y="128"/>
                  </a:cubicBezTo>
                  <a:cubicBezTo>
                    <a:pt x="11" y="128"/>
                    <a:pt x="0" y="117"/>
                    <a:pt x="0" y="10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0"/>
                    <a:pt x="11" y="0"/>
                    <a:pt x="24" y="0"/>
                  </a:cubicBezTo>
                  <a:cubicBezTo>
                    <a:pt x="1007" y="0"/>
                    <a:pt x="1007" y="0"/>
                    <a:pt x="1007" y="0"/>
                  </a:cubicBezTo>
                  <a:cubicBezTo>
                    <a:pt x="1020" y="0"/>
                    <a:pt x="1031" y="10"/>
                    <a:pt x="1031" y="24"/>
                  </a:cubicBezTo>
                  <a:cubicBezTo>
                    <a:pt x="1031" y="104"/>
                    <a:pt x="1031" y="104"/>
                    <a:pt x="1031" y="104"/>
                  </a:cubicBezTo>
                  <a:cubicBezTo>
                    <a:pt x="1031" y="117"/>
                    <a:pt x="1020" y="128"/>
                    <a:pt x="1007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7" name="Freeform 346"/>
            <p:cNvSpPr>
              <a:spLocks/>
            </p:cNvSpPr>
            <p:nvPr/>
          </p:nvSpPr>
          <p:spPr bwMode="auto">
            <a:xfrm>
              <a:off x="-4623" y="5084"/>
              <a:ext cx="1015" cy="38"/>
            </a:xfrm>
            <a:custGeom>
              <a:avLst/>
              <a:gdLst>
                <a:gd name="T0" fmla="*/ 1002 w 3480"/>
                <a:gd name="T1" fmla="*/ 38 h 128"/>
                <a:gd name="T2" fmla="*/ 13 w 3480"/>
                <a:gd name="T3" fmla="*/ 38 h 128"/>
                <a:gd name="T4" fmla="*/ 0 w 3480"/>
                <a:gd name="T5" fmla="*/ 25 h 128"/>
                <a:gd name="T6" fmla="*/ 0 w 3480"/>
                <a:gd name="T7" fmla="*/ 13 h 128"/>
                <a:gd name="T8" fmla="*/ 13 w 3480"/>
                <a:gd name="T9" fmla="*/ 0 h 128"/>
                <a:gd name="T10" fmla="*/ 1002 w 3480"/>
                <a:gd name="T11" fmla="*/ 0 h 128"/>
                <a:gd name="T12" fmla="*/ 1015 w 3480"/>
                <a:gd name="T13" fmla="*/ 13 h 128"/>
                <a:gd name="T14" fmla="*/ 1015 w 3480"/>
                <a:gd name="T15" fmla="*/ 25 h 128"/>
                <a:gd name="T16" fmla="*/ 1002 w 3480"/>
                <a:gd name="T17" fmla="*/ 38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80" h="128">
                  <a:moveTo>
                    <a:pt x="3436" y="128"/>
                  </a:moveTo>
                  <a:cubicBezTo>
                    <a:pt x="44" y="128"/>
                    <a:pt x="44" y="128"/>
                    <a:pt x="44" y="128"/>
                  </a:cubicBezTo>
                  <a:cubicBezTo>
                    <a:pt x="20" y="128"/>
                    <a:pt x="0" y="109"/>
                    <a:pt x="0" y="8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3436" y="0"/>
                    <a:pt x="3436" y="0"/>
                    <a:pt x="3436" y="0"/>
                  </a:cubicBezTo>
                  <a:cubicBezTo>
                    <a:pt x="3460" y="0"/>
                    <a:pt x="3480" y="20"/>
                    <a:pt x="3480" y="44"/>
                  </a:cubicBezTo>
                  <a:cubicBezTo>
                    <a:pt x="3480" y="84"/>
                    <a:pt x="3480" y="84"/>
                    <a:pt x="3480" y="84"/>
                  </a:cubicBezTo>
                  <a:cubicBezTo>
                    <a:pt x="3480" y="109"/>
                    <a:pt x="3460" y="128"/>
                    <a:pt x="3436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8" name="Freeform 347"/>
            <p:cNvSpPr>
              <a:spLocks/>
            </p:cNvSpPr>
            <p:nvPr/>
          </p:nvSpPr>
          <p:spPr bwMode="auto">
            <a:xfrm>
              <a:off x="-4623" y="5156"/>
              <a:ext cx="1015" cy="38"/>
            </a:xfrm>
            <a:custGeom>
              <a:avLst/>
              <a:gdLst>
                <a:gd name="T0" fmla="*/ 1002 w 3480"/>
                <a:gd name="T1" fmla="*/ 38 h 128"/>
                <a:gd name="T2" fmla="*/ 13 w 3480"/>
                <a:gd name="T3" fmla="*/ 38 h 128"/>
                <a:gd name="T4" fmla="*/ 0 w 3480"/>
                <a:gd name="T5" fmla="*/ 25 h 128"/>
                <a:gd name="T6" fmla="*/ 0 w 3480"/>
                <a:gd name="T7" fmla="*/ 13 h 128"/>
                <a:gd name="T8" fmla="*/ 13 w 3480"/>
                <a:gd name="T9" fmla="*/ 0 h 128"/>
                <a:gd name="T10" fmla="*/ 1002 w 3480"/>
                <a:gd name="T11" fmla="*/ 0 h 128"/>
                <a:gd name="T12" fmla="*/ 1015 w 3480"/>
                <a:gd name="T13" fmla="*/ 13 h 128"/>
                <a:gd name="T14" fmla="*/ 1015 w 3480"/>
                <a:gd name="T15" fmla="*/ 25 h 128"/>
                <a:gd name="T16" fmla="*/ 1002 w 3480"/>
                <a:gd name="T17" fmla="*/ 38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80" h="128">
                  <a:moveTo>
                    <a:pt x="3436" y="128"/>
                  </a:moveTo>
                  <a:cubicBezTo>
                    <a:pt x="44" y="128"/>
                    <a:pt x="44" y="128"/>
                    <a:pt x="44" y="128"/>
                  </a:cubicBezTo>
                  <a:cubicBezTo>
                    <a:pt x="20" y="128"/>
                    <a:pt x="0" y="108"/>
                    <a:pt x="0" y="8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3436" y="0"/>
                    <a:pt x="3436" y="0"/>
                    <a:pt x="3436" y="0"/>
                  </a:cubicBezTo>
                  <a:cubicBezTo>
                    <a:pt x="3460" y="0"/>
                    <a:pt x="3480" y="20"/>
                    <a:pt x="3480" y="44"/>
                  </a:cubicBezTo>
                  <a:cubicBezTo>
                    <a:pt x="3480" y="84"/>
                    <a:pt x="3480" y="84"/>
                    <a:pt x="3480" y="84"/>
                  </a:cubicBezTo>
                  <a:cubicBezTo>
                    <a:pt x="3480" y="108"/>
                    <a:pt x="3460" y="128"/>
                    <a:pt x="3436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9" name="Freeform 348"/>
            <p:cNvSpPr>
              <a:spLocks/>
            </p:cNvSpPr>
            <p:nvPr/>
          </p:nvSpPr>
          <p:spPr bwMode="auto">
            <a:xfrm>
              <a:off x="-4623" y="5228"/>
              <a:ext cx="166" cy="37"/>
            </a:xfrm>
            <a:custGeom>
              <a:avLst/>
              <a:gdLst>
                <a:gd name="T0" fmla="*/ 161 w 567"/>
                <a:gd name="T1" fmla="*/ 37 h 128"/>
                <a:gd name="T2" fmla="*/ 5 w 567"/>
                <a:gd name="T3" fmla="*/ 37 h 128"/>
                <a:gd name="T4" fmla="*/ 0 w 567"/>
                <a:gd name="T5" fmla="*/ 32 h 128"/>
                <a:gd name="T6" fmla="*/ 0 w 567"/>
                <a:gd name="T7" fmla="*/ 5 h 128"/>
                <a:gd name="T8" fmla="*/ 5 w 567"/>
                <a:gd name="T9" fmla="*/ 0 h 128"/>
                <a:gd name="T10" fmla="*/ 161 w 567"/>
                <a:gd name="T11" fmla="*/ 0 h 128"/>
                <a:gd name="T12" fmla="*/ 166 w 567"/>
                <a:gd name="T13" fmla="*/ 5 h 128"/>
                <a:gd name="T14" fmla="*/ 166 w 567"/>
                <a:gd name="T15" fmla="*/ 32 h 128"/>
                <a:gd name="T16" fmla="*/ 161 w 567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67" h="128">
                  <a:moveTo>
                    <a:pt x="549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8" y="128"/>
                    <a:pt x="0" y="121"/>
                    <a:pt x="0" y="11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549" y="0"/>
                    <a:pt x="549" y="0"/>
                    <a:pt x="549" y="0"/>
                  </a:cubicBezTo>
                  <a:cubicBezTo>
                    <a:pt x="559" y="0"/>
                    <a:pt x="567" y="8"/>
                    <a:pt x="567" y="18"/>
                  </a:cubicBezTo>
                  <a:cubicBezTo>
                    <a:pt x="567" y="111"/>
                    <a:pt x="567" y="111"/>
                    <a:pt x="567" y="111"/>
                  </a:cubicBezTo>
                  <a:cubicBezTo>
                    <a:pt x="567" y="121"/>
                    <a:pt x="559" y="128"/>
                    <a:pt x="549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0" name="Freeform 349"/>
            <p:cNvSpPr>
              <a:spLocks/>
            </p:cNvSpPr>
            <p:nvPr/>
          </p:nvSpPr>
          <p:spPr bwMode="auto">
            <a:xfrm>
              <a:off x="-4086" y="3259"/>
              <a:ext cx="1039" cy="37"/>
            </a:xfrm>
            <a:custGeom>
              <a:avLst/>
              <a:gdLst>
                <a:gd name="T0" fmla="*/ 1026 w 3564"/>
                <a:gd name="T1" fmla="*/ 37 h 128"/>
                <a:gd name="T2" fmla="*/ 13 w 3564"/>
                <a:gd name="T3" fmla="*/ 37 h 128"/>
                <a:gd name="T4" fmla="*/ 0 w 3564"/>
                <a:gd name="T5" fmla="*/ 24 h 128"/>
                <a:gd name="T6" fmla="*/ 0 w 3564"/>
                <a:gd name="T7" fmla="*/ 13 h 128"/>
                <a:gd name="T8" fmla="*/ 13 w 3564"/>
                <a:gd name="T9" fmla="*/ 0 h 128"/>
                <a:gd name="T10" fmla="*/ 1026 w 3564"/>
                <a:gd name="T11" fmla="*/ 0 h 128"/>
                <a:gd name="T12" fmla="*/ 1039 w 3564"/>
                <a:gd name="T13" fmla="*/ 13 h 128"/>
                <a:gd name="T14" fmla="*/ 1039 w 3564"/>
                <a:gd name="T15" fmla="*/ 24 h 128"/>
                <a:gd name="T16" fmla="*/ 1026 w 3564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564" h="128">
                  <a:moveTo>
                    <a:pt x="3519" y="128"/>
                  </a:moveTo>
                  <a:cubicBezTo>
                    <a:pt x="45" y="128"/>
                    <a:pt x="45" y="128"/>
                    <a:pt x="45" y="128"/>
                  </a:cubicBezTo>
                  <a:cubicBezTo>
                    <a:pt x="20" y="128"/>
                    <a:pt x="0" y="108"/>
                    <a:pt x="0" y="8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3519" y="0"/>
                    <a:pt x="3519" y="0"/>
                    <a:pt x="3519" y="0"/>
                  </a:cubicBezTo>
                  <a:cubicBezTo>
                    <a:pt x="3544" y="0"/>
                    <a:pt x="3564" y="20"/>
                    <a:pt x="3564" y="45"/>
                  </a:cubicBezTo>
                  <a:cubicBezTo>
                    <a:pt x="3564" y="84"/>
                    <a:pt x="3564" y="84"/>
                    <a:pt x="3564" y="84"/>
                  </a:cubicBezTo>
                  <a:cubicBezTo>
                    <a:pt x="3564" y="108"/>
                    <a:pt x="3544" y="128"/>
                    <a:pt x="3519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1" name="Freeform 350"/>
            <p:cNvSpPr>
              <a:spLocks/>
            </p:cNvSpPr>
            <p:nvPr/>
          </p:nvSpPr>
          <p:spPr bwMode="auto">
            <a:xfrm>
              <a:off x="-4086" y="3331"/>
              <a:ext cx="883" cy="37"/>
            </a:xfrm>
            <a:custGeom>
              <a:avLst/>
              <a:gdLst>
                <a:gd name="T0" fmla="*/ 871 w 3028"/>
                <a:gd name="T1" fmla="*/ 37 h 128"/>
                <a:gd name="T2" fmla="*/ 12 w 3028"/>
                <a:gd name="T3" fmla="*/ 37 h 128"/>
                <a:gd name="T4" fmla="*/ 0 w 3028"/>
                <a:gd name="T5" fmla="*/ 25 h 128"/>
                <a:gd name="T6" fmla="*/ 0 w 3028"/>
                <a:gd name="T7" fmla="*/ 12 h 128"/>
                <a:gd name="T8" fmla="*/ 12 w 3028"/>
                <a:gd name="T9" fmla="*/ 0 h 128"/>
                <a:gd name="T10" fmla="*/ 871 w 3028"/>
                <a:gd name="T11" fmla="*/ 0 h 128"/>
                <a:gd name="T12" fmla="*/ 883 w 3028"/>
                <a:gd name="T13" fmla="*/ 12 h 128"/>
                <a:gd name="T14" fmla="*/ 883 w 3028"/>
                <a:gd name="T15" fmla="*/ 25 h 128"/>
                <a:gd name="T16" fmla="*/ 871 w 3028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028" h="128">
                  <a:moveTo>
                    <a:pt x="2987" y="128"/>
                  </a:moveTo>
                  <a:cubicBezTo>
                    <a:pt x="41" y="128"/>
                    <a:pt x="41" y="128"/>
                    <a:pt x="41" y="128"/>
                  </a:cubicBezTo>
                  <a:cubicBezTo>
                    <a:pt x="19" y="128"/>
                    <a:pt x="0" y="109"/>
                    <a:pt x="0" y="8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2987" y="0"/>
                    <a:pt x="2987" y="0"/>
                    <a:pt x="2987" y="0"/>
                  </a:cubicBezTo>
                  <a:cubicBezTo>
                    <a:pt x="3010" y="0"/>
                    <a:pt x="3028" y="18"/>
                    <a:pt x="3028" y="41"/>
                  </a:cubicBezTo>
                  <a:cubicBezTo>
                    <a:pt x="3028" y="87"/>
                    <a:pt x="3028" y="87"/>
                    <a:pt x="3028" y="87"/>
                  </a:cubicBezTo>
                  <a:cubicBezTo>
                    <a:pt x="3028" y="109"/>
                    <a:pt x="3010" y="128"/>
                    <a:pt x="2987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2" name="Freeform 351"/>
            <p:cNvSpPr>
              <a:spLocks/>
            </p:cNvSpPr>
            <p:nvPr/>
          </p:nvSpPr>
          <p:spPr bwMode="auto">
            <a:xfrm>
              <a:off x="-4648" y="3854"/>
              <a:ext cx="1040" cy="38"/>
            </a:xfrm>
            <a:custGeom>
              <a:avLst/>
              <a:gdLst>
                <a:gd name="T0" fmla="*/ 1027 w 3563"/>
                <a:gd name="T1" fmla="*/ 38 h 128"/>
                <a:gd name="T2" fmla="*/ 13 w 3563"/>
                <a:gd name="T3" fmla="*/ 38 h 128"/>
                <a:gd name="T4" fmla="*/ 0 w 3563"/>
                <a:gd name="T5" fmla="*/ 25 h 128"/>
                <a:gd name="T6" fmla="*/ 0 w 3563"/>
                <a:gd name="T7" fmla="*/ 13 h 128"/>
                <a:gd name="T8" fmla="*/ 13 w 3563"/>
                <a:gd name="T9" fmla="*/ 0 h 128"/>
                <a:gd name="T10" fmla="*/ 1027 w 3563"/>
                <a:gd name="T11" fmla="*/ 0 h 128"/>
                <a:gd name="T12" fmla="*/ 1040 w 3563"/>
                <a:gd name="T13" fmla="*/ 13 h 128"/>
                <a:gd name="T14" fmla="*/ 1040 w 3563"/>
                <a:gd name="T15" fmla="*/ 25 h 128"/>
                <a:gd name="T16" fmla="*/ 1027 w 3563"/>
                <a:gd name="T17" fmla="*/ 38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563" h="128">
                  <a:moveTo>
                    <a:pt x="3519" y="128"/>
                  </a:moveTo>
                  <a:cubicBezTo>
                    <a:pt x="45" y="128"/>
                    <a:pt x="45" y="128"/>
                    <a:pt x="45" y="128"/>
                  </a:cubicBezTo>
                  <a:cubicBezTo>
                    <a:pt x="20" y="128"/>
                    <a:pt x="0" y="108"/>
                    <a:pt x="0" y="8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3519" y="0"/>
                    <a:pt x="3519" y="0"/>
                    <a:pt x="3519" y="0"/>
                  </a:cubicBezTo>
                  <a:cubicBezTo>
                    <a:pt x="3543" y="0"/>
                    <a:pt x="3563" y="20"/>
                    <a:pt x="3563" y="45"/>
                  </a:cubicBezTo>
                  <a:cubicBezTo>
                    <a:pt x="3563" y="84"/>
                    <a:pt x="3563" y="84"/>
                    <a:pt x="3563" y="84"/>
                  </a:cubicBezTo>
                  <a:cubicBezTo>
                    <a:pt x="3563" y="108"/>
                    <a:pt x="3543" y="128"/>
                    <a:pt x="3519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3" name="Freeform 352"/>
            <p:cNvSpPr>
              <a:spLocks/>
            </p:cNvSpPr>
            <p:nvPr/>
          </p:nvSpPr>
          <p:spPr bwMode="auto">
            <a:xfrm>
              <a:off x="-4648" y="3926"/>
              <a:ext cx="442" cy="38"/>
            </a:xfrm>
            <a:custGeom>
              <a:avLst/>
              <a:gdLst>
                <a:gd name="T0" fmla="*/ 434 w 1514"/>
                <a:gd name="T1" fmla="*/ 38 h 128"/>
                <a:gd name="T2" fmla="*/ 8 w 1514"/>
                <a:gd name="T3" fmla="*/ 38 h 128"/>
                <a:gd name="T4" fmla="*/ 0 w 1514"/>
                <a:gd name="T5" fmla="*/ 29 h 128"/>
                <a:gd name="T6" fmla="*/ 0 w 1514"/>
                <a:gd name="T7" fmla="*/ 9 h 128"/>
                <a:gd name="T8" fmla="*/ 8 w 1514"/>
                <a:gd name="T9" fmla="*/ 0 h 128"/>
                <a:gd name="T10" fmla="*/ 434 w 1514"/>
                <a:gd name="T11" fmla="*/ 0 h 128"/>
                <a:gd name="T12" fmla="*/ 442 w 1514"/>
                <a:gd name="T13" fmla="*/ 9 h 128"/>
                <a:gd name="T14" fmla="*/ 442 w 1514"/>
                <a:gd name="T15" fmla="*/ 29 h 128"/>
                <a:gd name="T16" fmla="*/ 434 w 1514"/>
                <a:gd name="T17" fmla="*/ 38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14" h="128">
                  <a:moveTo>
                    <a:pt x="1485" y="128"/>
                  </a:moveTo>
                  <a:cubicBezTo>
                    <a:pt x="29" y="128"/>
                    <a:pt x="29" y="128"/>
                    <a:pt x="29" y="128"/>
                  </a:cubicBezTo>
                  <a:cubicBezTo>
                    <a:pt x="13" y="128"/>
                    <a:pt x="0" y="115"/>
                    <a:pt x="0" y="9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1485" y="0"/>
                    <a:pt x="1485" y="0"/>
                    <a:pt x="1485" y="0"/>
                  </a:cubicBezTo>
                  <a:cubicBezTo>
                    <a:pt x="1501" y="0"/>
                    <a:pt x="1514" y="13"/>
                    <a:pt x="1514" y="29"/>
                  </a:cubicBezTo>
                  <a:cubicBezTo>
                    <a:pt x="1514" y="99"/>
                    <a:pt x="1514" y="99"/>
                    <a:pt x="1514" y="99"/>
                  </a:cubicBezTo>
                  <a:cubicBezTo>
                    <a:pt x="1514" y="115"/>
                    <a:pt x="1501" y="128"/>
                    <a:pt x="1485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4" name="Freeform 353"/>
            <p:cNvSpPr>
              <a:spLocks/>
            </p:cNvSpPr>
            <p:nvPr/>
          </p:nvSpPr>
          <p:spPr bwMode="auto">
            <a:xfrm>
              <a:off x="-4086" y="3403"/>
              <a:ext cx="770" cy="37"/>
            </a:xfrm>
            <a:custGeom>
              <a:avLst/>
              <a:gdLst>
                <a:gd name="T0" fmla="*/ 759 w 2641"/>
                <a:gd name="T1" fmla="*/ 37 h 128"/>
                <a:gd name="T2" fmla="*/ 11 w 2641"/>
                <a:gd name="T3" fmla="*/ 37 h 128"/>
                <a:gd name="T4" fmla="*/ 0 w 2641"/>
                <a:gd name="T5" fmla="*/ 26 h 128"/>
                <a:gd name="T6" fmla="*/ 0 w 2641"/>
                <a:gd name="T7" fmla="*/ 11 h 128"/>
                <a:gd name="T8" fmla="*/ 11 w 2641"/>
                <a:gd name="T9" fmla="*/ 0 h 128"/>
                <a:gd name="T10" fmla="*/ 759 w 2641"/>
                <a:gd name="T11" fmla="*/ 0 h 128"/>
                <a:gd name="T12" fmla="*/ 770 w 2641"/>
                <a:gd name="T13" fmla="*/ 11 h 128"/>
                <a:gd name="T14" fmla="*/ 770 w 2641"/>
                <a:gd name="T15" fmla="*/ 26 h 128"/>
                <a:gd name="T16" fmla="*/ 759 w 2641"/>
                <a:gd name="T17" fmla="*/ 3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41" h="128">
                  <a:moveTo>
                    <a:pt x="2603" y="128"/>
                  </a:moveTo>
                  <a:cubicBezTo>
                    <a:pt x="39" y="128"/>
                    <a:pt x="39" y="128"/>
                    <a:pt x="39" y="128"/>
                  </a:cubicBezTo>
                  <a:cubicBezTo>
                    <a:pt x="17" y="128"/>
                    <a:pt x="0" y="111"/>
                    <a:pt x="0" y="9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2603" y="0"/>
                    <a:pt x="2603" y="0"/>
                    <a:pt x="2603" y="0"/>
                  </a:cubicBezTo>
                  <a:cubicBezTo>
                    <a:pt x="2624" y="0"/>
                    <a:pt x="2641" y="17"/>
                    <a:pt x="2641" y="38"/>
                  </a:cubicBezTo>
                  <a:cubicBezTo>
                    <a:pt x="2641" y="90"/>
                    <a:pt x="2641" y="90"/>
                    <a:pt x="2641" y="90"/>
                  </a:cubicBezTo>
                  <a:cubicBezTo>
                    <a:pt x="2641" y="111"/>
                    <a:pt x="2624" y="128"/>
                    <a:pt x="2603" y="128"/>
                  </a:cubicBezTo>
                  <a:close/>
                </a:path>
              </a:pathLst>
            </a:custGeom>
            <a:solidFill>
              <a:srgbClr val="FBF8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0" name="Group 309"/>
          <p:cNvGrpSpPr>
            <a:grpSpLocks/>
          </p:cNvGrpSpPr>
          <p:nvPr/>
        </p:nvGrpSpPr>
        <p:grpSpPr bwMode="auto">
          <a:xfrm>
            <a:off x="6870700" y="5005388"/>
            <a:ext cx="1282700" cy="895350"/>
            <a:chOff x="239233" y="2580507"/>
            <a:chExt cx="1540351" cy="1075145"/>
          </a:xfrm>
        </p:grpSpPr>
        <p:sp>
          <p:nvSpPr>
            <p:cNvPr id="311" name="Oval 310"/>
            <p:cNvSpPr/>
            <p:nvPr/>
          </p:nvSpPr>
          <p:spPr>
            <a:xfrm>
              <a:off x="725359" y="2742541"/>
              <a:ext cx="793052" cy="793015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" tIns="54000" rIns="54000" bIns="54000" anchor="ctr"/>
            <a:lstStyle/>
            <a:p>
              <a:pPr>
                <a:defRPr/>
              </a:pPr>
              <a:endParaRPr lang="en-US" sz="1000" dirty="0">
                <a:solidFill>
                  <a:schemeClr val="bg1"/>
                </a:solidFill>
              </a:endParaRPr>
            </a:p>
          </p:txBody>
        </p:sp>
        <p:grpSp>
          <p:nvGrpSpPr>
            <p:cNvPr id="9229" name="Group 4"/>
            <p:cNvGrpSpPr>
              <a:grpSpLocks noChangeAspect="1"/>
            </p:cNvGrpSpPr>
            <p:nvPr/>
          </p:nvGrpSpPr>
          <p:grpSpPr bwMode="auto">
            <a:xfrm>
              <a:off x="239233" y="2583259"/>
              <a:ext cx="637457" cy="1046783"/>
              <a:chOff x="-1487" y="2181"/>
              <a:chExt cx="1168" cy="1918"/>
            </a:xfrm>
          </p:grpSpPr>
          <p:sp>
            <p:nvSpPr>
              <p:cNvPr id="9237" name="Freeform 5"/>
              <p:cNvSpPr>
                <a:spLocks/>
              </p:cNvSpPr>
              <p:nvPr/>
            </p:nvSpPr>
            <p:spPr bwMode="auto">
              <a:xfrm>
                <a:off x="-1337" y="2346"/>
                <a:ext cx="813" cy="188"/>
              </a:xfrm>
              <a:custGeom>
                <a:avLst/>
                <a:gdLst>
                  <a:gd name="T0" fmla="*/ 813 w 103"/>
                  <a:gd name="T1" fmla="*/ 188 h 24"/>
                  <a:gd name="T2" fmla="*/ 702 w 103"/>
                  <a:gd name="T3" fmla="*/ 0 h 24"/>
                  <a:gd name="T4" fmla="*/ 111 w 103"/>
                  <a:gd name="T5" fmla="*/ 0 h 24"/>
                  <a:gd name="T6" fmla="*/ 0 w 103"/>
                  <a:gd name="T7" fmla="*/ 188 h 24"/>
                  <a:gd name="T8" fmla="*/ 813 w 103"/>
                  <a:gd name="T9" fmla="*/ 188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3" h="24">
                    <a:moveTo>
                      <a:pt x="103" y="24"/>
                    </a:moveTo>
                    <a:cubicBezTo>
                      <a:pt x="96" y="17"/>
                      <a:pt x="92" y="8"/>
                      <a:pt x="8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2" y="8"/>
                      <a:pt x="7" y="17"/>
                      <a:pt x="0" y="24"/>
                    </a:cubicBezTo>
                    <a:cubicBezTo>
                      <a:pt x="34" y="24"/>
                      <a:pt x="69" y="24"/>
                      <a:pt x="103" y="24"/>
                    </a:cubicBezTo>
                  </a:path>
                </a:pathLst>
              </a:custGeom>
              <a:solidFill>
                <a:srgbClr val="7587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38" name="Freeform 6"/>
              <p:cNvSpPr>
                <a:spLocks/>
              </p:cNvSpPr>
              <p:nvPr/>
            </p:nvSpPr>
            <p:spPr bwMode="auto">
              <a:xfrm>
                <a:off x="-1227" y="2181"/>
                <a:ext cx="592" cy="165"/>
              </a:xfrm>
              <a:custGeom>
                <a:avLst/>
                <a:gdLst>
                  <a:gd name="T0" fmla="*/ 584 w 75"/>
                  <a:gd name="T1" fmla="*/ 0 h 21"/>
                  <a:gd name="T2" fmla="*/ 8 w 75"/>
                  <a:gd name="T3" fmla="*/ 0 h 21"/>
                  <a:gd name="T4" fmla="*/ 0 w 75"/>
                  <a:gd name="T5" fmla="*/ 165 h 21"/>
                  <a:gd name="T6" fmla="*/ 592 w 75"/>
                  <a:gd name="T7" fmla="*/ 165 h 21"/>
                  <a:gd name="T8" fmla="*/ 584 w 75"/>
                  <a:gd name="T9" fmla="*/ 0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5" h="21">
                    <a:moveTo>
                      <a:pt x="74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3" y="10"/>
                      <a:pt x="0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2" y="10"/>
                      <a:pt x="74" y="0"/>
                      <a:pt x="74" y="0"/>
                    </a:cubicBezTo>
                    <a:close/>
                  </a:path>
                </a:pathLst>
              </a:custGeom>
              <a:solidFill>
                <a:srgbClr val="A6A6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39" name="Freeform 7"/>
              <p:cNvSpPr>
                <a:spLocks/>
              </p:cNvSpPr>
              <p:nvPr/>
            </p:nvSpPr>
            <p:spPr bwMode="auto">
              <a:xfrm>
                <a:off x="-1337" y="3755"/>
                <a:ext cx="813" cy="180"/>
              </a:xfrm>
              <a:custGeom>
                <a:avLst/>
                <a:gdLst>
                  <a:gd name="T0" fmla="*/ 813 w 103"/>
                  <a:gd name="T1" fmla="*/ 0 h 23"/>
                  <a:gd name="T2" fmla="*/ 774 w 103"/>
                  <a:gd name="T3" fmla="*/ 39 h 23"/>
                  <a:gd name="T4" fmla="*/ 702 w 103"/>
                  <a:gd name="T5" fmla="*/ 180 h 23"/>
                  <a:gd name="T6" fmla="*/ 111 w 103"/>
                  <a:gd name="T7" fmla="*/ 180 h 23"/>
                  <a:gd name="T8" fmla="*/ 39 w 103"/>
                  <a:gd name="T9" fmla="*/ 39 h 23"/>
                  <a:gd name="T10" fmla="*/ 24 w 103"/>
                  <a:gd name="T11" fmla="*/ 16 h 23"/>
                  <a:gd name="T12" fmla="*/ 0 w 103"/>
                  <a:gd name="T13" fmla="*/ 0 h 23"/>
                  <a:gd name="T14" fmla="*/ 813 w 103"/>
                  <a:gd name="T15" fmla="*/ 0 h 2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3" h="23">
                    <a:moveTo>
                      <a:pt x="103" y="0"/>
                    </a:moveTo>
                    <a:cubicBezTo>
                      <a:pt x="101" y="1"/>
                      <a:pt x="100" y="3"/>
                      <a:pt x="98" y="5"/>
                    </a:cubicBezTo>
                    <a:cubicBezTo>
                      <a:pt x="94" y="11"/>
                      <a:pt x="91" y="17"/>
                      <a:pt x="89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2" y="17"/>
                      <a:pt x="9" y="11"/>
                      <a:pt x="5" y="5"/>
                    </a:cubicBezTo>
                    <a:cubicBezTo>
                      <a:pt x="4" y="4"/>
                      <a:pt x="4" y="3"/>
                      <a:pt x="3" y="2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7587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0" name="Freeform 8"/>
              <p:cNvSpPr>
                <a:spLocks/>
              </p:cNvSpPr>
              <p:nvPr/>
            </p:nvSpPr>
            <p:spPr bwMode="auto">
              <a:xfrm>
                <a:off x="-1227" y="3935"/>
                <a:ext cx="592" cy="164"/>
              </a:xfrm>
              <a:custGeom>
                <a:avLst/>
                <a:gdLst>
                  <a:gd name="T0" fmla="*/ 584 w 75"/>
                  <a:gd name="T1" fmla="*/ 164 h 21"/>
                  <a:gd name="T2" fmla="*/ 8 w 75"/>
                  <a:gd name="T3" fmla="*/ 164 h 21"/>
                  <a:gd name="T4" fmla="*/ 0 w 75"/>
                  <a:gd name="T5" fmla="*/ 0 h 21"/>
                  <a:gd name="T6" fmla="*/ 592 w 75"/>
                  <a:gd name="T7" fmla="*/ 0 h 21"/>
                  <a:gd name="T8" fmla="*/ 584 w 75"/>
                  <a:gd name="T9" fmla="*/ 164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5" h="21">
                    <a:moveTo>
                      <a:pt x="74" y="21"/>
                    </a:moveTo>
                    <a:cubicBezTo>
                      <a:pt x="1" y="21"/>
                      <a:pt x="1" y="21"/>
                      <a:pt x="1" y="21"/>
                    </a:cubicBezTo>
                    <a:cubicBezTo>
                      <a:pt x="1" y="21"/>
                      <a:pt x="3" y="11"/>
                      <a:pt x="0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2" y="11"/>
                      <a:pt x="74" y="21"/>
                      <a:pt x="74" y="21"/>
                    </a:cubicBezTo>
                    <a:close/>
                  </a:path>
                </a:pathLst>
              </a:custGeom>
              <a:solidFill>
                <a:srgbClr val="A6A6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1" name="Freeform 9"/>
              <p:cNvSpPr>
                <a:spLocks/>
              </p:cNvSpPr>
              <p:nvPr/>
            </p:nvSpPr>
            <p:spPr bwMode="auto">
              <a:xfrm>
                <a:off x="-1314" y="3771"/>
                <a:ext cx="16" cy="23"/>
              </a:xfrm>
              <a:custGeom>
                <a:avLst/>
                <a:gdLst>
                  <a:gd name="T0" fmla="*/ 0 w 2"/>
                  <a:gd name="T1" fmla="*/ 0 h 3"/>
                  <a:gd name="T2" fmla="*/ 16 w 2"/>
                  <a:gd name="T3" fmla="*/ 23 h 3"/>
                  <a:gd name="T4" fmla="*/ 16 w 2"/>
                  <a:gd name="T5" fmla="*/ 23 h 3"/>
                  <a:gd name="T6" fmla="*/ 0 w 2"/>
                  <a:gd name="T7" fmla="*/ 0 h 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2" name="Freeform 10"/>
              <p:cNvSpPr>
                <a:spLocks/>
              </p:cNvSpPr>
              <p:nvPr/>
            </p:nvSpPr>
            <p:spPr bwMode="auto">
              <a:xfrm>
                <a:off x="-1337" y="3755"/>
                <a:ext cx="813" cy="39"/>
              </a:xfrm>
              <a:custGeom>
                <a:avLst/>
                <a:gdLst>
                  <a:gd name="T0" fmla="*/ 813 w 103"/>
                  <a:gd name="T1" fmla="*/ 0 h 5"/>
                  <a:gd name="T2" fmla="*/ 0 w 103"/>
                  <a:gd name="T3" fmla="*/ 0 h 5"/>
                  <a:gd name="T4" fmla="*/ 24 w 103"/>
                  <a:gd name="T5" fmla="*/ 16 h 5"/>
                  <a:gd name="T6" fmla="*/ 24 w 103"/>
                  <a:gd name="T7" fmla="*/ 16 h 5"/>
                  <a:gd name="T8" fmla="*/ 39 w 103"/>
                  <a:gd name="T9" fmla="*/ 39 h 5"/>
                  <a:gd name="T10" fmla="*/ 774 w 103"/>
                  <a:gd name="T11" fmla="*/ 39 h 5"/>
                  <a:gd name="T12" fmla="*/ 813 w 103"/>
                  <a:gd name="T13" fmla="*/ 0 h 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3" h="5">
                    <a:moveTo>
                      <a:pt x="10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3"/>
                      <a:pt x="4" y="4"/>
                      <a:pt x="5" y="5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100" y="3"/>
                      <a:pt x="101" y="1"/>
                      <a:pt x="103" y="0"/>
                    </a:cubicBezTo>
                  </a:path>
                </a:pathLst>
              </a:custGeom>
              <a:solidFill>
                <a:srgbClr val="5E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3" name="Rectangle 11"/>
              <p:cNvSpPr>
                <a:spLocks noChangeArrowheads="1"/>
              </p:cNvSpPr>
              <p:nvPr/>
            </p:nvSpPr>
            <p:spPr bwMode="auto">
              <a:xfrm>
                <a:off x="-382" y="2980"/>
                <a:ext cx="63" cy="313"/>
              </a:xfrm>
              <a:prstGeom prst="rect">
                <a:avLst/>
              </a:prstGeom>
              <a:solidFill>
                <a:srgbClr val="989D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44" name="Rectangle 12"/>
              <p:cNvSpPr>
                <a:spLocks noChangeArrowheads="1"/>
              </p:cNvSpPr>
              <p:nvPr/>
            </p:nvSpPr>
            <p:spPr bwMode="auto">
              <a:xfrm>
                <a:off x="-382" y="2980"/>
                <a:ext cx="63" cy="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45" name="Rectangle 13"/>
              <p:cNvSpPr>
                <a:spLocks noChangeArrowheads="1"/>
              </p:cNvSpPr>
              <p:nvPr/>
            </p:nvSpPr>
            <p:spPr bwMode="auto">
              <a:xfrm>
                <a:off x="-374" y="2980"/>
                <a:ext cx="15" cy="313"/>
              </a:xfrm>
              <a:prstGeom prst="rect">
                <a:avLst/>
              </a:prstGeom>
              <a:solidFill>
                <a:srgbClr val="7A7E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46" name="Rectangle 14"/>
              <p:cNvSpPr>
                <a:spLocks noChangeArrowheads="1"/>
              </p:cNvSpPr>
              <p:nvPr/>
            </p:nvSpPr>
            <p:spPr bwMode="auto">
              <a:xfrm>
                <a:off x="-374" y="2980"/>
                <a:ext cx="15" cy="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47" name="Freeform 15"/>
              <p:cNvSpPr>
                <a:spLocks/>
              </p:cNvSpPr>
              <p:nvPr/>
            </p:nvSpPr>
            <p:spPr bwMode="auto">
              <a:xfrm>
                <a:off x="-1471" y="2534"/>
                <a:ext cx="1089" cy="1205"/>
              </a:xfrm>
              <a:custGeom>
                <a:avLst/>
                <a:gdLst>
                  <a:gd name="T0" fmla="*/ 986 w 138"/>
                  <a:gd name="T1" fmla="*/ 1205 h 154"/>
                  <a:gd name="T2" fmla="*/ 95 w 138"/>
                  <a:gd name="T3" fmla="*/ 1205 h 154"/>
                  <a:gd name="T4" fmla="*/ 0 w 138"/>
                  <a:gd name="T5" fmla="*/ 1111 h 154"/>
                  <a:gd name="T6" fmla="*/ 0 w 138"/>
                  <a:gd name="T7" fmla="*/ 102 h 154"/>
                  <a:gd name="T8" fmla="*/ 95 w 138"/>
                  <a:gd name="T9" fmla="*/ 0 h 154"/>
                  <a:gd name="T10" fmla="*/ 986 w 138"/>
                  <a:gd name="T11" fmla="*/ 0 h 154"/>
                  <a:gd name="T12" fmla="*/ 1089 w 138"/>
                  <a:gd name="T13" fmla="*/ 102 h 154"/>
                  <a:gd name="T14" fmla="*/ 1089 w 138"/>
                  <a:gd name="T15" fmla="*/ 1111 h 154"/>
                  <a:gd name="T16" fmla="*/ 986 w 138"/>
                  <a:gd name="T17" fmla="*/ 1205 h 1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8" h="154">
                    <a:moveTo>
                      <a:pt x="125" y="154"/>
                    </a:moveTo>
                    <a:cubicBezTo>
                      <a:pt x="12" y="154"/>
                      <a:pt x="12" y="154"/>
                      <a:pt x="12" y="154"/>
                    </a:cubicBezTo>
                    <a:cubicBezTo>
                      <a:pt x="5" y="154"/>
                      <a:pt x="0" y="149"/>
                      <a:pt x="0" y="14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2" y="0"/>
                      <a:pt x="138" y="6"/>
                      <a:pt x="138" y="13"/>
                    </a:cubicBezTo>
                    <a:cubicBezTo>
                      <a:pt x="138" y="142"/>
                      <a:pt x="138" y="142"/>
                      <a:pt x="138" y="142"/>
                    </a:cubicBezTo>
                    <a:cubicBezTo>
                      <a:pt x="138" y="149"/>
                      <a:pt x="132" y="154"/>
                      <a:pt x="125" y="154"/>
                    </a:cubicBezTo>
                  </a:path>
                </a:pathLst>
              </a:custGeom>
              <a:solidFill>
                <a:srgbClr val="3C4A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8" name="Freeform 16"/>
              <p:cNvSpPr>
                <a:spLocks noEditPoints="1"/>
              </p:cNvSpPr>
              <p:nvPr/>
            </p:nvSpPr>
            <p:spPr bwMode="auto">
              <a:xfrm>
                <a:off x="-1487" y="2526"/>
                <a:ext cx="1113" cy="1229"/>
              </a:xfrm>
              <a:custGeom>
                <a:avLst/>
                <a:gdLst>
                  <a:gd name="T0" fmla="*/ 1002 w 141"/>
                  <a:gd name="T1" fmla="*/ 0 h 157"/>
                  <a:gd name="T2" fmla="*/ 111 w 141"/>
                  <a:gd name="T3" fmla="*/ 0 h 157"/>
                  <a:gd name="T4" fmla="*/ 0 w 141"/>
                  <a:gd name="T5" fmla="*/ 110 h 157"/>
                  <a:gd name="T6" fmla="*/ 0 w 141"/>
                  <a:gd name="T7" fmla="*/ 1119 h 157"/>
                  <a:gd name="T8" fmla="*/ 111 w 141"/>
                  <a:gd name="T9" fmla="*/ 1229 h 157"/>
                  <a:gd name="T10" fmla="*/ 1002 w 141"/>
                  <a:gd name="T11" fmla="*/ 1229 h 157"/>
                  <a:gd name="T12" fmla="*/ 1113 w 141"/>
                  <a:gd name="T13" fmla="*/ 1119 h 157"/>
                  <a:gd name="T14" fmla="*/ 1113 w 141"/>
                  <a:gd name="T15" fmla="*/ 110 h 157"/>
                  <a:gd name="T16" fmla="*/ 1002 w 141"/>
                  <a:gd name="T17" fmla="*/ 0 h 157"/>
                  <a:gd name="T18" fmla="*/ 1089 w 141"/>
                  <a:gd name="T19" fmla="*/ 1119 h 157"/>
                  <a:gd name="T20" fmla="*/ 1002 w 141"/>
                  <a:gd name="T21" fmla="*/ 1206 h 157"/>
                  <a:gd name="T22" fmla="*/ 111 w 141"/>
                  <a:gd name="T23" fmla="*/ 1206 h 157"/>
                  <a:gd name="T24" fmla="*/ 24 w 141"/>
                  <a:gd name="T25" fmla="*/ 1119 h 157"/>
                  <a:gd name="T26" fmla="*/ 24 w 141"/>
                  <a:gd name="T27" fmla="*/ 110 h 157"/>
                  <a:gd name="T28" fmla="*/ 111 w 141"/>
                  <a:gd name="T29" fmla="*/ 16 h 157"/>
                  <a:gd name="T30" fmla="*/ 1002 w 141"/>
                  <a:gd name="T31" fmla="*/ 16 h 157"/>
                  <a:gd name="T32" fmla="*/ 1089 w 141"/>
                  <a:gd name="T33" fmla="*/ 110 h 157"/>
                  <a:gd name="T34" fmla="*/ 1089 w 141"/>
                  <a:gd name="T35" fmla="*/ 1119 h 15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41" h="157">
                    <a:moveTo>
                      <a:pt x="127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50"/>
                      <a:pt x="7" y="157"/>
                      <a:pt x="14" y="157"/>
                    </a:cubicBezTo>
                    <a:cubicBezTo>
                      <a:pt x="127" y="157"/>
                      <a:pt x="127" y="157"/>
                      <a:pt x="127" y="157"/>
                    </a:cubicBezTo>
                    <a:cubicBezTo>
                      <a:pt x="135" y="157"/>
                      <a:pt x="141" y="150"/>
                      <a:pt x="141" y="143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6"/>
                      <a:pt x="135" y="0"/>
                      <a:pt x="127" y="0"/>
                    </a:cubicBezTo>
                    <a:moveTo>
                      <a:pt x="138" y="143"/>
                    </a:moveTo>
                    <a:cubicBezTo>
                      <a:pt x="138" y="149"/>
                      <a:pt x="133" y="154"/>
                      <a:pt x="127" y="154"/>
                    </a:cubicBezTo>
                    <a:cubicBezTo>
                      <a:pt x="14" y="154"/>
                      <a:pt x="14" y="154"/>
                      <a:pt x="14" y="154"/>
                    </a:cubicBezTo>
                    <a:cubicBezTo>
                      <a:pt x="8" y="154"/>
                      <a:pt x="3" y="149"/>
                      <a:pt x="3" y="14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7"/>
                      <a:pt x="8" y="2"/>
                      <a:pt x="14" y="2"/>
                    </a:cubicBezTo>
                    <a:cubicBezTo>
                      <a:pt x="127" y="2"/>
                      <a:pt x="127" y="2"/>
                      <a:pt x="127" y="2"/>
                    </a:cubicBezTo>
                    <a:cubicBezTo>
                      <a:pt x="133" y="2"/>
                      <a:pt x="138" y="7"/>
                      <a:pt x="138" y="14"/>
                    </a:cubicBezTo>
                    <a:cubicBezTo>
                      <a:pt x="138" y="143"/>
                      <a:pt x="138" y="143"/>
                      <a:pt x="138" y="143"/>
                    </a:cubicBezTo>
                  </a:path>
                </a:pathLst>
              </a:custGeom>
              <a:solidFill>
                <a:srgbClr val="CFCF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9" name="Freeform 17"/>
              <p:cNvSpPr>
                <a:spLocks/>
              </p:cNvSpPr>
              <p:nvPr/>
            </p:nvSpPr>
            <p:spPr bwMode="auto">
              <a:xfrm>
                <a:off x="-1393" y="2612"/>
                <a:ext cx="924" cy="1049"/>
              </a:xfrm>
              <a:custGeom>
                <a:avLst/>
                <a:gdLst>
                  <a:gd name="T0" fmla="*/ 16 w 117"/>
                  <a:gd name="T1" fmla="*/ 1049 h 134"/>
                  <a:gd name="T2" fmla="*/ 0 w 117"/>
                  <a:gd name="T3" fmla="*/ 1033 h 134"/>
                  <a:gd name="T4" fmla="*/ 0 w 117"/>
                  <a:gd name="T5" fmla="*/ 23 h 134"/>
                  <a:gd name="T6" fmla="*/ 16 w 117"/>
                  <a:gd name="T7" fmla="*/ 0 h 134"/>
                  <a:gd name="T8" fmla="*/ 908 w 117"/>
                  <a:gd name="T9" fmla="*/ 0 h 134"/>
                  <a:gd name="T10" fmla="*/ 924 w 117"/>
                  <a:gd name="T11" fmla="*/ 23 h 134"/>
                  <a:gd name="T12" fmla="*/ 924 w 117"/>
                  <a:gd name="T13" fmla="*/ 1033 h 134"/>
                  <a:gd name="T14" fmla="*/ 908 w 117"/>
                  <a:gd name="T15" fmla="*/ 1049 h 134"/>
                  <a:gd name="T16" fmla="*/ 16 w 117"/>
                  <a:gd name="T17" fmla="*/ 1049 h 1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7" h="134">
                    <a:moveTo>
                      <a:pt x="2" y="134"/>
                    </a:moveTo>
                    <a:cubicBezTo>
                      <a:pt x="1" y="134"/>
                      <a:pt x="0" y="133"/>
                      <a:pt x="0" y="13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7" y="1"/>
                      <a:pt x="117" y="3"/>
                    </a:cubicBezTo>
                    <a:cubicBezTo>
                      <a:pt x="117" y="132"/>
                      <a:pt x="117" y="132"/>
                      <a:pt x="117" y="132"/>
                    </a:cubicBezTo>
                    <a:cubicBezTo>
                      <a:pt x="117" y="133"/>
                      <a:pt x="116" y="134"/>
                      <a:pt x="115" y="134"/>
                    </a:cubicBezTo>
                    <a:cubicBezTo>
                      <a:pt x="2" y="134"/>
                      <a:pt x="2" y="134"/>
                      <a:pt x="2" y="134"/>
                    </a:cubicBezTo>
                  </a:path>
                </a:pathLst>
              </a:custGeom>
              <a:solidFill>
                <a:srgbClr val="005E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0" name="Freeform 18"/>
              <p:cNvSpPr>
                <a:spLocks/>
              </p:cNvSpPr>
              <p:nvPr/>
            </p:nvSpPr>
            <p:spPr bwMode="auto">
              <a:xfrm>
                <a:off x="-832" y="2612"/>
                <a:ext cx="363" cy="23"/>
              </a:xfrm>
              <a:custGeom>
                <a:avLst/>
                <a:gdLst>
                  <a:gd name="T0" fmla="*/ 347 w 46"/>
                  <a:gd name="T1" fmla="*/ 0 h 3"/>
                  <a:gd name="T2" fmla="*/ 8 w 46"/>
                  <a:gd name="T3" fmla="*/ 0 h 3"/>
                  <a:gd name="T4" fmla="*/ 0 w 46"/>
                  <a:gd name="T5" fmla="*/ 23 h 3"/>
                  <a:gd name="T6" fmla="*/ 363 w 46"/>
                  <a:gd name="T7" fmla="*/ 23 h 3"/>
                  <a:gd name="T8" fmla="*/ 347 w 46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6" h="3">
                    <a:moveTo>
                      <a:pt x="44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"/>
                      <a:pt x="45" y="0"/>
                      <a:pt x="44" y="0"/>
                    </a:cubicBezTo>
                  </a:path>
                </a:pathLst>
              </a:custGeom>
              <a:solidFill>
                <a:srgbClr val="0085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1" name="Rectangle 19"/>
              <p:cNvSpPr>
                <a:spLocks noChangeArrowheads="1"/>
              </p:cNvSpPr>
              <p:nvPr/>
            </p:nvSpPr>
            <p:spPr bwMode="auto">
              <a:xfrm>
                <a:off x="-635" y="2682"/>
                <a:ext cx="32" cy="7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52" name="Rectangle 20"/>
              <p:cNvSpPr>
                <a:spLocks noChangeArrowheads="1"/>
              </p:cNvSpPr>
              <p:nvPr/>
            </p:nvSpPr>
            <p:spPr bwMode="auto">
              <a:xfrm>
                <a:off x="-588" y="2682"/>
                <a:ext cx="32" cy="7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53" name="Rectangle 21"/>
              <p:cNvSpPr>
                <a:spLocks noChangeArrowheads="1"/>
              </p:cNvSpPr>
              <p:nvPr/>
            </p:nvSpPr>
            <p:spPr bwMode="auto">
              <a:xfrm>
                <a:off x="-548" y="2682"/>
                <a:ext cx="32" cy="7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54" name="Freeform 22"/>
              <p:cNvSpPr>
                <a:spLocks/>
              </p:cNvSpPr>
              <p:nvPr/>
            </p:nvSpPr>
            <p:spPr bwMode="auto">
              <a:xfrm>
                <a:off x="-1235" y="3035"/>
                <a:ext cx="213" cy="352"/>
              </a:xfrm>
              <a:custGeom>
                <a:avLst/>
                <a:gdLst>
                  <a:gd name="T0" fmla="*/ 0 w 213"/>
                  <a:gd name="T1" fmla="*/ 0 h 352"/>
                  <a:gd name="T2" fmla="*/ 0 w 213"/>
                  <a:gd name="T3" fmla="*/ 352 h 352"/>
                  <a:gd name="T4" fmla="*/ 213 w 213"/>
                  <a:gd name="T5" fmla="*/ 172 h 352"/>
                  <a:gd name="T6" fmla="*/ 0 w 213"/>
                  <a:gd name="T7" fmla="*/ 0 h 35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3" h="352">
                    <a:moveTo>
                      <a:pt x="0" y="0"/>
                    </a:moveTo>
                    <a:lnTo>
                      <a:pt x="0" y="352"/>
                    </a:lnTo>
                    <a:lnTo>
                      <a:pt x="213" y="17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5" name="Freeform 23"/>
              <p:cNvSpPr>
                <a:spLocks/>
              </p:cNvSpPr>
              <p:nvPr/>
            </p:nvSpPr>
            <p:spPr bwMode="auto">
              <a:xfrm>
                <a:off x="-1235" y="3035"/>
                <a:ext cx="213" cy="352"/>
              </a:xfrm>
              <a:custGeom>
                <a:avLst/>
                <a:gdLst>
                  <a:gd name="T0" fmla="*/ 0 w 213"/>
                  <a:gd name="T1" fmla="*/ 0 h 352"/>
                  <a:gd name="T2" fmla="*/ 0 w 213"/>
                  <a:gd name="T3" fmla="*/ 352 h 352"/>
                  <a:gd name="T4" fmla="*/ 213 w 213"/>
                  <a:gd name="T5" fmla="*/ 172 h 352"/>
                  <a:gd name="T6" fmla="*/ 0 w 213"/>
                  <a:gd name="T7" fmla="*/ 0 h 35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3" h="352">
                    <a:moveTo>
                      <a:pt x="0" y="0"/>
                    </a:moveTo>
                    <a:lnTo>
                      <a:pt x="0" y="352"/>
                    </a:lnTo>
                    <a:lnTo>
                      <a:pt x="213" y="17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6" name="Freeform 24"/>
              <p:cNvSpPr>
                <a:spLocks/>
              </p:cNvSpPr>
              <p:nvPr/>
            </p:nvSpPr>
            <p:spPr bwMode="auto">
              <a:xfrm>
                <a:off x="-864" y="3035"/>
                <a:ext cx="221" cy="352"/>
              </a:xfrm>
              <a:custGeom>
                <a:avLst/>
                <a:gdLst>
                  <a:gd name="T0" fmla="*/ 0 w 221"/>
                  <a:gd name="T1" fmla="*/ 172 h 352"/>
                  <a:gd name="T2" fmla="*/ 221 w 221"/>
                  <a:gd name="T3" fmla="*/ 352 h 352"/>
                  <a:gd name="T4" fmla="*/ 221 w 221"/>
                  <a:gd name="T5" fmla="*/ 0 h 352"/>
                  <a:gd name="T6" fmla="*/ 0 w 221"/>
                  <a:gd name="T7" fmla="*/ 172 h 35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1" h="352">
                    <a:moveTo>
                      <a:pt x="0" y="172"/>
                    </a:moveTo>
                    <a:lnTo>
                      <a:pt x="221" y="352"/>
                    </a:lnTo>
                    <a:lnTo>
                      <a:pt x="221" y="0"/>
                    </a:lnTo>
                    <a:lnTo>
                      <a:pt x="0" y="172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7" name="Freeform 25"/>
              <p:cNvSpPr>
                <a:spLocks/>
              </p:cNvSpPr>
              <p:nvPr/>
            </p:nvSpPr>
            <p:spPr bwMode="auto">
              <a:xfrm>
                <a:off x="-1219" y="3223"/>
                <a:ext cx="560" cy="180"/>
              </a:xfrm>
              <a:custGeom>
                <a:avLst/>
                <a:gdLst>
                  <a:gd name="T0" fmla="*/ 276 w 560"/>
                  <a:gd name="T1" fmla="*/ 54 h 180"/>
                  <a:gd name="T2" fmla="*/ 221 w 560"/>
                  <a:gd name="T3" fmla="*/ 0 h 180"/>
                  <a:gd name="T4" fmla="*/ 0 w 560"/>
                  <a:gd name="T5" fmla="*/ 180 h 180"/>
                  <a:gd name="T6" fmla="*/ 560 w 560"/>
                  <a:gd name="T7" fmla="*/ 180 h 180"/>
                  <a:gd name="T8" fmla="*/ 339 w 560"/>
                  <a:gd name="T9" fmla="*/ 0 h 180"/>
                  <a:gd name="T10" fmla="*/ 276 w 560"/>
                  <a:gd name="T11" fmla="*/ 54 h 1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60" h="180">
                    <a:moveTo>
                      <a:pt x="276" y="54"/>
                    </a:moveTo>
                    <a:lnTo>
                      <a:pt x="221" y="0"/>
                    </a:lnTo>
                    <a:lnTo>
                      <a:pt x="0" y="180"/>
                    </a:lnTo>
                    <a:lnTo>
                      <a:pt x="560" y="180"/>
                    </a:lnTo>
                    <a:lnTo>
                      <a:pt x="339" y="0"/>
                    </a:lnTo>
                    <a:lnTo>
                      <a:pt x="276" y="54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8" name="Freeform 26"/>
              <p:cNvSpPr>
                <a:spLocks/>
              </p:cNvSpPr>
              <p:nvPr/>
            </p:nvSpPr>
            <p:spPr bwMode="auto">
              <a:xfrm>
                <a:off x="-1219" y="3223"/>
                <a:ext cx="560" cy="180"/>
              </a:xfrm>
              <a:custGeom>
                <a:avLst/>
                <a:gdLst>
                  <a:gd name="T0" fmla="*/ 276 w 560"/>
                  <a:gd name="T1" fmla="*/ 54 h 180"/>
                  <a:gd name="T2" fmla="*/ 221 w 560"/>
                  <a:gd name="T3" fmla="*/ 0 h 180"/>
                  <a:gd name="T4" fmla="*/ 0 w 560"/>
                  <a:gd name="T5" fmla="*/ 180 h 180"/>
                  <a:gd name="T6" fmla="*/ 560 w 560"/>
                  <a:gd name="T7" fmla="*/ 180 h 180"/>
                  <a:gd name="T8" fmla="*/ 339 w 560"/>
                  <a:gd name="T9" fmla="*/ 0 h 180"/>
                  <a:gd name="T10" fmla="*/ 276 w 560"/>
                  <a:gd name="T11" fmla="*/ 54 h 1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60" h="180">
                    <a:moveTo>
                      <a:pt x="276" y="54"/>
                    </a:moveTo>
                    <a:lnTo>
                      <a:pt x="221" y="0"/>
                    </a:lnTo>
                    <a:lnTo>
                      <a:pt x="0" y="180"/>
                    </a:lnTo>
                    <a:lnTo>
                      <a:pt x="560" y="180"/>
                    </a:lnTo>
                    <a:lnTo>
                      <a:pt x="339" y="0"/>
                    </a:lnTo>
                    <a:lnTo>
                      <a:pt x="276" y="5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9" name="Freeform 27"/>
              <p:cNvSpPr>
                <a:spLocks/>
              </p:cNvSpPr>
              <p:nvPr/>
            </p:nvSpPr>
            <p:spPr bwMode="auto">
              <a:xfrm>
                <a:off x="-1219" y="3019"/>
                <a:ext cx="560" cy="227"/>
              </a:xfrm>
              <a:custGeom>
                <a:avLst/>
                <a:gdLst>
                  <a:gd name="T0" fmla="*/ 229 w 560"/>
                  <a:gd name="T1" fmla="*/ 188 h 227"/>
                  <a:gd name="T2" fmla="*/ 237 w 560"/>
                  <a:gd name="T3" fmla="*/ 188 h 227"/>
                  <a:gd name="T4" fmla="*/ 276 w 560"/>
                  <a:gd name="T5" fmla="*/ 227 h 227"/>
                  <a:gd name="T6" fmla="*/ 324 w 560"/>
                  <a:gd name="T7" fmla="*/ 188 h 227"/>
                  <a:gd name="T8" fmla="*/ 332 w 560"/>
                  <a:gd name="T9" fmla="*/ 188 h 227"/>
                  <a:gd name="T10" fmla="*/ 339 w 560"/>
                  <a:gd name="T11" fmla="*/ 180 h 227"/>
                  <a:gd name="T12" fmla="*/ 560 w 560"/>
                  <a:gd name="T13" fmla="*/ 0 h 227"/>
                  <a:gd name="T14" fmla="*/ 0 w 560"/>
                  <a:gd name="T15" fmla="*/ 0 h 227"/>
                  <a:gd name="T16" fmla="*/ 221 w 560"/>
                  <a:gd name="T17" fmla="*/ 180 h 227"/>
                  <a:gd name="T18" fmla="*/ 229 w 560"/>
                  <a:gd name="T19" fmla="*/ 188 h 22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60" h="227">
                    <a:moveTo>
                      <a:pt x="229" y="188"/>
                    </a:moveTo>
                    <a:lnTo>
                      <a:pt x="237" y="188"/>
                    </a:lnTo>
                    <a:lnTo>
                      <a:pt x="276" y="227"/>
                    </a:lnTo>
                    <a:lnTo>
                      <a:pt x="324" y="188"/>
                    </a:lnTo>
                    <a:lnTo>
                      <a:pt x="332" y="188"/>
                    </a:lnTo>
                    <a:lnTo>
                      <a:pt x="339" y="180"/>
                    </a:lnTo>
                    <a:lnTo>
                      <a:pt x="560" y="0"/>
                    </a:lnTo>
                    <a:lnTo>
                      <a:pt x="0" y="0"/>
                    </a:lnTo>
                    <a:lnTo>
                      <a:pt x="221" y="180"/>
                    </a:lnTo>
                    <a:lnTo>
                      <a:pt x="229" y="188"/>
                    </a:lnTo>
                    <a:close/>
                  </a:path>
                </a:pathLst>
              </a:custGeom>
              <a:solidFill>
                <a:srgbClr val="C8C8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0" name="Freeform 28"/>
              <p:cNvSpPr>
                <a:spLocks/>
              </p:cNvSpPr>
              <p:nvPr/>
            </p:nvSpPr>
            <p:spPr bwMode="auto">
              <a:xfrm>
                <a:off x="-1219" y="3019"/>
                <a:ext cx="560" cy="227"/>
              </a:xfrm>
              <a:custGeom>
                <a:avLst/>
                <a:gdLst>
                  <a:gd name="T0" fmla="*/ 229 w 560"/>
                  <a:gd name="T1" fmla="*/ 188 h 227"/>
                  <a:gd name="T2" fmla="*/ 237 w 560"/>
                  <a:gd name="T3" fmla="*/ 188 h 227"/>
                  <a:gd name="T4" fmla="*/ 276 w 560"/>
                  <a:gd name="T5" fmla="*/ 227 h 227"/>
                  <a:gd name="T6" fmla="*/ 324 w 560"/>
                  <a:gd name="T7" fmla="*/ 188 h 227"/>
                  <a:gd name="T8" fmla="*/ 332 w 560"/>
                  <a:gd name="T9" fmla="*/ 188 h 227"/>
                  <a:gd name="T10" fmla="*/ 339 w 560"/>
                  <a:gd name="T11" fmla="*/ 180 h 227"/>
                  <a:gd name="T12" fmla="*/ 560 w 560"/>
                  <a:gd name="T13" fmla="*/ 0 h 227"/>
                  <a:gd name="T14" fmla="*/ 0 w 560"/>
                  <a:gd name="T15" fmla="*/ 0 h 227"/>
                  <a:gd name="T16" fmla="*/ 221 w 560"/>
                  <a:gd name="T17" fmla="*/ 180 h 227"/>
                  <a:gd name="T18" fmla="*/ 229 w 560"/>
                  <a:gd name="T19" fmla="*/ 188 h 22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60" h="227">
                    <a:moveTo>
                      <a:pt x="229" y="188"/>
                    </a:moveTo>
                    <a:lnTo>
                      <a:pt x="237" y="188"/>
                    </a:lnTo>
                    <a:lnTo>
                      <a:pt x="276" y="227"/>
                    </a:lnTo>
                    <a:lnTo>
                      <a:pt x="324" y="188"/>
                    </a:lnTo>
                    <a:lnTo>
                      <a:pt x="332" y="188"/>
                    </a:lnTo>
                    <a:lnTo>
                      <a:pt x="339" y="180"/>
                    </a:lnTo>
                    <a:lnTo>
                      <a:pt x="560" y="0"/>
                    </a:lnTo>
                    <a:lnTo>
                      <a:pt x="0" y="0"/>
                    </a:lnTo>
                    <a:lnTo>
                      <a:pt x="221" y="180"/>
                    </a:lnTo>
                    <a:lnTo>
                      <a:pt x="229" y="18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1" name="Oval 29"/>
              <p:cNvSpPr>
                <a:spLocks noChangeArrowheads="1"/>
              </p:cNvSpPr>
              <p:nvPr/>
            </p:nvSpPr>
            <p:spPr bwMode="auto">
              <a:xfrm>
                <a:off x="-761" y="2902"/>
                <a:ext cx="237" cy="234"/>
              </a:xfrm>
              <a:prstGeom prst="ellipse">
                <a:avLst/>
              </a:prstGeom>
              <a:solidFill>
                <a:srgbClr val="470A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62" name="Freeform 30"/>
              <p:cNvSpPr>
                <a:spLocks/>
              </p:cNvSpPr>
              <p:nvPr/>
            </p:nvSpPr>
            <p:spPr bwMode="auto">
              <a:xfrm>
                <a:off x="-682" y="2964"/>
                <a:ext cx="79" cy="118"/>
              </a:xfrm>
              <a:custGeom>
                <a:avLst/>
                <a:gdLst>
                  <a:gd name="T0" fmla="*/ 55 w 10"/>
                  <a:gd name="T1" fmla="*/ 94 h 15"/>
                  <a:gd name="T2" fmla="*/ 55 w 10"/>
                  <a:gd name="T3" fmla="*/ 0 h 15"/>
                  <a:gd name="T4" fmla="*/ 40 w 10"/>
                  <a:gd name="T5" fmla="*/ 0 h 15"/>
                  <a:gd name="T6" fmla="*/ 8 w 10"/>
                  <a:gd name="T7" fmla="*/ 8 h 15"/>
                  <a:gd name="T8" fmla="*/ 8 w 10"/>
                  <a:gd name="T9" fmla="*/ 24 h 15"/>
                  <a:gd name="T10" fmla="*/ 32 w 10"/>
                  <a:gd name="T11" fmla="*/ 24 h 15"/>
                  <a:gd name="T12" fmla="*/ 32 w 10"/>
                  <a:gd name="T13" fmla="*/ 94 h 15"/>
                  <a:gd name="T14" fmla="*/ 0 w 10"/>
                  <a:gd name="T15" fmla="*/ 94 h 15"/>
                  <a:gd name="T16" fmla="*/ 0 w 10"/>
                  <a:gd name="T17" fmla="*/ 118 h 15"/>
                  <a:gd name="T18" fmla="*/ 79 w 10"/>
                  <a:gd name="T19" fmla="*/ 118 h 15"/>
                  <a:gd name="T20" fmla="*/ 79 w 10"/>
                  <a:gd name="T21" fmla="*/ 94 h 15"/>
                  <a:gd name="T22" fmla="*/ 55 w 10"/>
                  <a:gd name="T23" fmla="*/ 94 h 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7" y="12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3" y="1"/>
                      <a:pt x="1" y="1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2"/>
                      <a:pt x="10" y="12"/>
                      <a:pt x="10" y="12"/>
                    </a:cubicBezTo>
                    <a:lnTo>
                      <a:pt x="7" y="12"/>
                    </a:lnTo>
                    <a:close/>
                  </a:path>
                </a:pathLst>
              </a:cu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3" name="Freeform 31"/>
              <p:cNvSpPr>
                <a:spLocks/>
              </p:cNvSpPr>
              <p:nvPr/>
            </p:nvSpPr>
            <p:spPr bwMode="auto">
              <a:xfrm>
                <a:off x="-1022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4" name="Freeform 32"/>
              <p:cNvSpPr>
                <a:spLocks/>
              </p:cNvSpPr>
              <p:nvPr/>
            </p:nvSpPr>
            <p:spPr bwMode="auto">
              <a:xfrm>
                <a:off x="-1022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5" name="Freeform 33"/>
              <p:cNvSpPr>
                <a:spLocks/>
              </p:cNvSpPr>
              <p:nvPr/>
            </p:nvSpPr>
            <p:spPr bwMode="auto">
              <a:xfrm>
                <a:off x="-1022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6" name="Freeform 34"/>
              <p:cNvSpPr>
                <a:spLocks/>
              </p:cNvSpPr>
              <p:nvPr/>
            </p:nvSpPr>
            <p:spPr bwMode="auto">
              <a:xfrm>
                <a:off x="-1022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7" name="Freeform 35"/>
              <p:cNvSpPr>
                <a:spLocks/>
              </p:cNvSpPr>
              <p:nvPr/>
            </p:nvSpPr>
            <p:spPr bwMode="auto">
              <a:xfrm>
                <a:off x="-99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8" name="Freeform 36"/>
              <p:cNvSpPr>
                <a:spLocks/>
              </p:cNvSpPr>
              <p:nvPr/>
            </p:nvSpPr>
            <p:spPr bwMode="auto">
              <a:xfrm>
                <a:off x="-99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9" name="Freeform 37"/>
              <p:cNvSpPr>
                <a:spLocks/>
              </p:cNvSpPr>
              <p:nvPr/>
            </p:nvSpPr>
            <p:spPr bwMode="auto">
              <a:xfrm>
                <a:off x="-958" y="2675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0 w 7"/>
                  <a:gd name="T3" fmla="*/ 7 h 39"/>
                  <a:gd name="T4" fmla="*/ 0 w 7"/>
                  <a:gd name="T5" fmla="*/ 31 h 39"/>
                  <a:gd name="T6" fmla="*/ 7 w 7"/>
                  <a:gd name="T7" fmla="*/ 39 h 39"/>
                  <a:gd name="T8" fmla="*/ 7 w 7"/>
                  <a:gd name="T9" fmla="*/ 31 h 39"/>
                  <a:gd name="T10" fmla="*/ 7 w 7"/>
                  <a:gd name="T11" fmla="*/ 7 h 39"/>
                  <a:gd name="T12" fmla="*/ 7 w 7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0" name="Freeform 38"/>
              <p:cNvSpPr>
                <a:spLocks/>
              </p:cNvSpPr>
              <p:nvPr/>
            </p:nvSpPr>
            <p:spPr bwMode="auto">
              <a:xfrm>
                <a:off x="-958" y="2675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0 w 7"/>
                  <a:gd name="T3" fmla="*/ 7 h 39"/>
                  <a:gd name="T4" fmla="*/ 0 w 7"/>
                  <a:gd name="T5" fmla="*/ 31 h 39"/>
                  <a:gd name="T6" fmla="*/ 7 w 7"/>
                  <a:gd name="T7" fmla="*/ 39 h 39"/>
                  <a:gd name="T8" fmla="*/ 7 w 7"/>
                  <a:gd name="T9" fmla="*/ 31 h 39"/>
                  <a:gd name="T10" fmla="*/ 7 w 7"/>
                  <a:gd name="T11" fmla="*/ 7 h 39"/>
                  <a:gd name="T12" fmla="*/ 7 w 7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7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1" name="Freeform 39"/>
              <p:cNvSpPr>
                <a:spLocks/>
              </p:cNvSpPr>
              <p:nvPr/>
            </p:nvSpPr>
            <p:spPr bwMode="auto">
              <a:xfrm>
                <a:off x="-990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2" name="Freeform 40"/>
              <p:cNvSpPr>
                <a:spLocks/>
              </p:cNvSpPr>
              <p:nvPr/>
            </p:nvSpPr>
            <p:spPr bwMode="auto">
              <a:xfrm>
                <a:off x="-990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3" name="Freeform 41"/>
              <p:cNvSpPr>
                <a:spLocks/>
              </p:cNvSpPr>
              <p:nvPr/>
            </p:nvSpPr>
            <p:spPr bwMode="auto">
              <a:xfrm>
                <a:off x="-958" y="2714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0 w 7"/>
                  <a:gd name="T3" fmla="*/ 0 h 39"/>
                  <a:gd name="T4" fmla="*/ 0 w 7"/>
                  <a:gd name="T5" fmla="*/ 31 h 39"/>
                  <a:gd name="T6" fmla="*/ 7 w 7"/>
                  <a:gd name="T7" fmla="*/ 39 h 39"/>
                  <a:gd name="T8" fmla="*/ 7 w 7"/>
                  <a:gd name="T9" fmla="*/ 31 h 39"/>
                  <a:gd name="T10" fmla="*/ 7 w 7"/>
                  <a:gd name="T11" fmla="*/ 0 h 39"/>
                  <a:gd name="T12" fmla="*/ 7 w 7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4" name="Freeform 42"/>
              <p:cNvSpPr>
                <a:spLocks/>
              </p:cNvSpPr>
              <p:nvPr/>
            </p:nvSpPr>
            <p:spPr bwMode="auto">
              <a:xfrm>
                <a:off x="-958" y="2714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0 w 7"/>
                  <a:gd name="T3" fmla="*/ 0 h 39"/>
                  <a:gd name="T4" fmla="*/ 0 w 7"/>
                  <a:gd name="T5" fmla="*/ 31 h 39"/>
                  <a:gd name="T6" fmla="*/ 7 w 7"/>
                  <a:gd name="T7" fmla="*/ 39 h 39"/>
                  <a:gd name="T8" fmla="*/ 7 w 7"/>
                  <a:gd name="T9" fmla="*/ 31 h 39"/>
                  <a:gd name="T10" fmla="*/ 7 w 7"/>
                  <a:gd name="T11" fmla="*/ 0 h 39"/>
                  <a:gd name="T12" fmla="*/ 7 w 7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5" name="Freeform 43"/>
              <p:cNvSpPr>
                <a:spLocks/>
              </p:cNvSpPr>
              <p:nvPr/>
            </p:nvSpPr>
            <p:spPr bwMode="auto">
              <a:xfrm>
                <a:off x="-990" y="2675"/>
                <a:ext cx="39" cy="7"/>
              </a:xfrm>
              <a:custGeom>
                <a:avLst/>
                <a:gdLst>
                  <a:gd name="T0" fmla="*/ 0 w 39"/>
                  <a:gd name="T1" fmla="*/ 0 h 7"/>
                  <a:gd name="T2" fmla="*/ 8 w 39"/>
                  <a:gd name="T3" fmla="*/ 7 h 7"/>
                  <a:gd name="T4" fmla="*/ 32 w 39"/>
                  <a:gd name="T5" fmla="*/ 7 h 7"/>
                  <a:gd name="T6" fmla="*/ 39 w 39"/>
                  <a:gd name="T7" fmla="*/ 0 h 7"/>
                  <a:gd name="T8" fmla="*/ 32 w 39"/>
                  <a:gd name="T9" fmla="*/ 0 h 7"/>
                  <a:gd name="T10" fmla="*/ 8 w 39"/>
                  <a:gd name="T11" fmla="*/ 0 h 7"/>
                  <a:gd name="T12" fmla="*/ 0 w 39"/>
                  <a:gd name="T13" fmla="*/ 0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7">
                    <a:moveTo>
                      <a:pt x="0" y="0"/>
                    </a:moveTo>
                    <a:lnTo>
                      <a:pt x="8" y="7"/>
                    </a:lnTo>
                    <a:lnTo>
                      <a:pt x="32" y="7"/>
                    </a:lnTo>
                    <a:lnTo>
                      <a:pt x="39" y="0"/>
                    </a:lnTo>
                    <a:lnTo>
                      <a:pt x="32" y="0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6" name="Freeform 44"/>
              <p:cNvSpPr>
                <a:spLocks/>
              </p:cNvSpPr>
              <p:nvPr/>
            </p:nvSpPr>
            <p:spPr bwMode="auto">
              <a:xfrm>
                <a:off x="-990" y="2675"/>
                <a:ext cx="39" cy="7"/>
              </a:xfrm>
              <a:custGeom>
                <a:avLst/>
                <a:gdLst>
                  <a:gd name="T0" fmla="*/ 0 w 39"/>
                  <a:gd name="T1" fmla="*/ 0 h 7"/>
                  <a:gd name="T2" fmla="*/ 8 w 39"/>
                  <a:gd name="T3" fmla="*/ 7 h 7"/>
                  <a:gd name="T4" fmla="*/ 32 w 39"/>
                  <a:gd name="T5" fmla="*/ 7 h 7"/>
                  <a:gd name="T6" fmla="*/ 39 w 39"/>
                  <a:gd name="T7" fmla="*/ 0 h 7"/>
                  <a:gd name="T8" fmla="*/ 32 w 39"/>
                  <a:gd name="T9" fmla="*/ 0 h 7"/>
                  <a:gd name="T10" fmla="*/ 8 w 39"/>
                  <a:gd name="T11" fmla="*/ 0 h 7"/>
                  <a:gd name="T12" fmla="*/ 0 w 39"/>
                  <a:gd name="T13" fmla="*/ 0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7">
                    <a:moveTo>
                      <a:pt x="0" y="0"/>
                    </a:moveTo>
                    <a:lnTo>
                      <a:pt x="8" y="7"/>
                    </a:lnTo>
                    <a:lnTo>
                      <a:pt x="32" y="7"/>
                    </a:lnTo>
                    <a:lnTo>
                      <a:pt x="39" y="0"/>
                    </a:lnTo>
                    <a:lnTo>
                      <a:pt x="32" y="0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7" name="Freeform 45"/>
              <p:cNvSpPr>
                <a:spLocks/>
              </p:cNvSpPr>
              <p:nvPr/>
            </p:nvSpPr>
            <p:spPr bwMode="auto">
              <a:xfrm>
                <a:off x="-990" y="2745"/>
                <a:ext cx="39" cy="8"/>
              </a:xfrm>
              <a:custGeom>
                <a:avLst/>
                <a:gdLst>
                  <a:gd name="T0" fmla="*/ 0 w 39"/>
                  <a:gd name="T1" fmla="*/ 8 h 8"/>
                  <a:gd name="T2" fmla="*/ 8 w 39"/>
                  <a:gd name="T3" fmla="*/ 8 h 8"/>
                  <a:gd name="T4" fmla="*/ 32 w 39"/>
                  <a:gd name="T5" fmla="*/ 8 h 8"/>
                  <a:gd name="T6" fmla="*/ 39 w 39"/>
                  <a:gd name="T7" fmla="*/ 8 h 8"/>
                  <a:gd name="T8" fmla="*/ 32 w 39"/>
                  <a:gd name="T9" fmla="*/ 0 h 8"/>
                  <a:gd name="T10" fmla="*/ 8 w 39"/>
                  <a:gd name="T11" fmla="*/ 0 h 8"/>
                  <a:gd name="T12" fmla="*/ 0 w 39"/>
                  <a:gd name="T13" fmla="*/ 8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8">
                    <a:moveTo>
                      <a:pt x="0" y="8"/>
                    </a:moveTo>
                    <a:lnTo>
                      <a:pt x="8" y="8"/>
                    </a:lnTo>
                    <a:lnTo>
                      <a:pt x="32" y="8"/>
                    </a:lnTo>
                    <a:lnTo>
                      <a:pt x="39" y="8"/>
                    </a:lnTo>
                    <a:lnTo>
                      <a:pt x="32" y="0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8" name="Freeform 46"/>
              <p:cNvSpPr>
                <a:spLocks/>
              </p:cNvSpPr>
              <p:nvPr/>
            </p:nvSpPr>
            <p:spPr bwMode="auto">
              <a:xfrm>
                <a:off x="-990" y="2745"/>
                <a:ext cx="39" cy="8"/>
              </a:xfrm>
              <a:custGeom>
                <a:avLst/>
                <a:gdLst>
                  <a:gd name="T0" fmla="*/ 0 w 39"/>
                  <a:gd name="T1" fmla="*/ 8 h 8"/>
                  <a:gd name="T2" fmla="*/ 8 w 39"/>
                  <a:gd name="T3" fmla="*/ 8 h 8"/>
                  <a:gd name="T4" fmla="*/ 32 w 39"/>
                  <a:gd name="T5" fmla="*/ 8 h 8"/>
                  <a:gd name="T6" fmla="*/ 39 w 39"/>
                  <a:gd name="T7" fmla="*/ 8 h 8"/>
                  <a:gd name="T8" fmla="*/ 32 w 39"/>
                  <a:gd name="T9" fmla="*/ 0 h 8"/>
                  <a:gd name="T10" fmla="*/ 8 w 39"/>
                  <a:gd name="T11" fmla="*/ 0 h 8"/>
                  <a:gd name="T12" fmla="*/ 0 w 39"/>
                  <a:gd name="T13" fmla="*/ 8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8">
                    <a:moveTo>
                      <a:pt x="0" y="8"/>
                    </a:moveTo>
                    <a:lnTo>
                      <a:pt x="8" y="8"/>
                    </a:lnTo>
                    <a:lnTo>
                      <a:pt x="32" y="8"/>
                    </a:lnTo>
                    <a:lnTo>
                      <a:pt x="39" y="8"/>
                    </a:lnTo>
                    <a:lnTo>
                      <a:pt x="32" y="0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9" name="Freeform 47"/>
              <p:cNvSpPr>
                <a:spLocks/>
              </p:cNvSpPr>
              <p:nvPr/>
            </p:nvSpPr>
            <p:spPr bwMode="auto">
              <a:xfrm>
                <a:off x="-911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0" name="Freeform 48"/>
              <p:cNvSpPr>
                <a:spLocks/>
              </p:cNvSpPr>
              <p:nvPr/>
            </p:nvSpPr>
            <p:spPr bwMode="auto">
              <a:xfrm>
                <a:off x="-911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1" name="Freeform 49"/>
              <p:cNvSpPr>
                <a:spLocks/>
              </p:cNvSpPr>
              <p:nvPr/>
            </p:nvSpPr>
            <p:spPr bwMode="auto">
              <a:xfrm>
                <a:off x="-911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2" name="Freeform 50"/>
              <p:cNvSpPr>
                <a:spLocks/>
              </p:cNvSpPr>
              <p:nvPr/>
            </p:nvSpPr>
            <p:spPr bwMode="auto">
              <a:xfrm>
                <a:off x="-911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3" name="Freeform 51"/>
              <p:cNvSpPr>
                <a:spLocks/>
              </p:cNvSpPr>
              <p:nvPr/>
            </p:nvSpPr>
            <p:spPr bwMode="auto">
              <a:xfrm>
                <a:off x="-88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4" name="Freeform 52"/>
              <p:cNvSpPr>
                <a:spLocks/>
              </p:cNvSpPr>
              <p:nvPr/>
            </p:nvSpPr>
            <p:spPr bwMode="auto">
              <a:xfrm>
                <a:off x="-88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5" name="Freeform 53"/>
              <p:cNvSpPr>
                <a:spLocks/>
              </p:cNvSpPr>
              <p:nvPr/>
            </p:nvSpPr>
            <p:spPr bwMode="auto">
              <a:xfrm>
                <a:off x="-840" y="2675"/>
                <a:ext cx="0" cy="39"/>
              </a:xfrm>
              <a:custGeom>
                <a:avLst/>
                <a:gdLst>
                  <a:gd name="T0" fmla="*/ 0 h 39"/>
                  <a:gd name="T1" fmla="*/ 7 h 39"/>
                  <a:gd name="T2" fmla="*/ 31 h 39"/>
                  <a:gd name="T3" fmla="*/ 39 h 39"/>
                  <a:gd name="T4" fmla="*/ 31 h 39"/>
                  <a:gd name="T5" fmla="*/ 7 h 39"/>
                  <a:gd name="T6" fmla="*/ 0 h 39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6" name="Freeform 54"/>
              <p:cNvSpPr>
                <a:spLocks/>
              </p:cNvSpPr>
              <p:nvPr/>
            </p:nvSpPr>
            <p:spPr bwMode="auto">
              <a:xfrm>
                <a:off x="-840" y="2675"/>
                <a:ext cx="0" cy="39"/>
              </a:xfrm>
              <a:custGeom>
                <a:avLst/>
                <a:gdLst>
                  <a:gd name="T0" fmla="*/ 0 h 39"/>
                  <a:gd name="T1" fmla="*/ 7 h 39"/>
                  <a:gd name="T2" fmla="*/ 31 h 39"/>
                  <a:gd name="T3" fmla="*/ 39 h 39"/>
                  <a:gd name="T4" fmla="*/ 31 h 39"/>
                  <a:gd name="T5" fmla="*/ 7 h 39"/>
                  <a:gd name="T6" fmla="*/ 0 h 39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7" name="Freeform 55"/>
              <p:cNvSpPr>
                <a:spLocks/>
              </p:cNvSpPr>
              <p:nvPr/>
            </p:nvSpPr>
            <p:spPr bwMode="auto">
              <a:xfrm>
                <a:off x="-880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8" name="Freeform 56"/>
              <p:cNvSpPr>
                <a:spLocks/>
              </p:cNvSpPr>
              <p:nvPr/>
            </p:nvSpPr>
            <p:spPr bwMode="auto">
              <a:xfrm>
                <a:off x="-880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0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89" name="Freeform 57"/>
              <p:cNvSpPr>
                <a:spLocks/>
              </p:cNvSpPr>
              <p:nvPr/>
            </p:nvSpPr>
            <p:spPr bwMode="auto">
              <a:xfrm>
                <a:off x="-840" y="2714"/>
                <a:ext cx="0" cy="39"/>
              </a:xfrm>
              <a:custGeom>
                <a:avLst/>
                <a:gdLst>
                  <a:gd name="T0" fmla="*/ 0 h 39"/>
                  <a:gd name="T1" fmla="*/ 0 h 39"/>
                  <a:gd name="T2" fmla="*/ 31 h 39"/>
                  <a:gd name="T3" fmla="*/ 39 h 39"/>
                  <a:gd name="T4" fmla="*/ 31 h 39"/>
                  <a:gd name="T5" fmla="*/ 0 h 39"/>
                  <a:gd name="T6" fmla="*/ 0 h 39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90" name="Freeform 58"/>
              <p:cNvSpPr>
                <a:spLocks/>
              </p:cNvSpPr>
              <p:nvPr/>
            </p:nvSpPr>
            <p:spPr bwMode="auto">
              <a:xfrm>
                <a:off x="-880" y="2675"/>
                <a:ext cx="40" cy="7"/>
              </a:xfrm>
              <a:custGeom>
                <a:avLst/>
                <a:gdLst>
                  <a:gd name="T0" fmla="*/ 0 w 40"/>
                  <a:gd name="T1" fmla="*/ 0 h 7"/>
                  <a:gd name="T2" fmla="*/ 8 w 40"/>
                  <a:gd name="T3" fmla="*/ 7 h 7"/>
                  <a:gd name="T4" fmla="*/ 40 w 40"/>
                  <a:gd name="T5" fmla="*/ 7 h 7"/>
                  <a:gd name="T6" fmla="*/ 40 w 40"/>
                  <a:gd name="T7" fmla="*/ 0 h 7"/>
                  <a:gd name="T8" fmla="*/ 40 w 40"/>
                  <a:gd name="T9" fmla="*/ 0 h 7"/>
                  <a:gd name="T10" fmla="*/ 8 w 40"/>
                  <a:gd name="T11" fmla="*/ 0 h 7"/>
                  <a:gd name="T12" fmla="*/ 0 w 40"/>
                  <a:gd name="T13" fmla="*/ 0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0" h="7">
                    <a:moveTo>
                      <a:pt x="0" y="0"/>
                    </a:moveTo>
                    <a:lnTo>
                      <a:pt x="8" y="7"/>
                    </a:lnTo>
                    <a:lnTo>
                      <a:pt x="40" y="7"/>
                    </a:lnTo>
                    <a:lnTo>
                      <a:pt x="40" y="0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91" name="Freeform 59"/>
              <p:cNvSpPr>
                <a:spLocks/>
              </p:cNvSpPr>
              <p:nvPr/>
            </p:nvSpPr>
            <p:spPr bwMode="auto">
              <a:xfrm>
                <a:off x="-880" y="2675"/>
                <a:ext cx="40" cy="7"/>
              </a:xfrm>
              <a:custGeom>
                <a:avLst/>
                <a:gdLst>
                  <a:gd name="T0" fmla="*/ 0 w 40"/>
                  <a:gd name="T1" fmla="*/ 0 h 7"/>
                  <a:gd name="T2" fmla="*/ 8 w 40"/>
                  <a:gd name="T3" fmla="*/ 7 h 7"/>
                  <a:gd name="T4" fmla="*/ 40 w 40"/>
                  <a:gd name="T5" fmla="*/ 7 h 7"/>
                  <a:gd name="T6" fmla="*/ 40 w 40"/>
                  <a:gd name="T7" fmla="*/ 0 h 7"/>
                  <a:gd name="T8" fmla="*/ 40 w 40"/>
                  <a:gd name="T9" fmla="*/ 0 h 7"/>
                  <a:gd name="T10" fmla="*/ 8 w 40"/>
                  <a:gd name="T11" fmla="*/ 0 h 7"/>
                  <a:gd name="T12" fmla="*/ 0 w 40"/>
                  <a:gd name="T13" fmla="*/ 0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0" h="7">
                    <a:moveTo>
                      <a:pt x="0" y="0"/>
                    </a:moveTo>
                    <a:lnTo>
                      <a:pt x="8" y="7"/>
                    </a:lnTo>
                    <a:lnTo>
                      <a:pt x="40" y="7"/>
                    </a:lnTo>
                    <a:lnTo>
                      <a:pt x="40" y="0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92" name="Freeform 60"/>
              <p:cNvSpPr>
                <a:spLocks/>
              </p:cNvSpPr>
              <p:nvPr/>
            </p:nvSpPr>
            <p:spPr bwMode="auto">
              <a:xfrm>
                <a:off x="-880" y="2745"/>
                <a:ext cx="40" cy="8"/>
              </a:xfrm>
              <a:custGeom>
                <a:avLst/>
                <a:gdLst>
                  <a:gd name="T0" fmla="*/ 0 w 40"/>
                  <a:gd name="T1" fmla="*/ 8 h 8"/>
                  <a:gd name="T2" fmla="*/ 8 w 40"/>
                  <a:gd name="T3" fmla="*/ 8 h 8"/>
                  <a:gd name="T4" fmla="*/ 40 w 40"/>
                  <a:gd name="T5" fmla="*/ 8 h 8"/>
                  <a:gd name="T6" fmla="*/ 40 w 40"/>
                  <a:gd name="T7" fmla="*/ 8 h 8"/>
                  <a:gd name="T8" fmla="*/ 40 w 40"/>
                  <a:gd name="T9" fmla="*/ 0 h 8"/>
                  <a:gd name="T10" fmla="*/ 8 w 40"/>
                  <a:gd name="T11" fmla="*/ 0 h 8"/>
                  <a:gd name="T12" fmla="*/ 0 w 40"/>
                  <a:gd name="T13" fmla="*/ 8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0" h="8">
                    <a:moveTo>
                      <a:pt x="0" y="8"/>
                    </a:moveTo>
                    <a:lnTo>
                      <a:pt x="8" y="8"/>
                    </a:lnTo>
                    <a:lnTo>
                      <a:pt x="40" y="8"/>
                    </a:lnTo>
                    <a:lnTo>
                      <a:pt x="40" y="0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93" name="Freeform 61"/>
              <p:cNvSpPr>
                <a:spLocks/>
              </p:cNvSpPr>
              <p:nvPr/>
            </p:nvSpPr>
            <p:spPr bwMode="auto">
              <a:xfrm>
                <a:off x="-880" y="2745"/>
                <a:ext cx="40" cy="8"/>
              </a:xfrm>
              <a:custGeom>
                <a:avLst/>
                <a:gdLst>
                  <a:gd name="T0" fmla="*/ 0 w 40"/>
                  <a:gd name="T1" fmla="*/ 8 h 8"/>
                  <a:gd name="T2" fmla="*/ 8 w 40"/>
                  <a:gd name="T3" fmla="*/ 8 h 8"/>
                  <a:gd name="T4" fmla="*/ 40 w 40"/>
                  <a:gd name="T5" fmla="*/ 8 h 8"/>
                  <a:gd name="T6" fmla="*/ 40 w 40"/>
                  <a:gd name="T7" fmla="*/ 8 h 8"/>
                  <a:gd name="T8" fmla="*/ 40 w 40"/>
                  <a:gd name="T9" fmla="*/ 0 h 8"/>
                  <a:gd name="T10" fmla="*/ 8 w 40"/>
                  <a:gd name="T11" fmla="*/ 0 h 8"/>
                  <a:gd name="T12" fmla="*/ 0 w 40"/>
                  <a:gd name="T13" fmla="*/ 8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0" h="8">
                    <a:moveTo>
                      <a:pt x="0" y="8"/>
                    </a:moveTo>
                    <a:lnTo>
                      <a:pt x="8" y="8"/>
                    </a:lnTo>
                    <a:lnTo>
                      <a:pt x="40" y="8"/>
                    </a:lnTo>
                    <a:lnTo>
                      <a:pt x="40" y="0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94" name="Rectangle 62"/>
              <p:cNvSpPr>
                <a:spLocks noChangeArrowheads="1"/>
              </p:cNvSpPr>
              <p:nvPr/>
            </p:nvSpPr>
            <p:spPr bwMode="auto">
              <a:xfrm>
                <a:off x="-935" y="2698"/>
                <a:ext cx="8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95" name="Rectangle 63"/>
              <p:cNvSpPr>
                <a:spLocks noChangeArrowheads="1"/>
              </p:cNvSpPr>
              <p:nvPr/>
            </p:nvSpPr>
            <p:spPr bwMode="auto">
              <a:xfrm>
                <a:off x="-935" y="2698"/>
                <a:ext cx="8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96" name="Rectangle 64"/>
              <p:cNvSpPr>
                <a:spLocks noChangeArrowheads="1"/>
              </p:cNvSpPr>
              <p:nvPr/>
            </p:nvSpPr>
            <p:spPr bwMode="auto">
              <a:xfrm>
                <a:off x="-935" y="2722"/>
                <a:ext cx="8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97" name="Rectangle 65"/>
              <p:cNvSpPr>
                <a:spLocks noChangeArrowheads="1"/>
              </p:cNvSpPr>
              <p:nvPr/>
            </p:nvSpPr>
            <p:spPr bwMode="auto">
              <a:xfrm>
                <a:off x="-935" y="2722"/>
                <a:ext cx="8" cy="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98" name="Oval 66"/>
              <p:cNvSpPr>
                <a:spLocks noChangeArrowheads="1"/>
              </p:cNvSpPr>
              <p:nvPr/>
            </p:nvSpPr>
            <p:spPr bwMode="auto">
              <a:xfrm>
                <a:off x="-974" y="3544"/>
                <a:ext cx="87" cy="78"/>
              </a:xfrm>
              <a:prstGeom prst="ellipse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99" name="Freeform 67"/>
              <p:cNvSpPr>
                <a:spLocks noEditPoints="1"/>
              </p:cNvSpPr>
              <p:nvPr/>
            </p:nvSpPr>
            <p:spPr bwMode="auto">
              <a:xfrm>
                <a:off x="-1093" y="3544"/>
                <a:ext cx="79" cy="78"/>
              </a:xfrm>
              <a:custGeom>
                <a:avLst/>
                <a:gdLst>
                  <a:gd name="T0" fmla="*/ 40 w 10"/>
                  <a:gd name="T1" fmla="*/ 0 h 10"/>
                  <a:gd name="T2" fmla="*/ 0 w 10"/>
                  <a:gd name="T3" fmla="*/ 23 h 10"/>
                  <a:gd name="T4" fmla="*/ 0 w 10"/>
                  <a:gd name="T5" fmla="*/ 39 h 10"/>
                  <a:gd name="T6" fmla="*/ 40 w 10"/>
                  <a:gd name="T7" fmla="*/ 78 h 10"/>
                  <a:gd name="T8" fmla="*/ 79 w 10"/>
                  <a:gd name="T9" fmla="*/ 55 h 10"/>
                  <a:gd name="T10" fmla="*/ 79 w 10"/>
                  <a:gd name="T11" fmla="*/ 39 h 10"/>
                  <a:gd name="T12" fmla="*/ 40 w 10"/>
                  <a:gd name="T13" fmla="*/ 0 h 10"/>
                  <a:gd name="T14" fmla="*/ 40 w 10"/>
                  <a:gd name="T15" fmla="*/ 70 h 10"/>
                  <a:gd name="T16" fmla="*/ 8 w 10"/>
                  <a:gd name="T17" fmla="*/ 39 h 10"/>
                  <a:gd name="T18" fmla="*/ 16 w 10"/>
                  <a:gd name="T19" fmla="*/ 31 h 10"/>
                  <a:gd name="T20" fmla="*/ 40 w 10"/>
                  <a:gd name="T21" fmla="*/ 8 h 10"/>
                  <a:gd name="T22" fmla="*/ 71 w 10"/>
                  <a:gd name="T23" fmla="*/ 39 h 10"/>
                  <a:gd name="T24" fmla="*/ 71 w 10"/>
                  <a:gd name="T25" fmla="*/ 47 h 10"/>
                  <a:gd name="T26" fmla="*/ 40 w 10"/>
                  <a:gd name="T27" fmla="*/ 70 h 1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" h="10">
                    <a:moveTo>
                      <a:pt x="5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7" y="10"/>
                      <a:pt x="9" y="9"/>
                      <a:pt x="10" y="7"/>
                    </a:cubicBezTo>
                    <a:cubicBezTo>
                      <a:pt x="10" y="6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9"/>
                    </a:moveTo>
                    <a:cubicBezTo>
                      <a:pt x="3" y="9"/>
                      <a:pt x="1" y="7"/>
                      <a:pt x="1" y="5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3" y="1"/>
                      <a:pt x="5" y="1"/>
                    </a:cubicBezTo>
                    <a:cubicBezTo>
                      <a:pt x="7" y="1"/>
                      <a:pt x="9" y="3"/>
                      <a:pt x="9" y="5"/>
                    </a:cubicBezTo>
                    <a:cubicBezTo>
                      <a:pt x="9" y="5"/>
                      <a:pt x="9" y="6"/>
                      <a:pt x="9" y="6"/>
                    </a:cubicBezTo>
                    <a:cubicBezTo>
                      <a:pt x="8" y="8"/>
                      <a:pt x="7" y="9"/>
                      <a:pt x="5" y="9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0" name="Freeform 68"/>
              <p:cNvSpPr>
                <a:spLocks noEditPoints="1"/>
              </p:cNvSpPr>
              <p:nvPr/>
            </p:nvSpPr>
            <p:spPr bwMode="auto">
              <a:xfrm>
                <a:off x="-848" y="3544"/>
                <a:ext cx="79" cy="78"/>
              </a:xfrm>
              <a:custGeom>
                <a:avLst/>
                <a:gdLst>
                  <a:gd name="T0" fmla="*/ 40 w 10"/>
                  <a:gd name="T1" fmla="*/ 0 h 10"/>
                  <a:gd name="T2" fmla="*/ 0 w 10"/>
                  <a:gd name="T3" fmla="*/ 39 h 10"/>
                  <a:gd name="T4" fmla="*/ 40 w 10"/>
                  <a:gd name="T5" fmla="*/ 78 h 10"/>
                  <a:gd name="T6" fmla="*/ 79 w 10"/>
                  <a:gd name="T7" fmla="*/ 39 h 10"/>
                  <a:gd name="T8" fmla="*/ 40 w 10"/>
                  <a:gd name="T9" fmla="*/ 0 h 10"/>
                  <a:gd name="T10" fmla="*/ 40 w 10"/>
                  <a:gd name="T11" fmla="*/ 70 h 10"/>
                  <a:gd name="T12" fmla="*/ 8 w 10"/>
                  <a:gd name="T13" fmla="*/ 39 h 10"/>
                  <a:gd name="T14" fmla="*/ 40 w 10"/>
                  <a:gd name="T15" fmla="*/ 8 h 10"/>
                  <a:gd name="T16" fmla="*/ 71 w 10"/>
                  <a:gd name="T17" fmla="*/ 39 h 10"/>
                  <a:gd name="T18" fmla="*/ 40 w 10"/>
                  <a:gd name="T19" fmla="*/ 70 h 1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" h="10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8" y="10"/>
                      <a:pt x="10" y="8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9"/>
                    </a:moveTo>
                    <a:cubicBezTo>
                      <a:pt x="3" y="9"/>
                      <a:pt x="1" y="7"/>
                      <a:pt x="1" y="5"/>
                    </a:cubicBezTo>
                    <a:cubicBezTo>
                      <a:pt x="1" y="3"/>
                      <a:pt x="3" y="1"/>
                      <a:pt x="5" y="1"/>
                    </a:cubicBezTo>
                    <a:cubicBezTo>
                      <a:pt x="7" y="1"/>
                      <a:pt x="9" y="3"/>
                      <a:pt x="9" y="5"/>
                    </a:cubicBezTo>
                    <a:cubicBezTo>
                      <a:pt x="9" y="7"/>
                      <a:pt x="7" y="9"/>
                      <a:pt x="5" y="9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1" name="Freeform 69"/>
              <p:cNvSpPr>
                <a:spLocks/>
              </p:cNvSpPr>
              <p:nvPr/>
            </p:nvSpPr>
            <p:spPr bwMode="auto">
              <a:xfrm>
                <a:off x="-1464" y="2541"/>
                <a:ext cx="663" cy="1190"/>
              </a:xfrm>
              <a:custGeom>
                <a:avLst/>
                <a:gdLst>
                  <a:gd name="T0" fmla="*/ 663 w 84"/>
                  <a:gd name="T1" fmla="*/ 0 h 152"/>
                  <a:gd name="T2" fmla="*/ 87 w 84"/>
                  <a:gd name="T3" fmla="*/ 0 h 152"/>
                  <a:gd name="T4" fmla="*/ 0 w 84"/>
                  <a:gd name="T5" fmla="*/ 94 h 152"/>
                  <a:gd name="T6" fmla="*/ 0 w 84"/>
                  <a:gd name="T7" fmla="*/ 1104 h 152"/>
                  <a:gd name="T8" fmla="*/ 87 w 84"/>
                  <a:gd name="T9" fmla="*/ 1190 h 152"/>
                  <a:gd name="T10" fmla="*/ 197 w 84"/>
                  <a:gd name="T11" fmla="*/ 1190 h 152"/>
                  <a:gd name="T12" fmla="*/ 221 w 84"/>
                  <a:gd name="T13" fmla="*/ 1120 h 152"/>
                  <a:gd name="T14" fmla="*/ 87 w 84"/>
                  <a:gd name="T15" fmla="*/ 1120 h 152"/>
                  <a:gd name="T16" fmla="*/ 71 w 84"/>
                  <a:gd name="T17" fmla="*/ 1104 h 152"/>
                  <a:gd name="T18" fmla="*/ 71 w 84"/>
                  <a:gd name="T19" fmla="*/ 94 h 152"/>
                  <a:gd name="T20" fmla="*/ 71 w 84"/>
                  <a:gd name="T21" fmla="*/ 94 h 152"/>
                  <a:gd name="T22" fmla="*/ 87 w 84"/>
                  <a:gd name="T23" fmla="*/ 70 h 152"/>
                  <a:gd name="T24" fmla="*/ 639 w 84"/>
                  <a:gd name="T25" fmla="*/ 70 h 152"/>
                  <a:gd name="T26" fmla="*/ 663 w 84"/>
                  <a:gd name="T27" fmla="*/ 0 h 15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84" h="152">
                    <a:moveTo>
                      <a:pt x="84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7"/>
                      <a:pt x="5" y="152"/>
                      <a:pt x="11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8" y="143"/>
                      <a:pt x="28" y="143"/>
                      <a:pt x="28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0" y="143"/>
                      <a:pt x="9" y="142"/>
                      <a:pt x="9" y="141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0"/>
                      <a:pt x="10" y="9"/>
                      <a:pt x="1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4" y="0"/>
                      <a:pt x="84" y="0"/>
                      <a:pt x="84" y="0"/>
                    </a:cubicBezTo>
                  </a:path>
                </a:pathLst>
              </a:custGeom>
              <a:solidFill>
                <a:srgbClr val="636E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2" name="Freeform 70"/>
              <p:cNvSpPr>
                <a:spLocks/>
              </p:cNvSpPr>
              <p:nvPr/>
            </p:nvSpPr>
            <p:spPr bwMode="auto">
              <a:xfrm>
                <a:off x="-1471" y="2534"/>
                <a:ext cx="678" cy="1205"/>
              </a:xfrm>
              <a:custGeom>
                <a:avLst/>
                <a:gdLst>
                  <a:gd name="T0" fmla="*/ 678 w 86"/>
                  <a:gd name="T1" fmla="*/ 0 h 154"/>
                  <a:gd name="T2" fmla="*/ 95 w 86"/>
                  <a:gd name="T3" fmla="*/ 0 h 154"/>
                  <a:gd name="T4" fmla="*/ 0 w 86"/>
                  <a:gd name="T5" fmla="*/ 102 h 154"/>
                  <a:gd name="T6" fmla="*/ 0 w 86"/>
                  <a:gd name="T7" fmla="*/ 1111 h 154"/>
                  <a:gd name="T8" fmla="*/ 95 w 86"/>
                  <a:gd name="T9" fmla="*/ 1205 h 154"/>
                  <a:gd name="T10" fmla="*/ 197 w 86"/>
                  <a:gd name="T11" fmla="*/ 1205 h 154"/>
                  <a:gd name="T12" fmla="*/ 205 w 86"/>
                  <a:gd name="T13" fmla="*/ 1197 h 154"/>
                  <a:gd name="T14" fmla="*/ 95 w 86"/>
                  <a:gd name="T15" fmla="*/ 1197 h 154"/>
                  <a:gd name="T16" fmla="*/ 8 w 86"/>
                  <a:gd name="T17" fmla="*/ 1111 h 154"/>
                  <a:gd name="T18" fmla="*/ 8 w 86"/>
                  <a:gd name="T19" fmla="*/ 102 h 154"/>
                  <a:gd name="T20" fmla="*/ 95 w 86"/>
                  <a:gd name="T21" fmla="*/ 8 h 154"/>
                  <a:gd name="T22" fmla="*/ 670 w 86"/>
                  <a:gd name="T23" fmla="*/ 8 h 154"/>
                  <a:gd name="T24" fmla="*/ 678 w 86"/>
                  <a:gd name="T25" fmla="*/ 0 h 15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86" h="154">
                    <a:moveTo>
                      <a:pt x="86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9"/>
                      <a:pt x="5" y="154"/>
                      <a:pt x="12" y="154"/>
                    </a:cubicBezTo>
                    <a:cubicBezTo>
                      <a:pt x="25" y="154"/>
                      <a:pt x="25" y="154"/>
                      <a:pt x="25" y="154"/>
                    </a:cubicBezTo>
                    <a:cubicBezTo>
                      <a:pt x="26" y="153"/>
                      <a:pt x="26" y="153"/>
                      <a:pt x="26" y="153"/>
                    </a:cubicBezTo>
                    <a:cubicBezTo>
                      <a:pt x="12" y="153"/>
                      <a:pt x="12" y="153"/>
                      <a:pt x="12" y="153"/>
                    </a:cubicBezTo>
                    <a:cubicBezTo>
                      <a:pt x="6" y="153"/>
                      <a:pt x="1" y="148"/>
                      <a:pt x="1" y="14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6"/>
                      <a:pt x="6" y="1"/>
                      <a:pt x="12" y="1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6" y="0"/>
                      <a:pt x="86" y="0"/>
                      <a:pt x="86" y="0"/>
                    </a:cubicBezTo>
                  </a:path>
                </a:pathLst>
              </a:custGeom>
              <a:solidFill>
                <a:srgbClr val="D9D9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3" name="Freeform 71"/>
              <p:cNvSpPr>
                <a:spLocks noEditPoints="1"/>
              </p:cNvSpPr>
              <p:nvPr/>
            </p:nvSpPr>
            <p:spPr bwMode="auto">
              <a:xfrm>
                <a:off x="-1393" y="2635"/>
                <a:ext cx="561" cy="1026"/>
              </a:xfrm>
              <a:custGeom>
                <a:avLst/>
                <a:gdLst>
                  <a:gd name="T0" fmla="*/ 458 w 71"/>
                  <a:gd name="T1" fmla="*/ 86 h 131"/>
                  <a:gd name="T2" fmla="*/ 466 w 71"/>
                  <a:gd name="T3" fmla="*/ 94 h 131"/>
                  <a:gd name="T4" fmla="*/ 458 w 71"/>
                  <a:gd name="T5" fmla="*/ 70 h 131"/>
                  <a:gd name="T6" fmla="*/ 466 w 71"/>
                  <a:gd name="T7" fmla="*/ 63 h 131"/>
                  <a:gd name="T8" fmla="*/ 458 w 71"/>
                  <a:gd name="T9" fmla="*/ 70 h 131"/>
                  <a:gd name="T10" fmla="*/ 371 w 71"/>
                  <a:gd name="T11" fmla="*/ 70 h 131"/>
                  <a:gd name="T12" fmla="*/ 371 w 71"/>
                  <a:gd name="T13" fmla="*/ 39 h 131"/>
                  <a:gd name="T14" fmla="*/ 379 w 71"/>
                  <a:gd name="T15" fmla="*/ 70 h 131"/>
                  <a:gd name="T16" fmla="*/ 379 w 71"/>
                  <a:gd name="T17" fmla="*/ 78 h 131"/>
                  <a:gd name="T18" fmla="*/ 371 w 71"/>
                  <a:gd name="T19" fmla="*/ 117 h 131"/>
                  <a:gd name="T20" fmla="*/ 371 w 71"/>
                  <a:gd name="T21" fmla="*/ 78 h 131"/>
                  <a:gd name="T22" fmla="*/ 442 w 71"/>
                  <a:gd name="T23" fmla="*/ 78 h 131"/>
                  <a:gd name="T24" fmla="*/ 435 w 71"/>
                  <a:gd name="T25" fmla="*/ 47 h 131"/>
                  <a:gd name="T26" fmla="*/ 442 w 71"/>
                  <a:gd name="T27" fmla="*/ 47 h 131"/>
                  <a:gd name="T28" fmla="*/ 442 w 71"/>
                  <a:gd name="T29" fmla="*/ 78 h 131"/>
                  <a:gd name="T30" fmla="*/ 442 w 71"/>
                  <a:gd name="T31" fmla="*/ 110 h 131"/>
                  <a:gd name="T32" fmla="*/ 435 w 71"/>
                  <a:gd name="T33" fmla="*/ 117 h 131"/>
                  <a:gd name="T34" fmla="*/ 403 w 71"/>
                  <a:gd name="T35" fmla="*/ 117 h 131"/>
                  <a:gd name="T36" fmla="*/ 403 w 71"/>
                  <a:gd name="T37" fmla="*/ 78 h 131"/>
                  <a:gd name="T38" fmla="*/ 403 w 71"/>
                  <a:gd name="T39" fmla="*/ 70 h 131"/>
                  <a:gd name="T40" fmla="*/ 403 w 71"/>
                  <a:gd name="T41" fmla="*/ 39 h 131"/>
                  <a:gd name="T42" fmla="*/ 411 w 71"/>
                  <a:gd name="T43" fmla="*/ 70 h 131"/>
                  <a:gd name="T44" fmla="*/ 411 w 71"/>
                  <a:gd name="T45" fmla="*/ 78 h 131"/>
                  <a:gd name="T46" fmla="*/ 403 w 71"/>
                  <a:gd name="T47" fmla="*/ 117 h 131"/>
                  <a:gd name="T48" fmla="*/ 435 w 71"/>
                  <a:gd name="T49" fmla="*/ 110 h 131"/>
                  <a:gd name="T50" fmla="*/ 435 w 71"/>
                  <a:gd name="T51" fmla="*/ 110 h 131"/>
                  <a:gd name="T52" fmla="*/ 442 w 71"/>
                  <a:gd name="T53" fmla="*/ 78 h 131"/>
                  <a:gd name="T54" fmla="*/ 482 w 71"/>
                  <a:gd name="T55" fmla="*/ 70 h 131"/>
                  <a:gd name="T56" fmla="*/ 482 w 71"/>
                  <a:gd name="T57" fmla="*/ 39 h 131"/>
                  <a:gd name="T58" fmla="*/ 490 w 71"/>
                  <a:gd name="T59" fmla="*/ 70 h 131"/>
                  <a:gd name="T60" fmla="*/ 490 w 71"/>
                  <a:gd name="T61" fmla="*/ 78 h 131"/>
                  <a:gd name="T62" fmla="*/ 482 w 71"/>
                  <a:gd name="T63" fmla="*/ 117 h 131"/>
                  <a:gd name="T64" fmla="*/ 482 w 71"/>
                  <a:gd name="T65" fmla="*/ 78 h 131"/>
                  <a:gd name="T66" fmla="*/ 411 w 71"/>
                  <a:gd name="T67" fmla="*/ 47 h 131"/>
                  <a:gd name="T68" fmla="*/ 411 w 71"/>
                  <a:gd name="T69" fmla="*/ 39 h 131"/>
                  <a:gd name="T70" fmla="*/ 442 w 71"/>
                  <a:gd name="T71" fmla="*/ 39 h 131"/>
                  <a:gd name="T72" fmla="*/ 411 w 71"/>
                  <a:gd name="T73" fmla="*/ 47 h 131"/>
                  <a:gd name="T74" fmla="*/ 40 w 71"/>
                  <a:gd name="T75" fmla="*/ 0 h 131"/>
                  <a:gd name="T76" fmla="*/ 16 w 71"/>
                  <a:gd name="T77" fmla="*/ 1026 h 131"/>
                  <a:gd name="T78" fmla="*/ 0 w 71"/>
                  <a:gd name="T79" fmla="*/ 0 h 131"/>
                  <a:gd name="T80" fmla="*/ 0 w 71"/>
                  <a:gd name="T81" fmla="*/ 1010 h 131"/>
                  <a:gd name="T82" fmla="*/ 150 w 71"/>
                  <a:gd name="T83" fmla="*/ 1026 h 131"/>
                  <a:gd name="T84" fmla="*/ 174 w 71"/>
                  <a:gd name="T85" fmla="*/ 768 h 131"/>
                  <a:gd name="T86" fmla="*/ 308 w 71"/>
                  <a:gd name="T87" fmla="*/ 627 h 131"/>
                  <a:gd name="T88" fmla="*/ 158 w 71"/>
                  <a:gd name="T89" fmla="*/ 399 h 131"/>
                  <a:gd name="T90" fmla="*/ 348 w 71"/>
                  <a:gd name="T91" fmla="*/ 525 h 131"/>
                  <a:gd name="T92" fmla="*/ 403 w 71"/>
                  <a:gd name="T93" fmla="*/ 384 h 131"/>
                  <a:gd name="T94" fmla="*/ 514 w 71"/>
                  <a:gd name="T95" fmla="*/ 110 h 131"/>
                  <a:gd name="T96" fmla="*/ 514 w 71"/>
                  <a:gd name="T97" fmla="*/ 78 h 131"/>
                  <a:gd name="T98" fmla="*/ 514 w 71"/>
                  <a:gd name="T99" fmla="*/ 47 h 131"/>
                  <a:gd name="T100" fmla="*/ 521 w 71"/>
                  <a:gd name="T101" fmla="*/ 47 h 131"/>
                  <a:gd name="T102" fmla="*/ 514 w 71"/>
                  <a:gd name="T103" fmla="*/ 78 h 131"/>
                  <a:gd name="T104" fmla="*/ 521 w 71"/>
                  <a:gd name="T105" fmla="*/ 94 h 131"/>
                  <a:gd name="T106" fmla="*/ 521 w 71"/>
                  <a:gd name="T107" fmla="*/ 47 h 131"/>
                  <a:gd name="T108" fmla="*/ 521 w 71"/>
                  <a:gd name="T109" fmla="*/ 39 h 131"/>
                  <a:gd name="T110" fmla="*/ 561 w 71"/>
                  <a:gd name="T111" fmla="*/ 0 h 131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71" h="131">
                    <a:moveTo>
                      <a:pt x="58" y="12"/>
                    </a:moveTo>
                    <a:cubicBezTo>
                      <a:pt x="58" y="11"/>
                      <a:pt x="58" y="11"/>
                      <a:pt x="58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8" y="12"/>
                      <a:pt x="58" y="12"/>
                      <a:pt x="58" y="12"/>
                    </a:cubicBezTo>
                    <a:moveTo>
                      <a:pt x="58" y="9"/>
                    </a:moveTo>
                    <a:cubicBezTo>
                      <a:pt x="58" y="8"/>
                      <a:pt x="58" y="8"/>
                      <a:pt x="58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59" y="9"/>
                      <a:pt x="59" y="9"/>
                      <a:pt x="59" y="9"/>
                    </a:cubicBezTo>
                    <a:cubicBezTo>
                      <a:pt x="58" y="9"/>
                      <a:pt x="58" y="9"/>
                      <a:pt x="58" y="9"/>
                    </a:cubicBezTo>
                    <a:moveTo>
                      <a:pt x="47" y="10"/>
                    </a:moveTo>
                    <a:cubicBezTo>
                      <a:pt x="47" y="9"/>
                      <a:pt x="47" y="9"/>
                      <a:pt x="47" y="9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10"/>
                      <a:pt x="47" y="10"/>
                      <a:pt x="47" y="10"/>
                    </a:cubicBezTo>
                    <a:moveTo>
                      <a:pt x="56" y="10"/>
                    </a:moveTo>
                    <a:cubicBezTo>
                      <a:pt x="55" y="9"/>
                      <a:pt x="55" y="9"/>
                      <a:pt x="55" y="9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6"/>
                      <a:pt x="56" y="6"/>
                      <a:pt x="56" y="6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14"/>
                      <a:pt x="56" y="14"/>
                      <a:pt x="56" y="14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2" y="15"/>
                      <a:pt x="52" y="15"/>
                      <a:pt x="52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6"/>
                      <a:pt x="51" y="6"/>
                      <a:pt x="51" y="6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10"/>
                      <a:pt x="56" y="10"/>
                      <a:pt x="56" y="10"/>
                    </a:cubicBezTo>
                    <a:moveTo>
                      <a:pt x="61" y="10"/>
                    </a:moveTo>
                    <a:cubicBezTo>
                      <a:pt x="61" y="9"/>
                      <a:pt x="61" y="9"/>
                      <a:pt x="61" y="9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9"/>
                      <a:pt x="62" y="9"/>
                      <a:pt x="62" y="9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10"/>
                      <a:pt x="61" y="10"/>
                      <a:pt x="61" y="10"/>
                    </a:cubicBezTo>
                    <a:moveTo>
                      <a:pt x="52" y="6"/>
                    </a:moveTo>
                    <a:cubicBezTo>
                      <a:pt x="51" y="5"/>
                      <a:pt x="51" y="5"/>
                      <a:pt x="51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2" y="6"/>
                      <a:pt x="52" y="6"/>
                      <a:pt x="52" y="6"/>
                    </a:cubicBezTo>
                    <a:moveTo>
                      <a:pt x="7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2" y="2"/>
                    </a:cubicBezTo>
                    <a:cubicBezTo>
                      <a:pt x="2" y="131"/>
                      <a:pt x="2" y="131"/>
                      <a:pt x="2" y="131"/>
                    </a:cubicBezTo>
                    <a:cubicBezTo>
                      <a:pt x="1" y="131"/>
                      <a:pt x="0" y="130"/>
                      <a:pt x="0" y="1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0" y="130"/>
                      <a:pt x="1" y="131"/>
                      <a:pt x="2" y="131"/>
                    </a:cubicBezTo>
                    <a:cubicBezTo>
                      <a:pt x="19" y="131"/>
                      <a:pt x="19" y="131"/>
                      <a:pt x="19" y="131"/>
                    </a:cubicBezTo>
                    <a:cubicBezTo>
                      <a:pt x="32" y="98"/>
                      <a:pt x="32" y="98"/>
                      <a:pt x="32" y="98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9" y="80"/>
                      <a:pt x="39" y="80"/>
                      <a:pt x="39" y="80"/>
                    </a:cubicBezTo>
                    <a:cubicBezTo>
                      <a:pt x="20" y="96"/>
                      <a:pt x="20" y="96"/>
                      <a:pt x="20" y="96"/>
                    </a:cubicBezTo>
                    <a:cubicBezTo>
                      <a:pt x="20" y="51"/>
                      <a:pt x="20" y="51"/>
                      <a:pt x="20" y="5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51" y="49"/>
                      <a:pt x="51" y="49"/>
                      <a:pt x="51" y="49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5" y="5"/>
                      <a:pt x="65" y="5"/>
                      <a:pt x="65" y="5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66" y="9"/>
                      <a:pt x="66" y="9"/>
                      <a:pt x="66" y="9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6" y="10"/>
                      <a:pt x="66" y="10"/>
                      <a:pt x="66" y="10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65" y="5"/>
                      <a:pt x="65" y="5"/>
                      <a:pt x="65" y="5"/>
                    </a:cubicBezTo>
                    <a:cubicBezTo>
                      <a:pt x="66" y="5"/>
                      <a:pt x="66" y="5"/>
                      <a:pt x="66" y="5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rgbClr val="0091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4" name="Freeform 72"/>
              <p:cNvSpPr>
                <a:spLocks/>
              </p:cNvSpPr>
              <p:nvPr/>
            </p:nvSpPr>
            <p:spPr bwMode="auto">
              <a:xfrm>
                <a:off x="-1393" y="2612"/>
                <a:ext cx="569" cy="1049"/>
              </a:xfrm>
              <a:custGeom>
                <a:avLst/>
                <a:gdLst>
                  <a:gd name="T0" fmla="*/ 569 w 72"/>
                  <a:gd name="T1" fmla="*/ 0 h 134"/>
                  <a:gd name="T2" fmla="*/ 16 w 72"/>
                  <a:gd name="T3" fmla="*/ 0 h 134"/>
                  <a:gd name="T4" fmla="*/ 0 w 72"/>
                  <a:gd name="T5" fmla="*/ 23 h 134"/>
                  <a:gd name="T6" fmla="*/ 0 w 72"/>
                  <a:gd name="T7" fmla="*/ 1033 h 134"/>
                  <a:gd name="T8" fmla="*/ 16 w 72"/>
                  <a:gd name="T9" fmla="*/ 1049 h 134"/>
                  <a:gd name="T10" fmla="*/ 16 w 72"/>
                  <a:gd name="T11" fmla="*/ 39 h 134"/>
                  <a:gd name="T12" fmla="*/ 40 w 72"/>
                  <a:gd name="T13" fmla="*/ 23 h 134"/>
                  <a:gd name="T14" fmla="*/ 561 w 72"/>
                  <a:gd name="T15" fmla="*/ 23 h 134"/>
                  <a:gd name="T16" fmla="*/ 569 w 72"/>
                  <a:gd name="T17" fmla="*/ 0 h 1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2" h="134">
                    <a:moveTo>
                      <a:pt x="7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2"/>
                      <a:pt x="0" y="132"/>
                      <a:pt x="0" y="132"/>
                    </a:cubicBezTo>
                    <a:cubicBezTo>
                      <a:pt x="0" y="133"/>
                      <a:pt x="1" y="134"/>
                      <a:pt x="2" y="134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4" y="3"/>
                      <a:pt x="5" y="3"/>
                    </a:cubicBezTo>
                    <a:cubicBezTo>
                      <a:pt x="71" y="3"/>
                      <a:pt x="71" y="3"/>
                      <a:pt x="71" y="3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339D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5" name="Freeform 73"/>
              <p:cNvSpPr>
                <a:spLocks/>
              </p:cNvSpPr>
              <p:nvPr/>
            </p:nvSpPr>
            <p:spPr bwMode="auto">
              <a:xfrm>
                <a:off x="-1235" y="3035"/>
                <a:ext cx="182" cy="352"/>
              </a:xfrm>
              <a:custGeom>
                <a:avLst/>
                <a:gdLst>
                  <a:gd name="T0" fmla="*/ 0 w 182"/>
                  <a:gd name="T1" fmla="*/ 0 h 352"/>
                  <a:gd name="T2" fmla="*/ 0 w 182"/>
                  <a:gd name="T3" fmla="*/ 352 h 352"/>
                  <a:gd name="T4" fmla="*/ 150 w 182"/>
                  <a:gd name="T5" fmla="*/ 227 h 352"/>
                  <a:gd name="T6" fmla="*/ 182 w 182"/>
                  <a:gd name="T7" fmla="*/ 148 h 352"/>
                  <a:gd name="T8" fmla="*/ 0 w 182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2" h="352">
                    <a:moveTo>
                      <a:pt x="0" y="0"/>
                    </a:moveTo>
                    <a:lnTo>
                      <a:pt x="0" y="352"/>
                    </a:lnTo>
                    <a:lnTo>
                      <a:pt x="150" y="227"/>
                    </a:lnTo>
                    <a:lnTo>
                      <a:pt x="182" y="1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6" name="Freeform 74"/>
              <p:cNvSpPr>
                <a:spLocks/>
              </p:cNvSpPr>
              <p:nvPr/>
            </p:nvSpPr>
            <p:spPr bwMode="auto">
              <a:xfrm>
                <a:off x="-1235" y="3035"/>
                <a:ext cx="182" cy="352"/>
              </a:xfrm>
              <a:custGeom>
                <a:avLst/>
                <a:gdLst>
                  <a:gd name="T0" fmla="*/ 0 w 182"/>
                  <a:gd name="T1" fmla="*/ 0 h 352"/>
                  <a:gd name="T2" fmla="*/ 0 w 182"/>
                  <a:gd name="T3" fmla="*/ 352 h 352"/>
                  <a:gd name="T4" fmla="*/ 150 w 182"/>
                  <a:gd name="T5" fmla="*/ 227 h 352"/>
                  <a:gd name="T6" fmla="*/ 182 w 182"/>
                  <a:gd name="T7" fmla="*/ 148 h 352"/>
                  <a:gd name="T8" fmla="*/ 0 w 182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2" h="352">
                    <a:moveTo>
                      <a:pt x="0" y="0"/>
                    </a:moveTo>
                    <a:lnTo>
                      <a:pt x="0" y="352"/>
                    </a:lnTo>
                    <a:lnTo>
                      <a:pt x="150" y="227"/>
                    </a:lnTo>
                    <a:lnTo>
                      <a:pt x="182" y="14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7" name="Freeform 75"/>
              <p:cNvSpPr>
                <a:spLocks/>
              </p:cNvSpPr>
              <p:nvPr/>
            </p:nvSpPr>
            <p:spPr bwMode="auto">
              <a:xfrm>
                <a:off x="-1219" y="3301"/>
                <a:ext cx="118" cy="102"/>
              </a:xfrm>
              <a:custGeom>
                <a:avLst/>
                <a:gdLst>
                  <a:gd name="T0" fmla="*/ 118 w 118"/>
                  <a:gd name="T1" fmla="*/ 0 h 102"/>
                  <a:gd name="T2" fmla="*/ 0 w 118"/>
                  <a:gd name="T3" fmla="*/ 102 h 102"/>
                  <a:gd name="T4" fmla="*/ 79 w 118"/>
                  <a:gd name="T5" fmla="*/ 102 h 102"/>
                  <a:gd name="T6" fmla="*/ 118 w 118"/>
                  <a:gd name="T7" fmla="*/ 0 h 10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8" h="102">
                    <a:moveTo>
                      <a:pt x="118" y="0"/>
                    </a:moveTo>
                    <a:lnTo>
                      <a:pt x="0" y="102"/>
                    </a:lnTo>
                    <a:lnTo>
                      <a:pt x="79" y="102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8" name="Freeform 76"/>
              <p:cNvSpPr>
                <a:spLocks/>
              </p:cNvSpPr>
              <p:nvPr/>
            </p:nvSpPr>
            <p:spPr bwMode="auto">
              <a:xfrm>
                <a:off x="-1219" y="3301"/>
                <a:ext cx="118" cy="102"/>
              </a:xfrm>
              <a:custGeom>
                <a:avLst/>
                <a:gdLst>
                  <a:gd name="T0" fmla="*/ 118 w 118"/>
                  <a:gd name="T1" fmla="*/ 0 h 102"/>
                  <a:gd name="T2" fmla="*/ 0 w 118"/>
                  <a:gd name="T3" fmla="*/ 102 h 102"/>
                  <a:gd name="T4" fmla="*/ 79 w 118"/>
                  <a:gd name="T5" fmla="*/ 102 h 102"/>
                  <a:gd name="T6" fmla="*/ 118 w 118"/>
                  <a:gd name="T7" fmla="*/ 0 h 10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8" h="102">
                    <a:moveTo>
                      <a:pt x="118" y="0"/>
                    </a:moveTo>
                    <a:lnTo>
                      <a:pt x="0" y="102"/>
                    </a:lnTo>
                    <a:lnTo>
                      <a:pt x="79" y="102"/>
                    </a:lnTo>
                    <a:lnTo>
                      <a:pt x="11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09" name="Freeform 77"/>
              <p:cNvSpPr>
                <a:spLocks/>
              </p:cNvSpPr>
              <p:nvPr/>
            </p:nvSpPr>
            <p:spPr bwMode="auto">
              <a:xfrm>
                <a:off x="-1219" y="3019"/>
                <a:ext cx="229" cy="141"/>
              </a:xfrm>
              <a:custGeom>
                <a:avLst/>
                <a:gdLst>
                  <a:gd name="T0" fmla="*/ 229 w 229"/>
                  <a:gd name="T1" fmla="*/ 0 h 141"/>
                  <a:gd name="T2" fmla="*/ 0 w 229"/>
                  <a:gd name="T3" fmla="*/ 0 h 141"/>
                  <a:gd name="T4" fmla="*/ 174 w 229"/>
                  <a:gd name="T5" fmla="*/ 141 h 141"/>
                  <a:gd name="T6" fmla="*/ 229 w 229"/>
                  <a:gd name="T7" fmla="*/ 0 h 14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9" h="141">
                    <a:moveTo>
                      <a:pt x="229" y="0"/>
                    </a:moveTo>
                    <a:lnTo>
                      <a:pt x="0" y="0"/>
                    </a:lnTo>
                    <a:lnTo>
                      <a:pt x="174" y="141"/>
                    </a:lnTo>
                    <a:lnTo>
                      <a:pt x="229" y="0"/>
                    </a:lnTo>
                    <a:close/>
                  </a:path>
                </a:pathLst>
              </a:custGeom>
              <a:solidFill>
                <a:srgbClr val="D3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0" name="Freeform 78"/>
              <p:cNvSpPr>
                <a:spLocks/>
              </p:cNvSpPr>
              <p:nvPr/>
            </p:nvSpPr>
            <p:spPr bwMode="auto">
              <a:xfrm>
                <a:off x="-1219" y="3019"/>
                <a:ext cx="229" cy="141"/>
              </a:xfrm>
              <a:custGeom>
                <a:avLst/>
                <a:gdLst>
                  <a:gd name="T0" fmla="*/ 229 w 229"/>
                  <a:gd name="T1" fmla="*/ 0 h 141"/>
                  <a:gd name="T2" fmla="*/ 0 w 229"/>
                  <a:gd name="T3" fmla="*/ 0 h 141"/>
                  <a:gd name="T4" fmla="*/ 174 w 229"/>
                  <a:gd name="T5" fmla="*/ 141 h 141"/>
                  <a:gd name="T6" fmla="*/ 229 w 229"/>
                  <a:gd name="T7" fmla="*/ 0 h 14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9" h="141">
                    <a:moveTo>
                      <a:pt x="229" y="0"/>
                    </a:moveTo>
                    <a:lnTo>
                      <a:pt x="0" y="0"/>
                    </a:lnTo>
                    <a:lnTo>
                      <a:pt x="174" y="141"/>
                    </a:lnTo>
                    <a:lnTo>
                      <a:pt x="22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1" name="Freeform 79"/>
              <p:cNvSpPr>
                <a:spLocks/>
              </p:cNvSpPr>
              <p:nvPr/>
            </p:nvSpPr>
            <p:spPr bwMode="auto">
              <a:xfrm>
                <a:off x="-1022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2" name="Freeform 80"/>
              <p:cNvSpPr>
                <a:spLocks/>
              </p:cNvSpPr>
              <p:nvPr/>
            </p:nvSpPr>
            <p:spPr bwMode="auto">
              <a:xfrm>
                <a:off x="-1022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3" name="Freeform 81"/>
              <p:cNvSpPr>
                <a:spLocks/>
              </p:cNvSpPr>
              <p:nvPr/>
            </p:nvSpPr>
            <p:spPr bwMode="auto">
              <a:xfrm>
                <a:off x="-1022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0 h 39"/>
                  <a:gd name="T6" fmla="*/ 0 w 8"/>
                  <a:gd name="T7" fmla="*/ 31 h 39"/>
                  <a:gd name="T8" fmla="*/ 0 w 8"/>
                  <a:gd name="T9" fmla="*/ 39 h 39"/>
                  <a:gd name="T10" fmla="*/ 8 w 8"/>
                  <a:gd name="T11" fmla="*/ 31 h 39"/>
                  <a:gd name="T12" fmla="*/ 8 w 8"/>
                  <a:gd name="T13" fmla="*/ 0 h 39"/>
                  <a:gd name="T14" fmla="*/ 0 w 8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4" name="Freeform 82"/>
              <p:cNvSpPr>
                <a:spLocks/>
              </p:cNvSpPr>
              <p:nvPr/>
            </p:nvSpPr>
            <p:spPr bwMode="auto">
              <a:xfrm>
                <a:off x="-1022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0 h 39"/>
                  <a:gd name="T6" fmla="*/ 0 w 8"/>
                  <a:gd name="T7" fmla="*/ 31 h 39"/>
                  <a:gd name="T8" fmla="*/ 0 w 8"/>
                  <a:gd name="T9" fmla="*/ 39 h 39"/>
                  <a:gd name="T10" fmla="*/ 8 w 8"/>
                  <a:gd name="T11" fmla="*/ 31 h 39"/>
                  <a:gd name="T12" fmla="*/ 8 w 8"/>
                  <a:gd name="T13" fmla="*/ 0 h 39"/>
                  <a:gd name="T14" fmla="*/ 0 w 8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5" name="Freeform 83"/>
              <p:cNvSpPr>
                <a:spLocks/>
              </p:cNvSpPr>
              <p:nvPr/>
            </p:nvSpPr>
            <p:spPr bwMode="auto">
              <a:xfrm>
                <a:off x="-99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6" name="Freeform 84"/>
              <p:cNvSpPr>
                <a:spLocks/>
              </p:cNvSpPr>
              <p:nvPr/>
            </p:nvSpPr>
            <p:spPr bwMode="auto">
              <a:xfrm>
                <a:off x="-99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7" name="Freeform 85"/>
              <p:cNvSpPr>
                <a:spLocks/>
              </p:cNvSpPr>
              <p:nvPr/>
            </p:nvSpPr>
            <p:spPr bwMode="auto">
              <a:xfrm>
                <a:off x="-958" y="2675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0 w 7"/>
                  <a:gd name="T3" fmla="*/ 7 h 39"/>
                  <a:gd name="T4" fmla="*/ 0 w 7"/>
                  <a:gd name="T5" fmla="*/ 31 h 39"/>
                  <a:gd name="T6" fmla="*/ 7 w 7"/>
                  <a:gd name="T7" fmla="*/ 39 h 39"/>
                  <a:gd name="T8" fmla="*/ 7 w 7"/>
                  <a:gd name="T9" fmla="*/ 31 h 39"/>
                  <a:gd name="T10" fmla="*/ 7 w 7"/>
                  <a:gd name="T11" fmla="*/ 7 h 39"/>
                  <a:gd name="T12" fmla="*/ 7 w 7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8" name="Freeform 86"/>
              <p:cNvSpPr>
                <a:spLocks/>
              </p:cNvSpPr>
              <p:nvPr/>
            </p:nvSpPr>
            <p:spPr bwMode="auto">
              <a:xfrm>
                <a:off x="-958" y="2675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0 w 7"/>
                  <a:gd name="T3" fmla="*/ 7 h 39"/>
                  <a:gd name="T4" fmla="*/ 0 w 7"/>
                  <a:gd name="T5" fmla="*/ 31 h 39"/>
                  <a:gd name="T6" fmla="*/ 7 w 7"/>
                  <a:gd name="T7" fmla="*/ 39 h 39"/>
                  <a:gd name="T8" fmla="*/ 7 w 7"/>
                  <a:gd name="T9" fmla="*/ 31 h 39"/>
                  <a:gd name="T10" fmla="*/ 7 w 7"/>
                  <a:gd name="T11" fmla="*/ 7 h 39"/>
                  <a:gd name="T12" fmla="*/ 7 w 7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7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19" name="Freeform 87"/>
              <p:cNvSpPr>
                <a:spLocks/>
              </p:cNvSpPr>
              <p:nvPr/>
            </p:nvSpPr>
            <p:spPr bwMode="auto">
              <a:xfrm>
                <a:off x="-990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0 h 39"/>
                  <a:gd name="T6" fmla="*/ 0 w 8"/>
                  <a:gd name="T7" fmla="*/ 31 h 39"/>
                  <a:gd name="T8" fmla="*/ 0 w 8"/>
                  <a:gd name="T9" fmla="*/ 39 h 39"/>
                  <a:gd name="T10" fmla="*/ 8 w 8"/>
                  <a:gd name="T11" fmla="*/ 31 h 39"/>
                  <a:gd name="T12" fmla="*/ 8 w 8"/>
                  <a:gd name="T13" fmla="*/ 0 h 39"/>
                  <a:gd name="T14" fmla="*/ 0 w 8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0" name="Freeform 88"/>
              <p:cNvSpPr>
                <a:spLocks/>
              </p:cNvSpPr>
              <p:nvPr/>
            </p:nvSpPr>
            <p:spPr bwMode="auto">
              <a:xfrm>
                <a:off x="-990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0 h 39"/>
                  <a:gd name="T6" fmla="*/ 0 w 8"/>
                  <a:gd name="T7" fmla="*/ 31 h 39"/>
                  <a:gd name="T8" fmla="*/ 0 w 8"/>
                  <a:gd name="T9" fmla="*/ 39 h 39"/>
                  <a:gd name="T10" fmla="*/ 8 w 8"/>
                  <a:gd name="T11" fmla="*/ 31 h 39"/>
                  <a:gd name="T12" fmla="*/ 8 w 8"/>
                  <a:gd name="T13" fmla="*/ 0 h 39"/>
                  <a:gd name="T14" fmla="*/ 0 w 8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1" name="Freeform 89"/>
              <p:cNvSpPr>
                <a:spLocks/>
              </p:cNvSpPr>
              <p:nvPr/>
            </p:nvSpPr>
            <p:spPr bwMode="auto">
              <a:xfrm>
                <a:off x="-958" y="2714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7 w 7"/>
                  <a:gd name="T3" fmla="*/ 0 h 39"/>
                  <a:gd name="T4" fmla="*/ 0 w 7"/>
                  <a:gd name="T5" fmla="*/ 0 h 39"/>
                  <a:gd name="T6" fmla="*/ 0 w 7"/>
                  <a:gd name="T7" fmla="*/ 31 h 39"/>
                  <a:gd name="T8" fmla="*/ 7 w 7"/>
                  <a:gd name="T9" fmla="*/ 39 h 39"/>
                  <a:gd name="T10" fmla="*/ 7 w 7"/>
                  <a:gd name="T11" fmla="*/ 31 h 39"/>
                  <a:gd name="T12" fmla="*/ 7 w 7"/>
                  <a:gd name="T13" fmla="*/ 0 h 39"/>
                  <a:gd name="T14" fmla="*/ 7 w 7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2" name="Freeform 90"/>
              <p:cNvSpPr>
                <a:spLocks/>
              </p:cNvSpPr>
              <p:nvPr/>
            </p:nvSpPr>
            <p:spPr bwMode="auto">
              <a:xfrm>
                <a:off x="-958" y="2714"/>
                <a:ext cx="7" cy="39"/>
              </a:xfrm>
              <a:custGeom>
                <a:avLst/>
                <a:gdLst>
                  <a:gd name="T0" fmla="*/ 7 w 7"/>
                  <a:gd name="T1" fmla="*/ 0 h 39"/>
                  <a:gd name="T2" fmla="*/ 7 w 7"/>
                  <a:gd name="T3" fmla="*/ 0 h 39"/>
                  <a:gd name="T4" fmla="*/ 0 w 7"/>
                  <a:gd name="T5" fmla="*/ 0 h 39"/>
                  <a:gd name="T6" fmla="*/ 0 w 7"/>
                  <a:gd name="T7" fmla="*/ 31 h 39"/>
                  <a:gd name="T8" fmla="*/ 7 w 7"/>
                  <a:gd name="T9" fmla="*/ 39 h 39"/>
                  <a:gd name="T10" fmla="*/ 7 w 7"/>
                  <a:gd name="T11" fmla="*/ 31 h 39"/>
                  <a:gd name="T12" fmla="*/ 7 w 7"/>
                  <a:gd name="T13" fmla="*/ 0 h 39"/>
                  <a:gd name="T14" fmla="*/ 7 w 7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9">
                    <a:moveTo>
                      <a:pt x="7" y="0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7" y="39"/>
                    </a:lnTo>
                    <a:lnTo>
                      <a:pt x="7" y="31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3" name="Freeform 91"/>
              <p:cNvSpPr>
                <a:spLocks/>
              </p:cNvSpPr>
              <p:nvPr/>
            </p:nvSpPr>
            <p:spPr bwMode="auto">
              <a:xfrm>
                <a:off x="-990" y="2675"/>
                <a:ext cx="39" cy="7"/>
              </a:xfrm>
              <a:custGeom>
                <a:avLst/>
                <a:gdLst>
                  <a:gd name="T0" fmla="*/ 32 w 39"/>
                  <a:gd name="T1" fmla="*/ 0 h 7"/>
                  <a:gd name="T2" fmla="*/ 8 w 39"/>
                  <a:gd name="T3" fmla="*/ 0 h 7"/>
                  <a:gd name="T4" fmla="*/ 0 w 39"/>
                  <a:gd name="T5" fmla="*/ 0 h 7"/>
                  <a:gd name="T6" fmla="*/ 8 w 39"/>
                  <a:gd name="T7" fmla="*/ 7 h 7"/>
                  <a:gd name="T8" fmla="*/ 32 w 39"/>
                  <a:gd name="T9" fmla="*/ 7 h 7"/>
                  <a:gd name="T10" fmla="*/ 39 w 39"/>
                  <a:gd name="T11" fmla="*/ 0 h 7"/>
                  <a:gd name="T12" fmla="*/ 32 w 39"/>
                  <a:gd name="T13" fmla="*/ 0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7">
                    <a:moveTo>
                      <a:pt x="32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8" y="7"/>
                    </a:lnTo>
                    <a:lnTo>
                      <a:pt x="32" y="7"/>
                    </a:lnTo>
                    <a:lnTo>
                      <a:pt x="39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4" name="Freeform 92"/>
              <p:cNvSpPr>
                <a:spLocks/>
              </p:cNvSpPr>
              <p:nvPr/>
            </p:nvSpPr>
            <p:spPr bwMode="auto">
              <a:xfrm>
                <a:off x="-990" y="2675"/>
                <a:ext cx="39" cy="7"/>
              </a:xfrm>
              <a:custGeom>
                <a:avLst/>
                <a:gdLst>
                  <a:gd name="T0" fmla="*/ 32 w 39"/>
                  <a:gd name="T1" fmla="*/ 0 h 7"/>
                  <a:gd name="T2" fmla="*/ 8 w 39"/>
                  <a:gd name="T3" fmla="*/ 0 h 7"/>
                  <a:gd name="T4" fmla="*/ 0 w 39"/>
                  <a:gd name="T5" fmla="*/ 0 h 7"/>
                  <a:gd name="T6" fmla="*/ 8 w 39"/>
                  <a:gd name="T7" fmla="*/ 7 h 7"/>
                  <a:gd name="T8" fmla="*/ 32 w 39"/>
                  <a:gd name="T9" fmla="*/ 7 h 7"/>
                  <a:gd name="T10" fmla="*/ 39 w 39"/>
                  <a:gd name="T11" fmla="*/ 0 h 7"/>
                  <a:gd name="T12" fmla="*/ 32 w 39"/>
                  <a:gd name="T13" fmla="*/ 0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7">
                    <a:moveTo>
                      <a:pt x="32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8" y="7"/>
                    </a:lnTo>
                    <a:lnTo>
                      <a:pt x="32" y="7"/>
                    </a:lnTo>
                    <a:lnTo>
                      <a:pt x="39" y="0"/>
                    </a:lnTo>
                    <a:lnTo>
                      <a:pt x="3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5" name="Freeform 93"/>
              <p:cNvSpPr>
                <a:spLocks/>
              </p:cNvSpPr>
              <p:nvPr/>
            </p:nvSpPr>
            <p:spPr bwMode="auto">
              <a:xfrm>
                <a:off x="-990" y="2745"/>
                <a:ext cx="39" cy="8"/>
              </a:xfrm>
              <a:custGeom>
                <a:avLst/>
                <a:gdLst>
                  <a:gd name="T0" fmla="*/ 32 w 39"/>
                  <a:gd name="T1" fmla="*/ 0 h 8"/>
                  <a:gd name="T2" fmla="*/ 8 w 39"/>
                  <a:gd name="T3" fmla="*/ 0 h 8"/>
                  <a:gd name="T4" fmla="*/ 0 w 39"/>
                  <a:gd name="T5" fmla="*/ 8 h 8"/>
                  <a:gd name="T6" fmla="*/ 8 w 39"/>
                  <a:gd name="T7" fmla="*/ 8 h 8"/>
                  <a:gd name="T8" fmla="*/ 32 w 39"/>
                  <a:gd name="T9" fmla="*/ 8 h 8"/>
                  <a:gd name="T10" fmla="*/ 39 w 39"/>
                  <a:gd name="T11" fmla="*/ 8 h 8"/>
                  <a:gd name="T12" fmla="*/ 32 w 39"/>
                  <a:gd name="T13" fmla="*/ 0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8">
                    <a:moveTo>
                      <a:pt x="32" y="0"/>
                    </a:moveTo>
                    <a:lnTo>
                      <a:pt x="8" y="0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32" y="8"/>
                    </a:lnTo>
                    <a:lnTo>
                      <a:pt x="39" y="8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6" name="Freeform 94"/>
              <p:cNvSpPr>
                <a:spLocks/>
              </p:cNvSpPr>
              <p:nvPr/>
            </p:nvSpPr>
            <p:spPr bwMode="auto">
              <a:xfrm>
                <a:off x="-990" y="2745"/>
                <a:ext cx="39" cy="8"/>
              </a:xfrm>
              <a:custGeom>
                <a:avLst/>
                <a:gdLst>
                  <a:gd name="T0" fmla="*/ 32 w 39"/>
                  <a:gd name="T1" fmla="*/ 0 h 8"/>
                  <a:gd name="T2" fmla="*/ 8 w 39"/>
                  <a:gd name="T3" fmla="*/ 0 h 8"/>
                  <a:gd name="T4" fmla="*/ 0 w 39"/>
                  <a:gd name="T5" fmla="*/ 8 h 8"/>
                  <a:gd name="T6" fmla="*/ 8 w 39"/>
                  <a:gd name="T7" fmla="*/ 8 h 8"/>
                  <a:gd name="T8" fmla="*/ 32 w 39"/>
                  <a:gd name="T9" fmla="*/ 8 h 8"/>
                  <a:gd name="T10" fmla="*/ 39 w 39"/>
                  <a:gd name="T11" fmla="*/ 8 h 8"/>
                  <a:gd name="T12" fmla="*/ 32 w 39"/>
                  <a:gd name="T13" fmla="*/ 0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" h="8">
                    <a:moveTo>
                      <a:pt x="32" y="0"/>
                    </a:moveTo>
                    <a:lnTo>
                      <a:pt x="8" y="0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32" y="8"/>
                    </a:lnTo>
                    <a:lnTo>
                      <a:pt x="39" y="8"/>
                    </a:lnTo>
                    <a:lnTo>
                      <a:pt x="3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7" name="Freeform 95"/>
              <p:cNvSpPr>
                <a:spLocks/>
              </p:cNvSpPr>
              <p:nvPr/>
            </p:nvSpPr>
            <p:spPr bwMode="auto">
              <a:xfrm>
                <a:off x="-911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8" name="Freeform 96"/>
              <p:cNvSpPr>
                <a:spLocks/>
              </p:cNvSpPr>
              <p:nvPr/>
            </p:nvSpPr>
            <p:spPr bwMode="auto">
              <a:xfrm>
                <a:off x="-911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29" name="Freeform 97"/>
              <p:cNvSpPr>
                <a:spLocks/>
              </p:cNvSpPr>
              <p:nvPr/>
            </p:nvSpPr>
            <p:spPr bwMode="auto">
              <a:xfrm>
                <a:off x="-911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0 h 39"/>
                  <a:gd name="T6" fmla="*/ 0 w 8"/>
                  <a:gd name="T7" fmla="*/ 31 h 39"/>
                  <a:gd name="T8" fmla="*/ 0 w 8"/>
                  <a:gd name="T9" fmla="*/ 39 h 39"/>
                  <a:gd name="T10" fmla="*/ 8 w 8"/>
                  <a:gd name="T11" fmla="*/ 31 h 39"/>
                  <a:gd name="T12" fmla="*/ 8 w 8"/>
                  <a:gd name="T13" fmla="*/ 0 h 39"/>
                  <a:gd name="T14" fmla="*/ 0 w 8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0" name="Freeform 98"/>
              <p:cNvSpPr>
                <a:spLocks/>
              </p:cNvSpPr>
              <p:nvPr/>
            </p:nvSpPr>
            <p:spPr bwMode="auto">
              <a:xfrm>
                <a:off x="-911" y="2714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0 h 39"/>
                  <a:gd name="T4" fmla="*/ 0 w 8"/>
                  <a:gd name="T5" fmla="*/ 0 h 39"/>
                  <a:gd name="T6" fmla="*/ 0 w 8"/>
                  <a:gd name="T7" fmla="*/ 31 h 39"/>
                  <a:gd name="T8" fmla="*/ 0 w 8"/>
                  <a:gd name="T9" fmla="*/ 39 h 39"/>
                  <a:gd name="T10" fmla="*/ 8 w 8"/>
                  <a:gd name="T11" fmla="*/ 31 h 39"/>
                  <a:gd name="T12" fmla="*/ 8 w 8"/>
                  <a:gd name="T13" fmla="*/ 0 h 39"/>
                  <a:gd name="T14" fmla="*/ 0 w 8"/>
                  <a:gd name="T15" fmla="*/ 0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1" name="Freeform 99"/>
              <p:cNvSpPr>
                <a:spLocks/>
              </p:cNvSpPr>
              <p:nvPr/>
            </p:nvSpPr>
            <p:spPr bwMode="auto">
              <a:xfrm>
                <a:off x="-88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2" name="Freeform 100"/>
              <p:cNvSpPr>
                <a:spLocks/>
              </p:cNvSpPr>
              <p:nvPr/>
            </p:nvSpPr>
            <p:spPr bwMode="auto">
              <a:xfrm>
                <a:off x="-880" y="2675"/>
                <a:ext cx="8" cy="39"/>
              </a:xfrm>
              <a:custGeom>
                <a:avLst/>
                <a:gdLst>
                  <a:gd name="T0" fmla="*/ 0 w 8"/>
                  <a:gd name="T1" fmla="*/ 0 h 39"/>
                  <a:gd name="T2" fmla="*/ 0 w 8"/>
                  <a:gd name="T3" fmla="*/ 7 h 39"/>
                  <a:gd name="T4" fmla="*/ 0 w 8"/>
                  <a:gd name="T5" fmla="*/ 31 h 39"/>
                  <a:gd name="T6" fmla="*/ 0 w 8"/>
                  <a:gd name="T7" fmla="*/ 39 h 39"/>
                  <a:gd name="T8" fmla="*/ 8 w 8"/>
                  <a:gd name="T9" fmla="*/ 31 h 39"/>
                  <a:gd name="T10" fmla="*/ 8 w 8"/>
                  <a:gd name="T11" fmla="*/ 7 h 39"/>
                  <a:gd name="T12" fmla="*/ 0 w 8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8" h="39">
                    <a:moveTo>
                      <a:pt x="0" y="0"/>
                    </a:moveTo>
                    <a:lnTo>
                      <a:pt x="0" y="7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8" y="31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3" name="Freeform 101"/>
              <p:cNvSpPr>
                <a:spLocks/>
              </p:cNvSpPr>
              <p:nvPr/>
            </p:nvSpPr>
            <p:spPr bwMode="auto">
              <a:xfrm>
                <a:off x="-880" y="2714"/>
                <a:ext cx="8" cy="31"/>
              </a:xfrm>
              <a:custGeom>
                <a:avLst/>
                <a:gdLst>
                  <a:gd name="T0" fmla="*/ 0 w 8"/>
                  <a:gd name="T1" fmla="*/ 0 h 31"/>
                  <a:gd name="T2" fmla="*/ 0 w 8"/>
                  <a:gd name="T3" fmla="*/ 0 h 31"/>
                  <a:gd name="T4" fmla="*/ 0 w 8"/>
                  <a:gd name="T5" fmla="*/ 0 h 31"/>
                  <a:gd name="T6" fmla="*/ 0 w 8"/>
                  <a:gd name="T7" fmla="*/ 31 h 31"/>
                  <a:gd name="T8" fmla="*/ 0 w 8"/>
                  <a:gd name="T9" fmla="*/ 31 h 31"/>
                  <a:gd name="T10" fmla="*/ 8 w 8"/>
                  <a:gd name="T11" fmla="*/ 15 h 31"/>
                  <a:gd name="T12" fmla="*/ 8 w 8"/>
                  <a:gd name="T13" fmla="*/ 0 h 31"/>
                  <a:gd name="T14" fmla="*/ 0 w 8"/>
                  <a:gd name="T15" fmla="*/ 0 h 3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1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8" y="15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4" name="Freeform 102"/>
              <p:cNvSpPr>
                <a:spLocks/>
              </p:cNvSpPr>
              <p:nvPr/>
            </p:nvSpPr>
            <p:spPr bwMode="auto">
              <a:xfrm>
                <a:off x="-880" y="2714"/>
                <a:ext cx="8" cy="31"/>
              </a:xfrm>
              <a:custGeom>
                <a:avLst/>
                <a:gdLst>
                  <a:gd name="T0" fmla="*/ 0 w 8"/>
                  <a:gd name="T1" fmla="*/ 0 h 31"/>
                  <a:gd name="T2" fmla="*/ 0 w 8"/>
                  <a:gd name="T3" fmla="*/ 0 h 31"/>
                  <a:gd name="T4" fmla="*/ 0 w 8"/>
                  <a:gd name="T5" fmla="*/ 0 h 31"/>
                  <a:gd name="T6" fmla="*/ 0 w 8"/>
                  <a:gd name="T7" fmla="*/ 31 h 31"/>
                  <a:gd name="T8" fmla="*/ 0 w 8"/>
                  <a:gd name="T9" fmla="*/ 31 h 31"/>
                  <a:gd name="T10" fmla="*/ 8 w 8"/>
                  <a:gd name="T11" fmla="*/ 15 h 31"/>
                  <a:gd name="T12" fmla="*/ 8 w 8"/>
                  <a:gd name="T13" fmla="*/ 0 h 31"/>
                  <a:gd name="T14" fmla="*/ 0 w 8"/>
                  <a:gd name="T15" fmla="*/ 0 h 3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31">
                    <a:moveTo>
                      <a:pt x="0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8" y="15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5" name="Freeform 103"/>
              <p:cNvSpPr>
                <a:spLocks/>
              </p:cNvSpPr>
              <p:nvPr/>
            </p:nvSpPr>
            <p:spPr bwMode="auto">
              <a:xfrm>
                <a:off x="-880" y="2675"/>
                <a:ext cx="32" cy="7"/>
              </a:xfrm>
              <a:custGeom>
                <a:avLst/>
                <a:gdLst>
                  <a:gd name="T0" fmla="*/ 32 w 32"/>
                  <a:gd name="T1" fmla="*/ 0 h 7"/>
                  <a:gd name="T2" fmla="*/ 8 w 32"/>
                  <a:gd name="T3" fmla="*/ 0 h 7"/>
                  <a:gd name="T4" fmla="*/ 0 w 32"/>
                  <a:gd name="T5" fmla="*/ 0 h 7"/>
                  <a:gd name="T6" fmla="*/ 8 w 32"/>
                  <a:gd name="T7" fmla="*/ 7 h 7"/>
                  <a:gd name="T8" fmla="*/ 24 w 32"/>
                  <a:gd name="T9" fmla="*/ 7 h 7"/>
                  <a:gd name="T10" fmla="*/ 32 w 32"/>
                  <a:gd name="T11" fmla="*/ 0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2" h="7">
                    <a:moveTo>
                      <a:pt x="32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8" y="7"/>
                    </a:lnTo>
                    <a:lnTo>
                      <a:pt x="24" y="7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6" name="Freeform 104"/>
              <p:cNvSpPr>
                <a:spLocks/>
              </p:cNvSpPr>
              <p:nvPr/>
            </p:nvSpPr>
            <p:spPr bwMode="auto">
              <a:xfrm>
                <a:off x="-880" y="2675"/>
                <a:ext cx="32" cy="7"/>
              </a:xfrm>
              <a:custGeom>
                <a:avLst/>
                <a:gdLst>
                  <a:gd name="T0" fmla="*/ 32 w 32"/>
                  <a:gd name="T1" fmla="*/ 0 h 7"/>
                  <a:gd name="T2" fmla="*/ 8 w 32"/>
                  <a:gd name="T3" fmla="*/ 0 h 7"/>
                  <a:gd name="T4" fmla="*/ 0 w 32"/>
                  <a:gd name="T5" fmla="*/ 0 h 7"/>
                  <a:gd name="T6" fmla="*/ 8 w 32"/>
                  <a:gd name="T7" fmla="*/ 7 h 7"/>
                  <a:gd name="T8" fmla="*/ 24 w 32"/>
                  <a:gd name="T9" fmla="*/ 7 h 7"/>
                  <a:gd name="T10" fmla="*/ 32 w 32"/>
                  <a:gd name="T11" fmla="*/ 0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2" h="7">
                    <a:moveTo>
                      <a:pt x="32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8" y="7"/>
                    </a:lnTo>
                    <a:lnTo>
                      <a:pt x="24" y="7"/>
                    </a:lnTo>
                    <a:lnTo>
                      <a:pt x="3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37" name="Rectangle 105"/>
              <p:cNvSpPr>
                <a:spLocks noChangeArrowheads="1"/>
              </p:cNvSpPr>
              <p:nvPr/>
            </p:nvSpPr>
            <p:spPr bwMode="auto">
              <a:xfrm>
                <a:off x="-935" y="2698"/>
                <a:ext cx="8" cy="8"/>
              </a:xfrm>
              <a:prstGeom prst="rect">
                <a:avLst/>
              </a:pr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38" name="Rectangle 106"/>
              <p:cNvSpPr>
                <a:spLocks noChangeArrowheads="1"/>
              </p:cNvSpPr>
              <p:nvPr/>
            </p:nvSpPr>
            <p:spPr bwMode="auto">
              <a:xfrm>
                <a:off x="-935" y="2698"/>
                <a:ext cx="8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39" name="Rectangle 107"/>
              <p:cNvSpPr>
                <a:spLocks noChangeArrowheads="1"/>
              </p:cNvSpPr>
              <p:nvPr/>
            </p:nvSpPr>
            <p:spPr bwMode="auto">
              <a:xfrm>
                <a:off x="-935" y="2722"/>
                <a:ext cx="8" cy="7"/>
              </a:xfrm>
              <a:prstGeom prst="rect">
                <a:avLst/>
              </a:pr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340" name="Rectangle 108"/>
              <p:cNvSpPr>
                <a:spLocks noChangeArrowheads="1"/>
              </p:cNvSpPr>
              <p:nvPr/>
            </p:nvSpPr>
            <p:spPr bwMode="auto">
              <a:xfrm>
                <a:off x="-935" y="2722"/>
                <a:ext cx="8" cy="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</p:grpSp>
        <p:pic>
          <p:nvPicPr>
            <p:cNvPr id="9230" name="Picture 3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6151" y="2580507"/>
              <a:ext cx="417374" cy="420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231" name="Group 313"/>
            <p:cNvGrpSpPr>
              <a:grpSpLocks/>
            </p:cNvGrpSpPr>
            <p:nvPr/>
          </p:nvGrpSpPr>
          <p:grpSpPr bwMode="auto">
            <a:xfrm>
              <a:off x="966151" y="3280507"/>
              <a:ext cx="375145" cy="375145"/>
              <a:chOff x="4127335" y="4524391"/>
              <a:chExt cx="1352106" cy="1352106"/>
            </a:xfrm>
          </p:grpSpPr>
          <p:sp>
            <p:nvSpPr>
              <p:cNvPr id="318" name="Oval 317"/>
              <p:cNvSpPr/>
              <p:nvPr/>
            </p:nvSpPr>
            <p:spPr>
              <a:xfrm>
                <a:off x="4125214" y="4522971"/>
                <a:ext cx="1353586" cy="1353526"/>
              </a:xfrm>
              <a:prstGeom prst="ellipse">
                <a:avLst/>
              </a:prstGeom>
              <a:solidFill>
                <a:srgbClr val="61A8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4610" tIns="54610" rIns="54610" bIns="54610" anchor="ctr"/>
              <a:lstStyle/>
              <a:p>
                <a:pPr>
                  <a:defRPr/>
                </a:pPr>
                <a:endParaRPr lang="en-US" sz="1500" dirty="0" err="1">
                  <a:solidFill>
                    <a:schemeClr val="bg1"/>
                  </a:solidFill>
                </a:endParaRPr>
              </a:p>
            </p:txBody>
          </p:sp>
          <p:sp>
            <p:nvSpPr>
              <p:cNvPr id="9236" name="Freeform 5"/>
              <p:cNvSpPr>
                <a:spLocks noEditPoints="1"/>
              </p:cNvSpPr>
              <p:nvPr/>
            </p:nvSpPr>
            <p:spPr bwMode="auto">
              <a:xfrm>
                <a:off x="4280768" y="4832666"/>
                <a:ext cx="926997" cy="790280"/>
              </a:xfrm>
              <a:custGeom>
                <a:avLst/>
                <a:gdLst>
                  <a:gd name="T0" fmla="*/ 861884 w 1082"/>
                  <a:gd name="T1" fmla="*/ 12857 h 922"/>
                  <a:gd name="T2" fmla="*/ 26559 w 1082"/>
                  <a:gd name="T3" fmla="*/ 338569 h 922"/>
                  <a:gd name="T4" fmla="*/ 29129 w 1082"/>
                  <a:gd name="T5" fmla="*/ 395997 h 922"/>
                  <a:gd name="T6" fmla="*/ 241602 w 1082"/>
                  <a:gd name="T7" fmla="*/ 458568 h 922"/>
                  <a:gd name="T8" fmla="*/ 320422 w 1082"/>
                  <a:gd name="T9" fmla="*/ 710566 h 922"/>
                  <a:gd name="T10" fmla="*/ 381251 w 1082"/>
                  <a:gd name="T11" fmla="*/ 725138 h 922"/>
                  <a:gd name="T12" fmla="*/ 490914 w 1082"/>
                  <a:gd name="T13" fmla="*/ 612853 h 922"/>
                  <a:gd name="T14" fmla="*/ 706814 w 1082"/>
                  <a:gd name="T15" fmla="*/ 771423 h 922"/>
                  <a:gd name="T16" fmla="*/ 777067 w 1082"/>
                  <a:gd name="T17" fmla="*/ 743995 h 922"/>
                  <a:gd name="T18" fmla="*/ 920143 w 1082"/>
                  <a:gd name="T19" fmla="*/ 61714 h 922"/>
                  <a:gd name="T20" fmla="*/ 861884 w 1082"/>
                  <a:gd name="T21" fmla="*/ 12857 h 922"/>
                  <a:gd name="T22" fmla="*/ 757362 w 1082"/>
                  <a:gd name="T23" fmla="*/ 164570 h 922"/>
                  <a:gd name="T24" fmla="*/ 369257 w 1082"/>
                  <a:gd name="T25" fmla="*/ 507425 h 922"/>
                  <a:gd name="T26" fmla="*/ 362403 w 1082"/>
                  <a:gd name="T27" fmla="*/ 521139 h 922"/>
                  <a:gd name="T28" fmla="*/ 347838 w 1082"/>
                  <a:gd name="T29" fmla="*/ 653995 h 922"/>
                  <a:gd name="T30" fmla="*/ 339271 w 1082"/>
                  <a:gd name="T31" fmla="*/ 654852 h 922"/>
                  <a:gd name="T32" fmla="*/ 278442 w 1082"/>
                  <a:gd name="T33" fmla="*/ 455997 h 922"/>
                  <a:gd name="T34" fmla="*/ 287009 w 1082"/>
                  <a:gd name="T35" fmla="*/ 431997 h 922"/>
                  <a:gd name="T36" fmla="*/ 745367 w 1082"/>
                  <a:gd name="T37" fmla="*/ 148285 h 922"/>
                  <a:gd name="T38" fmla="*/ 757362 w 1082"/>
                  <a:gd name="T39" fmla="*/ 164570 h 922"/>
                  <a:gd name="T40" fmla="*/ 757362 w 1082"/>
                  <a:gd name="T41" fmla="*/ 164570 h 922"/>
                  <a:gd name="T42" fmla="*/ 757362 w 1082"/>
                  <a:gd name="T43" fmla="*/ 164570 h 92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82" h="922">
                    <a:moveTo>
                      <a:pt x="1006" y="15"/>
                    </a:moveTo>
                    <a:cubicBezTo>
                      <a:pt x="31" y="395"/>
                      <a:pt x="31" y="395"/>
                      <a:pt x="31" y="395"/>
                    </a:cubicBezTo>
                    <a:cubicBezTo>
                      <a:pt x="0" y="407"/>
                      <a:pt x="1" y="453"/>
                      <a:pt x="34" y="462"/>
                    </a:cubicBezTo>
                    <a:cubicBezTo>
                      <a:pt x="282" y="535"/>
                      <a:pt x="282" y="535"/>
                      <a:pt x="282" y="535"/>
                    </a:cubicBezTo>
                    <a:cubicBezTo>
                      <a:pt x="374" y="829"/>
                      <a:pt x="374" y="829"/>
                      <a:pt x="374" y="829"/>
                    </a:cubicBezTo>
                    <a:cubicBezTo>
                      <a:pt x="384" y="859"/>
                      <a:pt x="423" y="869"/>
                      <a:pt x="445" y="846"/>
                    </a:cubicBezTo>
                    <a:cubicBezTo>
                      <a:pt x="573" y="715"/>
                      <a:pt x="573" y="715"/>
                      <a:pt x="573" y="715"/>
                    </a:cubicBezTo>
                    <a:cubicBezTo>
                      <a:pt x="825" y="900"/>
                      <a:pt x="825" y="900"/>
                      <a:pt x="825" y="900"/>
                    </a:cubicBezTo>
                    <a:cubicBezTo>
                      <a:pt x="856" y="922"/>
                      <a:pt x="899" y="905"/>
                      <a:pt x="907" y="868"/>
                    </a:cubicBezTo>
                    <a:cubicBezTo>
                      <a:pt x="1074" y="72"/>
                      <a:pt x="1074" y="72"/>
                      <a:pt x="1074" y="72"/>
                    </a:cubicBezTo>
                    <a:cubicBezTo>
                      <a:pt x="1082" y="33"/>
                      <a:pt x="1043" y="0"/>
                      <a:pt x="1006" y="15"/>
                    </a:cubicBezTo>
                    <a:close/>
                    <a:moveTo>
                      <a:pt x="884" y="192"/>
                    </a:moveTo>
                    <a:cubicBezTo>
                      <a:pt x="431" y="592"/>
                      <a:pt x="431" y="592"/>
                      <a:pt x="431" y="592"/>
                    </a:cubicBezTo>
                    <a:cubicBezTo>
                      <a:pt x="427" y="596"/>
                      <a:pt x="424" y="602"/>
                      <a:pt x="423" y="608"/>
                    </a:cubicBezTo>
                    <a:cubicBezTo>
                      <a:pt x="406" y="763"/>
                      <a:pt x="406" y="763"/>
                      <a:pt x="406" y="763"/>
                    </a:cubicBezTo>
                    <a:cubicBezTo>
                      <a:pt x="405" y="768"/>
                      <a:pt x="398" y="768"/>
                      <a:pt x="396" y="764"/>
                    </a:cubicBezTo>
                    <a:cubicBezTo>
                      <a:pt x="325" y="532"/>
                      <a:pt x="325" y="532"/>
                      <a:pt x="325" y="532"/>
                    </a:cubicBezTo>
                    <a:cubicBezTo>
                      <a:pt x="321" y="522"/>
                      <a:pt x="326" y="510"/>
                      <a:pt x="335" y="504"/>
                    </a:cubicBezTo>
                    <a:cubicBezTo>
                      <a:pt x="870" y="173"/>
                      <a:pt x="870" y="173"/>
                      <a:pt x="870" y="173"/>
                    </a:cubicBezTo>
                    <a:cubicBezTo>
                      <a:pt x="882" y="165"/>
                      <a:pt x="895" y="182"/>
                      <a:pt x="884" y="192"/>
                    </a:cubicBezTo>
                    <a:close/>
                    <a:moveTo>
                      <a:pt x="884" y="192"/>
                    </a:moveTo>
                    <a:cubicBezTo>
                      <a:pt x="884" y="192"/>
                      <a:pt x="884" y="192"/>
                      <a:pt x="884" y="19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32" name="Group 111"/>
            <p:cNvGrpSpPr>
              <a:grpSpLocks noChangeAspect="1"/>
            </p:cNvGrpSpPr>
            <p:nvPr/>
          </p:nvGrpSpPr>
          <p:grpSpPr bwMode="auto">
            <a:xfrm>
              <a:off x="1381380" y="2939908"/>
              <a:ext cx="398204" cy="398204"/>
              <a:chOff x="-2113" y="2434"/>
              <a:chExt cx="1031" cy="1031"/>
            </a:xfrm>
          </p:grpSpPr>
          <p:sp>
            <p:nvSpPr>
              <p:cNvPr id="9233" name="Oval 112"/>
              <p:cNvSpPr>
                <a:spLocks noChangeArrowheads="1"/>
              </p:cNvSpPr>
              <p:nvPr/>
            </p:nvSpPr>
            <p:spPr bwMode="auto">
              <a:xfrm>
                <a:off x="-2113" y="2434"/>
                <a:ext cx="1031" cy="1031"/>
              </a:xfrm>
              <a:prstGeom prst="ellipse">
                <a:avLst/>
              </a:prstGeom>
              <a:solidFill>
                <a:srgbClr val="00B9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234" name="Freeform 113"/>
              <p:cNvSpPr>
                <a:spLocks/>
              </p:cNvSpPr>
              <p:nvPr/>
            </p:nvSpPr>
            <p:spPr bwMode="auto">
              <a:xfrm>
                <a:off x="-1887" y="2656"/>
                <a:ext cx="595" cy="575"/>
              </a:xfrm>
              <a:custGeom>
                <a:avLst/>
                <a:gdLst>
                  <a:gd name="T0" fmla="*/ 564 w 250"/>
                  <a:gd name="T1" fmla="*/ 178 h 242"/>
                  <a:gd name="T2" fmla="*/ 302 w 250"/>
                  <a:gd name="T3" fmla="*/ 542 h 242"/>
                  <a:gd name="T4" fmla="*/ 183 w 250"/>
                  <a:gd name="T5" fmla="*/ 492 h 242"/>
                  <a:gd name="T6" fmla="*/ 86 w 250"/>
                  <a:gd name="T7" fmla="*/ 204 h 242"/>
                  <a:gd name="T8" fmla="*/ 21 w 250"/>
                  <a:gd name="T9" fmla="*/ 223 h 242"/>
                  <a:gd name="T10" fmla="*/ 0 w 250"/>
                  <a:gd name="T11" fmla="*/ 192 h 242"/>
                  <a:gd name="T12" fmla="*/ 169 w 250"/>
                  <a:gd name="T13" fmla="*/ 64 h 242"/>
                  <a:gd name="T14" fmla="*/ 267 w 250"/>
                  <a:gd name="T15" fmla="*/ 259 h 242"/>
                  <a:gd name="T16" fmla="*/ 312 w 250"/>
                  <a:gd name="T17" fmla="*/ 371 h 242"/>
                  <a:gd name="T18" fmla="*/ 390 w 250"/>
                  <a:gd name="T19" fmla="*/ 271 h 242"/>
                  <a:gd name="T20" fmla="*/ 326 w 250"/>
                  <a:gd name="T21" fmla="*/ 192 h 242"/>
                  <a:gd name="T22" fmla="*/ 564 w 250"/>
                  <a:gd name="T23" fmla="*/ 178 h 24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0" h="242">
                    <a:moveTo>
                      <a:pt x="237" y="75"/>
                    </a:moveTo>
                    <a:cubicBezTo>
                      <a:pt x="224" y="150"/>
                      <a:pt x="149" y="213"/>
                      <a:pt x="127" y="228"/>
                    </a:cubicBezTo>
                    <a:cubicBezTo>
                      <a:pt x="104" y="242"/>
                      <a:pt x="84" y="222"/>
                      <a:pt x="77" y="207"/>
                    </a:cubicBezTo>
                    <a:cubicBezTo>
                      <a:pt x="68" y="189"/>
                      <a:pt x="43" y="94"/>
                      <a:pt x="36" y="86"/>
                    </a:cubicBezTo>
                    <a:cubicBezTo>
                      <a:pt x="29" y="78"/>
                      <a:pt x="9" y="94"/>
                      <a:pt x="9" y="94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81"/>
                      <a:pt x="40" y="33"/>
                      <a:pt x="71" y="27"/>
                    </a:cubicBezTo>
                    <a:cubicBezTo>
                      <a:pt x="104" y="21"/>
                      <a:pt x="104" y="77"/>
                      <a:pt x="112" y="109"/>
                    </a:cubicBezTo>
                    <a:cubicBezTo>
                      <a:pt x="119" y="139"/>
                      <a:pt x="124" y="156"/>
                      <a:pt x="131" y="156"/>
                    </a:cubicBezTo>
                    <a:cubicBezTo>
                      <a:pt x="138" y="156"/>
                      <a:pt x="150" y="140"/>
                      <a:pt x="164" y="114"/>
                    </a:cubicBezTo>
                    <a:cubicBezTo>
                      <a:pt x="178" y="87"/>
                      <a:pt x="164" y="64"/>
                      <a:pt x="137" y="81"/>
                    </a:cubicBezTo>
                    <a:cubicBezTo>
                      <a:pt x="147" y="15"/>
                      <a:pt x="250" y="0"/>
                      <a:pt x="237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  <p:bldP spid="11" grpId="0" animBg="1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43000" y="928767"/>
            <a:ext cx="74374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Вызов эмоций </a:t>
            </a:r>
            <a:r>
              <a:rPr lang="ru-RU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попытка поторопить, напугать «жертву» или каким-либо другим образом заинтересовать ее.</a:t>
            </a:r>
            <a:endParaRPr lang="ru-RU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143001" y="3429000"/>
            <a:ext cx="74374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Маскировка </a:t>
            </a:r>
            <a:r>
              <a:rPr lang="ru-RU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попытка выдать себя за представителей известных компаний, руководство, коллег, родных и т.п.</a:t>
            </a:r>
            <a:endParaRPr lang="ru-RU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31518" y="5959614"/>
            <a:ext cx="89503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Попытка заставить совершить какие-либо действия (перейти по ссылке, сообщить что-то, ввести логин/пароль, перечислить деньги и т.п.</a:t>
            </a:r>
            <a:endParaRPr lang="ru-RU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8" name="TextBox 8"/>
          <p:cNvSpPr txBox="1">
            <a:spLocks noChangeArrowheads="1"/>
          </p:cNvSpPr>
          <p:nvPr/>
        </p:nvSpPr>
        <p:spPr bwMode="auto">
          <a:xfrm>
            <a:off x="466725" y="-112713"/>
            <a:ext cx="6057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latin typeface="KPMG Cyrillic Extralight" panose="020B0303030202040204" pitchFamily="34" charset="-52"/>
              </a:rPr>
              <a:t>Основные приемы </a:t>
            </a: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фишинга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8F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14288"/>
            <a:ext cx="9439275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512763" y="-1588"/>
            <a:ext cx="60579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Методы </a:t>
            </a:r>
            <a:r>
              <a:rPr lang="ru-RU" altLang="en-US" sz="4800" dirty="0" err="1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фишинга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30675" y="2987675"/>
            <a:ext cx="4006850" cy="547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130675" y="2987675"/>
            <a:ext cx="3854450" cy="547688"/>
          </a:xfrm>
          <a:prstGeom prst="rect">
            <a:avLst/>
          </a:prstGeom>
          <a:solidFill>
            <a:schemeClr val="bg1">
              <a:alpha val="0"/>
            </a:schemeClr>
          </a:solidFill>
          <a:ln w="38100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ular Callout 9"/>
          <p:cNvSpPr/>
          <p:nvPr/>
        </p:nvSpPr>
        <p:spPr>
          <a:xfrm>
            <a:off x="6311900" y="1292225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Побуждение к переходу по ссылке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8F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0"/>
            <a:ext cx="9439275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512763" y="0"/>
            <a:ext cx="60579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Методы </a:t>
            </a:r>
            <a:r>
              <a:rPr lang="ru-RU" altLang="en-US" sz="4800" dirty="0" err="1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фишинга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98925" y="3475038"/>
            <a:ext cx="3856038" cy="547687"/>
          </a:xfrm>
          <a:prstGeom prst="rect">
            <a:avLst/>
          </a:prstGeom>
          <a:solidFill>
            <a:schemeClr val="bg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ular Callout 7"/>
          <p:cNvSpPr/>
          <p:nvPr/>
        </p:nvSpPr>
        <p:spPr>
          <a:xfrm>
            <a:off x="6281738" y="1779588"/>
            <a:ext cx="4922837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Побуждение к скачиванию файла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4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8F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3175"/>
            <a:ext cx="9439275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130675" y="2955925"/>
            <a:ext cx="3854450" cy="1006475"/>
          </a:xfrm>
          <a:prstGeom prst="rect">
            <a:avLst/>
          </a:prstGeom>
          <a:solidFill>
            <a:schemeClr val="bg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ular Callout 8"/>
          <p:cNvSpPr/>
          <p:nvPr/>
        </p:nvSpPr>
        <p:spPr>
          <a:xfrm>
            <a:off x="6311900" y="1262063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Запрос учетных данных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9" name="TextBox 5"/>
          <p:cNvSpPr txBox="1">
            <a:spLocks noChangeArrowheads="1"/>
          </p:cNvSpPr>
          <p:nvPr/>
        </p:nvSpPr>
        <p:spPr bwMode="auto">
          <a:xfrm>
            <a:off x="512763" y="0"/>
            <a:ext cx="60579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Методы </a:t>
            </a:r>
            <a:r>
              <a:rPr lang="ru-RU" altLang="en-US" sz="4800" dirty="0" err="1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фишинга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9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30" t="3444"/>
          <a:stretch>
            <a:fillRect/>
          </a:stretch>
        </p:blipFill>
        <p:spPr bwMode="auto">
          <a:xfrm>
            <a:off x="9418638" y="-76200"/>
            <a:ext cx="2522537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41" name="TextBox 3"/>
          <p:cNvSpPr txBox="1">
            <a:spLocks noChangeArrowheads="1"/>
          </p:cNvSpPr>
          <p:nvPr/>
        </p:nvSpPr>
        <p:spPr bwMode="auto">
          <a:xfrm>
            <a:off x="254000" y="207963"/>
            <a:ext cx="1104152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Правила использования электронных средств коммуникации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97050" y="1476375"/>
            <a:ext cx="75279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«Презумпция недоверия» - будьте начеку! Внимательно относитесь к входящим письмам, СМС и звонкам, проверяйте их на основные признаки </a:t>
            </a:r>
            <a:r>
              <a:rPr lang="ru-RU" altLang="en-US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фишинга</a:t>
            </a: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97050" y="2813050"/>
            <a:ext cx="7527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 если Вы по неосторожности открыли вложение, не выходите из «режима безопасного просмотра».</a:t>
            </a:r>
            <a:endParaRPr lang="ru-RU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97050" y="3910013"/>
            <a:ext cx="75279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</a:rPr>
              <a:t>Не открывайте вложения к письмам, которые пришли от </a:t>
            </a:r>
            <a:r>
              <a:rPr lang="ru-RU" altLang="en-US" sz="2000" dirty="0" err="1" smtClean="0">
                <a:solidFill>
                  <a:schemeClr val="bg1"/>
                </a:solidFill>
              </a:rPr>
              <a:t>недоверенных</a:t>
            </a:r>
            <a:r>
              <a:rPr lang="ru-RU" altLang="en-US" sz="2000" dirty="0" smtClean="0">
                <a:solidFill>
                  <a:schemeClr val="bg1"/>
                </a:solidFill>
              </a:rPr>
              <a:t> источников, а также не переходите по ссылкам в таких письмах.</a:t>
            </a:r>
            <a:endParaRPr lang="ru-RU" altLang="en-US" sz="20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797050" y="5230813"/>
            <a:ext cx="7527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</a:rPr>
              <a:t>Не поддавайтесь эмоциям. Потратьте хотя бы 10 минут для проведения проверки достоверности полученной информации.</a:t>
            </a:r>
            <a:endParaRPr lang="ru-RU" alt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9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30" t="3444"/>
          <a:stretch>
            <a:fillRect/>
          </a:stretch>
        </p:blipFill>
        <p:spPr bwMode="auto">
          <a:xfrm>
            <a:off x="9418638" y="-76200"/>
            <a:ext cx="2522537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22438" y="2864246"/>
            <a:ext cx="70993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соглашайтесь выполнять предложенные инструкции. По возможности уточните информацию по дублирующим каналам (например, по известному личному номеру телефона). При необходимости проконсультируйтесь у руководства.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24025" y="4717257"/>
            <a:ext cx="76946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Внимательно смотрите на адрес отправителя.</a:t>
            </a:r>
            <a:endParaRPr lang="ru-RU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24025" y="1793875"/>
            <a:ext cx="70993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Переходя по ссылкам, проверяйте путь, по которому они ведут. Для этого достаточно навести курсор мыши на ссылку.</a:t>
            </a:r>
            <a:endParaRPr lang="ru-RU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22438" y="5257800"/>
            <a:ext cx="71008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сомневаетесь – перешлите письмо в техподдержку. </a:t>
            </a:r>
            <a:endParaRPr lang="ru-RU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9" name="TextBox 3"/>
          <p:cNvSpPr txBox="1">
            <a:spLocks noChangeArrowheads="1"/>
          </p:cNvSpPr>
          <p:nvPr/>
        </p:nvSpPr>
        <p:spPr bwMode="auto">
          <a:xfrm>
            <a:off x="254000" y="207963"/>
            <a:ext cx="1086940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Правила использования электронных средств коммуникации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9" b="3746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449B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84225" y="1924050"/>
            <a:ext cx="604838" cy="576263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1</a:t>
            </a:r>
            <a:endParaRPr lang="en-US" sz="2400" b="1" dirty="0"/>
          </a:p>
        </p:txBody>
      </p:sp>
      <p:sp>
        <p:nvSpPr>
          <p:cNvPr id="21" name="Rectangle 20"/>
          <p:cNvSpPr/>
          <p:nvPr/>
        </p:nvSpPr>
        <p:spPr>
          <a:xfrm>
            <a:off x="784225" y="2522538"/>
            <a:ext cx="604838" cy="577850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2</a:t>
            </a:r>
            <a:endParaRPr lang="en-US" sz="2400" b="1" dirty="0"/>
          </a:p>
        </p:txBody>
      </p:sp>
      <p:sp>
        <p:nvSpPr>
          <p:cNvPr id="22" name="Rectangle 21"/>
          <p:cNvSpPr/>
          <p:nvPr/>
        </p:nvSpPr>
        <p:spPr>
          <a:xfrm>
            <a:off x="784225" y="3122613"/>
            <a:ext cx="604838" cy="577850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3</a:t>
            </a:r>
            <a:endParaRPr lang="en-US" sz="2400" b="1" dirty="0"/>
          </a:p>
        </p:txBody>
      </p:sp>
      <p:sp>
        <p:nvSpPr>
          <p:cNvPr id="23" name="Rectangle 22"/>
          <p:cNvSpPr/>
          <p:nvPr/>
        </p:nvSpPr>
        <p:spPr>
          <a:xfrm>
            <a:off x="784225" y="3722688"/>
            <a:ext cx="604838" cy="577850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4</a:t>
            </a:r>
            <a:endParaRPr lang="en-US" sz="2400" b="1" dirty="0"/>
          </a:p>
        </p:txBody>
      </p:sp>
      <p:sp>
        <p:nvSpPr>
          <p:cNvPr id="24" name="Rectangle 23"/>
          <p:cNvSpPr/>
          <p:nvPr/>
        </p:nvSpPr>
        <p:spPr>
          <a:xfrm>
            <a:off x="784225" y="4322763"/>
            <a:ext cx="604838" cy="577850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5</a:t>
            </a:r>
            <a:endParaRPr lang="en-US" sz="2400" b="1" dirty="0"/>
          </a:p>
        </p:txBody>
      </p:sp>
      <p:sp>
        <p:nvSpPr>
          <p:cNvPr id="25" name="Rectangle 24"/>
          <p:cNvSpPr/>
          <p:nvPr/>
        </p:nvSpPr>
        <p:spPr>
          <a:xfrm>
            <a:off x="784225" y="4922838"/>
            <a:ext cx="604838" cy="577850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6</a:t>
            </a:r>
            <a:endParaRPr lang="en-US" sz="2400" b="1" dirty="0"/>
          </a:p>
        </p:txBody>
      </p:sp>
      <p:sp>
        <p:nvSpPr>
          <p:cNvPr id="26" name="Rectangle 25"/>
          <p:cNvSpPr/>
          <p:nvPr/>
        </p:nvSpPr>
        <p:spPr>
          <a:xfrm>
            <a:off x="784225" y="5522913"/>
            <a:ext cx="604838" cy="576262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7</a:t>
            </a:r>
            <a:endParaRPr lang="en-US" sz="2400" b="1" dirty="0"/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5016500" y="469900"/>
            <a:ext cx="2679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Изучим подробнее признаки </a:t>
            </a:r>
            <a:r>
              <a:rPr lang="ru-RU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фишинга</a:t>
            </a:r>
            <a:r>
              <a:rPr lang="ru-RU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по электронной почте.</a:t>
            </a:r>
            <a:endParaRPr lang="ru-RU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 flipH="1">
            <a:off x="1481138" y="1924050"/>
            <a:ext cx="5383212" cy="5762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 отправителя: общедоступный сервис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flipH="1">
            <a:off x="1481138" y="2530475"/>
            <a:ext cx="5383212" cy="5699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или заголовок: призывает к немедленному действию («срочно», «важно»)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 flipH="1">
            <a:off x="1481138" y="3128963"/>
            <a:ext cx="5383212" cy="5715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Обращение: в общей форме («коллеги»)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 flipH="1">
            <a:off x="1481138" y="3729038"/>
            <a:ext cx="5383212" cy="5778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Обращение: в общей форме («коллеги»)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 flipH="1">
            <a:off x="1481138" y="5535613"/>
            <a:ext cx="5383212" cy="5715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Орфографические и стилистические ошибки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 flipH="1">
            <a:off x="1481138" y="4330700"/>
            <a:ext cx="5383212" cy="5778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Вложения и ссылки: просьба их открыть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 flipH="1">
            <a:off x="1481138" y="4932363"/>
            <a:ext cx="5383212" cy="5762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Используется символика компании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7" presetClass="emph" presetSubtype="0" repeatCount="2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625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625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625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625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2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5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25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25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625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6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25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625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25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625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2" grpId="0" animBg="1"/>
      <p:bldP spid="12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  <p:bldP spid="30" grpId="0" animBg="1"/>
      <p:bldP spid="31" grpId="0" animBg="1"/>
      <p:bldP spid="32" grpId="0" animBg="1"/>
      <p:bldP spid="35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6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0"/>
          <a:stretch>
            <a:fillRect/>
          </a:stretch>
        </p:blipFill>
        <p:spPr bwMode="auto">
          <a:xfrm>
            <a:off x="0" y="266700"/>
            <a:ext cx="12192000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807746" y="4023360"/>
            <a:ext cx="6610892" cy="1231999"/>
          </a:xfrm>
          <a:prstGeom prst="rect">
            <a:avLst/>
          </a:prstGeom>
          <a:solidFill>
            <a:schemeClr val="bg1">
              <a:alpha val="0"/>
            </a:schemeClr>
          </a:solidFill>
          <a:ln w="38100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ular Callout 5"/>
          <p:cNvSpPr/>
          <p:nvPr/>
        </p:nvSpPr>
        <p:spPr>
          <a:xfrm>
            <a:off x="6909137" y="2274281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Просьба включить макросы</a:t>
            </a:r>
            <a:endParaRPr lang="ru-RU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8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Если вы открыли вложение из письма, полученного из </a:t>
            </a:r>
            <a:r>
              <a:rPr lang="ru-RU" sz="1600" dirty="0" err="1">
                <a:solidFill>
                  <a:schemeClr val="tx1"/>
                </a:solidFill>
              </a:rPr>
              <a:t>недоверенного</a:t>
            </a:r>
            <a:r>
              <a:rPr lang="ru-RU" sz="1600" dirty="0">
                <a:solidFill>
                  <a:schemeClr val="tx1"/>
                </a:solidFill>
              </a:rPr>
              <a:t> источника, не нажимайте кнопку «Включить содержимое» - </a:t>
            </a:r>
            <a:r>
              <a:rPr lang="ru-RU" sz="1600" b="1" dirty="0">
                <a:solidFill>
                  <a:schemeClr val="tx1"/>
                </a:solidFill>
              </a:rPr>
              <a:t>это запустит исполнение вредоносного кода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latin typeface="KPMG Cyrillic Extralight" panose="020B0303030202040204" pitchFamily="34" charset="-52"/>
              </a:rPr>
              <a:t>Признаки </a:t>
            </a: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фишинга</a:t>
            </a:r>
            <a:r>
              <a:rPr lang="ru-RU" altLang="en-US" sz="4800" dirty="0" smtClean="0">
                <a:latin typeface="KPMG Cyrillic Extralight" panose="020B0303030202040204" pitchFamily="34" charset="-52"/>
              </a:rPr>
              <a:t> по электронной почте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7" grpId="1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6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213873" y="614344"/>
            <a:ext cx="286543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На доске перечислены наиболее опасные форматы файлов, которые могут быть во вложении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" r="6255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5763" y="5516563"/>
            <a:ext cx="790575" cy="11509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1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 flipH="1">
            <a:off x="1203325" y="5516563"/>
            <a:ext cx="8855075" cy="11509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СМС пришло с неизвестного номера. Оповещение о действиях с картой приходят с сервисного номера банка. Кроме того, оповещения от банка всегда находятся в рамках одного СМС-диалога. Если при получении такого уведомления появился новый диалог, это признак мошенничества.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6845300" y="684213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СМС с неизвестного номера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41875" y="2374900"/>
            <a:ext cx="3209925" cy="488950"/>
          </a:xfrm>
          <a:prstGeom prst="rect">
            <a:avLst/>
          </a:prstGeom>
          <a:solidFill>
            <a:schemeClr val="bg1">
              <a:alpha val="0"/>
            </a:schemeClr>
          </a:solidFill>
          <a:ln w="34925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465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</a:t>
            </a:r>
            <a:r>
              <a:rPr lang="ru-RU" altLang="en-US" sz="4800" dirty="0" smtClean="0">
                <a:latin typeface="KPMG Cyrillic Extralight" panose="020B0303030202040204" pitchFamily="34" charset="-52"/>
              </a:rPr>
              <a:t> по СМС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7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" r="6255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2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СМС указан неизвестный номер, не принадлежащий банку. Все сервисные номера вашего банка вы можете уточнить в договоре с банком, на банковской карте либо на официальном сайте банка.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6515100" y="1712913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Указан неизвестный номер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24413" y="3387725"/>
            <a:ext cx="3209925" cy="490538"/>
          </a:xfrm>
          <a:prstGeom prst="rect">
            <a:avLst/>
          </a:prstGeom>
          <a:solidFill>
            <a:schemeClr val="bg1">
              <a:alpha val="0"/>
            </a:schemeClr>
          </a:solidFill>
          <a:ln w="34925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489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</a:t>
            </a:r>
            <a:r>
              <a:rPr lang="ru-RU" altLang="en-US" sz="4800" dirty="0" smtClean="0">
                <a:latin typeface="KPMG Cyrillic Extralight" panose="020B0303030202040204" pitchFamily="34" charset="-52"/>
              </a:rPr>
              <a:t> по СМС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8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8" r="6143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Ссылка в сообщении ведет на сайт, не имеющий отношения к официальному сайту Компании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6515100" y="1712913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Ссылка на неизвестный сайт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24413" y="3387725"/>
            <a:ext cx="3209925" cy="490538"/>
          </a:xfrm>
          <a:prstGeom prst="rect">
            <a:avLst/>
          </a:prstGeom>
          <a:solidFill>
            <a:schemeClr val="bg1">
              <a:alpha val="0"/>
            </a:schemeClr>
          </a:solidFill>
          <a:ln w="34925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Action Button: Forward or Next 1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Action Button: Back or Previous 1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85763" y="5665788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3</a:t>
            </a:r>
            <a:endParaRPr lang="en-US" sz="2400" b="1" dirty="0"/>
          </a:p>
        </p:txBody>
      </p:sp>
      <p:sp>
        <p:nvSpPr>
          <p:cNvPr id="21513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</a:t>
            </a:r>
            <a:r>
              <a:rPr lang="ru-RU" altLang="en-US" sz="4800" dirty="0" smtClean="0">
                <a:latin typeface="KPMG Cyrillic Extralight" panose="020B0303030202040204" pitchFamily="34" charset="-52"/>
              </a:rPr>
              <a:t> по СМС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Forward or Next 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Action Button: Back or Previous 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0" r="6372"/>
          <a:stretch>
            <a:fillRect/>
          </a:stretch>
        </p:blipFill>
        <p:spPr bwMode="auto">
          <a:xfrm>
            <a:off x="0" y="4763"/>
            <a:ext cx="12192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4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сообщения обещает бесплатную выгоду.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6515100" y="2581275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Обещание бесплатной выгоды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97438" y="4267200"/>
            <a:ext cx="3209925" cy="490538"/>
          </a:xfrm>
          <a:prstGeom prst="rect">
            <a:avLst/>
          </a:prstGeom>
          <a:solidFill>
            <a:schemeClr val="bg1">
              <a:alpha val="0"/>
            </a:schemeClr>
          </a:solidFill>
          <a:ln w="34925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ction Button: Forward or Next 10">
            <a:hlinkClick r:id="" action="ppaction://hlinkshowjump?jump=nextslide" highlightClick="1"/>
          </p:cNvPr>
          <p:cNvSpPr/>
          <p:nvPr/>
        </p:nvSpPr>
        <p:spPr>
          <a:xfrm>
            <a:off x="11356975" y="60785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Action Button: Back or Previous 11">
            <a:hlinkClick r:id="" action="ppaction://hlinkshowjump?jump=previousslide" highlightClick="1"/>
          </p:cNvPr>
          <p:cNvSpPr/>
          <p:nvPr/>
        </p:nvSpPr>
        <p:spPr>
          <a:xfrm>
            <a:off x="10396538" y="60785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539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800">
                <a:latin typeface="KPMG Extralight" panose="020B0303030202040204" pitchFamily="34" charset="0"/>
              </a:rPr>
              <a:t>SMS phishing</a:t>
            </a: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0" r="6372"/>
          <a:stretch>
            <a:fillRect/>
          </a:stretch>
        </p:blipFill>
        <p:spPr bwMode="auto">
          <a:xfrm>
            <a:off x="0" y="4763"/>
            <a:ext cx="12192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5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сообщения говорит об ограниченности предложения по времени, чтобы заставить получателя спешить.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6865938" y="1484313"/>
            <a:ext cx="4503737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Ограниченность предложения по времени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68863" y="3195638"/>
            <a:ext cx="3209925" cy="584200"/>
          </a:xfrm>
          <a:prstGeom prst="rect">
            <a:avLst/>
          </a:prstGeom>
          <a:solidFill>
            <a:schemeClr val="bg1">
              <a:alpha val="0"/>
            </a:schemeClr>
          </a:solidFill>
          <a:ln w="34925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ction Button: Forward or Next 10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Action Button: Back or Previous 11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561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</a:t>
            </a:r>
            <a:r>
              <a:rPr lang="ru-RU" altLang="en-US" sz="4800" dirty="0" smtClean="0">
                <a:latin typeface="KPMG Cyrillic Extralight" panose="020B0303030202040204" pitchFamily="34" charset="-52"/>
              </a:rPr>
              <a:t> по СМС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8" r="792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1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Звонок поступил с подозрительного номера (мобильный)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6515100" y="1789113"/>
            <a:ext cx="4503738" cy="1006475"/>
          </a:xfrm>
          <a:prstGeom prst="wedgeRectCallout">
            <a:avLst>
              <a:gd name="adj1" fmla="val -37416"/>
              <a:gd name="adj2" fmla="val 1170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Неизвестный номер телефона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84713" y="3487738"/>
            <a:ext cx="3208337" cy="490537"/>
          </a:xfrm>
          <a:prstGeom prst="rect">
            <a:avLst/>
          </a:prstGeom>
          <a:solidFill>
            <a:schemeClr val="bg1">
              <a:alpha val="0"/>
            </a:schemeClr>
          </a:solidFill>
          <a:ln w="34925">
            <a:solidFill>
              <a:srgbClr val="EE41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Action Button: Forward or Next 11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Action Button: Back or Previous 12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85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latin typeface="KPMG Cyrillic Extralight" panose="020B0303030202040204" pitchFamily="34" charset="-52"/>
              </a:rPr>
              <a:t>Признаки </a:t>
            </a:r>
            <a:r>
              <a:rPr lang="ru-RU" altLang="en-US" sz="4800" dirty="0" err="1" smtClean="0">
                <a:latin typeface="KPMG Cyrillic Extralight" panose="020B0303030202040204" pitchFamily="34" charset="-52"/>
              </a:rPr>
              <a:t>фишинга</a:t>
            </a:r>
            <a:r>
              <a:rPr lang="ru-RU" altLang="en-US" sz="4800" dirty="0" smtClean="0">
                <a:latin typeface="KPMG Cyrillic Extralight" panose="020B0303030202040204" pitchFamily="34" charset="-52"/>
              </a:rPr>
              <a:t> по телефону</a:t>
            </a:r>
            <a:endParaRPr lang="ru-RU" altLang="en-US" sz="4800" dirty="0"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18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2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Звонящий представился сотрудником правоохранительных органов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0" y="1311275"/>
            <a:ext cx="517525" cy="471488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!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7354888" y="304800"/>
            <a:ext cx="4503737" cy="1006475"/>
          </a:xfrm>
          <a:prstGeom prst="wedgeRectCallout">
            <a:avLst>
              <a:gd name="adj1" fmla="val -71258"/>
              <a:gd name="adj2" fmla="val 4887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Попытка вызвать эмоции и оказать давление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ction Button: Forward or Next 9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ction Button: Back or Previous 10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609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Признаки </a:t>
            </a:r>
            <a:r>
              <a:rPr lang="ru-RU" altLang="en-US" sz="4800" dirty="0" err="1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фишинга</a:t>
            </a: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 по телефону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18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 flipH="1">
            <a:off x="1203325" y="5662613"/>
            <a:ext cx="8855075" cy="833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Просьба сообщить информацию о деятельности компании, а также дополнительную контактную информацию для развития атаки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7477125" y="539750"/>
            <a:ext cx="4502150" cy="1006475"/>
          </a:xfrm>
          <a:prstGeom prst="wedgeRectCallout">
            <a:avLst>
              <a:gd name="adj1" fmla="val -71258"/>
              <a:gd name="adj2" fmla="val 4887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Попытка получить конфиденциальную информацию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ction Button: Forward or Next 9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ction Button: Back or Previous 10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096000" y="1311275"/>
            <a:ext cx="517525" cy="471488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85763" y="5662613"/>
            <a:ext cx="790575" cy="833437"/>
          </a:xfrm>
          <a:prstGeom prst="rect">
            <a:avLst/>
          </a:prstGeom>
          <a:solidFill>
            <a:srgbClr val="EE41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3</a:t>
            </a:r>
            <a:endParaRPr lang="en-US" sz="2400" b="1" dirty="0"/>
          </a:p>
        </p:txBody>
      </p:sp>
      <p:sp>
        <p:nvSpPr>
          <p:cNvPr id="26633" name="TextBox 8"/>
          <p:cNvSpPr txBox="1">
            <a:spLocks noChangeArrowheads="1"/>
          </p:cNvSpPr>
          <p:nvPr/>
        </p:nvSpPr>
        <p:spPr bwMode="auto">
          <a:xfrm>
            <a:off x="131763" y="-182563"/>
            <a:ext cx="9286875" cy="83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Признаки </a:t>
            </a:r>
            <a:r>
              <a:rPr lang="ru-RU" altLang="en-US" sz="4800" dirty="0" err="1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фишинга</a:t>
            </a:r>
            <a:r>
              <a:rPr lang="ru-RU" altLang="en-US" sz="48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 по телефону</a:t>
            </a:r>
            <a:endParaRPr lang="ru-RU" altLang="en-US" sz="48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9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11204575" y="5926138"/>
            <a:ext cx="774700" cy="741362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>
          <a:xfrm>
            <a:off x="10244138" y="5926138"/>
            <a:ext cx="774700" cy="741362"/>
          </a:xfrm>
          <a:prstGeom prst="actionButtonBackPrevio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2" name="Rectangle 1"/>
          <p:cNvSpPr>
            <a:spLocks noChangeArrowheads="1"/>
          </p:cNvSpPr>
          <p:nvPr/>
        </p:nvSpPr>
        <p:spPr bwMode="auto">
          <a:xfrm>
            <a:off x="3508375" y="2513013"/>
            <a:ext cx="621195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en-US" sz="8000" dirty="0" smtClean="0">
                <a:solidFill>
                  <a:schemeClr val="bg1"/>
                </a:solidFill>
                <a:latin typeface="KPMG Cyrillic Extralight" panose="020B0303030202040204" pitchFamily="34" charset="-52"/>
              </a:rPr>
              <a:t>Спасибо за внимание!</a:t>
            </a:r>
            <a:endParaRPr lang="ru-RU" altLang="en-US" sz="8000" dirty="0">
              <a:solidFill>
                <a:schemeClr val="bg1"/>
              </a:solidFill>
              <a:latin typeface="KPMG Cyrillic Extralight" panose="020B0303030202040204" pitchFamily="34" charset="-52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3414</TotalTime>
  <Words>707</Words>
  <Application>Microsoft Office PowerPoint</Application>
  <PresentationFormat>Widescreen</PresentationFormat>
  <Paragraphs>93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Calibri</vt:lpstr>
      <vt:lpstr>Arial</vt:lpstr>
      <vt:lpstr>Calibri Light</vt:lpstr>
      <vt:lpstr>KPMG Extralight</vt:lpstr>
      <vt:lpstr>Wingdings</vt:lpstr>
      <vt:lpstr>KPMG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KPMG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Daniyar Mamirov</dc:creator>
  <cp:lastModifiedBy>Yerkin, Damir</cp:lastModifiedBy>
  <cp:revision>65</cp:revision>
  <dcterms:created xsi:type="dcterms:W3CDTF">2018-08-25T05:23:39Z</dcterms:created>
  <dcterms:modified xsi:type="dcterms:W3CDTF">2019-02-06T03:44:46Z</dcterms:modified>
</cp:coreProperties>
</file>