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  <p:sldMasterId id="2147483705" r:id="rId2"/>
  </p:sldMasterIdLst>
  <p:notesMasterIdLst>
    <p:notesMasterId r:id="rId13"/>
  </p:notesMasterIdLst>
  <p:handoutMasterIdLst>
    <p:handoutMasterId r:id="rId14"/>
  </p:handoutMasterIdLst>
  <p:sldIdLst>
    <p:sldId id="308" r:id="rId3"/>
    <p:sldId id="341" r:id="rId4"/>
    <p:sldId id="371" r:id="rId5"/>
    <p:sldId id="362" r:id="rId6"/>
    <p:sldId id="364" r:id="rId7"/>
    <p:sldId id="370" r:id="rId8"/>
    <p:sldId id="353" r:id="rId9"/>
    <p:sldId id="360" r:id="rId10"/>
    <p:sldId id="369" r:id="rId11"/>
    <p:sldId id="337" r:id="rId12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Leelawadee UI Semilight" panose="020B0402040204020203" pitchFamily="34" charset="-34"/>
      <p:regular r:id="rId19"/>
    </p:embeddedFont>
    <p:embeddedFont>
      <p:font typeface="Arial Black" panose="020B0A04020102020204" pitchFamily="34" charset="0"/>
      <p:bold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8E378DC-FD97-4D10-A279-4E984579644D}">
          <p14:sldIdLst>
            <p14:sldId id="308"/>
            <p14:sldId id="341"/>
            <p14:sldId id="371"/>
            <p14:sldId id="362"/>
            <p14:sldId id="364"/>
            <p14:sldId id="370"/>
            <p14:sldId id="353"/>
            <p14:sldId id="360"/>
            <p14:sldId id="369"/>
            <p14:sldId id="33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 Julagay" initials="AJ" lastIdx="6" clrIdx="0">
    <p:extLst>
      <p:ext uri="{19B8F6BF-5375-455C-9EA6-DF929625EA0E}">
        <p15:presenceInfo xmlns:p15="http://schemas.microsoft.com/office/powerpoint/2012/main" userId="Angel Julaga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1329"/>
    <a:srgbClr val="D9ECF2"/>
    <a:srgbClr val="FFE2C4"/>
    <a:srgbClr val="FFEBEC"/>
    <a:srgbClr val="002D40"/>
    <a:srgbClr val="1AA6B7"/>
    <a:srgbClr val="FF414D"/>
    <a:srgbClr val="2E3132"/>
    <a:srgbClr val="596366"/>
    <a:srgbClr val="752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60" autoAdjust="0"/>
  </p:normalViewPr>
  <p:slideViewPr>
    <p:cSldViewPr snapToGrid="0">
      <p:cViewPr varScale="1">
        <p:scale>
          <a:sx n="112" d="100"/>
          <a:sy n="112" d="100"/>
        </p:scale>
        <p:origin x="7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07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FBC09-FA06-4E46-B28A-81A56A134D52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F5C5F-2FE7-481C-9200-EA6350442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0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9B3CA-2D0D-47C2-ADCA-6F431D6ECA53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34DAD-DF98-44E2-A25C-0E8DEB5DE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3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17106" t="-7632" b="-947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985262" y="2922309"/>
            <a:ext cx="5206738" cy="39356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49000"/>
                </a:schemeClr>
              </a:gs>
              <a:gs pos="51000">
                <a:schemeClr val="bg1">
                  <a:alpha val="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7415561" cy="6858000"/>
          </a:xfrm>
          <a:prstGeom prst="rect">
            <a:avLst/>
          </a:prstGeom>
          <a:gradFill>
            <a:gsLst>
              <a:gs pos="42000">
                <a:schemeClr val="bg1">
                  <a:lumMod val="50000"/>
                  <a:alpha val="9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/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5299087 w 12192001"/>
              <a:gd name="connsiteY1" fmla="*/ 0 h 6858000"/>
              <a:gd name="connsiteX2" fmla="*/ 5299087 w 12192001"/>
              <a:gd name="connsiteY2" fmla="*/ 1 h 6858000"/>
              <a:gd name="connsiteX3" fmla="*/ 5923040 w 12192001"/>
              <a:gd name="connsiteY3" fmla="*/ 1 h 6858000"/>
              <a:gd name="connsiteX4" fmla="*/ 12055257 w 12192001"/>
              <a:gd name="connsiteY4" fmla="*/ 1 h 6858000"/>
              <a:gd name="connsiteX5" fmla="*/ 12055257 w 12192001"/>
              <a:gd name="connsiteY5" fmla="*/ 0 h 6858000"/>
              <a:gd name="connsiteX6" fmla="*/ 12192001 w 12192001"/>
              <a:gd name="connsiteY6" fmla="*/ 0 h 6858000"/>
              <a:gd name="connsiteX7" fmla="*/ 12192001 w 12192001"/>
              <a:gd name="connsiteY7" fmla="*/ 6858000 h 6858000"/>
              <a:gd name="connsiteX8" fmla="*/ 12055257 w 12192001"/>
              <a:gd name="connsiteY8" fmla="*/ 6858000 h 6858000"/>
              <a:gd name="connsiteX9" fmla="*/ 12055257 w 12192001"/>
              <a:gd name="connsiteY9" fmla="*/ 6857999 h 6858000"/>
              <a:gd name="connsiteX10" fmla="*/ 10558426 w 12192001"/>
              <a:gd name="connsiteY10" fmla="*/ 6857999 h 6858000"/>
              <a:gd name="connsiteX11" fmla="*/ 11945366 w 12192001"/>
              <a:gd name="connsiteY11" fmla="*/ 4482354 h 6858000"/>
              <a:gd name="connsiteX12" fmla="*/ 11203817 w 12192001"/>
              <a:gd name="connsiteY12" fmla="*/ 4482354 h 6858000"/>
              <a:gd name="connsiteX13" fmla="*/ 9849176 w 12192001"/>
              <a:gd name="connsiteY13" fmla="*/ 6855770 h 6858000"/>
              <a:gd name="connsiteX14" fmla="*/ 9781244 w 12192001"/>
              <a:gd name="connsiteY14" fmla="*/ 6855770 h 6858000"/>
              <a:gd name="connsiteX15" fmla="*/ 12055257 w 12192001"/>
              <a:gd name="connsiteY15" fmla="*/ 2871558 h 6858000"/>
              <a:gd name="connsiteX16" fmla="*/ 12055257 w 12192001"/>
              <a:gd name="connsiteY16" fmla="*/ 1662510 h 6858000"/>
              <a:gd name="connsiteX17" fmla="*/ 12055256 w 12192001"/>
              <a:gd name="connsiteY17" fmla="*/ 1662512 h 6858000"/>
              <a:gd name="connsiteX18" fmla="*/ 12055256 w 12192001"/>
              <a:gd name="connsiteY18" fmla="*/ 2862408 h 6858000"/>
              <a:gd name="connsiteX19" fmla="*/ 11370408 w 12192001"/>
              <a:gd name="connsiteY19" fmla="*/ 2862408 h 6858000"/>
              <a:gd name="connsiteX20" fmla="*/ 9091172 w 12192001"/>
              <a:gd name="connsiteY20" fmla="*/ 6855771 h 6858000"/>
              <a:gd name="connsiteX21" fmla="*/ 9023240 w 12192001"/>
              <a:gd name="connsiteY21" fmla="*/ 6855771 h 6858000"/>
              <a:gd name="connsiteX22" fmla="*/ 12055257 w 12192001"/>
              <a:gd name="connsiteY22" fmla="*/ 1543490 h 6858000"/>
              <a:gd name="connsiteX23" fmla="*/ 12055257 w 12192001"/>
              <a:gd name="connsiteY23" fmla="*/ 1543357 h 6858000"/>
              <a:gd name="connsiteX24" fmla="*/ 11365260 w 12192001"/>
              <a:gd name="connsiteY24" fmla="*/ 1543357 h 6858000"/>
              <a:gd name="connsiteX25" fmla="*/ 8333168 w 12192001"/>
              <a:gd name="connsiteY25" fmla="*/ 6855771 h 6858000"/>
              <a:gd name="connsiteX26" fmla="*/ 8265236 w 12192001"/>
              <a:gd name="connsiteY26" fmla="*/ 6855771 h 6858000"/>
              <a:gd name="connsiteX27" fmla="*/ 11731635 w 12192001"/>
              <a:gd name="connsiteY27" fmla="*/ 782425 h 6858000"/>
              <a:gd name="connsiteX28" fmla="*/ 11041562 w 12192001"/>
              <a:gd name="connsiteY28" fmla="*/ 782425 h 6858000"/>
              <a:gd name="connsiteX29" fmla="*/ 7575164 w 12192001"/>
              <a:gd name="connsiteY29" fmla="*/ 6855770 h 6858000"/>
              <a:gd name="connsiteX30" fmla="*/ 7507232 w 12192001"/>
              <a:gd name="connsiteY30" fmla="*/ 6855770 h 6858000"/>
              <a:gd name="connsiteX31" fmla="*/ 11155680 w 12192001"/>
              <a:gd name="connsiteY31" fmla="*/ 463462 h 6858000"/>
              <a:gd name="connsiteX32" fmla="*/ 11218097 w 12192001"/>
              <a:gd name="connsiteY32" fmla="*/ 348793 h 6858000"/>
              <a:gd name="connsiteX33" fmla="*/ 10531056 w 12192001"/>
              <a:gd name="connsiteY33" fmla="*/ 348793 h 6858000"/>
              <a:gd name="connsiteX34" fmla="*/ 6817160 w 12192001"/>
              <a:gd name="connsiteY34" fmla="*/ 6855770 h 6858000"/>
              <a:gd name="connsiteX35" fmla="*/ 6749228 w 12192001"/>
              <a:gd name="connsiteY35" fmla="*/ 6855770 h 6858000"/>
              <a:gd name="connsiteX36" fmla="*/ 10339375 w 12192001"/>
              <a:gd name="connsiteY36" fmla="*/ 565609 h 6858000"/>
              <a:gd name="connsiteX37" fmla="*/ 9649303 w 12192001"/>
              <a:gd name="connsiteY37" fmla="*/ 565609 h 6858000"/>
              <a:gd name="connsiteX38" fmla="*/ 6059156 w 12192001"/>
              <a:gd name="connsiteY38" fmla="*/ 6855770 h 6858000"/>
              <a:gd name="connsiteX39" fmla="*/ 5991224 w 12192001"/>
              <a:gd name="connsiteY39" fmla="*/ 6855770 h 6858000"/>
              <a:gd name="connsiteX40" fmla="*/ 9705120 w 12192001"/>
              <a:gd name="connsiteY40" fmla="*/ 348793 h 6858000"/>
              <a:gd name="connsiteX41" fmla="*/ 9015048 w 12192001"/>
              <a:gd name="connsiteY41" fmla="*/ 348793 h 6858000"/>
              <a:gd name="connsiteX42" fmla="*/ 5301153 w 12192001"/>
              <a:gd name="connsiteY42" fmla="*/ 6855770 h 6858000"/>
              <a:gd name="connsiteX43" fmla="*/ 5299087 w 12192001"/>
              <a:gd name="connsiteY43" fmla="*/ 6855770 h 6858000"/>
              <a:gd name="connsiteX44" fmla="*/ 5299087 w 12192001"/>
              <a:gd name="connsiteY44" fmla="*/ 6858000 h 6858000"/>
              <a:gd name="connsiteX45" fmla="*/ 0 w 12192001"/>
              <a:gd name="connsiteY4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5299087" y="0"/>
                </a:lnTo>
                <a:lnTo>
                  <a:pt x="5299087" y="1"/>
                </a:lnTo>
                <a:lnTo>
                  <a:pt x="5923040" y="1"/>
                </a:lnTo>
                <a:lnTo>
                  <a:pt x="12055257" y="1"/>
                </a:lnTo>
                <a:lnTo>
                  <a:pt x="12055257" y="0"/>
                </a:lnTo>
                <a:lnTo>
                  <a:pt x="12192001" y="0"/>
                </a:lnTo>
                <a:lnTo>
                  <a:pt x="12192001" y="6858000"/>
                </a:lnTo>
                <a:lnTo>
                  <a:pt x="12055257" y="6858000"/>
                </a:lnTo>
                <a:lnTo>
                  <a:pt x="12055257" y="6857999"/>
                </a:lnTo>
                <a:lnTo>
                  <a:pt x="10558426" y="6857999"/>
                </a:lnTo>
                <a:lnTo>
                  <a:pt x="11945366" y="4482354"/>
                </a:lnTo>
                <a:lnTo>
                  <a:pt x="11203817" y="4482354"/>
                </a:lnTo>
                <a:lnTo>
                  <a:pt x="9849176" y="6855770"/>
                </a:lnTo>
                <a:lnTo>
                  <a:pt x="9781244" y="6855770"/>
                </a:lnTo>
                <a:lnTo>
                  <a:pt x="12055257" y="2871558"/>
                </a:lnTo>
                <a:lnTo>
                  <a:pt x="12055257" y="1662510"/>
                </a:lnTo>
                <a:lnTo>
                  <a:pt x="12055256" y="1662512"/>
                </a:lnTo>
                <a:lnTo>
                  <a:pt x="12055256" y="2862408"/>
                </a:lnTo>
                <a:lnTo>
                  <a:pt x="11370408" y="2862408"/>
                </a:lnTo>
                <a:lnTo>
                  <a:pt x="9091172" y="6855771"/>
                </a:lnTo>
                <a:lnTo>
                  <a:pt x="9023240" y="6855771"/>
                </a:lnTo>
                <a:lnTo>
                  <a:pt x="12055257" y="1543490"/>
                </a:lnTo>
                <a:lnTo>
                  <a:pt x="12055257" y="1543357"/>
                </a:lnTo>
                <a:lnTo>
                  <a:pt x="11365260" y="1543357"/>
                </a:lnTo>
                <a:lnTo>
                  <a:pt x="8333168" y="6855771"/>
                </a:lnTo>
                <a:lnTo>
                  <a:pt x="8265236" y="6855771"/>
                </a:lnTo>
                <a:lnTo>
                  <a:pt x="11731635" y="782425"/>
                </a:lnTo>
                <a:lnTo>
                  <a:pt x="11041562" y="782425"/>
                </a:lnTo>
                <a:lnTo>
                  <a:pt x="7575164" y="6855770"/>
                </a:lnTo>
                <a:lnTo>
                  <a:pt x="7507232" y="6855770"/>
                </a:lnTo>
                <a:lnTo>
                  <a:pt x="11155680" y="463462"/>
                </a:lnTo>
                <a:lnTo>
                  <a:pt x="11218097" y="348793"/>
                </a:lnTo>
                <a:lnTo>
                  <a:pt x="10531056" y="348793"/>
                </a:lnTo>
                <a:lnTo>
                  <a:pt x="6817160" y="6855770"/>
                </a:lnTo>
                <a:lnTo>
                  <a:pt x="6749228" y="6855770"/>
                </a:lnTo>
                <a:lnTo>
                  <a:pt x="10339375" y="565609"/>
                </a:lnTo>
                <a:lnTo>
                  <a:pt x="9649303" y="565609"/>
                </a:lnTo>
                <a:lnTo>
                  <a:pt x="6059156" y="6855770"/>
                </a:lnTo>
                <a:lnTo>
                  <a:pt x="5991224" y="6855770"/>
                </a:lnTo>
                <a:lnTo>
                  <a:pt x="9705120" y="348793"/>
                </a:lnTo>
                <a:lnTo>
                  <a:pt x="9015048" y="348793"/>
                </a:lnTo>
                <a:lnTo>
                  <a:pt x="5301153" y="6855770"/>
                </a:lnTo>
                <a:lnTo>
                  <a:pt x="5299087" y="6855770"/>
                </a:lnTo>
                <a:lnTo>
                  <a:pt x="5299087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30000">
                <a:schemeClr val="accent1">
                  <a:alpha val="80000"/>
                </a:schemeClr>
              </a:gs>
              <a:gs pos="0">
                <a:schemeClr val="accent2">
                  <a:alpha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/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5299087 w 12192001"/>
              <a:gd name="connsiteY1" fmla="*/ 0 h 6858000"/>
              <a:gd name="connsiteX2" fmla="*/ 5299087 w 12192001"/>
              <a:gd name="connsiteY2" fmla="*/ 1 h 6858000"/>
              <a:gd name="connsiteX3" fmla="*/ 5923040 w 12192001"/>
              <a:gd name="connsiteY3" fmla="*/ 1 h 6858000"/>
              <a:gd name="connsiteX4" fmla="*/ 12055257 w 12192001"/>
              <a:gd name="connsiteY4" fmla="*/ 1 h 6858000"/>
              <a:gd name="connsiteX5" fmla="*/ 12055257 w 12192001"/>
              <a:gd name="connsiteY5" fmla="*/ 0 h 6858000"/>
              <a:gd name="connsiteX6" fmla="*/ 12192001 w 12192001"/>
              <a:gd name="connsiteY6" fmla="*/ 0 h 6858000"/>
              <a:gd name="connsiteX7" fmla="*/ 12192001 w 12192001"/>
              <a:gd name="connsiteY7" fmla="*/ 6858000 h 6858000"/>
              <a:gd name="connsiteX8" fmla="*/ 12055257 w 12192001"/>
              <a:gd name="connsiteY8" fmla="*/ 6858000 h 6858000"/>
              <a:gd name="connsiteX9" fmla="*/ 12055257 w 12192001"/>
              <a:gd name="connsiteY9" fmla="*/ 6857999 h 6858000"/>
              <a:gd name="connsiteX10" fmla="*/ 10558426 w 12192001"/>
              <a:gd name="connsiteY10" fmla="*/ 6857999 h 6858000"/>
              <a:gd name="connsiteX11" fmla="*/ 11945366 w 12192001"/>
              <a:gd name="connsiteY11" fmla="*/ 4482354 h 6858000"/>
              <a:gd name="connsiteX12" fmla="*/ 11203817 w 12192001"/>
              <a:gd name="connsiteY12" fmla="*/ 4482354 h 6858000"/>
              <a:gd name="connsiteX13" fmla="*/ 9849176 w 12192001"/>
              <a:gd name="connsiteY13" fmla="*/ 6855770 h 6858000"/>
              <a:gd name="connsiteX14" fmla="*/ 9781244 w 12192001"/>
              <a:gd name="connsiteY14" fmla="*/ 6855770 h 6858000"/>
              <a:gd name="connsiteX15" fmla="*/ 12055257 w 12192001"/>
              <a:gd name="connsiteY15" fmla="*/ 2871558 h 6858000"/>
              <a:gd name="connsiteX16" fmla="*/ 12055257 w 12192001"/>
              <a:gd name="connsiteY16" fmla="*/ 1662510 h 6858000"/>
              <a:gd name="connsiteX17" fmla="*/ 12055256 w 12192001"/>
              <a:gd name="connsiteY17" fmla="*/ 1662512 h 6858000"/>
              <a:gd name="connsiteX18" fmla="*/ 12055256 w 12192001"/>
              <a:gd name="connsiteY18" fmla="*/ 2862408 h 6858000"/>
              <a:gd name="connsiteX19" fmla="*/ 11370408 w 12192001"/>
              <a:gd name="connsiteY19" fmla="*/ 2862408 h 6858000"/>
              <a:gd name="connsiteX20" fmla="*/ 9091172 w 12192001"/>
              <a:gd name="connsiteY20" fmla="*/ 6855771 h 6858000"/>
              <a:gd name="connsiteX21" fmla="*/ 9023240 w 12192001"/>
              <a:gd name="connsiteY21" fmla="*/ 6855771 h 6858000"/>
              <a:gd name="connsiteX22" fmla="*/ 12055257 w 12192001"/>
              <a:gd name="connsiteY22" fmla="*/ 1543490 h 6858000"/>
              <a:gd name="connsiteX23" fmla="*/ 12055257 w 12192001"/>
              <a:gd name="connsiteY23" fmla="*/ 1543357 h 6858000"/>
              <a:gd name="connsiteX24" fmla="*/ 11365260 w 12192001"/>
              <a:gd name="connsiteY24" fmla="*/ 1543357 h 6858000"/>
              <a:gd name="connsiteX25" fmla="*/ 8333168 w 12192001"/>
              <a:gd name="connsiteY25" fmla="*/ 6855771 h 6858000"/>
              <a:gd name="connsiteX26" fmla="*/ 8265236 w 12192001"/>
              <a:gd name="connsiteY26" fmla="*/ 6855771 h 6858000"/>
              <a:gd name="connsiteX27" fmla="*/ 11731635 w 12192001"/>
              <a:gd name="connsiteY27" fmla="*/ 782425 h 6858000"/>
              <a:gd name="connsiteX28" fmla="*/ 11041562 w 12192001"/>
              <a:gd name="connsiteY28" fmla="*/ 782425 h 6858000"/>
              <a:gd name="connsiteX29" fmla="*/ 7575164 w 12192001"/>
              <a:gd name="connsiteY29" fmla="*/ 6855770 h 6858000"/>
              <a:gd name="connsiteX30" fmla="*/ 7507232 w 12192001"/>
              <a:gd name="connsiteY30" fmla="*/ 6855770 h 6858000"/>
              <a:gd name="connsiteX31" fmla="*/ 11155680 w 12192001"/>
              <a:gd name="connsiteY31" fmla="*/ 463462 h 6858000"/>
              <a:gd name="connsiteX32" fmla="*/ 11218097 w 12192001"/>
              <a:gd name="connsiteY32" fmla="*/ 348793 h 6858000"/>
              <a:gd name="connsiteX33" fmla="*/ 10531056 w 12192001"/>
              <a:gd name="connsiteY33" fmla="*/ 348793 h 6858000"/>
              <a:gd name="connsiteX34" fmla="*/ 6817160 w 12192001"/>
              <a:gd name="connsiteY34" fmla="*/ 6855770 h 6858000"/>
              <a:gd name="connsiteX35" fmla="*/ 6749228 w 12192001"/>
              <a:gd name="connsiteY35" fmla="*/ 6855770 h 6858000"/>
              <a:gd name="connsiteX36" fmla="*/ 10339375 w 12192001"/>
              <a:gd name="connsiteY36" fmla="*/ 565609 h 6858000"/>
              <a:gd name="connsiteX37" fmla="*/ 9649303 w 12192001"/>
              <a:gd name="connsiteY37" fmla="*/ 565609 h 6858000"/>
              <a:gd name="connsiteX38" fmla="*/ 6059156 w 12192001"/>
              <a:gd name="connsiteY38" fmla="*/ 6855770 h 6858000"/>
              <a:gd name="connsiteX39" fmla="*/ 5991224 w 12192001"/>
              <a:gd name="connsiteY39" fmla="*/ 6855770 h 6858000"/>
              <a:gd name="connsiteX40" fmla="*/ 9705120 w 12192001"/>
              <a:gd name="connsiteY40" fmla="*/ 348793 h 6858000"/>
              <a:gd name="connsiteX41" fmla="*/ 9015048 w 12192001"/>
              <a:gd name="connsiteY41" fmla="*/ 348793 h 6858000"/>
              <a:gd name="connsiteX42" fmla="*/ 5301153 w 12192001"/>
              <a:gd name="connsiteY42" fmla="*/ 6855770 h 6858000"/>
              <a:gd name="connsiteX43" fmla="*/ 5299087 w 12192001"/>
              <a:gd name="connsiteY43" fmla="*/ 6855770 h 6858000"/>
              <a:gd name="connsiteX44" fmla="*/ 5299087 w 12192001"/>
              <a:gd name="connsiteY44" fmla="*/ 6858000 h 6858000"/>
              <a:gd name="connsiteX45" fmla="*/ 0 w 12192001"/>
              <a:gd name="connsiteY4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5299087" y="0"/>
                </a:lnTo>
                <a:lnTo>
                  <a:pt x="5299087" y="1"/>
                </a:lnTo>
                <a:lnTo>
                  <a:pt x="5923040" y="1"/>
                </a:lnTo>
                <a:lnTo>
                  <a:pt x="12055257" y="1"/>
                </a:lnTo>
                <a:lnTo>
                  <a:pt x="12055257" y="0"/>
                </a:lnTo>
                <a:lnTo>
                  <a:pt x="12192001" y="0"/>
                </a:lnTo>
                <a:lnTo>
                  <a:pt x="12192001" y="6858000"/>
                </a:lnTo>
                <a:lnTo>
                  <a:pt x="12055257" y="6858000"/>
                </a:lnTo>
                <a:lnTo>
                  <a:pt x="12055257" y="6857999"/>
                </a:lnTo>
                <a:lnTo>
                  <a:pt x="10558426" y="6857999"/>
                </a:lnTo>
                <a:lnTo>
                  <a:pt x="11945366" y="4482354"/>
                </a:lnTo>
                <a:lnTo>
                  <a:pt x="11203817" y="4482354"/>
                </a:lnTo>
                <a:lnTo>
                  <a:pt x="9849176" y="6855770"/>
                </a:lnTo>
                <a:lnTo>
                  <a:pt x="9781244" y="6855770"/>
                </a:lnTo>
                <a:lnTo>
                  <a:pt x="12055257" y="2871558"/>
                </a:lnTo>
                <a:lnTo>
                  <a:pt x="12055257" y="1662510"/>
                </a:lnTo>
                <a:lnTo>
                  <a:pt x="12055256" y="1662512"/>
                </a:lnTo>
                <a:lnTo>
                  <a:pt x="12055256" y="2862408"/>
                </a:lnTo>
                <a:lnTo>
                  <a:pt x="11370408" y="2862408"/>
                </a:lnTo>
                <a:lnTo>
                  <a:pt x="9091172" y="6855771"/>
                </a:lnTo>
                <a:lnTo>
                  <a:pt x="9023240" y="6855771"/>
                </a:lnTo>
                <a:lnTo>
                  <a:pt x="12055257" y="1543490"/>
                </a:lnTo>
                <a:lnTo>
                  <a:pt x="12055257" y="1543357"/>
                </a:lnTo>
                <a:lnTo>
                  <a:pt x="11365260" y="1543357"/>
                </a:lnTo>
                <a:lnTo>
                  <a:pt x="8333168" y="6855771"/>
                </a:lnTo>
                <a:lnTo>
                  <a:pt x="8265236" y="6855771"/>
                </a:lnTo>
                <a:lnTo>
                  <a:pt x="11731635" y="782425"/>
                </a:lnTo>
                <a:lnTo>
                  <a:pt x="11041562" y="782425"/>
                </a:lnTo>
                <a:lnTo>
                  <a:pt x="7575164" y="6855770"/>
                </a:lnTo>
                <a:lnTo>
                  <a:pt x="7507232" y="6855770"/>
                </a:lnTo>
                <a:lnTo>
                  <a:pt x="11155680" y="463462"/>
                </a:lnTo>
                <a:lnTo>
                  <a:pt x="11218097" y="348793"/>
                </a:lnTo>
                <a:lnTo>
                  <a:pt x="10531056" y="348793"/>
                </a:lnTo>
                <a:lnTo>
                  <a:pt x="6817160" y="6855770"/>
                </a:lnTo>
                <a:lnTo>
                  <a:pt x="6749228" y="6855770"/>
                </a:lnTo>
                <a:lnTo>
                  <a:pt x="10339375" y="565609"/>
                </a:lnTo>
                <a:lnTo>
                  <a:pt x="9649303" y="565609"/>
                </a:lnTo>
                <a:lnTo>
                  <a:pt x="6059156" y="6855770"/>
                </a:lnTo>
                <a:lnTo>
                  <a:pt x="5991224" y="6855770"/>
                </a:lnTo>
                <a:lnTo>
                  <a:pt x="9705120" y="348793"/>
                </a:lnTo>
                <a:lnTo>
                  <a:pt x="9015048" y="348793"/>
                </a:lnTo>
                <a:lnTo>
                  <a:pt x="5301153" y="6855770"/>
                </a:lnTo>
                <a:lnTo>
                  <a:pt x="5299087" y="6855770"/>
                </a:lnTo>
                <a:lnTo>
                  <a:pt x="5299087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9000">
                <a:schemeClr val="bg1">
                  <a:alpha val="90000"/>
                </a:schemeClr>
              </a:gs>
              <a:gs pos="32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1526982" cy="7973122"/>
          </a:xfrm>
          <a:prstGeom prst="rect">
            <a:avLst/>
          </a:pr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Freeform: Shape 13"/>
          <p:cNvSpPr/>
          <p:nvPr userDrawn="1"/>
        </p:nvSpPr>
        <p:spPr>
          <a:xfrm>
            <a:off x="11466928" y="6496623"/>
            <a:ext cx="608567" cy="361377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5" name="Freeform: Shape 14"/>
          <p:cNvSpPr/>
          <p:nvPr userDrawn="1"/>
        </p:nvSpPr>
        <p:spPr>
          <a:xfrm>
            <a:off x="11506869" y="6451159"/>
            <a:ext cx="685131" cy="406842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426720" y="3328416"/>
            <a:ext cx="1991013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5100494" y="3328416"/>
            <a:ext cx="1991013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9774267" y="3328416"/>
            <a:ext cx="1991013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7437381" y="3328416"/>
            <a:ext cx="1991013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2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763607" y="3328416"/>
            <a:ext cx="1991013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/>
          <p:cNvSpPr/>
          <p:nvPr userDrawn="1"/>
        </p:nvSpPr>
        <p:spPr>
          <a:xfrm rot="5400000">
            <a:off x="-3294679" y="3338828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6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Freeform: Shape 13"/>
          <p:cNvSpPr/>
          <p:nvPr userDrawn="1"/>
        </p:nvSpPr>
        <p:spPr>
          <a:xfrm>
            <a:off x="11466928" y="6496623"/>
            <a:ext cx="608567" cy="361377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5" name="Freeform: Shape 14"/>
          <p:cNvSpPr/>
          <p:nvPr userDrawn="1"/>
        </p:nvSpPr>
        <p:spPr>
          <a:xfrm>
            <a:off x="11506869" y="6451159"/>
            <a:ext cx="685131" cy="406842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4267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2995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101087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2359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2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23631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3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8172321" y="3328416"/>
            <a:ext cx="1656559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86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508" r="-5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7" name="Freeform: Shape 6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9" name="Freeform: Shape 8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0"/>
          </p:nvPr>
        </p:nvSpPr>
        <p:spPr>
          <a:xfrm>
            <a:off x="426720" y="1807425"/>
            <a:ext cx="11338560" cy="3789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6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508" r="-5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7" name="Freeform: Shape 6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9" name="Freeform: Shape 8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0"/>
          </p:nvPr>
        </p:nvSpPr>
        <p:spPr>
          <a:xfrm>
            <a:off x="426720" y="1069848"/>
            <a:ext cx="9372600" cy="25603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55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508" r="-5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7464552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58368" y="1600200"/>
            <a:ext cx="6720840" cy="2551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Chart Placeholder 7"/>
          <p:cNvSpPr>
            <a:spLocks noGrp="1"/>
          </p:cNvSpPr>
          <p:nvPr>
            <p:ph type="chart" sz="quarter" idx="11"/>
          </p:nvPr>
        </p:nvSpPr>
        <p:spPr>
          <a:xfrm>
            <a:off x="429768" y="4956048"/>
            <a:ext cx="7461504" cy="14173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072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003012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 hidden="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Pentagon 4"/>
          <p:cNvSpPr/>
          <p:nvPr userDrawn="1"/>
        </p:nvSpPr>
        <p:spPr>
          <a:xfrm>
            <a:off x="-2" y="0"/>
            <a:ext cx="6383415" cy="6858000"/>
          </a:xfrm>
          <a:prstGeom prst="homePlate">
            <a:avLst>
              <a:gd name="adj" fmla="val 31373"/>
            </a:avLst>
          </a:prstGeom>
          <a:gradFill>
            <a:gsLst>
              <a:gs pos="100000">
                <a:schemeClr val="bg2">
                  <a:lumMod val="25000"/>
                  <a:alpha val="30000"/>
                </a:schemeClr>
              </a:gs>
              <a:gs pos="0">
                <a:schemeClr val="tx1">
                  <a:alpha val="64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rrow: Chevron 6"/>
          <p:cNvSpPr/>
          <p:nvPr userDrawn="1"/>
        </p:nvSpPr>
        <p:spPr>
          <a:xfrm>
            <a:off x="4959927" y="1262358"/>
            <a:ext cx="1521275" cy="4333285"/>
          </a:xfrm>
          <a:prstGeom prst="chevron">
            <a:avLst>
              <a:gd name="adj" fmla="val 83559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accent2">
                  <a:lumMod val="40000"/>
                  <a:lumOff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Arrow: Pentagon 8"/>
          <p:cNvSpPr/>
          <p:nvPr userDrawn="1"/>
        </p:nvSpPr>
        <p:spPr>
          <a:xfrm>
            <a:off x="0" y="0"/>
            <a:ext cx="6383415" cy="6858000"/>
          </a:xfrm>
          <a:prstGeom prst="homePlate">
            <a:avLst>
              <a:gd name="adj" fmla="val 31373"/>
            </a:avLst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429768" y="2533424"/>
            <a:ext cx="4575879" cy="179115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ct val="100000"/>
              </a:lnSpc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835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 flipH="1">
            <a:off x="1" y="0"/>
            <a:ext cx="12192000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59385" r="-4043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003012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 hidden="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Pentagon 4"/>
          <p:cNvSpPr/>
          <p:nvPr userDrawn="1"/>
        </p:nvSpPr>
        <p:spPr>
          <a:xfrm>
            <a:off x="-2" y="0"/>
            <a:ext cx="6383415" cy="6858000"/>
          </a:xfrm>
          <a:prstGeom prst="homePlate">
            <a:avLst>
              <a:gd name="adj" fmla="val 31373"/>
            </a:avLst>
          </a:prstGeom>
          <a:gradFill>
            <a:gsLst>
              <a:gs pos="100000">
                <a:schemeClr val="bg2">
                  <a:lumMod val="25000"/>
                  <a:alpha val="30000"/>
                </a:schemeClr>
              </a:gs>
              <a:gs pos="0">
                <a:schemeClr val="tx1">
                  <a:alpha val="64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rrow: Chevron 11"/>
          <p:cNvSpPr/>
          <p:nvPr userDrawn="1"/>
        </p:nvSpPr>
        <p:spPr>
          <a:xfrm>
            <a:off x="4959927" y="1262358"/>
            <a:ext cx="1521275" cy="4333285"/>
          </a:xfrm>
          <a:prstGeom prst="chevron">
            <a:avLst>
              <a:gd name="adj" fmla="val 83559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accent2">
                  <a:lumMod val="40000"/>
                  <a:lumOff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Arrow: Pentagon 8"/>
          <p:cNvSpPr/>
          <p:nvPr userDrawn="1"/>
        </p:nvSpPr>
        <p:spPr>
          <a:xfrm>
            <a:off x="0" y="0"/>
            <a:ext cx="6383415" cy="6858000"/>
          </a:xfrm>
          <a:prstGeom prst="homePlate">
            <a:avLst>
              <a:gd name="adj" fmla="val 31373"/>
            </a:avLst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429768" y="2533424"/>
            <a:ext cx="4575879" cy="179115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ct val="100000"/>
              </a:lnSpc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6915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chemeClr val="accent1">
                  <a:alpha val="80000"/>
                </a:schemeClr>
              </a:gs>
              <a:gs pos="0">
                <a:schemeClr val="accent2">
                  <a:alpha val="6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/>
          <a:lstStyle>
            <a:lvl1pPr>
              <a:lnSpc>
                <a:spcPct val="100000"/>
              </a:lnSpc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12" name="Freeform: Shape 11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13" name="Freeform: Shape 12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32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4416"/>
            <a:ext cx="11430000" cy="6445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915421" y="6533931"/>
            <a:ext cx="4114800" cy="199684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For Internal Use Only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23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3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rcRect/>
            <a:stretch>
              <a:fillRect l="-17106" t="-7632" b="-947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985262" y="2922309"/>
            <a:ext cx="5206738" cy="39356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49000"/>
                </a:schemeClr>
              </a:gs>
              <a:gs pos="51000">
                <a:schemeClr val="bg1">
                  <a:alpha val="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/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5299087 w 12192001"/>
              <a:gd name="connsiteY1" fmla="*/ 0 h 6858000"/>
              <a:gd name="connsiteX2" fmla="*/ 5299087 w 12192001"/>
              <a:gd name="connsiteY2" fmla="*/ 1 h 6858000"/>
              <a:gd name="connsiteX3" fmla="*/ 5923040 w 12192001"/>
              <a:gd name="connsiteY3" fmla="*/ 1 h 6858000"/>
              <a:gd name="connsiteX4" fmla="*/ 12055257 w 12192001"/>
              <a:gd name="connsiteY4" fmla="*/ 1 h 6858000"/>
              <a:gd name="connsiteX5" fmla="*/ 12055257 w 12192001"/>
              <a:gd name="connsiteY5" fmla="*/ 0 h 6858000"/>
              <a:gd name="connsiteX6" fmla="*/ 12192001 w 12192001"/>
              <a:gd name="connsiteY6" fmla="*/ 0 h 6858000"/>
              <a:gd name="connsiteX7" fmla="*/ 12192001 w 12192001"/>
              <a:gd name="connsiteY7" fmla="*/ 6858000 h 6858000"/>
              <a:gd name="connsiteX8" fmla="*/ 12055257 w 12192001"/>
              <a:gd name="connsiteY8" fmla="*/ 6858000 h 6858000"/>
              <a:gd name="connsiteX9" fmla="*/ 12055257 w 12192001"/>
              <a:gd name="connsiteY9" fmla="*/ 6857999 h 6858000"/>
              <a:gd name="connsiteX10" fmla="*/ 10558426 w 12192001"/>
              <a:gd name="connsiteY10" fmla="*/ 6857999 h 6858000"/>
              <a:gd name="connsiteX11" fmla="*/ 11945366 w 12192001"/>
              <a:gd name="connsiteY11" fmla="*/ 4482354 h 6858000"/>
              <a:gd name="connsiteX12" fmla="*/ 11203817 w 12192001"/>
              <a:gd name="connsiteY12" fmla="*/ 4482354 h 6858000"/>
              <a:gd name="connsiteX13" fmla="*/ 9849176 w 12192001"/>
              <a:gd name="connsiteY13" fmla="*/ 6855770 h 6858000"/>
              <a:gd name="connsiteX14" fmla="*/ 9781244 w 12192001"/>
              <a:gd name="connsiteY14" fmla="*/ 6855770 h 6858000"/>
              <a:gd name="connsiteX15" fmla="*/ 12055257 w 12192001"/>
              <a:gd name="connsiteY15" fmla="*/ 2871558 h 6858000"/>
              <a:gd name="connsiteX16" fmla="*/ 12055257 w 12192001"/>
              <a:gd name="connsiteY16" fmla="*/ 1662510 h 6858000"/>
              <a:gd name="connsiteX17" fmla="*/ 12055256 w 12192001"/>
              <a:gd name="connsiteY17" fmla="*/ 1662512 h 6858000"/>
              <a:gd name="connsiteX18" fmla="*/ 12055256 w 12192001"/>
              <a:gd name="connsiteY18" fmla="*/ 2862408 h 6858000"/>
              <a:gd name="connsiteX19" fmla="*/ 11370408 w 12192001"/>
              <a:gd name="connsiteY19" fmla="*/ 2862408 h 6858000"/>
              <a:gd name="connsiteX20" fmla="*/ 9091172 w 12192001"/>
              <a:gd name="connsiteY20" fmla="*/ 6855771 h 6858000"/>
              <a:gd name="connsiteX21" fmla="*/ 9023240 w 12192001"/>
              <a:gd name="connsiteY21" fmla="*/ 6855771 h 6858000"/>
              <a:gd name="connsiteX22" fmla="*/ 12055257 w 12192001"/>
              <a:gd name="connsiteY22" fmla="*/ 1543490 h 6858000"/>
              <a:gd name="connsiteX23" fmla="*/ 12055257 w 12192001"/>
              <a:gd name="connsiteY23" fmla="*/ 1543357 h 6858000"/>
              <a:gd name="connsiteX24" fmla="*/ 11365260 w 12192001"/>
              <a:gd name="connsiteY24" fmla="*/ 1543357 h 6858000"/>
              <a:gd name="connsiteX25" fmla="*/ 8333168 w 12192001"/>
              <a:gd name="connsiteY25" fmla="*/ 6855771 h 6858000"/>
              <a:gd name="connsiteX26" fmla="*/ 8265236 w 12192001"/>
              <a:gd name="connsiteY26" fmla="*/ 6855771 h 6858000"/>
              <a:gd name="connsiteX27" fmla="*/ 11731635 w 12192001"/>
              <a:gd name="connsiteY27" fmla="*/ 782425 h 6858000"/>
              <a:gd name="connsiteX28" fmla="*/ 11041562 w 12192001"/>
              <a:gd name="connsiteY28" fmla="*/ 782425 h 6858000"/>
              <a:gd name="connsiteX29" fmla="*/ 7575164 w 12192001"/>
              <a:gd name="connsiteY29" fmla="*/ 6855770 h 6858000"/>
              <a:gd name="connsiteX30" fmla="*/ 7507232 w 12192001"/>
              <a:gd name="connsiteY30" fmla="*/ 6855770 h 6858000"/>
              <a:gd name="connsiteX31" fmla="*/ 11155680 w 12192001"/>
              <a:gd name="connsiteY31" fmla="*/ 463462 h 6858000"/>
              <a:gd name="connsiteX32" fmla="*/ 11218097 w 12192001"/>
              <a:gd name="connsiteY32" fmla="*/ 348793 h 6858000"/>
              <a:gd name="connsiteX33" fmla="*/ 10531056 w 12192001"/>
              <a:gd name="connsiteY33" fmla="*/ 348793 h 6858000"/>
              <a:gd name="connsiteX34" fmla="*/ 6817160 w 12192001"/>
              <a:gd name="connsiteY34" fmla="*/ 6855770 h 6858000"/>
              <a:gd name="connsiteX35" fmla="*/ 6749228 w 12192001"/>
              <a:gd name="connsiteY35" fmla="*/ 6855770 h 6858000"/>
              <a:gd name="connsiteX36" fmla="*/ 10339375 w 12192001"/>
              <a:gd name="connsiteY36" fmla="*/ 565609 h 6858000"/>
              <a:gd name="connsiteX37" fmla="*/ 9649303 w 12192001"/>
              <a:gd name="connsiteY37" fmla="*/ 565609 h 6858000"/>
              <a:gd name="connsiteX38" fmla="*/ 6059156 w 12192001"/>
              <a:gd name="connsiteY38" fmla="*/ 6855770 h 6858000"/>
              <a:gd name="connsiteX39" fmla="*/ 5991224 w 12192001"/>
              <a:gd name="connsiteY39" fmla="*/ 6855770 h 6858000"/>
              <a:gd name="connsiteX40" fmla="*/ 9705120 w 12192001"/>
              <a:gd name="connsiteY40" fmla="*/ 348793 h 6858000"/>
              <a:gd name="connsiteX41" fmla="*/ 9015048 w 12192001"/>
              <a:gd name="connsiteY41" fmla="*/ 348793 h 6858000"/>
              <a:gd name="connsiteX42" fmla="*/ 5301153 w 12192001"/>
              <a:gd name="connsiteY42" fmla="*/ 6855770 h 6858000"/>
              <a:gd name="connsiteX43" fmla="*/ 5299087 w 12192001"/>
              <a:gd name="connsiteY43" fmla="*/ 6855770 h 6858000"/>
              <a:gd name="connsiteX44" fmla="*/ 5299087 w 12192001"/>
              <a:gd name="connsiteY44" fmla="*/ 6858000 h 6858000"/>
              <a:gd name="connsiteX45" fmla="*/ 0 w 12192001"/>
              <a:gd name="connsiteY4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5299087" y="0"/>
                </a:lnTo>
                <a:lnTo>
                  <a:pt x="5299087" y="1"/>
                </a:lnTo>
                <a:lnTo>
                  <a:pt x="5923040" y="1"/>
                </a:lnTo>
                <a:lnTo>
                  <a:pt x="12055257" y="1"/>
                </a:lnTo>
                <a:lnTo>
                  <a:pt x="12055257" y="0"/>
                </a:lnTo>
                <a:lnTo>
                  <a:pt x="12192001" y="0"/>
                </a:lnTo>
                <a:lnTo>
                  <a:pt x="12192001" y="6858000"/>
                </a:lnTo>
                <a:lnTo>
                  <a:pt x="12055257" y="6858000"/>
                </a:lnTo>
                <a:lnTo>
                  <a:pt x="12055257" y="6857999"/>
                </a:lnTo>
                <a:lnTo>
                  <a:pt x="10558426" y="6857999"/>
                </a:lnTo>
                <a:lnTo>
                  <a:pt x="11945366" y="4482354"/>
                </a:lnTo>
                <a:lnTo>
                  <a:pt x="11203817" y="4482354"/>
                </a:lnTo>
                <a:lnTo>
                  <a:pt x="9849176" y="6855770"/>
                </a:lnTo>
                <a:lnTo>
                  <a:pt x="9781244" y="6855770"/>
                </a:lnTo>
                <a:lnTo>
                  <a:pt x="12055257" y="2871558"/>
                </a:lnTo>
                <a:lnTo>
                  <a:pt x="12055257" y="1662510"/>
                </a:lnTo>
                <a:lnTo>
                  <a:pt x="12055256" y="1662512"/>
                </a:lnTo>
                <a:lnTo>
                  <a:pt x="12055256" y="2862408"/>
                </a:lnTo>
                <a:lnTo>
                  <a:pt x="11370408" y="2862408"/>
                </a:lnTo>
                <a:lnTo>
                  <a:pt x="9091172" y="6855771"/>
                </a:lnTo>
                <a:lnTo>
                  <a:pt x="9023240" y="6855771"/>
                </a:lnTo>
                <a:lnTo>
                  <a:pt x="12055257" y="1543490"/>
                </a:lnTo>
                <a:lnTo>
                  <a:pt x="12055257" y="1543357"/>
                </a:lnTo>
                <a:lnTo>
                  <a:pt x="11365260" y="1543357"/>
                </a:lnTo>
                <a:lnTo>
                  <a:pt x="8333168" y="6855771"/>
                </a:lnTo>
                <a:lnTo>
                  <a:pt x="8265236" y="6855771"/>
                </a:lnTo>
                <a:lnTo>
                  <a:pt x="11731635" y="782425"/>
                </a:lnTo>
                <a:lnTo>
                  <a:pt x="11041562" y="782425"/>
                </a:lnTo>
                <a:lnTo>
                  <a:pt x="7575164" y="6855770"/>
                </a:lnTo>
                <a:lnTo>
                  <a:pt x="7507232" y="6855770"/>
                </a:lnTo>
                <a:lnTo>
                  <a:pt x="11155680" y="463462"/>
                </a:lnTo>
                <a:lnTo>
                  <a:pt x="11218097" y="348793"/>
                </a:lnTo>
                <a:lnTo>
                  <a:pt x="10531056" y="348793"/>
                </a:lnTo>
                <a:lnTo>
                  <a:pt x="6817160" y="6855770"/>
                </a:lnTo>
                <a:lnTo>
                  <a:pt x="6749228" y="6855770"/>
                </a:lnTo>
                <a:lnTo>
                  <a:pt x="10339375" y="565609"/>
                </a:lnTo>
                <a:lnTo>
                  <a:pt x="9649303" y="565609"/>
                </a:lnTo>
                <a:lnTo>
                  <a:pt x="6059156" y="6855770"/>
                </a:lnTo>
                <a:lnTo>
                  <a:pt x="5991224" y="6855770"/>
                </a:lnTo>
                <a:lnTo>
                  <a:pt x="9705120" y="348793"/>
                </a:lnTo>
                <a:lnTo>
                  <a:pt x="9015048" y="348793"/>
                </a:lnTo>
                <a:lnTo>
                  <a:pt x="5301153" y="6855770"/>
                </a:lnTo>
                <a:lnTo>
                  <a:pt x="5299087" y="6855770"/>
                </a:lnTo>
                <a:lnTo>
                  <a:pt x="5299087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/>
          <p:cNvSpPr/>
          <p:nvPr userDrawn="1"/>
        </p:nvSpPr>
        <p:spPr>
          <a:xfrm>
            <a:off x="2" y="271399"/>
            <a:ext cx="7485317" cy="6315203"/>
          </a:xfrm>
          <a:custGeom>
            <a:avLst/>
            <a:gdLst>
              <a:gd name="connsiteX0" fmla="*/ 7308582 w 7485317"/>
              <a:gd name="connsiteY0" fmla="*/ 0 h 6315203"/>
              <a:gd name="connsiteX1" fmla="*/ 7485317 w 7485317"/>
              <a:gd name="connsiteY1" fmla="*/ 0 h 6315203"/>
              <a:gd name="connsiteX2" fmla="*/ 4115019 w 7485317"/>
              <a:gd name="connsiteY2" fmla="*/ 6315203 h 6315203"/>
              <a:gd name="connsiteX3" fmla="*/ 3938285 w 7485317"/>
              <a:gd name="connsiteY3" fmla="*/ 6315203 h 6315203"/>
              <a:gd name="connsiteX4" fmla="*/ 2434629 w 7485317"/>
              <a:gd name="connsiteY4" fmla="*/ 0 h 6315203"/>
              <a:gd name="connsiteX5" fmla="*/ 2675164 w 7485317"/>
              <a:gd name="connsiteY5" fmla="*/ 0 h 6315203"/>
              <a:gd name="connsiteX6" fmla="*/ 0 w 7485317"/>
              <a:gd name="connsiteY6" fmla="*/ 5012675 h 6315203"/>
              <a:gd name="connsiteX7" fmla="*/ 0 w 7485317"/>
              <a:gd name="connsiteY7" fmla="*/ 4561964 h 631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5317" h="6315203">
                <a:moveTo>
                  <a:pt x="7308582" y="0"/>
                </a:moveTo>
                <a:lnTo>
                  <a:pt x="7485317" y="0"/>
                </a:lnTo>
                <a:lnTo>
                  <a:pt x="4115019" y="6315203"/>
                </a:lnTo>
                <a:lnTo>
                  <a:pt x="3938285" y="6315203"/>
                </a:lnTo>
                <a:close/>
                <a:moveTo>
                  <a:pt x="2434629" y="0"/>
                </a:moveTo>
                <a:lnTo>
                  <a:pt x="2675164" y="0"/>
                </a:lnTo>
                <a:lnTo>
                  <a:pt x="0" y="5012675"/>
                </a:lnTo>
                <a:lnTo>
                  <a:pt x="0" y="456196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/>
          <p:cNvSpPr/>
          <p:nvPr userDrawn="1"/>
        </p:nvSpPr>
        <p:spPr>
          <a:xfrm>
            <a:off x="0" y="0"/>
            <a:ext cx="7453423" cy="6858000"/>
          </a:xfrm>
          <a:custGeom>
            <a:avLst/>
            <a:gdLst>
              <a:gd name="connsiteX0" fmla="*/ 2820005 w 7453423"/>
              <a:gd name="connsiteY0" fmla="*/ 0 h 6858000"/>
              <a:gd name="connsiteX1" fmla="*/ 7453423 w 7453423"/>
              <a:gd name="connsiteY1" fmla="*/ 0 h 6858000"/>
              <a:gd name="connsiteX2" fmla="*/ 3793446 w 7453423"/>
              <a:gd name="connsiteY2" fmla="*/ 6858000 h 6858000"/>
              <a:gd name="connsiteX3" fmla="*/ 0 w 7453423"/>
              <a:gd name="connsiteY3" fmla="*/ 6858000 h 6858000"/>
              <a:gd name="connsiteX4" fmla="*/ 0 w 7453423"/>
              <a:gd name="connsiteY4" fmla="*/ 5284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3423" h="6858000">
                <a:moveTo>
                  <a:pt x="2820005" y="0"/>
                </a:moveTo>
                <a:lnTo>
                  <a:pt x="7453423" y="0"/>
                </a:lnTo>
                <a:lnTo>
                  <a:pt x="3793446" y="6858000"/>
                </a:lnTo>
                <a:lnTo>
                  <a:pt x="0" y="6858000"/>
                </a:lnTo>
                <a:lnTo>
                  <a:pt x="0" y="5284076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0" scaled="1"/>
          </a:gradFill>
          <a:ln>
            <a:noFill/>
          </a:ln>
          <a:effectLst>
            <a:innerShdw blurRad="114300">
              <a:prstClr val="black">
                <a:alpha val="3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79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37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64282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10024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71306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28002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44732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42837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43739"/>
      </p:ext>
    </p:extLst>
  </p:cSld>
  <p:clrMapOvr>
    <a:masterClrMapping/>
  </p:clrMapOvr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6595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39615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rcRect/>
            <a:stretch>
              <a:fillRect l="-17106" t="-7632" b="-947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985262" y="2922309"/>
            <a:ext cx="5206738" cy="39356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49000"/>
                </a:schemeClr>
              </a:gs>
              <a:gs pos="51000">
                <a:schemeClr val="bg1">
                  <a:alpha val="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/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5299087 w 12192001"/>
              <a:gd name="connsiteY1" fmla="*/ 0 h 6858000"/>
              <a:gd name="connsiteX2" fmla="*/ 5299087 w 12192001"/>
              <a:gd name="connsiteY2" fmla="*/ 1 h 6858000"/>
              <a:gd name="connsiteX3" fmla="*/ 5923040 w 12192001"/>
              <a:gd name="connsiteY3" fmla="*/ 1 h 6858000"/>
              <a:gd name="connsiteX4" fmla="*/ 12055257 w 12192001"/>
              <a:gd name="connsiteY4" fmla="*/ 1 h 6858000"/>
              <a:gd name="connsiteX5" fmla="*/ 12055257 w 12192001"/>
              <a:gd name="connsiteY5" fmla="*/ 0 h 6858000"/>
              <a:gd name="connsiteX6" fmla="*/ 12192001 w 12192001"/>
              <a:gd name="connsiteY6" fmla="*/ 0 h 6858000"/>
              <a:gd name="connsiteX7" fmla="*/ 12192001 w 12192001"/>
              <a:gd name="connsiteY7" fmla="*/ 6858000 h 6858000"/>
              <a:gd name="connsiteX8" fmla="*/ 12055257 w 12192001"/>
              <a:gd name="connsiteY8" fmla="*/ 6858000 h 6858000"/>
              <a:gd name="connsiteX9" fmla="*/ 12055257 w 12192001"/>
              <a:gd name="connsiteY9" fmla="*/ 6857999 h 6858000"/>
              <a:gd name="connsiteX10" fmla="*/ 10558426 w 12192001"/>
              <a:gd name="connsiteY10" fmla="*/ 6857999 h 6858000"/>
              <a:gd name="connsiteX11" fmla="*/ 11945366 w 12192001"/>
              <a:gd name="connsiteY11" fmla="*/ 4482354 h 6858000"/>
              <a:gd name="connsiteX12" fmla="*/ 11203817 w 12192001"/>
              <a:gd name="connsiteY12" fmla="*/ 4482354 h 6858000"/>
              <a:gd name="connsiteX13" fmla="*/ 9849176 w 12192001"/>
              <a:gd name="connsiteY13" fmla="*/ 6855770 h 6858000"/>
              <a:gd name="connsiteX14" fmla="*/ 9781244 w 12192001"/>
              <a:gd name="connsiteY14" fmla="*/ 6855770 h 6858000"/>
              <a:gd name="connsiteX15" fmla="*/ 12055257 w 12192001"/>
              <a:gd name="connsiteY15" fmla="*/ 2871558 h 6858000"/>
              <a:gd name="connsiteX16" fmla="*/ 12055257 w 12192001"/>
              <a:gd name="connsiteY16" fmla="*/ 1662510 h 6858000"/>
              <a:gd name="connsiteX17" fmla="*/ 12055256 w 12192001"/>
              <a:gd name="connsiteY17" fmla="*/ 1662512 h 6858000"/>
              <a:gd name="connsiteX18" fmla="*/ 12055256 w 12192001"/>
              <a:gd name="connsiteY18" fmla="*/ 2862408 h 6858000"/>
              <a:gd name="connsiteX19" fmla="*/ 11370408 w 12192001"/>
              <a:gd name="connsiteY19" fmla="*/ 2862408 h 6858000"/>
              <a:gd name="connsiteX20" fmla="*/ 9091172 w 12192001"/>
              <a:gd name="connsiteY20" fmla="*/ 6855771 h 6858000"/>
              <a:gd name="connsiteX21" fmla="*/ 9023240 w 12192001"/>
              <a:gd name="connsiteY21" fmla="*/ 6855771 h 6858000"/>
              <a:gd name="connsiteX22" fmla="*/ 12055257 w 12192001"/>
              <a:gd name="connsiteY22" fmla="*/ 1543490 h 6858000"/>
              <a:gd name="connsiteX23" fmla="*/ 12055257 w 12192001"/>
              <a:gd name="connsiteY23" fmla="*/ 1543357 h 6858000"/>
              <a:gd name="connsiteX24" fmla="*/ 11365260 w 12192001"/>
              <a:gd name="connsiteY24" fmla="*/ 1543357 h 6858000"/>
              <a:gd name="connsiteX25" fmla="*/ 8333168 w 12192001"/>
              <a:gd name="connsiteY25" fmla="*/ 6855771 h 6858000"/>
              <a:gd name="connsiteX26" fmla="*/ 8265236 w 12192001"/>
              <a:gd name="connsiteY26" fmla="*/ 6855771 h 6858000"/>
              <a:gd name="connsiteX27" fmla="*/ 11731635 w 12192001"/>
              <a:gd name="connsiteY27" fmla="*/ 782425 h 6858000"/>
              <a:gd name="connsiteX28" fmla="*/ 11041562 w 12192001"/>
              <a:gd name="connsiteY28" fmla="*/ 782425 h 6858000"/>
              <a:gd name="connsiteX29" fmla="*/ 7575164 w 12192001"/>
              <a:gd name="connsiteY29" fmla="*/ 6855770 h 6858000"/>
              <a:gd name="connsiteX30" fmla="*/ 7507232 w 12192001"/>
              <a:gd name="connsiteY30" fmla="*/ 6855770 h 6858000"/>
              <a:gd name="connsiteX31" fmla="*/ 11155680 w 12192001"/>
              <a:gd name="connsiteY31" fmla="*/ 463462 h 6858000"/>
              <a:gd name="connsiteX32" fmla="*/ 11218097 w 12192001"/>
              <a:gd name="connsiteY32" fmla="*/ 348793 h 6858000"/>
              <a:gd name="connsiteX33" fmla="*/ 10531056 w 12192001"/>
              <a:gd name="connsiteY33" fmla="*/ 348793 h 6858000"/>
              <a:gd name="connsiteX34" fmla="*/ 6817160 w 12192001"/>
              <a:gd name="connsiteY34" fmla="*/ 6855770 h 6858000"/>
              <a:gd name="connsiteX35" fmla="*/ 6749228 w 12192001"/>
              <a:gd name="connsiteY35" fmla="*/ 6855770 h 6858000"/>
              <a:gd name="connsiteX36" fmla="*/ 10339375 w 12192001"/>
              <a:gd name="connsiteY36" fmla="*/ 565609 h 6858000"/>
              <a:gd name="connsiteX37" fmla="*/ 9649303 w 12192001"/>
              <a:gd name="connsiteY37" fmla="*/ 565609 h 6858000"/>
              <a:gd name="connsiteX38" fmla="*/ 6059156 w 12192001"/>
              <a:gd name="connsiteY38" fmla="*/ 6855770 h 6858000"/>
              <a:gd name="connsiteX39" fmla="*/ 5991224 w 12192001"/>
              <a:gd name="connsiteY39" fmla="*/ 6855770 h 6858000"/>
              <a:gd name="connsiteX40" fmla="*/ 9705120 w 12192001"/>
              <a:gd name="connsiteY40" fmla="*/ 348793 h 6858000"/>
              <a:gd name="connsiteX41" fmla="*/ 9015048 w 12192001"/>
              <a:gd name="connsiteY41" fmla="*/ 348793 h 6858000"/>
              <a:gd name="connsiteX42" fmla="*/ 5301153 w 12192001"/>
              <a:gd name="connsiteY42" fmla="*/ 6855770 h 6858000"/>
              <a:gd name="connsiteX43" fmla="*/ 5299087 w 12192001"/>
              <a:gd name="connsiteY43" fmla="*/ 6855770 h 6858000"/>
              <a:gd name="connsiteX44" fmla="*/ 5299087 w 12192001"/>
              <a:gd name="connsiteY44" fmla="*/ 6858000 h 6858000"/>
              <a:gd name="connsiteX45" fmla="*/ 0 w 12192001"/>
              <a:gd name="connsiteY4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5299087" y="0"/>
                </a:lnTo>
                <a:lnTo>
                  <a:pt x="5299087" y="1"/>
                </a:lnTo>
                <a:lnTo>
                  <a:pt x="5923040" y="1"/>
                </a:lnTo>
                <a:lnTo>
                  <a:pt x="12055257" y="1"/>
                </a:lnTo>
                <a:lnTo>
                  <a:pt x="12055257" y="0"/>
                </a:lnTo>
                <a:lnTo>
                  <a:pt x="12192001" y="0"/>
                </a:lnTo>
                <a:lnTo>
                  <a:pt x="12192001" y="6858000"/>
                </a:lnTo>
                <a:lnTo>
                  <a:pt x="12055257" y="6858000"/>
                </a:lnTo>
                <a:lnTo>
                  <a:pt x="12055257" y="6857999"/>
                </a:lnTo>
                <a:lnTo>
                  <a:pt x="10558426" y="6857999"/>
                </a:lnTo>
                <a:lnTo>
                  <a:pt x="11945366" y="4482354"/>
                </a:lnTo>
                <a:lnTo>
                  <a:pt x="11203817" y="4482354"/>
                </a:lnTo>
                <a:lnTo>
                  <a:pt x="9849176" y="6855770"/>
                </a:lnTo>
                <a:lnTo>
                  <a:pt x="9781244" y="6855770"/>
                </a:lnTo>
                <a:lnTo>
                  <a:pt x="12055257" y="2871558"/>
                </a:lnTo>
                <a:lnTo>
                  <a:pt x="12055257" y="1662510"/>
                </a:lnTo>
                <a:lnTo>
                  <a:pt x="12055256" y="1662512"/>
                </a:lnTo>
                <a:lnTo>
                  <a:pt x="12055256" y="2862408"/>
                </a:lnTo>
                <a:lnTo>
                  <a:pt x="11370408" y="2862408"/>
                </a:lnTo>
                <a:lnTo>
                  <a:pt x="9091172" y="6855771"/>
                </a:lnTo>
                <a:lnTo>
                  <a:pt x="9023240" y="6855771"/>
                </a:lnTo>
                <a:lnTo>
                  <a:pt x="12055257" y="1543490"/>
                </a:lnTo>
                <a:lnTo>
                  <a:pt x="12055257" y="1543357"/>
                </a:lnTo>
                <a:lnTo>
                  <a:pt x="11365260" y="1543357"/>
                </a:lnTo>
                <a:lnTo>
                  <a:pt x="8333168" y="6855771"/>
                </a:lnTo>
                <a:lnTo>
                  <a:pt x="8265236" y="6855771"/>
                </a:lnTo>
                <a:lnTo>
                  <a:pt x="11731635" y="782425"/>
                </a:lnTo>
                <a:lnTo>
                  <a:pt x="11041562" y="782425"/>
                </a:lnTo>
                <a:lnTo>
                  <a:pt x="7575164" y="6855770"/>
                </a:lnTo>
                <a:lnTo>
                  <a:pt x="7507232" y="6855770"/>
                </a:lnTo>
                <a:lnTo>
                  <a:pt x="11155680" y="463462"/>
                </a:lnTo>
                <a:lnTo>
                  <a:pt x="11218097" y="348793"/>
                </a:lnTo>
                <a:lnTo>
                  <a:pt x="10531056" y="348793"/>
                </a:lnTo>
                <a:lnTo>
                  <a:pt x="6817160" y="6855770"/>
                </a:lnTo>
                <a:lnTo>
                  <a:pt x="6749228" y="6855770"/>
                </a:lnTo>
                <a:lnTo>
                  <a:pt x="10339375" y="565609"/>
                </a:lnTo>
                <a:lnTo>
                  <a:pt x="9649303" y="565609"/>
                </a:lnTo>
                <a:lnTo>
                  <a:pt x="6059156" y="6855770"/>
                </a:lnTo>
                <a:lnTo>
                  <a:pt x="5991224" y="6855770"/>
                </a:lnTo>
                <a:lnTo>
                  <a:pt x="9705120" y="348793"/>
                </a:lnTo>
                <a:lnTo>
                  <a:pt x="9015048" y="348793"/>
                </a:lnTo>
                <a:lnTo>
                  <a:pt x="5301153" y="6855770"/>
                </a:lnTo>
                <a:lnTo>
                  <a:pt x="5299087" y="6855770"/>
                </a:lnTo>
                <a:lnTo>
                  <a:pt x="5299087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/>
          <p:cNvSpPr/>
          <p:nvPr userDrawn="1"/>
        </p:nvSpPr>
        <p:spPr>
          <a:xfrm>
            <a:off x="2" y="271399"/>
            <a:ext cx="7485317" cy="6315203"/>
          </a:xfrm>
          <a:custGeom>
            <a:avLst/>
            <a:gdLst>
              <a:gd name="connsiteX0" fmla="*/ 7308582 w 7485317"/>
              <a:gd name="connsiteY0" fmla="*/ 0 h 6315203"/>
              <a:gd name="connsiteX1" fmla="*/ 7485317 w 7485317"/>
              <a:gd name="connsiteY1" fmla="*/ 0 h 6315203"/>
              <a:gd name="connsiteX2" fmla="*/ 4115019 w 7485317"/>
              <a:gd name="connsiteY2" fmla="*/ 6315203 h 6315203"/>
              <a:gd name="connsiteX3" fmla="*/ 3938285 w 7485317"/>
              <a:gd name="connsiteY3" fmla="*/ 6315203 h 6315203"/>
              <a:gd name="connsiteX4" fmla="*/ 2434629 w 7485317"/>
              <a:gd name="connsiteY4" fmla="*/ 0 h 6315203"/>
              <a:gd name="connsiteX5" fmla="*/ 2675164 w 7485317"/>
              <a:gd name="connsiteY5" fmla="*/ 0 h 6315203"/>
              <a:gd name="connsiteX6" fmla="*/ 0 w 7485317"/>
              <a:gd name="connsiteY6" fmla="*/ 5012675 h 6315203"/>
              <a:gd name="connsiteX7" fmla="*/ 0 w 7485317"/>
              <a:gd name="connsiteY7" fmla="*/ 4561964 h 631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85317" h="6315203">
                <a:moveTo>
                  <a:pt x="7308582" y="0"/>
                </a:moveTo>
                <a:lnTo>
                  <a:pt x="7485317" y="0"/>
                </a:lnTo>
                <a:lnTo>
                  <a:pt x="4115019" y="6315203"/>
                </a:lnTo>
                <a:lnTo>
                  <a:pt x="3938285" y="6315203"/>
                </a:lnTo>
                <a:close/>
                <a:moveTo>
                  <a:pt x="2434629" y="0"/>
                </a:moveTo>
                <a:lnTo>
                  <a:pt x="2675164" y="0"/>
                </a:lnTo>
                <a:lnTo>
                  <a:pt x="0" y="5012675"/>
                </a:lnTo>
                <a:lnTo>
                  <a:pt x="0" y="456196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/>
          <p:cNvSpPr/>
          <p:nvPr userDrawn="1"/>
        </p:nvSpPr>
        <p:spPr>
          <a:xfrm>
            <a:off x="0" y="0"/>
            <a:ext cx="7453423" cy="6858000"/>
          </a:xfrm>
          <a:custGeom>
            <a:avLst/>
            <a:gdLst>
              <a:gd name="connsiteX0" fmla="*/ 2820005 w 7453423"/>
              <a:gd name="connsiteY0" fmla="*/ 0 h 6858000"/>
              <a:gd name="connsiteX1" fmla="*/ 7453423 w 7453423"/>
              <a:gd name="connsiteY1" fmla="*/ 0 h 6858000"/>
              <a:gd name="connsiteX2" fmla="*/ 3793446 w 7453423"/>
              <a:gd name="connsiteY2" fmla="*/ 6858000 h 6858000"/>
              <a:gd name="connsiteX3" fmla="*/ 0 w 7453423"/>
              <a:gd name="connsiteY3" fmla="*/ 6858000 h 6858000"/>
              <a:gd name="connsiteX4" fmla="*/ 0 w 7453423"/>
              <a:gd name="connsiteY4" fmla="*/ 52840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3423" h="6858000">
                <a:moveTo>
                  <a:pt x="2820005" y="0"/>
                </a:moveTo>
                <a:lnTo>
                  <a:pt x="7453423" y="0"/>
                </a:lnTo>
                <a:lnTo>
                  <a:pt x="3793446" y="6858000"/>
                </a:lnTo>
                <a:lnTo>
                  <a:pt x="0" y="6858000"/>
                </a:lnTo>
                <a:lnTo>
                  <a:pt x="0" y="52840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91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5321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300"/>
                      </a14:imgEffect>
                    </a14:imgLayer>
                  </a14:imgProps>
                </a:ext>
              </a:extLst>
            </a:blip>
            <a:srcRect/>
            <a:stretch>
              <a:fillRect l="-17106" t="-7632" b="-947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985262" y="2922309"/>
            <a:ext cx="5206738" cy="39356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49000"/>
                </a:schemeClr>
              </a:gs>
              <a:gs pos="51000">
                <a:schemeClr val="bg1">
                  <a:alpha val="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/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5299087 w 12192001"/>
              <a:gd name="connsiteY1" fmla="*/ 0 h 6858000"/>
              <a:gd name="connsiteX2" fmla="*/ 5299087 w 12192001"/>
              <a:gd name="connsiteY2" fmla="*/ 1 h 6858000"/>
              <a:gd name="connsiteX3" fmla="*/ 5923040 w 12192001"/>
              <a:gd name="connsiteY3" fmla="*/ 1 h 6858000"/>
              <a:gd name="connsiteX4" fmla="*/ 12055257 w 12192001"/>
              <a:gd name="connsiteY4" fmla="*/ 1 h 6858000"/>
              <a:gd name="connsiteX5" fmla="*/ 12055257 w 12192001"/>
              <a:gd name="connsiteY5" fmla="*/ 0 h 6858000"/>
              <a:gd name="connsiteX6" fmla="*/ 12192001 w 12192001"/>
              <a:gd name="connsiteY6" fmla="*/ 0 h 6858000"/>
              <a:gd name="connsiteX7" fmla="*/ 12192001 w 12192001"/>
              <a:gd name="connsiteY7" fmla="*/ 6858000 h 6858000"/>
              <a:gd name="connsiteX8" fmla="*/ 12055257 w 12192001"/>
              <a:gd name="connsiteY8" fmla="*/ 6858000 h 6858000"/>
              <a:gd name="connsiteX9" fmla="*/ 12055257 w 12192001"/>
              <a:gd name="connsiteY9" fmla="*/ 6857999 h 6858000"/>
              <a:gd name="connsiteX10" fmla="*/ 10558426 w 12192001"/>
              <a:gd name="connsiteY10" fmla="*/ 6857999 h 6858000"/>
              <a:gd name="connsiteX11" fmla="*/ 11945366 w 12192001"/>
              <a:gd name="connsiteY11" fmla="*/ 4482354 h 6858000"/>
              <a:gd name="connsiteX12" fmla="*/ 11203817 w 12192001"/>
              <a:gd name="connsiteY12" fmla="*/ 4482354 h 6858000"/>
              <a:gd name="connsiteX13" fmla="*/ 9849176 w 12192001"/>
              <a:gd name="connsiteY13" fmla="*/ 6855770 h 6858000"/>
              <a:gd name="connsiteX14" fmla="*/ 9781244 w 12192001"/>
              <a:gd name="connsiteY14" fmla="*/ 6855770 h 6858000"/>
              <a:gd name="connsiteX15" fmla="*/ 12055257 w 12192001"/>
              <a:gd name="connsiteY15" fmla="*/ 2871558 h 6858000"/>
              <a:gd name="connsiteX16" fmla="*/ 12055257 w 12192001"/>
              <a:gd name="connsiteY16" fmla="*/ 1662510 h 6858000"/>
              <a:gd name="connsiteX17" fmla="*/ 12055256 w 12192001"/>
              <a:gd name="connsiteY17" fmla="*/ 1662512 h 6858000"/>
              <a:gd name="connsiteX18" fmla="*/ 12055256 w 12192001"/>
              <a:gd name="connsiteY18" fmla="*/ 2862408 h 6858000"/>
              <a:gd name="connsiteX19" fmla="*/ 11370408 w 12192001"/>
              <a:gd name="connsiteY19" fmla="*/ 2862408 h 6858000"/>
              <a:gd name="connsiteX20" fmla="*/ 9091172 w 12192001"/>
              <a:gd name="connsiteY20" fmla="*/ 6855771 h 6858000"/>
              <a:gd name="connsiteX21" fmla="*/ 9023240 w 12192001"/>
              <a:gd name="connsiteY21" fmla="*/ 6855771 h 6858000"/>
              <a:gd name="connsiteX22" fmla="*/ 12055257 w 12192001"/>
              <a:gd name="connsiteY22" fmla="*/ 1543490 h 6858000"/>
              <a:gd name="connsiteX23" fmla="*/ 12055257 w 12192001"/>
              <a:gd name="connsiteY23" fmla="*/ 1543357 h 6858000"/>
              <a:gd name="connsiteX24" fmla="*/ 11365260 w 12192001"/>
              <a:gd name="connsiteY24" fmla="*/ 1543357 h 6858000"/>
              <a:gd name="connsiteX25" fmla="*/ 8333168 w 12192001"/>
              <a:gd name="connsiteY25" fmla="*/ 6855771 h 6858000"/>
              <a:gd name="connsiteX26" fmla="*/ 8265236 w 12192001"/>
              <a:gd name="connsiteY26" fmla="*/ 6855771 h 6858000"/>
              <a:gd name="connsiteX27" fmla="*/ 11731635 w 12192001"/>
              <a:gd name="connsiteY27" fmla="*/ 782425 h 6858000"/>
              <a:gd name="connsiteX28" fmla="*/ 11041562 w 12192001"/>
              <a:gd name="connsiteY28" fmla="*/ 782425 h 6858000"/>
              <a:gd name="connsiteX29" fmla="*/ 7575164 w 12192001"/>
              <a:gd name="connsiteY29" fmla="*/ 6855770 h 6858000"/>
              <a:gd name="connsiteX30" fmla="*/ 7507232 w 12192001"/>
              <a:gd name="connsiteY30" fmla="*/ 6855770 h 6858000"/>
              <a:gd name="connsiteX31" fmla="*/ 11155680 w 12192001"/>
              <a:gd name="connsiteY31" fmla="*/ 463462 h 6858000"/>
              <a:gd name="connsiteX32" fmla="*/ 11218097 w 12192001"/>
              <a:gd name="connsiteY32" fmla="*/ 348793 h 6858000"/>
              <a:gd name="connsiteX33" fmla="*/ 10531056 w 12192001"/>
              <a:gd name="connsiteY33" fmla="*/ 348793 h 6858000"/>
              <a:gd name="connsiteX34" fmla="*/ 6817160 w 12192001"/>
              <a:gd name="connsiteY34" fmla="*/ 6855770 h 6858000"/>
              <a:gd name="connsiteX35" fmla="*/ 6749228 w 12192001"/>
              <a:gd name="connsiteY35" fmla="*/ 6855770 h 6858000"/>
              <a:gd name="connsiteX36" fmla="*/ 10339375 w 12192001"/>
              <a:gd name="connsiteY36" fmla="*/ 565609 h 6858000"/>
              <a:gd name="connsiteX37" fmla="*/ 9649303 w 12192001"/>
              <a:gd name="connsiteY37" fmla="*/ 565609 h 6858000"/>
              <a:gd name="connsiteX38" fmla="*/ 6059156 w 12192001"/>
              <a:gd name="connsiteY38" fmla="*/ 6855770 h 6858000"/>
              <a:gd name="connsiteX39" fmla="*/ 5991224 w 12192001"/>
              <a:gd name="connsiteY39" fmla="*/ 6855770 h 6858000"/>
              <a:gd name="connsiteX40" fmla="*/ 9705120 w 12192001"/>
              <a:gd name="connsiteY40" fmla="*/ 348793 h 6858000"/>
              <a:gd name="connsiteX41" fmla="*/ 9015048 w 12192001"/>
              <a:gd name="connsiteY41" fmla="*/ 348793 h 6858000"/>
              <a:gd name="connsiteX42" fmla="*/ 5301153 w 12192001"/>
              <a:gd name="connsiteY42" fmla="*/ 6855770 h 6858000"/>
              <a:gd name="connsiteX43" fmla="*/ 5299087 w 12192001"/>
              <a:gd name="connsiteY43" fmla="*/ 6855770 h 6858000"/>
              <a:gd name="connsiteX44" fmla="*/ 5299087 w 12192001"/>
              <a:gd name="connsiteY44" fmla="*/ 6858000 h 6858000"/>
              <a:gd name="connsiteX45" fmla="*/ 0 w 12192001"/>
              <a:gd name="connsiteY4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5299087" y="0"/>
                </a:lnTo>
                <a:lnTo>
                  <a:pt x="5299087" y="1"/>
                </a:lnTo>
                <a:lnTo>
                  <a:pt x="5923040" y="1"/>
                </a:lnTo>
                <a:lnTo>
                  <a:pt x="12055257" y="1"/>
                </a:lnTo>
                <a:lnTo>
                  <a:pt x="12055257" y="0"/>
                </a:lnTo>
                <a:lnTo>
                  <a:pt x="12192001" y="0"/>
                </a:lnTo>
                <a:lnTo>
                  <a:pt x="12192001" y="6858000"/>
                </a:lnTo>
                <a:lnTo>
                  <a:pt x="12055257" y="6858000"/>
                </a:lnTo>
                <a:lnTo>
                  <a:pt x="12055257" y="6857999"/>
                </a:lnTo>
                <a:lnTo>
                  <a:pt x="10558426" y="6857999"/>
                </a:lnTo>
                <a:lnTo>
                  <a:pt x="11945366" y="4482354"/>
                </a:lnTo>
                <a:lnTo>
                  <a:pt x="11203817" y="4482354"/>
                </a:lnTo>
                <a:lnTo>
                  <a:pt x="9849176" y="6855770"/>
                </a:lnTo>
                <a:lnTo>
                  <a:pt x="9781244" y="6855770"/>
                </a:lnTo>
                <a:lnTo>
                  <a:pt x="12055257" y="2871558"/>
                </a:lnTo>
                <a:lnTo>
                  <a:pt x="12055257" y="1662510"/>
                </a:lnTo>
                <a:lnTo>
                  <a:pt x="12055256" y="1662512"/>
                </a:lnTo>
                <a:lnTo>
                  <a:pt x="12055256" y="2862408"/>
                </a:lnTo>
                <a:lnTo>
                  <a:pt x="11370408" y="2862408"/>
                </a:lnTo>
                <a:lnTo>
                  <a:pt x="9091172" y="6855771"/>
                </a:lnTo>
                <a:lnTo>
                  <a:pt x="9023240" y="6855771"/>
                </a:lnTo>
                <a:lnTo>
                  <a:pt x="12055257" y="1543490"/>
                </a:lnTo>
                <a:lnTo>
                  <a:pt x="12055257" y="1543357"/>
                </a:lnTo>
                <a:lnTo>
                  <a:pt x="11365260" y="1543357"/>
                </a:lnTo>
                <a:lnTo>
                  <a:pt x="8333168" y="6855771"/>
                </a:lnTo>
                <a:lnTo>
                  <a:pt x="8265236" y="6855771"/>
                </a:lnTo>
                <a:lnTo>
                  <a:pt x="11731635" y="782425"/>
                </a:lnTo>
                <a:lnTo>
                  <a:pt x="11041562" y="782425"/>
                </a:lnTo>
                <a:lnTo>
                  <a:pt x="7575164" y="6855770"/>
                </a:lnTo>
                <a:lnTo>
                  <a:pt x="7507232" y="6855770"/>
                </a:lnTo>
                <a:lnTo>
                  <a:pt x="11155680" y="463462"/>
                </a:lnTo>
                <a:lnTo>
                  <a:pt x="11218097" y="348793"/>
                </a:lnTo>
                <a:lnTo>
                  <a:pt x="10531056" y="348793"/>
                </a:lnTo>
                <a:lnTo>
                  <a:pt x="6817160" y="6855770"/>
                </a:lnTo>
                <a:lnTo>
                  <a:pt x="6749228" y="6855770"/>
                </a:lnTo>
                <a:lnTo>
                  <a:pt x="10339375" y="565609"/>
                </a:lnTo>
                <a:lnTo>
                  <a:pt x="9649303" y="565609"/>
                </a:lnTo>
                <a:lnTo>
                  <a:pt x="6059156" y="6855770"/>
                </a:lnTo>
                <a:lnTo>
                  <a:pt x="5991224" y="6855770"/>
                </a:lnTo>
                <a:lnTo>
                  <a:pt x="9705120" y="348793"/>
                </a:lnTo>
                <a:lnTo>
                  <a:pt x="9015048" y="348793"/>
                </a:lnTo>
                <a:lnTo>
                  <a:pt x="5301153" y="6855770"/>
                </a:lnTo>
                <a:lnTo>
                  <a:pt x="5299087" y="6855770"/>
                </a:lnTo>
                <a:lnTo>
                  <a:pt x="5299087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/>
          <p:cNvSpPr/>
          <p:nvPr userDrawn="1"/>
        </p:nvSpPr>
        <p:spPr>
          <a:xfrm>
            <a:off x="499368" y="1985211"/>
            <a:ext cx="6412832" cy="2514600"/>
          </a:xfrm>
          <a:custGeom>
            <a:avLst/>
            <a:gdLst>
              <a:gd name="connsiteX0" fmla="*/ 79938 w 6412832"/>
              <a:gd name="connsiteY0" fmla="*/ 2372868 h 2514600"/>
              <a:gd name="connsiteX1" fmla="*/ 5074511 w 6412832"/>
              <a:gd name="connsiteY1" fmla="*/ 2372868 h 2514600"/>
              <a:gd name="connsiteX2" fmla="*/ 4994572 w 6412832"/>
              <a:gd name="connsiteY2" fmla="*/ 2514600 h 2514600"/>
              <a:gd name="connsiteX3" fmla="*/ 0 w 6412832"/>
              <a:gd name="connsiteY3" fmla="*/ 2514600 h 2514600"/>
              <a:gd name="connsiteX4" fmla="*/ 1418260 w 6412832"/>
              <a:gd name="connsiteY4" fmla="*/ 0 h 2514600"/>
              <a:gd name="connsiteX5" fmla="*/ 6412832 w 6412832"/>
              <a:gd name="connsiteY5" fmla="*/ 0 h 2514600"/>
              <a:gd name="connsiteX6" fmla="*/ 6332894 w 6412832"/>
              <a:gd name="connsiteY6" fmla="*/ 141732 h 2514600"/>
              <a:gd name="connsiteX7" fmla="*/ 1338322 w 6412832"/>
              <a:gd name="connsiteY7" fmla="*/ 141732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12832" h="2514600">
                <a:moveTo>
                  <a:pt x="79938" y="2372868"/>
                </a:moveTo>
                <a:lnTo>
                  <a:pt x="5074511" y="2372868"/>
                </a:lnTo>
                <a:lnTo>
                  <a:pt x="4994572" y="2514600"/>
                </a:lnTo>
                <a:lnTo>
                  <a:pt x="0" y="2514600"/>
                </a:lnTo>
                <a:close/>
                <a:moveTo>
                  <a:pt x="1418260" y="0"/>
                </a:moveTo>
                <a:lnTo>
                  <a:pt x="6412832" y="0"/>
                </a:lnTo>
                <a:lnTo>
                  <a:pt x="6332894" y="141732"/>
                </a:lnTo>
                <a:lnTo>
                  <a:pt x="1338322" y="1417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/>
          <p:cNvSpPr/>
          <p:nvPr userDrawn="1"/>
        </p:nvSpPr>
        <p:spPr>
          <a:xfrm>
            <a:off x="0" y="2126943"/>
            <a:ext cx="7348603" cy="2231136"/>
          </a:xfrm>
          <a:custGeom>
            <a:avLst/>
            <a:gdLst>
              <a:gd name="connsiteX0" fmla="*/ 0 w 7348603"/>
              <a:gd name="connsiteY0" fmla="*/ 0 h 2231136"/>
              <a:gd name="connsiteX1" fmla="*/ 7348603 w 7348603"/>
              <a:gd name="connsiteY1" fmla="*/ 0 h 2231136"/>
              <a:gd name="connsiteX2" fmla="*/ 6090220 w 7348603"/>
              <a:gd name="connsiteY2" fmla="*/ 2231136 h 2231136"/>
              <a:gd name="connsiteX3" fmla="*/ 0 w 7348603"/>
              <a:gd name="connsiteY3" fmla="*/ 2231136 h 223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8603" h="2231136">
                <a:moveTo>
                  <a:pt x="0" y="0"/>
                </a:moveTo>
                <a:lnTo>
                  <a:pt x="7348603" y="0"/>
                </a:lnTo>
                <a:lnTo>
                  <a:pt x="6090220" y="2231136"/>
                </a:lnTo>
                <a:lnTo>
                  <a:pt x="0" y="223113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61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flipH="1">
            <a:off x="1" y="0"/>
            <a:ext cx="12192000" cy="6858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Freeform: Shape 13"/>
          <p:cNvSpPr/>
          <p:nvPr userDrawn="1"/>
        </p:nvSpPr>
        <p:spPr>
          <a:xfrm>
            <a:off x="11466928" y="6496623"/>
            <a:ext cx="608567" cy="361377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5" name="Freeform: Shape 14"/>
          <p:cNvSpPr/>
          <p:nvPr userDrawn="1"/>
        </p:nvSpPr>
        <p:spPr>
          <a:xfrm>
            <a:off x="11506869" y="6451159"/>
            <a:ext cx="685131" cy="406842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93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/>
          <p:cNvSpPr/>
          <p:nvPr userDrawn="1"/>
        </p:nvSpPr>
        <p:spPr>
          <a:xfrm>
            <a:off x="1095080" y="1044932"/>
            <a:ext cx="10001840" cy="2592369"/>
          </a:xfrm>
          <a:prstGeom prst="parallelogram">
            <a:avLst>
              <a:gd name="adj" fmla="val 53368"/>
            </a:avLst>
          </a:prstGeom>
          <a:gradFill>
            <a:gsLst>
              <a:gs pos="100000">
                <a:schemeClr val="accent2">
                  <a:lumMod val="40000"/>
                  <a:lumOff val="60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03" t="15956" b="23109"/>
          <a:stretch/>
        </p:blipFill>
        <p:spPr>
          <a:xfrm flipH="1">
            <a:off x="112776" y="1171097"/>
            <a:ext cx="12079224" cy="233645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12776" y="1167519"/>
            <a:ext cx="12079224" cy="2340037"/>
          </a:xfrm>
          <a:prstGeom prst="rect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1">
                  <a:alpha val="7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10" name="Freeform: Shape 9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11" name="Freeform: Shape 10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/>
          <p:cNvSpPr/>
          <p:nvPr userDrawn="1"/>
        </p:nvSpPr>
        <p:spPr>
          <a:xfrm rot="5400000">
            <a:off x="-3294679" y="3338828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3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Freeform: Shape 13"/>
          <p:cNvSpPr/>
          <p:nvPr userDrawn="1"/>
        </p:nvSpPr>
        <p:spPr>
          <a:xfrm>
            <a:off x="11466928" y="6496623"/>
            <a:ext cx="608567" cy="361377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5" name="Freeform: Shape 14"/>
          <p:cNvSpPr/>
          <p:nvPr userDrawn="1"/>
        </p:nvSpPr>
        <p:spPr>
          <a:xfrm>
            <a:off x="11506869" y="6451159"/>
            <a:ext cx="685131" cy="406842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6407713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10" name="Freeform: Shape 9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11" name="Freeform: Shape 10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Parallelogram 13"/>
          <p:cNvSpPr/>
          <p:nvPr userDrawn="1"/>
        </p:nvSpPr>
        <p:spPr>
          <a:xfrm>
            <a:off x="4452278" y="1543639"/>
            <a:ext cx="5846438" cy="3770722"/>
          </a:xfrm>
          <a:prstGeom prst="parallelogram">
            <a:avLst>
              <a:gd name="adj" fmla="val 53368"/>
            </a:avLst>
          </a:prstGeom>
          <a:gradFill flip="none" rotWithShape="1">
            <a:gsLst>
              <a:gs pos="100000">
                <a:schemeClr val="accent2">
                  <a:lumMod val="40000"/>
                  <a:lumOff val="60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/>
          <p:cNvSpPr/>
          <p:nvPr userDrawn="1"/>
        </p:nvSpPr>
        <p:spPr>
          <a:xfrm>
            <a:off x="3816030" y="0"/>
            <a:ext cx="8375970" cy="6857999"/>
          </a:xfrm>
          <a:custGeom>
            <a:avLst/>
            <a:gdLst>
              <a:gd name="connsiteX0" fmla="*/ 3659978 w 8375970"/>
              <a:gd name="connsiteY0" fmla="*/ 0 h 6857999"/>
              <a:gd name="connsiteX1" fmla="*/ 8375970 w 8375970"/>
              <a:gd name="connsiteY1" fmla="*/ 0 h 6857999"/>
              <a:gd name="connsiteX2" fmla="*/ 8375970 w 8375970"/>
              <a:gd name="connsiteY2" fmla="*/ 6857999 h 6857999"/>
              <a:gd name="connsiteX3" fmla="*/ 0 w 837597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75970" h="6857999">
                <a:moveTo>
                  <a:pt x="3659978" y="0"/>
                </a:moveTo>
                <a:lnTo>
                  <a:pt x="8375970" y="0"/>
                </a:lnTo>
                <a:lnTo>
                  <a:pt x="8375970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7463" r="-380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/>
          <p:cNvSpPr/>
          <p:nvPr userDrawn="1"/>
        </p:nvSpPr>
        <p:spPr>
          <a:xfrm>
            <a:off x="3816030" y="1"/>
            <a:ext cx="8375970" cy="6858000"/>
          </a:xfrm>
          <a:custGeom>
            <a:avLst/>
            <a:gdLst>
              <a:gd name="connsiteX0" fmla="*/ 3659978 w 8375970"/>
              <a:gd name="connsiteY0" fmla="*/ 0 h 6857999"/>
              <a:gd name="connsiteX1" fmla="*/ 8375970 w 8375970"/>
              <a:gd name="connsiteY1" fmla="*/ 0 h 6857999"/>
              <a:gd name="connsiteX2" fmla="*/ 8375970 w 8375970"/>
              <a:gd name="connsiteY2" fmla="*/ 6857999 h 6857999"/>
              <a:gd name="connsiteX3" fmla="*/ 0 w 837597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75970" h="6857999">
                <a:moveTo>
                  <a:pt x="3659978" y="0"/>
                </a:moveTo>
                <a:lnTo>
                  <a:pt x="8375970" y="0"/>
                </a:lnTo>
                <a:lnTo>
                  <a:pt x="8375970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80000"/>
                </a:schemeClr>
              </a:gs>
              <a:gs pos="100000">
                <a:schemeClr val="accent1">
                  <a:alpha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-3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/>
          <p:cNvSpPr/>
          <p:nvPr userDrawn="1"/>
        </p:nvSpPr>
        <p:spPr>
          <a:xfrm rot="5400000">
            <a:off x="-3294679" y="3338825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720" y="244416"/>
            <a:ext cx="11338560" cy="64458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3600" b="1" cap="none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Freeform: Shape 13"/>
          <p:cNvSpPr/>
          <p:nvPr userDrawn="1"/>
        </p:nvSpPr>
        <p:spPr>
          <a:xfrm>
            <a:off x="11466928" y="6496623"/>
            <a:ext cx="608567" cy="361377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5" name="Freeform: Shape 14"/>
          <p:cNvSpPr/>
          <p:nvPr userDrawn="1"/>
        </p:nvSpPr>
        <p:spPr>
          <a:xfrm>
            <a:off x="11506869" y="6451159"/>
            <a:ext cx="685131" cy="406842"/>
          </a:xfrm>
          <a:custGeom>
            <a:avLst/>
            <a:gdLst>
              <a:gd name="connsiteX0" fmla="*/ 208643 w 645501"/>
              <a:gd name="connsiteY0" fmla="*/ 0 h 383309"/>
              <a:gd name="connsiteX1" fmla="*/ 645501 w 645501"/>
              <a:gd name="connsiteY1" fmla="*/ 0 h 383309"/>
              <a:gd name="connsiteX2" fmla="*/ 645501 w 645501"/>
              <a:gd name="connsiteY2" fmla="*/ 383309 h 383309"/>
              <a:gd name="connsiteX3" fmla="*/ 0 w 645501"/>
              <a:gd name="connsiteY3" fmla="*/ 383309 h 3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501" h="383309">
                <a:moveTo>
                  <a:pt x="208643" y="0"/>
                </a:moveTo>
                <a:lnTo>
                  <a:pt x="645501" y="0"/>
                </a:lnTo>
                <a:lnTo>
                  <a:pt x="645501" y="383309"/>
                </a:lnTo>
                <a:lnTo>
                  <a:pt x="0" y="3833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426720" y="3328416"/>
            <a:ext cx="2249424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7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456432" y="3328416"/>
            <a:ext cx="2249424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9515856" y="3328416"/>
            <a:ext cx="2249424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486144" y="3328416"/>
            <a:ext cx="2249424" cy="14996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/>
          <p:cNvSpPr/>
          <p:nvPr userDrawn="1"/>
        </p:nvSpPr>
        <p:spPr>
          <a:xfrm rot="5400000">
            <a:off x="-3294679" y="3338828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6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12" name="Freeform: Shape 11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11" name="Freeform: Shape 10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/>
          <p:cNvSpPr/>
          <p:nvPr userDrawn="1"/>
        </p:nvSpPr>
        <p:spPr>
          <a:xfrm rot="5400000">
            <a:off x="-3294679" y="3338828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4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9" r:id="rId2"/>
    <p:sldLayoutId id="2147483691" r:id="rId3"/>
    <p:sldLayoutId id="2147483690" r:id="rId4"/>
    <p:sldLayoutId id="2147483687" r:id="rId5"/>
    <p:sldLayoutId id="2147483664" r:id="rId6"/>
    <p:sldLayoutId id="2147483677" r:id="rId7"/>
    <p:sldLayoutId id="2147483678" r:id="rId8"/>
    <p:sldLayoutId id="2147483658" r:id="rId9"/>
    <p:sldLayoutId id="2147483683" r:id="rId10"/>
    <p:sldLayoutId id="2147483684" r:id="rId11"/>
    <p:sldLayoutId id="2147483685" r:id="rId12"/>
    <p:sldLayoutId id="2147483680" r:id="rId13"/>
    <p:sldLayoutId id="2147483688" r:id="rId14"/>
    <p:sldLayoutId id="2147483670" r:id="rId15"/>
    <p:sldLayoutId id="2147483686" r:id="rId16"/>
    <p:sldLayoutId id="2147483679" r:id="rId17"/>
    <p:sldLayoutId id="2147483663" r:id="rId18"/>
    <p:sldLayoutId id="214748369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 baseline="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400" kern="1200" dirty="0" smtClean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200" kern="1200" dirty="0" smtClean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pos="74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7F7F-E491-4970-BC96-16201DDC65AB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C752-61B9-4568-A9D3-43D7B1E0F60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466928" y="6451158"/>
            <a:ext cx="725072" cy="406842"/>
            <a:chOff x="11466928" y="6451158"/>
            <a:chExt cx="725072" cy="406842"/>
          </a:xfrm>
        </p:grpSpPr>
        <p:sp>
          <p:nvSpPr>
            <p:cNvPr id="8" name="Freeform: Shape 7"/>
            <p:cNvSpPr/>
            <p:nvPr userDrawn="1"/>
          </p:nvSpPr>
          <p:spPr>
            <a:xfrm>
              <a:off x="11466928" y="6496623"/>
              <a:ext cx="608567" cy="361377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9" name="Freeform: Shape 8"/>
            <p:cNvSpPr/>
            <p:nvPr userDrawn="1"/>
          </p:nvSpPr>
          <p:spPr>
            <a:xfrm>
              <a:off x="11506869" y="6451158"/>
              <a:ext cx="685131" cy="406842"/>
            </a:xfrm>
            <a:custGeom>
              <a:avLst/>
              <a:gdLst>
                <a:gd name="connsiteX0" fmla="*/ 208643 w 645501"/>
                <a:gd name="connsiteY0" fmla="*/ 0 h 383309"/>
                <a:gd name="connsiteX1" fmla="*/ 645501 w 645501"/>
                <a:gd name="connsiteY1" fmla="*/ 0 h 383309"/>
                <a:gd name="connsiteX2" fmla="*/ 645501 w 645501"/>
                <a:gd name="connsiteY2" fmla="*/ 383309 h 383309"/>
                <a:gd name="connsiteX3" fmla="*/ 0 w 645501"/>
                <a:gd name="connsiteY3" fmla="*/ 383309 h 38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501" h="383309">
                  <a:moveTo>
                    <a:pt x="208643" y="0"/>
                  </a:moveTo>
                  <a:lnTo>
                    <a:pt x="645501" y="0"/>
                  </a:lnTo>
                  <a:lnTo>
                    <a:pt x="645501" y="383309"/>
                  </a:lnTo>
                  <a:lnTo>
                    <a:pt x="0" y="3833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="1" dirty="0"/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11807686" y="6538191"/>
            <a:ext cx="248759" cy="232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04885FEC-E76C-4F5C-8557-1B01B7ADBA12}" type="slidenum">
              <a:rPr lang="en-US" sz="1200" b="1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/>
          <p:cNvSpPr/>
          <p:nvPr userDrawn="1"/>
        </p:nvSpPr>
        <p:spPr>
          <a:xfrm rot="5400000">
            <a:off x="-3294679" y="3338828"/>
            <a:ext cx="6858000" cy="180345"/>
          </a:xfrm>
          <a:custGeom>
            <a:avLst/>
            <a:gdLst>
              <a:gd name="connsiteX0" fmla="*/ 0 w 6858000"/>
              <a:gd name="connsiteY0" fmla="*/ 180345 h 180345"/>
              <a:gd name="connsiteX1" fmla="*/ 0 w 6858000"/>
              <a:gd name="connsiteY1" fmla="*/ 107193 h 180345"/>
              <a:gd name="connsiteX2" fmla="*/ 380384 w 6858000"/>
              <a:gd name="connsiteY2" fmla="*/ 107193 h 180345"/>
              <a:gd name="connsiteX3" fmla="*/ 566707 w 6858000"/>
              <a:gd name="connsiteY3" fmla="*/ 0 h 180345"/>
              <a:gd name="connsiteX4" fmla="*/ 753030 w 6858000"/>
              <a:gd name="connsiteY4" fmla="*/ 107193 h 180345"/>
              <a:gd name="connsiteX5" fmla="*/ 6858000 w 6858000"/>
              <a:gd name="connsiteY5" fmla="*/ 107193 h 180345"/>
              <a:gd name="connsiteX6" fmla="*/ 6858000 w 6858000"/>
              <a:gd name="connsiteY6" fmla="*/ 180345 h 1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180345">
                <a:moveTo>
                  <a:pt x="0" y="180345"/>
                </a:moveTo>
                <a:lnTo>
                  <a:pt x="0" y="107193"/>
                </a:lnTo>
                <a:lnTo>
                  <a:pt x="380384" y="107193"/>
                </a:lnTo>
                <a:lnTo>
                  <a:pt x="566707" y="0"/>
                </a:lnTo>
                <a:lnTo>
                  <a:pt x="753030" y="107193"/>
                </a:lnTo>
                <a:lnTo>
                  <a:pt x="6858000" y="107193"/>
                </a:lnTo>
                <a:lnTo>
                  <a:pt x="6858000" y="18034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pos="74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abinet@mju.gov.me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hidden="1"/>
          <p:cNvSpPr/>
          <p:nvPr/>
        </p:nvSpPr>
        <p:spPr>
          <a:xfrm>
            <a:off x="0" y="0"/>
            <a:ext cx="12210679" cy="6873874"/>
          </a:xfrm>
          <a:prstGeom prst="rect">
            <a:avLst/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3190497" y="1347366"/>
            <a:ext cx="6093352" cy="960147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cap="none" baseline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l-PL" sz="3200" dirty="0">
                <a:solidFill>
                  <a:schemeClr val="bg1"/>
                </a:solidFill>
                <a:cs typeface="Leelawadee UI Semilight" panose="020B0402040204020203" pitchFamily="34" charset="-34"/>
              </a:rPr>
              <a:t> Montenegro</a:t>
            </a:r>
          </a:p>
          <a:p>
            <a:pPr algn="ctr">
              <a:lnSpc>
                <a:spcPct val="100000"/>
              </a:lnSpc>
            </a:pPr>
            <a:r>
              <a:rPr lang="pl-PL" sz="3200" dirty="0">
                <a:solidFill>
                  <a:schemeClr val="bg1"/>
                </a:solidFill>
                <a:cs typeface="Leelawadee UI Semilight" panose="020B0402040204020203" pitchFamily="34" charset="-34"/>
              </a:rPr>
              <a:t>Ministry of Public Administration</a:t>
            </a:r>
            <a:endParaRPr lang="en-US" sz="3200" dirty="0">
              <a:solidFill>
                <a:schemeClr val="bg1"/>
              </a:solidFill>
              <a:cs typeface="Leelawadee UI Semilight" panose="020B0402040204020203" pitchFamily="34" charset="-34"/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811038" y="4616220"/>
            <a:ext cx="4313758" cy="0"/>
          </a:xfrm>
          <a:prstGeom prst="line">
            <a:avLst/>
          </a:prstGeom>
          <a:ln w="63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88"/>
          <p:cNvSpPr txBox="1"/>
          <p:nvPr/>
        </p:nvSpPr>
        <p:spPr>
          <a:xfrm>
            <a:off x="9547192" y="6426612"/>
            <a:ext cx="5289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400" dirty="0">
                <a:solidFill>
                  <a:schemeClr val="bg1"/>
                </a:solidFill>
                <a:latin typeface="+mj-lt"/>
              </a:rPr>
              <a:t>      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www.mju.gov.me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63738" y="4737241"/>
            <a:ext cx="68451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3600" b="1" dirty="0">
                <a:solidFill>
                  <a:schemeClr val="bg1"/>
                </a:solidFill>
                <a:latin typeface="+mj-lt"/>
              </a:rPr>
              <a:t>Public Administration Reform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in Montenegro</a:t>
            </a:r>
            <a:endParaRPr lang="sr-Latn-RS" sz="36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sr-Latn-RS" sz="3600" b="1" i="1" dirty="0">
                <a:solidFill>
                  <a:schemeClr val="bg1"/>
                </a:solidFill>
                <a:latin typeface="+mj-lt"/>
              </a:rPr>
              <a:t>Results and Challenges</a:t>
            </a:r>
            <a:endParaRPr lang="en-US" sz="3600" b="1" i="1" baseline="30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157" y="36720"/>
            <a:ext cx="1037144" cy="119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73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108700" y="4209143"/>
            <a:ext cx="6108700" cy="264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0" y="4209143"/>
            <a:ext cx="6108700" cy="26488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42091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022"/>
            <a:ext cx="12192000" cy="35851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0935" y="4610136"/>
            <a:ext cx="33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EMAIL :</a:t>
            </a:r>
          </a:p>
          <a:p>
            <a:r>
              <a:rPr lang="en-GB" dirty="0">
                <a:hlinkClick r:id="rId3"/>
              </a:rPr>
              <a:t>kabinet@mju.gov.me</a:t>
            </a:r>
            <a:endParaRPr 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2548" y="1994572"/>
            <a:ext cx="91269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BA" sz="4400" dirty="0">
                <a:solidFill>
                  <a:schemeClr val="bg1"/>
                </a:solidFill>
                <a:latin typeface="Arial Black" panose="020B0A04020102020204" pitchFamily="34" charset="0"/>
              </a:rPr>
              <a:t>Thank you for your attention!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51500" y="5089071"/>
            <a:ext cx="889000" cy="88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13902" y="5263908"/>
            <a:ext cx="846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BA" sz="1400" dirty="0">
                <a:solidFill>
                  <a:schemeClr val="bg1"/>
                </a:solidFill>
                <a:latin typeface="Arial Black" panose="020B0A04020102020204" pitchFamily="34" charset="0"/>
              </a:rPr>
              <a:t>E </a:t>
            </a:r>
          </a:p>
          <a:p>
            <a:pPr algn="ctr"/>
            <a:r>
              <a:rPr lang="sr-Latn-BA" sz="1400" dirty="0">
                <a:solidFill>
                  <a:schemeClr val="bg1"/>
                </a:solidFill>
                <a:latin typeface="Arial Black" panose="020B0A04020102020204" pitchFamily="34" charset="0"/>
              </a:rPr>
              <a:t>adress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06603" y="4628150"/>
            <a:ext cx="48297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2400" b="1" dirty="0">
                <a:latin typeface="Arial" panose="020B0604020202020204" pitchFamily="34" charset="0"/>
                <a:cs typeface="Arial" panose="020B0604020202020204" pitchFamily="34" charset="0"/>
              </a:rPr>
              <a:t>Web site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http://www.mju.gov.me/kontakt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90935" y="5525518"/>
            <a:ext cx="3425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BA" dirty="0"/>
              <a:t>Ministry of Public Administration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3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781" y="195858"/>
            <a:ext cx="11338560" cy="644583"/>
          </a:xfrm>
        </p:spPr>
        <p:txBody>
          <a:bodyPr/>
          <a:lstStyle/>
          <a:p>
            <a:br>
              <a:rPr lang="sr-Latn-BA" dirty="0"/>
            </a:br>
            <a:r>
              <a:rPr lang="sr-Latn-BA" i="1" dirty="0"/>
              <a:t>Public Administration Reform in Montenegro</a:t>
            </a:r>
            <a:endParaRPr lang="en-US" i="1" dirty="0"/>
          </a:p>
        </p:txBody>
      </p:sp>
      <p:sp>
        <p:nvSpPr>
          <p:cNvPr id="15" name="Hexagon 14"/>
          <p:cNvSpPr/>
          <p:nvPr/>
        </p:nvSpPr>
        <p:spPr>
          <a:xfrm>
            <a:off x="3197454" y="2138485"/>
            <a:ext cx="8567825" cy="875105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51453" y="2076186"/>
            <a:ext cx="1255744" cy="999705"/>
            <a:chOff x="426720" y="3046150"/>
            <a:chExt cx="1500582" cy="1298448"/>
          </a:xfrm>
        </p:grpSpPr>
        <p:sp>
          <p:nvSpPr>
            <p:cNvPr id="7" name="Hexagon 6"/>
            <p:cNvSpPr/>
            <p:nvPr/>
          </p:nvSpPr>
          <p:spPr>
            <a:xfrm>
              <a:off x="499119" y="3110986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r-Latn-RS" sz="4000" b="1" dirty="0">
                  <a:solidFill>
                    <a:schemeClr val="bg1"/>
                  </a:solidFill>
                </a:rPr>
                <a:t>1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Hexagon 7"/>
            <p:cNvSpPr/>
            <p:nvPr/>
          </p:nvSpPr>
          <p:spPr>
            <a:xfrm>
              <a:off x="426720" y="3046150"/>
              <a:ext cx="1500582" cy="1298448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524938" y="2204860"/>
            <a:ext cx="7529600" cy="6344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2000" b="1" i="1" dirty="0"/>
              <a:t>Ministry of Public Administration established</a:t>
            </a:r>
            <a:endParaRPr lang="en-US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3219960" y="3352578"/>
            <a:ext cx="8567825" cy="875105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1453" y="3352578"/>
            <a:ext cx="1253446" cy="1072133"/>
            <a:chOff x="426720" y="4559528"/>
            <a:chExt cx="1500582" cy="1293602"/>
          </a:xfrm>
        </p:grpSpPr>
        <p:sp>
          <p:nvSpPr>
            <p:cNvPr id="10" name="Hexagon 9"/>
            <p:cNvSpPr/>
            <p:nvPr/>
          </p:nvSpPr>
          <p:spPr>
            <a:xfrm>
              <a:off x="499119" y="4621941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r-Latn-RS" sz="4000" b="1" dirty="0">
                  <a:solidFill>
                    <a:schemeClr val="bg1"/>
                  </a:solidFill>
                </a:rPr>
                <a:t>2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Hexagon 10"/>
            <p:cNvSpPr/>
            <p:nvPr/>
          </p:nvSpPr>
          <p:spPr>
            <a:xfrm>
              <a:off x="426720" y="4559528"/>
              <a:ext cx="1500582" cy="1293602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608398" y="3418953"/>
            <a:ext cx="7721126" cy="6344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2000" b="1" i="1" dirty="0">
                <a:solidFill>
                  <a:schemeClr val="tx2">
                    <a:lumMod val="50000"/>
                  </a:schemeClr>
                </a:solidFill>
              </a:rPr>
              <a:t>New legal framework</a:t>
            </a:r>
            <a:endParaRPr lang="en-US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51453" y="4656587"/>
            <a:ext cx="1255744" cy="999705"/>
            <a:chOff x="426720" y="3046150"/>
            <a:chExt cx="1500582" cy="1298448"/>
          </a:xfrm>
        </p:grpSpPr>
        <p:sp>
          <p:nvSpPr>
            <p:cNvPr id="26" name="Hexagon 25"/>
            <p:cNvSpPr/>
            <p:nvPr/>
          </p:nvSpPr>
          <p:spPr>
            <a:xfrm>
              <a:off x="499119" y="3110986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r-Latn-RS" sz="4000" b="1" dirty="0">
                  <a:solidFill>
                    <a:schemeClr val="bg1"/>
                  </a:solidFill>
                </a:rPr>
                <a:t>3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Hexagon 28"/>
            <p:cNvSpPr/>
            <p:nvPr/>
          </p:nvSpPr>
          <p:spPr>
            <a:xfrm>
              <a:off x="426720" y="3046150"/>
              <a:ext cx="1500582" cy="1298448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5" name="Hexagon 34"/>
          <p:cNvSpPr/>
          <p:nvPr/>
        </p:nvSpPr>
        <p:spPr>
          <a:xfrm>
            <a:off x="3197454" y="4633924"/>
            <a:ext cx="8536162" cy="848119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82812" y="4852169"/>
            <a:ext cx="7529600" cy="4116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2000" b="1" i="1" dirty="0"/>
              <a:t>Optimisation</a:t>
            </a:r>
            <a:endParaRPr lang="en-US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9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19" y="65292"/>
            <a:ext cx="11338560" cy="644583"/>
          </a:xfrm>
        </p:spPr>
        <p:txBody>
          <a:bodyPr/>
          <a:lstStyle/>
          <a:p>
            <a:pPr algn="ctr"/>
            <a:r>
              <a:rPr lang="sr-Latn-BA" i="1" dirty="0"/>
              <a:t>Strategic documents</a:t>
            </a:r>
            <a:endParaRPr lang="en-US" i="1" dirty="0"/>
          </a:p>
        </p:txBody>
      </p:sp>
      <p:sp>
        <p:nvSpPr>
          <p:cNvPr id="13" name="Hexagon 12"/>
          <p:cNvSpPr/>
          <p:nvPr/>
        </p:nvSpPr>
        <p:spPr>
          <a:xfrm>
            <a:off x="3197454" y="1873331"/>
            <a:ext cx="8567825" cy="875105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12694" y="1652745"/>
            <a:ext cx="1194502" cy="1008063"/>
            <a:chOff x="426720" y="1532772"/>
            <a:chExt cx="1500582" cy="1293602"/>
          </a:xfrm>
        </p:grpSpPr>
        <p:sp>
          <p:nvSpPr>
            <p:cNvPr id="3" name="Hexagon 2"/>
            <p:cNvSpPr/>
            <p:nvPr/>
          </p:nvSpPr>
          <p:spPr>
            <a:xfrm>
              <a:off x="499120" y="1595185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1" dirty="0">
                  <a:solidFill>
                    <a:schemeClr val="bg1"/>
                  </a:solidFill>
                </a:rPr>
                <a:t>1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Hexagon 3"/>
            <p:cNvSpPr/>
            <p:nvPr/>
          </p:nvSpPr>
          <p:spPr>
            <a:xfrm>
              <a:off x="426720" y="1532772"/>
              <a:ext cx="1500582" cy="1293602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12633" y="1485651"/>
            <a:ext cx="7912655" cy="6344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endParaRPr lang="sr-Latn-RS" sz="2000" b="1" i="1" dirty="0"/>
          </a:p>
          <a:p>
            <a:endParaRPr lang="sr-Latn-RS" sz="2000" b="1" i="1" dirty="0"/>
          </a:p>
          <a:p>
            <a:endParaRPr lang="sr-Latn-RS" sz="2000" b="1" i="1" dirty="0"/>
          </a:p>
          <a:p>
            <a:r>
              <a:rPr lang="sr-Latn-RS" sz="2000" b="1" i="1" dirty="0"/>
              <a:t>     PAR Strategy </a:t>
            </a:r>
            <a:endParaRPr lang="en-GB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3197454" y="3081801"/>
            <a:ext cx="8567825" cy="875105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83223" y="2944393"/>
            <a:ext cx="1255744" cy="999705"/>
            <a:chOff x="426720" y="3046150"/>
            <a:chExt cx="1500582" cy="1298448"/>
          </a:xfrm>
        </p:grpSpPr>
        <p:sp>
          <p:nvSpPr>
            <p:cNvPr id="7" name="Hexagon 6"/>
            <p:cNvSpPr/>
            <p:nvPr/>
          </p:nvSpPr>
          <p:spPr>
            <a:xfrm>
              <a:off x="499119" y="3110986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1" dirty="0">
                  <a:solidFill>
                    <a:schemeClr val="bg1"/>
                  </a:solidFill>
                </a:rPr>
                <a:t>2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Hexagon 7"/>
            <p:cNvSpPr/>
            <p:nvPr/>
          </p:nvSpPr>
          <p:spPr>
            <a:xfrm>
              <a:off x="426720" y="3046150"/>
              <a:ext cx="1500582" cy="1298448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704161" y="2884873"/>
            <a:ext cx="7529600" cy="6344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endParaRPr lang="sr-Latn-RS" sz="2000" b="1" i="1" dirty="0"/>
          </a:p>
          <a:p>
            <a:endParaRPr lang="sr-Latn-RS" sz="2000" b="1" i="1" dirty="0"/>
          </a:p>
          <a:p>
            <a:pPr algn="ctr"/>
            <a:r>
              <a:rPr lang="en-US" sz="2000" b="1" i="1" dirty="0"/>
              <a:t>Strategy</a:t>
            </a:r>
            <a:r>
              <a:rPr lang="sr-Latn-RS" sz="2000" b="1" i="1" dirty="0"/>
              <a:t> for information society development</a:t>
            </a:r>
            <a:endParaRPr lang="en-US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3197454" y="4326196"/>
            <a:ext cx="8567825" cy="875105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83223" y="4227683"/>
            <a:ext cx="1253446" cy="1072133"/>
            <a:chOff x="426720" y="4559528"/>
            <a:chExt cx="1500582" cy="1293602"/>
          </a:xfrm>
        </p:grpSpPr>
        <p:sp>
          <p:nvSpPr>
            <p:cNvPr id="10" name="Hexagon 9"/>
            <p:cNvSpPr/>
            <p:nvPr/>
          </p:nvSpPr>
          <p:spPr>
            <a:xfrm>
              <a:off x="499119" y="4621941"/>
              <a:ext cx="1355784" cy="1168777"/>
            </a:xfrm>
            <a:prstGeom prst="hexagon">
              <a:avLst>
                <a:gd name="adj" fmla="val 28603"/>
                <a:gd name="vf" fmla="val 11547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1" dirty="0">
                  <a:solidFill>
                    <a:schemeClr val="bg1"/>
                  </a:solidFill>
                </a:rPr>
                <a:t>3</a:t>
              </a:r>
              <a:endParaRPr 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Hexagon 10"/>
            <p:cNvSpPr/>
            <p:nvPr/>
          </p:nvSpPr>
          <p:spPr>
            <a:xfrm>
              <a:off x="426720" y="4559528"/>
              <a:ext cx="1500582" cy="1293602"/>
            </a:xfrm>
            <a:prstGeom prst="hexagon">
              <a:avLst>
                <a:gd name="adj" fmla="val 28603"/>
                <a:gd name="vf" fmla="val 11547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044153" y="4389500"/>
            <a:ext cx="7721126" cy="6344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2000" b="1" i="1" dirty="0"/>
              <a:t>Strategy</a:t>
            </a:r>
            <a:r>
              <a:rPr lang="sr-Latn-RS" sz="2000" b="1" i="1" dirty="0"/>
              <a:t> for development of incentive NGO envirpnment</a:t>
            </a:r>
            <a:endParaRPr lang="en-US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Hexagon 26"/>
          <p:cNvSpPr/>
          <p:nvPr/>
        </p:nvSpPr>
        <p:spPr>
          <a:xfrm>
            <a:off x="5748589" y="1863318"/>
            <a:ext cx="2367773" cy="876750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dirty="0">
                <a:solidFill>
                  <a:schemeClr val="tx2">
                    <a:lumMod val="50000"/>
                  </a:schemeClr>
                </a:solidFill>
              </a:rPr>
              <a:t>Action plan 2016-2017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Hexagon 27"/>
          <p:cNvSpPr/>
          <p:nvPr/>
        </p:nvSpPr>
        <p:spPr>
          <a:xfrm>
            <a:off x="8537912" y="1842863"/>
            <a:ext cx="2367773" cy="876750"/>
          </a:xfrm>
          <a:prstGeom prst="hexagon">
            <a:avLst>
              <a:gd name="adj" fmla="val 28603"/>
              <a:gd name="vf" fmla="val 115470"/>
            </a:avLst>
          </a:prstGeom>
          <a:solidFill>
            <a:srgbClr val="1AA6B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dirty="0">
                <a:solidFill>
                  <a:schemeClr val="tx2">
                    <a:lumMod val="50000"/>
                  </a:schemeClr>
                </a:solidFill>
              </a:rPr>
              <a:t>Action plan 2018-2020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4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582" y="244552"/>
            <a:ext cx="1078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3600" b="1" i="1" dirty="0"/>
              <a:t>Results</a:t>
            </a:r>
            <a:endParaRPr lang="en-GB" sz="36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1945" y="1033473"/>
            <a:ext cx="11184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sr-Latn-R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sr-Latn-RS" sz="2000" b="1" dirty="0">
                <a:solidFill>
                  <a:schemeClr val="accent1">
                    <a:lumMod val="75000"/>
                  </a:schemeClr>
                </a:solidFill>
              </a:rPr>
              <a:t>Adoption of the Law of civil servants and the Law on local self-government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581" y="1703083"/>
            <a:ext cx="11030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r-Latn-ME" sz="1200" dirty="0"/>
              <a:t>Adopted in December 2017.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r-Latn-ME" sz="1200" dirty="0"/>
              <a:t>By-laws for its impelemtation</a:t>
            </a:r>
            <a:endParaRPr lang="sr-Latn-R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r-Latn-RS" sz="1200" dirty="0"/>
              <a:t>Improved legal framework for civil system on central and local level</a:t>
            </a:r>
          </a:p>
          <a:p>
            <a:pPr lvl="0"/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r-Latn-RS" sz="1200" dirty="0"/>
              <a:t>Public Administration Reform Council established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13467" y="2968590"/>
            <a:ext cx="698922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ME" sz="2000" b="1" dirty="0">
                <a:solidFill>
                  <a:schemeClr val="accent1">
                    <a:lumMod val="75000"/>
                  </a:schemeClr>
                </a:solidFill>
              </a:rPr>
              <a:t>Law on general administrative procedures 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229" y="3388356"/>
            <a:ext cx="109391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Appliance from July, 1. 2017.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Simplification of administartive procedures, decision time reduction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0915" y="4259557"/>
            <a:ext cx="70317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ME" sz="2000" b="1" dirty="0">
                <a:solidFill>
                  <a:schemeClr val="accent1">
                    <a:lumMod val="75000"/>
                  </a:schemeClr>
                </a:solidFill>
              </a:rPr>
              <a:t>Equity and transparency of salaries and compensations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467" y="4754881"/>
            <a:ext cx="1102293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Law on salaries in public section – adopted 2016. Law on ammendments adopted.</a:t>
            </a:r>
            <a:endParaRPr lang="en-US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Begining stage of upgrating Central Personal Records connected with the payroll system</a:t>
            </a:r>
            <a:r>
              <a:rPr lang="en-GB" sz="1300" dirty="0"/>
              <a:t>. </a:t>
            </a:r>
            <a:r>
              <a:rPr lang="sr-Latn-RS" sz="1300" dirty="0"/>
              <a:t>Law on state employees with bylaws presents legal base for its realisation.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95703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101" y="244552"/>
            <a:ext cx="10783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600" b="1" i="1" dirty="0"/>
              <a:t>Key activities in 2018.</a:t>
            </a:r>
            <a:endParaRPr lang="en-GB" sz="36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1873" y="2986739"/>
            <a:ext cx="70317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ME" sz="2000" b="1" dirty="0">
                <a:solidFill>
                  <a:schemeClr val="accent1">
                    <a:lumMod val="75000"/>
                  </a:schemeClr>
                </a:solidFill>
              </a:rPr>
              <a:t>Implementation of the Optimisation Plan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418" y="3486150"/>
            <a:ext cx="110733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The Optimisation Plan adopted in July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Aim: higher efficiency, reduction od costs, rationalisation of work process, better quality of public services</a:t>
            </a:r>
            <a:endParaRPr lang="en-US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521873" y="1382254"/>
            <a:ext cx="97798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RS" sz="2000" b="1" dirty="0">
                <a:solidFill>
                  <a:schemeClr val="accent1">
                    <a:lumMod val="75000"/>
                  </a:schemeClr>
                </a:solidFill>
              </a:rPr>
              <a:t>Drafting of Law of state administartion 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418" y="1900587"/>
            <a:ext cx="108257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Draft law prepared </a:t>
            </a:r>
            <a:endParaRPr lang="en-US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Regulation of state administartion system in accordance with the constitutional principles and guarantees for the realisation of the law procedures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Defined role of state administration in the society development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Defined necessity of rationalisation of state administartion and clear responsibilities defined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sp>
        <p:nvSpPr>
          <p:cNvPr id="17" name="TextBox 16"/>
          <p:cNvSpPr txBox="1"/>
          <p:nvPr/>
        </p:nvSpPr>
        <p:spPr>
          <a:xfrm>
            <a:off x="521873" y="4276629"/>
            <a:ext cx="6716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ME" sz="2000" b="1" dirty="0">
                <a:solidFill>
                  <a:schemeClr val="accent1">
                    <a:lumMod val="75000"/>
                  </a:schemeClr>
                </a:solidFill>
              </a:rPr>
              <a:t>Developmet and coordination policy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551" y="4832084"/>
            <a:ext cx="111159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First middle-term Government plan adopted </a:t>
            </a:r>
            <a:r>
              <a:rPr lang="en-GB" sz="1300" dirty="0"/>
              <a:t>2018 -2020</a:t>
            </a:r>
            <a:endParaRPr lang="sr-Latn-RS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RS" sz="1300" dirty="0"/>
              <a:t>New reorganisation of state administartion</a:t>
            </a:r>
          </a:p>
        </p:txBody>
      </p:sp>
    </p:spTree>
    <p:extLst>
      <p:ext uri="{BB962C8B-B14F-4D97-AF65-F5344CB8AC3E}">
        <p14:creationId xmlns:p14="http://schemas.microsoft.com/office/powerpoint/2010/main" val="283214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55834" y="121039"/>
            <a:ext cx="9910463" cy="6504908"/>
            <a:chOff x="2564041" y="121039"/>
            <a:chExt cx="7827177" cy="6504908"/>
          </a:xfrm>
        </p:grpSpPr>
        <p:sp>
          <p:nvSpPr>
            <p:cNvPr id="5" name="Multi-Style Rectangle"/>
            <p:cNvSpPr/>
            <p:nvPr/>
          </p:nvSpPr>
          <p:spPr>
            <a:xfrm>
              <a:off x="5145513" y="622753"/>
              <a:ext cx="1580800" cy="288849"/>
            </a:xfrm>
            <a:custGeom>
              <a:avLst/>
              <a:gdLst/>
              <a:ahLst/>
              <a:cxnLst/>
              <a:rect l="0" t="0" r="0" b="0"/>
              <a:pathLst>
                <a:path w="1580800" h="190000">
                  <a:moveTo>
                    <a:pt x="0" y="79040"/>
                  </a:moveTo>
                  <a:cubicBezTo>
                    <a:pt x="0" y="35386"/>
                    <a:pt x="35386" y="0"/>
                    <a:pt x="79040" y="0"/>
                  </a:cubicBezTo>
                  <a:lnTo>
                    <a:pt x="1501760" y="0"/>
                  </a:lnTo>
                  <a:cubicBezTo>
                    <a:pt x="1545414" y="0"/>
                    <a:pt x="1580800" y="35386"/>
                    <a:pt x="1580800" y="79040"/>
                  </a:cubicBezTo>
                  <a:lnTo>
                    <a:pt x="1580800" y="190000"/>
                  </a:lnTo>
                  <a:lnTo>
                    <a:pt x="0" y="190000"/>
                  </a:lnTo>
                  <a:lnTo>
                    <a:pt x="0" y="79040"/>
                  </a:lnTo>
                  <a:close/>
                </a:path>
              </a:pathLst>
            </a:custGeom>
            <a:gradFill>
              <a:gsLst>
                <a:gs pos="0">
                  <a:srgbClr val="FF9973"/>
                </a:gs>
                <a:gs pos="100000">
                  <a:srgbClr val="FF4E0D"/>
                </a:gs>
              </a:gsLst>
              <a:lin ang="5400000" scaled="0"/>
            </a:gradFill>
            <a:ln w="7600" cap="flat">
              <a:solidFill>
                <a:srgbClr val="FF4E0D"/>
              </a:solidFill>
              <a:bevel/>
            </a:ln>
            <a:effectLst>
              <a:outerShdw blurRad="30000" dist="21496" dir="2700000" algn="tl">
                <a:srgbClr val="000000">
                  <a:alpha val="40000"/>
                </a:srgbClr>
              </a:outerShdw>
            </a:effectLst>
          </p:spPr>
        </p:sp>
        <p:sp>
          <p:nvSpPr>
            <p:cNvPr id="6" name="Freeform 5"/>
            <p:cNvSpPr/>
            <p:nvPr/>
          </p:nvSpPr>
          <p:spPr>
            <a:xfrm>
              <a:off x="5145513" y="911602"/>
              <a:ext cx="1580800" cy="418000"/>
            </a:xfrm>
            <a:custGeom>
              <a:avLst/>
              <a:gdLst/>
              <a:ahLst/>
              <a:cxnLst/>
              <a:rect l="0" t="0" r="0" b="0"/>
              <a:pathLst>
                <a:path w="1580800" h="418000">
                  <a:moveTo>
                    <a:pt x="0" y="0"/>
                  </a:moveTo>
                  <a:lnTo>
                    <a:pt x="1580800" y="0"/>
                  </a:lnTo>
                  <a:lnTo>
                    <a:pt x="1580800" y="338960"/>
                  </a:lnTo>
                  <a:cubicBezTo>
                    <a:pt x="1580800" y="382614"/>
                    <a:pt x="1545414" y="418000"/>
                    <a:pt x="1501760" y="418000"/>
                  </a:cubicBezTo>
                  <a:lnTo>
                    <a:pt x="79040" y="418000"/>
                  </a:lnTo>
                  <a:cubicBezTo>
                    <a:pt x="35386" y="418000"/>
                    <a:pt x="0" y="382614"/>
                    <a:pt x="0" y="33896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0"/>
            </a:gradFill>
            <a:ln w="7600" cap="flat">
              <a:solidFill>
                <a:srgbClr val="FF4E0D"/>
              </a:solidFill>
              <a:bevel/>
            </a:ln>
            <a:effectLst>
              <a:outerShdw blurRad="30000" dist="21496" dir="2700000" algn="tl">
                <a:srgbClr val="000000">
                  <a:alpha val="40000"/>
                </a:srgbClr>
              </a:outerShdw>
            </a:effectLst>
          </p:spPr>
        </p:sp>
        <p:sp>
          <p:nvSpPr>
            <p:cNvPr id="8" name="Text 2128"/>
            <p:cNvSpPr txBox="1"/>
            <p:nvPr/>
          </p:nvSpPr>
          <p:spPr>
            <a:xfrm>
              <a:off x="4601576" y="121039"/>
              <a:ext cx="2934738" cy="30172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lIns="36000" tIns="18000" rIns="36000" bIns="18000" rtlCol="0" anchor="ctr"/>
            <a:lstStyle/>
            <a:p>
              <a:pPr algn="ctr"/>
              <a:r>
                <a:rPr lang="sr-Latn-RS" sz="1100" b="1" dirty="0">
                  <a:solidFill>
                    <a:srgbClr val="FFFFFF"/>
                  </a:solidFill>
                  <a:latin typeface="Arial"/>
                </a:rPr>
                <a:t>COORDINATION AND ORGANISATION STRUCTURE </a:t>
              </a:r>
              <a:endParaRPr sz="1100" b="1" dirty="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0" name="Left Photo Box 3"/>
            <p:cNvGrpSpPr/>
            <p:nvPr/>
          </p:nvGrpSpPr>
          <p:grpSpPr>
            <a:xfrm>
              <a:off x="5136581" y="1959876"/>
              <a:ext cx="1586155" cy="608000"/>
              <a:chOff x="5448245" y="2029711"/>
              <a:chExt cx="1586155" cy="608000"/>
            </a:xfrm>
          </p:grpSpPr>
          <p:sp>
            <p:nvSpPr>
              <p:cNvPr id="11" name="Multi-Style Rectangle"/>
              <p:cNvSpPr/>
              <p:nvPr/>
            </p:nvSpPr>
            <p:spPr>
              <a:xfrm>
                <a:off x="5453600" y="20297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FF9973"/>
                  </a:gs>
                  <a:gs pos="100000">
                    <a:srgbClr val="FF4E0D"/>
                  </a:gs>
                </a:gsLst>
                <a:lin ang="5400000" scaled="0"/>
              </a:gradFill>
              <a:ln w="7600" cap="flat">
                <a:solidFill>
                  <a:srgbClr val="FF4E0D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2" name="Freeform 11"/>
              <p:cNvSpPr/>
              <p:nvPr/>
            </p:nvSpPr>
            <p:spPr>
              <a:xfrm>
                <a:off x="5453600" y="22197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FF4E0D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4" name="Text 2130"/>
              <p:cNvSpPr txBox="1"/>
              <p:nvPr/>
            </p:nvSpPr>
            <p:spPr>
              <a:xfrm>
                <a:off x="5448245" y="2052516"/>
                <a:ext cx="1535200" cy="585195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1200" b="1" dirty="0">
                    <a:latin typeface="Arial"/>
                  </a:rPr>
                  <a:t>Ministry of Public Administartion</a:t>
                </a:r>
                <a:endParaRPr sz="1200" b="1" dirty="0">
                  <a:latin typeface="Arial"/>
                </a:endParaRPr>
              </a:p>
            </p:txBody>
          </p:sp>
        </p:grpSp>
        <p:grpSp>
          <p:nvGrpSpPr>
            <p:cNvPr id="16" name="Left Photo Box 3"/>
            <p:cNvGrpSpPr/>
            <p:nvPr/>
          </p:nvGrpSpPr>
          <p:grpSpPr>
            <a:xfrm>
              <a:off x="5152036" y="3039036"/>
              <a:ext cx="1580800" cy="645470"/>
              <a:chOff x="1927200" y="2413737"/>
              <a:chExt cx="1580800" cy="645470"/>
            </a:xfrm>
          </p:grpSpPr>
          <p:sp>
            <p:nvSpPr>
              <p:cNvPr id="17" name="Multi-Style Rectangle"/>
              <p:cNvSpPr/>
              <p:nvPr/>
            </p:nvSpPr>
            <p:spPr>
              <a:xfrm>
                <a:off x="1927200" y="2413737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FF9973"/>
                  </a:gs>
                  <a:gs pos="100000">
                    <a:srgbClr val="FF4E0D"/>
                  </a:gs>
                </a:gsLst>
                <a:lin ang="5400000" scaled="0"/>
              </a:gradFill>
              <a:ln w="7600" cap="flat">
                <a:solidFill>
                  <a:srgbClr val="FF4E0D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8" name="Freeform 17"/>
              <p:cNvSpPr/>
              <p:nvPr/>
            </p:nvSpPr>
            <p:spPr>
              <a:xfrm>
                <a:off x="1927200" y="2603923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FF4E0D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20" name="Text 2136"/>
              <p:cNvSpPr txBox="1"/>
              <p:nvPr/>
            </p:nvSpPr>
            <p:spPr>
              <a:xfrm>
                <a:off x="1950000" y="2489632"/>
                <a:ext cx="1535200" cy="569575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1200" b="1" dirty="0">
                    <a:latin typeface="Arial"/>
                  </a:rPr>
                  <a:t>Intergovernmental team</a:t>
                </a:r>
                <a:endParaRPr sz="1200" b="1" dirty="0">
                  <a:latin typeface="Arial"/>
                </a:endParaRPr>
              </a:p>
            </p:txBody>
          </p: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2910" y="600938"/>
              <a:ext cx="1055392" cy="97149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8951" y="1376384"/>
              <a:ext cx="857370" cy="533474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/>
          </p:nvSpPr>
          <p:spPr>
            <a:xfrm>
              <a:off x="5159382" y="622753"/>
              <a:ext cx="1555138" cy="719431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200" b="1" dirty="0">
                  <a:solidFill>
                    <a:srgbClr val="FFFFFF"/>
                  </a:solidFill>
                  <a:latin typeface="Arial"/>
                </a:rPr>
                <a:t>Public Administartion Reform Counsil </a:t>
              </a:r>
            </a:p>
          </p:txBody>
        </p:sp>
        <p:grpSp>
          <p:nvGrpSpPr>
            <p:cNvPr id="26" name="Left Photo Box 3"/>
            <p:cNvGrpSpPr/>
            <p:nvPr/>
          </p:nvGrpSpPr>
          <p:grpSpPr>
            <a:xfrm>
              <a:off x="4333297" y="4449474"/>
              <a:ext cx="1580800" cy="608000"/>
              <a:chOff x="6335200" y="2820111"/>
              <a:chExt cx="1580800" cy="608000"/>
            </a:xfrm>
          </p:grpSpPr>
          <p:sp>
            <p:nvSpPr>
              <p:cNvPr id="27" name="Multi-Style Rectangle"/>
              <p:cNvSpPr/>
              <p:nvPr/>
            </p:nvSpPr>
            <p:spPr>
              <a:xfrm>
                <a:off x="63352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28" name="Freeform 27"/>
              <p:cNvSpPr/>
              <p:nvPr/>
            </p:nvSpPr>
            <p:spPr>
              <a:xfrm>
                <a:off x="63352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8000" y="3032911"/>
                <a:ext cx="305368" cy="372400"/>
              </a:xfrm>
              <a:prstGeom prst="rect">
                <a:avLst/>
              </a:prstGeom>
            </p:spPr>
          </p:pic>
        </p:grpSp>
        <p:grpSp>
          <p:nvGrpSpPr>
            <p:cNvPr id="32" name="Left Photo Box 3"/>
            <p:cNvGrpSpPr/>
            <p:nvPr/>
          </p:nvGrpSpPr>
          <p:grpSpPr>
            <a:xfrm>
              <a:off x="2564041" y="4449474"/>
              <a:ext cx="1580800" cy="608000"/>
              <a:chOff x="4572000" y="2820111"/>
              <a:chExt cx="1580800" cy="608000"/>
            </a:xfrm>
          </p:grpSpPr>
          <p:sp>
            <p:nvSpPr>
              <p:cNvPr id="33" name="Multi-Style Rectangle"/>
              <p:cNvSpPr/>
              <p:nvPr/>
            </p:nvSpPr>
            <p:spPr>
              <a:xfrm>
                <a:off x="45720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34" name="Freeform 33"/>
              <p:cNvSpPr/>
              <p:nvPr/>
            </p:nvSpPr>
            <p:spPr>
              <a:xfrm>
                <a:off x="45720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4800" y="3032911"/>
                <a:ext cx="305368" cy="372400"/>
              </a:xfrm>
              <a:prstGeom prst="rect">
                <a:avLst/>
              </a:prstGeom>
            </p:spPr>
          </p:pic>
          <p:sp>
            <p:nvSpPr>
              <p:cNvPr id="37" name="Text 2135"/>
              <p:cNvSpPr txBox="1"/>
              <p:nvPr/>
            </p:nvSpPr>
            <p:spPr>
              <a:xfrm>
                <a:off x="4922968" y="3158310"/>
                <a:ext cx="1207032" cy="133631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760" dirty="0">
                    <a:solidFill>
                      <a:srgbClr val="000000"/>
                    </a:solidFill>
                    <a:latin typeface="Arial"/>
                  </a:rPr>
                  <a:t>Ministry of sustainable development and torism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38" name="Left Photo Box 3"/>
            <p:cNvGrpSpPr/>
            <p:nvPr/>
          </p:nvGrpSpPr>
          <p:grpSpPr>
            <a:xfrm>
              <a:off x="4327241" y="3759762"/>
              <a:ext cx="1580800" cy="608000"/>
              <a:chOff x="2808800" y="2820111"/>
              <a:chExt cx="1580800" cy="608000"/>
            </a:xfrm>
          </p:grpSpPr>
          <p:sp>
            <p:nvSpPr>
              <p:cNvPr id="39" name="Multi-Style Rectangle"/>
              <p:cNvSpPr/>
              <p:nvPr/>
            </p:nvSpPr>
            <p:spPr>
              <a:xfrm>
                <a:off x="28088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40" name="Freeform 39"/>
              <p:cNvSpPr/>
              <p:nvPr/>
            </p:nvSpPr>
            <p:spPr>
              <a:xfrm>
                <a:off x="28088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31600" y="3032911"/>
                <a:ext cx="305368" cy="372400"/>
              </a:xfrm>
              <a:prstGeom prst="rect">
                <a:avLst/>
              </a:prstGeom>
            </p:spPr>
          </p:pic>
          <p:sp>
            <p:nvSpPr>
              <p:cNvPr id="43" name="Text 2139"/>
              <p:cNvSpPr txBox="1"/>
              <p:nvPr/>
            </p:nvSpPr>
            <p:spPr>
              <a:xfrm>
                <a:off x="3148368" y="3126675"/>
                <a:ext cx="1207032" cy="235074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Ministry of Finance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4" name="Left Photo Box 3"/>
            <p:cNvGrpSpPr/>
            <p:nvPr/>
          </p:nvGrpSpPr>
          <p:grpSpPr>
            <a:xfrm>
              <a:off x="2564041" y="3759762"/>
              <a:ext cx="1580800" cy="608000"/>
              <a:chOff x="1045600" y="2820111"/>
              <a:chExt cx="1580800" cy="608000"/>
            </a:xfrm>
          </p:grpSpPr>
          <p:sp>
            <p:nvSpPr>
              <p:cNvPr id="45" name="Multi-Style Rectangle"/>
              <p:cNvSpPr/>
              <p:nvPr/>
            </p:nvSpPr>
            <p:spPr>
              <a:xfrm>
                <a:off x="10456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46" name="Freeform 45"/>
              <p:cNvSpPr/>
              <p:nvPr/>
            </p:nvSpPr>
            <p:spPr>
              <a:xfrm>
                <a:off x="10456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8400" y="3032911"/>
                <a:ext cx="305368" cy="372400"/>
              </a:xfrm>
              <a:prstGeom prst="rect">
                <a:avLst/>
              </a:prstGeom>
            </p:spPr>
          </p:pic>
          <p:sp>
            <p:nvSpPr>
              <p:cNvPr id="49" name="Text 2141"/>
              <p:cNvSpPr txBox="1"/>
              <p:nvPr/>
            </p:nvSpPr>
            <p:spPr>
              <a:xfrm>
                <a:off x="1366999" y="3106591"/>
                <a:ext cx="1207032" cy="232322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Ministry of Economy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50" name="Card 2"/>
            <p:cNvGrpSpPr/>
            <p:nvPr/>
          </p:nvGrpSpPr>
          <p:grpSpPr>
            <a:xfrm>
              <a:off x="6142202" y="5522958"/>
              <a:ext cx="1520000" cy="425600"/>
              <a:chOff x="1410400" y="3610511"/>
              <a:chExt cx="1520000" cy="425600"/>
            </a:xfrm>
          </p:grpSpPr>
          <p:sp>
            <p:nvSpPr>
              <p:cNvPr id="51" name="Multi-Style Rectangle"/>
              <p:cNvSpPr/>
              <p:nvPr/>
            </p:nvSpPr>
            <p:spPr>
              <a:xfrm>
                <a:off x="1410400" y="3610511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gradFill>
                <a:gsLst>
                  <a:gs pos="0">
                    <a:srgbClr val="E1B74D"/>
                  </a:gs>
                  <a:gs pos="100000">
                    <a:srgbClr val="AE841A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52" name="Freeform 51"/>
              <p:cNvSpPr/>
              <p:nvPr/>
            </p:nvSpPr>
            <p:spPr>
              <a:xfrm>
                <a:off x="1410400" y="3800511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53" name="Text 2142"/>
              <p:cNvSpPr txBox="1"/>
              <p:nvPr/>
            </p:nvSpPr>
            <p:spPr>
              <a:xfrm>
                <a:off x="1433200" y="3743511"/>
                <a:ext cx="1474400" cy="273784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1200" b="1" dirty="0">
                    <a:latin typeface="Arial"/>
                  </a:rPr>
                  <a:t>Human Resource Management</a:t>
                </a:r>
                <a:endParaRPr sz="1200" b="1" dirty="0">
                  <a:latin typeface="Arial"/>
                </a:endParaRPr>
              </a:p>
            </p:txBody>
          </p:sp>
        </p:grpSp>
        <p:grpSp>
          <p:nvGrpSpPr>
            <p:cNvPr id="55" name="Card 2"/>
            <p:cNvGrpSpPr/>
            <p:nvPr/>
          </p:nvGrpSpPr>
          <p:grpSpPr>
            <a:xfrm>
              <a:off x="2862640" y="5528230"/>
              <a:ext cx="1520000" cy="425600"/>
              <a:chOff x="3173600" y="3610511"/>
              <a:chExt cx="1520000" cy="425600"/>
            </a:xfrm>
          </p:grpSpPr>
          <p:sp>
            <p:nvSpPr>
              <p:cNvPr id="56" name="Multi-Style Rectangle"/>
              <p:cNvSpPr/>
              <p:nvPr/>
            </p:nvSpPr>
            <p:spPr>
              <a:xfrm>
                <a:off x="3173600" y="3610511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gradFill>
                <a:gsLst>
                  <a:gs pos="0">
                    <a:srgbClr val="E1B74D"/>
                  </a:gs>
                  <a:gs pos="100000">
                    <a:srgbClr val="AE841A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57" name="Freeform 56"/>
              <p:cNvSpPr/>
              <p:nvPr/>
            </p:nvSpPr>
            <p:spPr>
              <a:xfrm>
                <a:off x="3173600" y="3800511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58" name="Text 2146"/>
              <p:cNvSpPr txBox="1"/>
              <p:nvPr/>
            </p:nvSpPr>
            <p:spPr>
              <a:xfrm>
                <a:off x="3196400" y="3644711"/>
                <a:ext cx="1474400" cy="3838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endParaRPr lang="sr-Latn-ME" sz="1200" b="1" dirty="0">
                  <a:latin typeface="Arial"/>
                </a:endParaRPr>
              </a:p>
              <a:p>
                <a:pPr algn="ctr"/>
                <a:r>
                  <a:rPr lang="sr-Latn-ME" sz="1200" b="1" dirty="0">
                    <a:latin typeface="Arial"/>
                  </a:rPr>
                  <a:t>Administrative Court</a:t>
                </a:r>
                <a:endParaRPr sz="1200" b="1" dirty="0">
                  <a:latin typeface="Arial"/>
                </a:endParaRPr>
              </a:p>
            </p:txBody>
          </p:sp>
        </p:grpSp>
        <p:grpSp>
          <p:nvGrpSpPr>
            <p:cNvPr id="70" name="Card 2"/>
            <p:cNvGrpSpPr/>
            <p:nvPr/>
          </p:nvGrpSpPr>
          <p:grpSpPr>
            <a:xfrm>
              <a:off x="4498840" y="5528230"/>
              <a:ext cx="1520000" cy="425600"/>
              <a:chOff x="4936800" y="3610511"/>
              <a:chExt cx="1520000" cy="425600"/>
            </a:xfrm>
          </p:grpSpPr>
          <p:sp>
            <p:nvSpPr>
              <p:cNvPr id="71" name="Multi-Style Rectangle"/>
              <p:cNvSpPr/>
              <p:nvPr/>
            </p:nvSpPr>
            <p:spPr>
              <a:xfrm>
                <a:off x="4936800" y="3610511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gradFill>
                <a:gsLst>
                  <a:gs pos="0">
                    <a:srgbClr val="E1B74D"/>
                  </a:gs>
                  <a:gs pos="100000">
                    <a:srgbClr val="AE841A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72" name="Freeform 71"/>
              <p:cNvSpPr/>
              <p:nvPr/>
            </p:nvSpPr>
            <p:spPr>
              <a:xfrm>
                <a:off x="4936800" y="3800511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73" name="Text 2154"/>
              <p:cNvSpPr txBox="1"/>
              <p:nvPr/>
            </p:nvSpPr>
            <p:spPr>
              <a:xfrm>
                <a:off x="4959600" y="3644711"/>
                <a:ext cx="1474400" cy="386128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1200" b="1" dirty="0">
                    <a:latin typeface="Arial"/>
                  </a:rPr>
                  <a:t>Generel Secretariat of the Government</a:t>
                </a:r>
                <a:endParaRPr sz="1200" b="1" dirty="0">
                  <a:latin typeface="Arial"/>
                </a:endParaRPr>
              </a:p>
            </p:txBody>
          </p:sp>
        </p:grpSp>
        <p:grpSp>
          <p:nvGrpSpPr>
            <p:cNvPr id="75" name="Card 2"/>
            <p:cNvGrpSpPr/>
            <p:nvPr/>
          </p:nvGrpSpPr>
          <p:grpSpPr>
            <a:xfrm>
              <a:off x="3639382" y="6136820"/>
              <a:ext cx="1520000" cy="425600"/>
              <a:chOff x="6700000" y="3610511"/>
              <a:chExt cx="1520000" cy="425600"/>
            </a:xfrm>
          </p:grpSpPr>
          <p:sp>
            <p:nvSpPr>
              <p:cNvPr id="76" name="Multi-Style Rectangle"/>
              <p:cNvSpPr/>
              <p:nvPr/>
            </p:nvSpPr>
            <p:spPr>
              <a:xfrm>
                <a:off x="6700000" y="3610511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gradFill>
                <a:gsLst>
                  <a:gs pos="0">
                    <a:srgbClr val="E1B74D"/>
                  </a:gs>
                  <a:gs pos="100000">
                    <a:srgbClr val="AE841A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77" name="Freeform 76"/>
              <p:cNvSpPr/>
              <p:nvPr/>
            </p:nvSpPr>
            <p:spPr>
              <a:xfrm>
                <a:off x="6700000" y="3800511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78" name="Text 2158"/>
              <p:cNvSpPr txBox="1"/>
              <p:nvPr/>
            </p:nvSpPr>
            <p:spPr>
              <a:xfrm>
                <a:off x="6722800" y="3644711"/>
                <a:ext cx="1474400" cy="33879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1000" b="1" dirty="0">
                    <a:latin typeface="Arial"/>
                  </a:rPr>
                  <a:t>Agency for Personal Data Protection</a:t>
                </a:r>
                <a:endParaRPr sz="1000" b="1" dirty="0">
                  <a:latin typeface="Arial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8084838" y="4438705"/>
              <a:ext cx="1520000" cy="425600"/>
              <a:chOff x="7975231" y="5877113"/>
              <a:chExt cx="1520000" cy="425600"/>
            </a:xfrm>
          </p:grpSpPr>
          <p:sp>
            <p:nvSpPr>
              <p:cNvPr id="81" name="Multi-Style Rectangle"/>
              <p:cNvSpPr/>
              <p:nvPr/>
            </p:nvSpPr>
            <p:spPr>
              <a:xfrm>
                <a:off x="7975231" y="5877113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82" name="Freeform 81"/>
              <p:cNvSpPr/>
              <p:nvPr/>
            </p:nvSpPr>
            <p:spPr>
              <a:xfrm>
                <a:off x="7975231" y="6067113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  <p:txBody>
              <a:bodyPr/>
              <a:lstStyle/>
              <a:p>
                <a:pPr algn="just"/>
                <a:r>
                  <a:rPr lang="sr-Latn-RS" sz="800" dirty="0"/>
                  <a:t>                           State administration</a:t>
                </a:r>
                <a:endParaRPr lang="en-US" sz="800" dirty="0"/>
              </a:p>
            </p:txBody>
          </p:sp>
          <p:sp>
            <p:nvSpPr>
              <p:cNvPr id="83" name="Text 2162"/>
              <p:cNvSpPr txBox="1"/>
              <p:nvPr/>
            </p:nvSpPr>
            <p:spPr>
              <a:xfrm>
                <a:off x="7998030" y="59113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760" dirty="0">
                    <a:solidFill>
                      <a:srgbClr val="FFFFFF"/>
                    </a:solidFill>
                    <a:latin typeface="Arial"/>
                  </a:rPr>
                  <a:t>Directorate for</a:t>
                </a:r>
                <a:endParaRPr sz="760" dirty="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85" name="Left Photo Box 3"/>
            <p:cNvGrpSpPr/>
            <p:nvPr/>
          </p:nvGrpSpPr>
          <p:grpSpPr>
            <a:xfrm>
              <a:off x="6185824" y="3747836"/>
              <a:ext cx="1580800" cy="608000"/>
              <a:chOff x="6335200" y="2820111"/>
              <a:chExt cx="1580800" cy="608000"/>
            </a:xfrm>
          </p:grpSpPr>
          <p:sp>
            <p:nvSpPr>
              <p:cNvPr id="86" name="Multi-Style Rectangle"/>
              <p:cNvSpPr/>
              <p:nvPr/>
            </p:nvSpPr>
            <p:spPr>
              <a:xfrm>
                <a:off x="63352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87" name="Freeform 86"/>
              <p:cNvSpPr/>
              <p:nvPr/>
            </p:nvSpPr>
            <p:spPr>
              <a:xfrm>
                <a:off x="63352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8000" y="3032911"/>
                <a:ext cx="305368" cy="372400"/>
              </a:xfrm>
              <a:prstGeom prst="rect">
                <a:avLst/>
              </a:prstGeom>
            </p:spPr>
          </p:pic>
          <p:sp>
            <p:nvSpPr>
              <p:cNvPr id="90" name="Text 2133"/>
              <p:cNvSpPr txBox="1"/>
              <p:nvPr/>
            </p:nvSpPr>
            <p:spPr>
              <a:xfrm>
                <a:off x="6627514" y="3137290"/>
                <a:ext cx="1184064" cy="218315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Ministry of Justice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96" name="Text 2133"/>
            <p:cNvSpPr txBox="1"/>
            <p:nvPr/>
          </p:nvSpPr>
          <p:spPr>
            <a:xfrm>
              <a:off x="6559592" y="4799705"/>
              <a:ext cx="1207032" cy="121600"/>
            </a:xfrm>
            <a:prstGeom prst="rect">
              <a:avLst/>
            </a:prstGeom>
            <a:noFill/>
          </p:spPr>
          <p:txBody>
            <a:bodyPr wrap="square" lIns="36000" tIns="18000" rIns="36000" bIns="18000" rtlCol="0" anchor="ctr"/>
            <a:lstStyle/>
            <a:p>
              <a:pPr algn="ctr"/>
              <a:endParaRPr sz="76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97" name="Card 2"/>
            <p:cNvGrpSpPr/>
            <p:nvPr/>
          </p:nvGrpSpPr>
          <p:grpSpPr>
            <a:xfrm>
              <a:off x="5355359" y="6126733"/>
              <a:ext cx="1520000" cy="425600"/>
              <a:chOff x="6700000" y="3610511"/>
              <a:chExt cx="1520000" cy="425600"/>
            </a:xfrm>
          </p:grpSpPr>
          <p:sp>
            <p:nvSpPr>
              <p:cNvPr id="98" name="Multi-Style Rectangle"/>
              <p:cNvSpPr/>
              <p:nvPr/>
            </p:nvSpPr>
            <p:spPr>
              <a:xfrm>
                <a:off x="6700000" y="3610511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gradFill>
                <a:gsLst>
                  <a:gs pos="0">
                    <a:srgbClr val="E1B74D"/>
                  </a:gs>
                  <a:gs pos="100000">
                    <a:srgbClr val="AE841A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99" name="Freeform 98"/>
              <p:cNvSpPr/>
              <p:nvPr/>
            </p:nvSpPr>
            <p:spPr>
              <a:xfrm>
                <a:off x="6700000" y="3800511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00" name="Text 2158"/>
              <p:cNvSpPr txBox="1"/>
              <p:nvPr/>
            </p:nvSpPr>
            <p:spPr>
              <a:xfrm>
                <a:off x="6722800" y="3644711"/>
                <a:ext cx="1474400" cy="345494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1100" b="1" dirty="0">
                    <a:latin typeface="Arial"/>
                  </a:rPr>
                  <a:t>Comunity of Municipalities</a:t>
                </a:r>
                <a:endParaRPr sz="1100" b="1" dirty="0">
                  <a:latin typeface="Arial"/>
                </a:endParaRPr>
              </a:p>
            </p:txBody>
          </p:sp>
        </p:grpSp>
        <p:grpSp>
          <p:nvGrpSpPr>
            <p:cNvPr id="102" name="Left Photo Box 3"/>
            <p:cNvGrpSpPr/>
            <p:nvPr/>
          </p:nvGrpSpPr>
          <p:grpSpPr>
            <a:xfrm>
              <a:off x="7916734" y="3745084"/>
              <a:ext cx="1580800" cy="608000"/>
              <a:chOff x="6335200" y="2820111"/>
              <a:chExt cx="1580800" cy="608000"/>
            </a:xfrm>
          </p:grpSpPr>
          <p:sp>
            <p:nvSpPr>
              <p:cNvPr id="103" name="Multi-Style Rectangle"/>
              <p:cNvSpPr/>
              <p:nvPr/>
            </p:nvSpPr>
            <p:spPr>
              <a:xfrm>
                <a:off x="6335200" y="2820111"/>
                <a:ext cx="15808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190000">
                    <a:moveTo>
                      <a:pt x="0" y="79040"/>
                    </a:moveTo>
                    <a:cubicBezTo>
                      <a:pt x="0" y="35386"/>
                      <a:pt x="35386" y="0"/>
                      <a:pt x="79040" y="0"/>
                    </a:cubicBezTo>
                    <a:lnTo>
                      <a:pt x="1501760" y="0"/>
                    </a:lnTo>
                    <a:cubicBezTo>
                      <a:pt x="1545414" y="0"/>
                      <a:pt x="1580800" y="35386"/>
                      <a:pt x="1580800" y="79040"/>
                    </a:cubicBezTo>
                    <a:lnTo>
                      <a:pt x="1580800" y="190000"/>
                    </a:lnTo>
                    <a:lnTo>
                      <a:pt x="0" y="190000"/>
                    </a:lnTo>
                    <a:lnTo>
                      <a:pt x="0" y="79040"/>
                    </a:lnTo>
                    <a:close/>
                  </a:path>
                </a:pathLst>
              </a:custGeom>
              <a:gradFill>
                <a:gsLst>
                  <a:gs pos="0">
                    <a:srgbClr val="51DFBE"/>
                  </a:gs>
                  <a:gs pos="100000">
                    <a:srgbClr val="1EAC8B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04" name="Freeform 103"/>
              <p:cNvSpPr/>
              <p:nvPr/>
            </p:nvSpPr>
            <p:spPr>
              <a:xfrm>
                <a:off x="6335200" y="3010111"/>
                <a:ext cx="1580800" cy="418000"/>
              </a:xfrm>
              <a:custGeom>
                <a:avLst/>
                <a:gdLst/>
                <a:ahLst/>
                <a:cxnLst/>
                <a:rect l="0" t="0" r="0" b="0"/>
                <a:pathLst>
                  <a:path w="1580800" h="418000">
                    <a:moveTo>
                      <a:pt x="0" y="0"/>
                    </a:moveTo>
                    <a:lnTo>
                      <a:pt x="1580800" y="0"/>
                    </a:lnTo>
                    <a:lnTo>
                      <a:pt x="1580800" y="338960"/>
                    </a:lnTo>
                    <a:cubicBezTo>
                      <a:pt x="1580800" y="382614"/>
                      <a:pt x="1545414" y="418000"/>
                      <a:pt x="1501760" y="418000"/>
                    </a:cubicBezTo>
                    <a:lnTo>
                      <a:pt x="79040" y="418000"/>
                    </a:lnTo>
                    <a:cubicBezTo>
                      <a:pt x="35386" y="418000"/>
                      <a:pt x="0" y="382614"/>
                      <a:pt x="0" y="33896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1EAC8B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8000" y="3032911"/>
                <a:ext cx="305368" cy="372400"/>
              </a:xfrm>
              <a:prstGeom prst="rect">
                <a:avLst/>
              </a:prstGeom>
            </p:spPr>
          </p:pic>
          <p:sp>
            <p:nvSpPr>
              <p:cNvPr id="107" name="Text 2133"/>
              <p:cNvSpPr txBox="1"/>
              <p:nvPr/>
            </p:nvSpPr>
            <p:spPr>
              <a:xfrm>
                <a:off x="6686168" y="3158311"/>
                <a:ext cx="1207032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760" dirty="0">
                    <a:solidFill>
                      <a:srgbClr val="000000"/>
                    </a:solidFill>
                    <a:latin typeface="Arial"/>
                  </a:rPr>
                  <a:t>Ministry of Public Administration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8293256" y="4869170"/>
              <a:ext cx="1520000" cy="425600"/>
              <a:chOff x="7975231" y="5877113"/>
              <a:chExt cx="1520000" cy="425600"/>
            </a:xfrm>
          </p:grpSpPr>
          <p:sp>
            <p:nvSpPr>
              <p:cNvPr id="110" name="Multi-Style Rectangle"/>
              <p:cNvSpPr/>
              <p:nvPr/>
            </p:nvSpPr>
            <p:spPr>
              <a:xfrm>
                <a:off x="7975231" y="5877113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11" name="Freeform 110"/>
              <p:cNvSpPr/>
              <p:nvPr/>
            </p:nvSpPr>
            <p:spPr>
              <a:xfrm>
                <a:off x="7975231" y="6067113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12" name="Text 2162"/>
              <p:cNvSpPr txBox="1"/>
              <p:nvPr/>
            </p:nvSpPr>
            <p:spPr>
              <a:xfrm>
                <a:off x="7998031" y="59113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760" dirty="0">
                    <a:solidFill>
                      <a:srgbClr val="FFFFFF"/>
                    </a:solidFill>
                    <a:latin typeface="Arial"/>
                  </a:rPr>
                  <a:t>Directorate for</a:t>
                </a:r>
              </a:p>
            </p:txBody>
          </p:sp>
          <p:sp>
            <p:nvSpPr>
              <p:cNvPr id="113" name="Text 2163"/>
              <p:cNvSpPr txBox="1"/>
              <p:nvPr/>
            </p:nvSpPr>
            <p:spPr>
              <a:xfrm>
                <a:off x="7998031" y="61241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Local Self-government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8486389" y="5318235"/>
              <a:ext cx="1520000" cy="425600"/>
              <a:chOff x="7975231" y="5877113"/>
              <a:chExt cx="1520000" cy="425600"/>
            </a:xfrm>
          </p:grpSpPr>
          <p:sp>
            <p:nvSpPr>
              <p:cNvPr id="115" name="Multi-Style Rectangle"/>
              <p:cNvSpPr/>
              <p:nvPr/>
            </p:nvSpPr>
            <p:spPr>
              <a:xfrm>
                <a:off x="7975231" y="5877113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16" name="Freeform 115"/>
              <p:cNvSpPr/>
              <p:nvPr/>
            </p:nvSpPr>
            <p:spPr>
              <a:xfrm>
                <a:off x="7975231" y="6067113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17" name="Text 2162"/>
              <p:cNvSpPr txBox="1"/>
              <p:nvPr/>
            </p:nvSpPr>
            <p:spPr>
              <a:xfrm>
                <a:off x="7998031" y="59113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RS" sz="760" dirty="0">
                    <a:solidFill>
                      <a:srgbClr val="FFFFFF"/>
                    </a:solidFill>
                    <a:latin typeface="Arial"/>
                  </a:rPr>
                  <a:t>Directorate for</a:t>
                </a:r>
              </a:p>
            </p:txBody>
          </p:sp>
          <p:sp>
            <p:nvSpPr>
              <p:cNvPr id="118" name="Text 2163"/>
              <p:cNvSpPr txBox="1"/>
              <p:nvPr/>
            </p:nvSpPr>
            <p:spPr>
              <a:xfrm>
                <a:off x="7998031" y="61241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E-government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8687423" y="5758558"/>
              <a:ext cx="1520000" cy="425600"/>
              <a:chOff x="7975231" y="5877113"/>
              <a:chExt cx="1520000" cy="425600"/>
            </a:xfrm>
          </p:grpSpPr>
          <p:sp>
            <p:nvSpPr>
              <p:cNvPr id="120" name="Multi-Style Rectangle"/>
              <p:cNvSpPr/>
              <p:nvPr/>
            </p:nvSpPr>
            <p:spPr>
              <a:xfrm>
                <a:off x="7975231" y="5877113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21" name="Freeform 120"/>
              <p:cNvSpPr/>
              <p:nvPr/>
            </p:nvSpPr>
            <p:spPr>
              <a:xfrm>
                <a:off x="7975231" y="6067113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22" name="Text 2162"/>
              <p:cNvSpPr txBox="1"/>
              <p:nvPr/>
            </p:nvSpPr>
            <p:spPr>
              <a:xfrm>
                <a:off x="7998031" y="59113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FFFFFF"/>
                    </a:solidFill>
                    <a:latin typeface="Arial"/>
                  </a:rPr>
                  <a:t>Department for</a:t>
                </a:r>
                <a:endParaRPr sz="760" dirty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23" name="Text 2163"/>
              <p:cNvSpPr txBox="1"/>
              <p:nvPr/>
            </p:nvSpPr>
            <p:spPr>
              <a:xfrm>
                <a:off x="7990328" y="6093048"/>
                <a:ext cx="1474400" cy="162327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Inspection control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8822038" y="6202085"/>
              <a:ext cx="1569180" cy="423862"/>
              <a:chOff x="7975231" y="5877113"/>
              <a:chExt cx="1569180" cy="423862"/>
            </a:xfrm>
          </p:grpSpPr>
          <p:sp>
            <p:nvSpPr>
              <p:cNvPr id="125" name="Multi-Style Rectangle"/>
              <p:cNvSpPr/>
              <p:nvPr/>
            </p:nvSpPr>
            <p:spPr>
              <a:xfrm>
                <a:off x="7975231" y="5877113"/>
                <a:ext cx="1520000" cy="1900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190000">
                    <a:moveTo>
                      <a:pt x="0" y="76000"/>
                    </a:moveTo>
                    <a:cubicBezTo>
                      <a:pt x="0" y="34025"/>
                      <a:pt x="34025" y="0"/>
                      <a:pt x="76000" y="0"/>
                    </a:cubicBezTo>
                    <a:lnTo>
                      <a:pt x="1444000" y="0"/>
                    </a:lnTo>
                    <a:cubicBezTo>
                      <a:pt x="1485975" y="0"/>
                      <a:pt x="1520000" y="34025"/>
                      <a:pt x="1520000" y="76000"/>
                    </a:cubicBezTo>
                    <a:lnTo>
                      <a:pt x="1520000" y="190000"/>
                    </a:lnTo>
                    <a:lnTo>
                      <a:pt x="0" y="190000"/>
                    </a:lnTo>
                    <a:lnTo>
                      <a:pt x="0" y="760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26" name="Freeform 125"/>
              <p:cNvSpPr/>
              <p:nvPr/>
            </p:nvSpPr>
            <p:spPr>
              <a:xfrm>
                <a:off x="8024411" y="6065375"/>
                <a:ext cx="1520000" cy="235600"/>
              </a:xfrm>
              <a:custGeom>
                <a:avLst/>
                <a:gdLst/>
                <a:ahLst/>
                <a:cxnLst/>
                <a:rect l="0" t="0" r="0" b="0"/>
                <a:pathLst>
                  <a:path w="1520000" h="235600">
                    <a:moveTo>
                      <a:pt x="0" y="0"/>
                    </a:moveTo>
                    <a:lnTo>
                      <a:pt x="1520000" y="0"/>
                    </a:lnTo>
                    <a:lnTo>
                      <a:pt x="1520000" y="159600"/>
                    </a:lnTo>
                    <a:cubicBezTo>
                      <a:pt x="1520000" y="201575"/>
                      <a:pt x="1485975" y="235600"/>
                      <a:pt x="1444000" y="235600"/>
                    </a:cubicBezTo>
                    <a:lnTo>
                      <a:pt x="76000" y="235600"/>
                    </a:lnTo>
                    <a:cubicBezTo>
                      <a:pt x="34025" y="235600"/>
                      <a:pt x="0" y="201575"/>
                      <a:pt x="0" y="1596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5400000" scaled="0"/>
              </a:gradFill>
              <a:ln w="7600" cap="flat">
                <a:solidFill>
                  <a:srgbClr val="AE841A"/>
                </a:solidFill>
                <a:bevel/>
              </a:ln>
              <a:effectLst>
                <a:outerShdw blurRad="30000" dist="21496" dir="2700000" algn="tl">
                  <a:srgbClr val="000000">
                    <a:alpha val="40000"/>
                  </a:srgbClr>
                </a:outerShdw>
              </a:effectLst>
            </p:spPr>
          </p:sp>
          <p:sp>
            <p:nvSpPr>
              <p:cNvPr id="127" name="Text 2162"/>
              <p:cNvSpPr txBox="1"/>
              <p:nvPr/>
            </p:nvSpPr>
            <p:spPr>
              <a:xfrm>
                <a:off x="7998031" y="59113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FFFFFF"/>
                    </a:solidFill>
                    <a:latin typeface="Arial"/>
                  </a:rPr>
                  <a:t>Office</a:t>
                </a:r>
                <a:endParaRPr sz="760" dirty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28" name="Text 2163"/>
              <p:cNvSpPr txBox="1"/>
              <p:nvPr/>
            </p:nvSpPr>
            <p:spPr>
              <a:xfrm>
                <a:off x="7998031" y="6124113"/>
                <a:ext cx="1474400" cy="121600"/>
              </a:xfrm>
              <a:prstGeom prst="rect">
                <a:avLst/>
              </a:prstGeom>
              <a:noFill/>
            </p:spPr>
            <p:txBody>
              <a:bodyPr wrap="square" lIns="36000" tIns="18000" rIns="36000" bIns="18000" rtlCol="0" anchor="ctr"/>
              <a:lstStyle/>
              <a:p>
                <a:pPr algn="ctr"/>
                <a:r>
                  <a:rPr lang="sr-Latn-ME" sz="760" dirty="0">
                    <a:solidFill>
                      <a:srgbClr val="000000"/>
                    </a:solidFill>
                    <a:latin typeface="Arial"/>
                  </a:rPr>
                  <a:t>Cooperation with NGO</a:t>
                </a:r>
                <a:endParaRPr sz="76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8433669" y="877140"/>
            <a:ext cx="1458839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chemeClr val="bg1"/>
                </a:solidFill>
              </a:rPr>
              <a:t>EU PAR GROUP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8523501" y="713983"/>
            <a:ext cx="1683921" cy="904609"/>
            <a:chOff x="8194016" y="1075162"/>
            <a:chExt cx="1081336" cy="670624"/>
          </a:xfrm>
        </p:grpSpPr>
        <p:sp>
          <p:nvSpPr>
            <p:cNvPr id="133" name="TextBox 130"/>
            <p:cNvSpPr txBox="1"/>
            <p:nvPr/>
          </p:nvSpPr>
          <p:spPr>
            <a:xfrm>
              <a:off x="8194016" y="1075162"/>
              <a:ext cx="1070185" cy="608838"/>
            </a:xfrm>
            <a:prstGeom prst="rect">
              <a:avLst/>
            </a:prstGeom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en-GB" sz="1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0"/>
            <p:cNvSpPr txBox="1"/>
            <p:nvPr/>
          </p:nvSpPr>
          <p:spPr>
            <a:xfrm>
              <a:off x="8205167" y="1075162"/>
              <a:ext cx="1070185" cy="6088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en-GB" sz="1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35" name="Picture 134" descr="C:\Users\zoran.amidzic\Desktop\150px-European_flag,_upside_down.svg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1185" y="1112306"/>
              <a:ext cx="438150" cy="292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6" name="Rectangle 135"/>
            <p:cNvSpPr/>
            <p:nvPr/>
          </p:nvSpPr>
          <p:spPr>
            <a:xfrm>
              <a:off x="8268791" y="1441550"/>
              <a:ext cx="942936" cy="3042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505"/>
                </a:spcAft>
              </a:pPr>
              <a:r>
                <a:rPr lang="en-US" sz="10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EU PAR GROUP</a:t>
              </a:r>
              <a:endParaRPr lang="en-GB" sz="1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29" name="Text 2133"/>
          <p:cNvSpPr txBox="1"/>
          <p:nvPr/>
        </p:nvSpPr>
        <p:spPr>
          <a:xfrm>
            <a:off x="4212494" y="4729476"/>
            <a:ext cx="1184064" cy="218315"/>
          </a:xfrm>
          <a:prstGeom prst="rect">
            <a:avLst/>
          </a:prstGeom>
          <a:noFill/>
        </p:spPr>
        <p:txBody>
          <a:bodyPr wrap="square" lIns="36000" tIns="18000" rIns="36000" bIns="18000" rtlCol="0" anchor="ctr"/>
          <a:lstStyle/>
          <a:p>
            <a:pPr algn="ctr"/>
            <a:r>
              <a:rPr lang="sr-Latn-ME" sz="760" dirty="0">
                <a:solidFill>
                  <a:srgbClr val="000000"/>
                </a:solidFill>
                <a:latin typeface="Arial"/>
              </a:rPr>
              <a:t>Ministarstry  of international cooperation</a:t>
            </a:r>
            <a:endParaRPr sz="76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24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7998106" y="3483980"/>
            <a:ext cx="474562" cy="39353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704162" y="152232"/>
            <a:ext cx="457553" cy="3995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795679" y="1075369"/>
            <a:ext cx="398934" cy="394616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0" y="1039217"/>
            <a:ext cx="5927025" cy="4159677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3664" y="101739"/>
            <a:ext cx="3350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>
                <a:solidFill>
                  <a:schemeClr val="bg1"/>
                </a:solidFill>
              </a:rPr>
              <a:t>Indik</a:t>
            </a:r>
            <a:r>
              <a:rPr lang="sr-Latn-ME" sz="3200" b="1" i="1" dirty="0">
                <a:solidFill>
                  <a:schemeClr val="bg1"/>
                </a:solidFill>
              </a:rPr>
              <a:t>at</a:t>
            </a:r>
            <a:r>
              <a:rPr lang="en-US" sz="3200" b="1" i="1" dirty="0">
                <a:solidFill>
                  <a:schemeClr val="bg1"/>
                </a:solidFill>
              </a:rPr>
              <a:t>or</a:t>
            </a:r>
            <a:r>
              <a:rPr lang="sr-Latn-RS" sz="3200" b="1" i="1" dirty="0">
                <a:solidFill>
                  <a:schemeClr val="bg1"/>
                </a:solidFill>
              </a:rPr>
              <a:t>s</a:t>
            </a:r>
            <a:endParaRPr lang="en-GB" sz="40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6222" y="1075369"/>
            <a:ext cx="4174658" cy="262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M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  <a:p>
            <a:pPr algn="ctr"/>
            <a:endParaRPr lang="sr-Latn-R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sr-Latn-R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sr-Latn-R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sr-Latn-R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resource managing in public administration</a:t>
            </a:r>
          </a:p>
          <a:p>
            <a:pPr algn="ctr"/>
            <a:endParaRPr lang="sr-Latn-R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sr-Latn-ME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Improved central personal records to the end of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r-Latn-R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Connected with the payroll system to the end of 2019. </a:t>
            </a:r>
            <a:endParaRPr lang="en-US" sz="1200" dirty="0"/>
          </a:p>
        </p:txBody>
      </p:sp>
      <p:sp>
        <p:nvSpPr>
          <p:cNvPr id="15" name="Hexagon 14"/>
          <p:cNvSpPr/>
          <p:nvPr/>
        </p:nvSpPr>
        <p:spPr>
          <a:xfrm>
            <a:off x="5815097" y="18319"/>
            <a:ext cx="6264975" cy="3380951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accent2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lvl="0" algn="ctr"/>
            <a:r>
              <a:rPr lang="sr-Latn-ME" b="1" dirty="0">
                <a:solidFill>
                  <a:schemeClr val="bg1"/>
                </a:solidFill>
              </a:rPr>
              <a:t>2</a:t>
            </a:r>
          </a:p>
          <a:p>
            <a:pPr lvl="0" algn="ctr"/>
            <a:endParaRPr lang="sr-Latn-RS" sz="1400" b="1" dirty="0">
              <a:solidFill>
                <a:schemeClr val="bg1"/>
              </a:solidFill>
            </a:endParaRPr>
          </a:p>
          <a:p>
            <a:pPr lvl="0" algn="ctr"/>
            <a:r>
              <a:rPr lang="sr-Latn-RS" sz="1400" b="1" dirty="0">
                <a:solidFill>
                  <a:schemeClr val="bg1"/>
                </a:solidFill>
              </a:rPr>
              <a:t>Reduction of number of civil servants on central and local level</a:t>
            </a:r>
          </a:p>
          <a:p>
            <a:pPr lvl="0" algn="ctr"/>
            <a:endParaRPr lang="sr-Latn-RS" sz="1400" b="1" dirty="0">
              <a:solidFill>
                <a:schemeClr val="bg1"/>
              </a:solidFill>
            </a:endParaRPr>
          </a:p>
          <a:p>
            <a:pPr lvl="0" algn="ctr"/>
            <a:endParaRPr lang="sr-Latn-RS" sz="1400" b="1" dirty="0">
              <a:solidFill>
                <a:schemeClr val="bg1"/>
              </a:solidFill>
            </a:endParaRPr>
          </a:p>
          <a:p>
            <a:pPr marL="171450" lvl="0" indent="-171450" algn="ctr">
              <a:buFont typeface="Arial" panose="020B0604020202020204" pitchFamily="34" charset="0"/>
              <a:buChar char="•"/>
            </a:pPr>
            <a:r>
              <a:rPr lang="sr-Latn-ME" sz="1200" b="1" dirty="0">
                <a:solidFill>
                  <a:schemeClr val="bg1"/>
                </a:solidFill>
              </a:rPr>
              <a:t>Central level – 3 %; local level – 5% to the end of 2018.</a:t>
            </a:r>
          </a:p>
          <a:p>
            <a:pPr marL="171450" lvl="0" indent="-171450" algn="ctr">
              <a:buFont typeface="Arial" panose="020B0604020202020204" pitchFamily="34" charset="0"/>
              <a:buChar char="•"/>
            </a:pPr>
            <a:r>
              <a:rPr lang="sr-Latn-ME" sz="1200" b="1" dirty="0">
                <a:solidFill>
                  <a:schemeClr val="bg1"/>
                </a:solidFill>
              </a:rPr>
              <a:t>Central level – 5 %; local level – 10 % to the end of 2019.</a:t>
            </a:r>
          </a:p>
          <a:p>
            <a:pPr marL="171450" lvl="0" indent="-171450" algn="ctr">
              <a:buFont typeface="Arial" panose="020B0604020202020204" pitchFamily="34" charset="0"/>
              <a:buChar char="•"/>
            </a:pPr>
            <a:endParaRPr lang="sr-Latn-ME" sz="1200" b="1" dirty="0">
              <a:solidFill>
                <a:schemeClr val="bg1"/>
              </a:solidFill>
            </a:endParaRPr>
          </a:p>
          <a:p>
            <a:pPr marL="171450" lvl="0" indent="-171450" algn="ctr">
              <a:buFont typeface="Arial" panose="020B0604020202020204" pitchFamily="34" charset="0"/>
              <a:buChar char="•"/>
            </a:pPr>
            <a:endParaRPr lang="sr-Latn-ME" sz="1200" b="1" dirty="0">
              <a:solidFill>
                <a:schemeClr val="bg1"/>
              </a:solidFill>
            </a:endParaRPr>
          </a:p>
          <a:p>
            <a:r>
              <a:rPr lang="sr-Latn-RS" sz="1200" dirty="0"/>
              <a:t>Stage of realisation: Optimisation plan adopted in july 2018.</a:t>
            </a:r>
          </a:p>
          <a:p>
            <a:r>
              <a:rPr lang="en-US" sz="1200" dirty="0"/>
              <a:t> </a:t>
            </a:r>
          </a:p>
        </p:txBody>
      </p:sp>
      <p:sp>
        <p:nvSpPr>
          <p:cNvPr id="16" name="Hexagon 15"/>
          <p:cNvSpPr/>
          <p:nvPr/>
        </p:nvSpPr>
        <p:spPr>
          <a:xfrm>
            <a:off x="5080879" y="3399270"/>
            <a:ext cx="6378057" cy="3384331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lvl="0" algn="ctr"/>
            <a:r>
              <a:rPr lang="sr-Latn-ME" b="1" dirty="0">
                <a:solidFill>
                  <a:schemeClr val="bg1"/>
                </a:solidFill>
              </a:rPr>
              <a:t>3</a:t>
            </a:r>
            <a:endParaRPr lang="sr-Latn-ME" sz="1200" dirty="0">
              <a:solidFill>
                <a:schemeClr val="bg1"/>
              </a:solidFill>
            </a:endParaRPr>
          </a:p>
          <a:p>
            <a:pPr lvl="0" algn="ctr"/>
            <a:r>
              <a:rPr lang="sr-Latn-RS" sz="1400" b="1" dirty="0">
                <a:solidFill>
                  <a:schemeClr val="bg1"/>
                </a:solidFill>
              </a:rPr>
              <a:t>Applaying of Staffing plan </a:t>
            </a:r>
          </a:p>
          <a:p>
            <a:pPr lvl="0" algn="ctr"/>
            <a:endParaRPr lang="en-US" sz="1200" b="1" dirty="0">
              <a:solidFill>
                <a:schemeClr val="bg1"/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/>
              <a:t>50% </a:t>
            </a:r>
            <a:r>
              <a:rPr lang="sr-Latn-RS" sz="1200" dirty="0"/>
              <a:t> of institutions to the end of 2018.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sr-Latn-RS" sz="1200" dirty="0"/>
              <a:t>95% of institutions to the end of 2019.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 </a:t>
            </a:r>
            <a:endParaRPr lang="sr-Latn-M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3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8530542" y="3750197"/>
            <a:ext cx="544010" cy="381965"/>
          </a:xfrm>
          <a:prstGeom prst="ellipse">
            <a:avLst/>
          </a:prstGeom>
          <a:solidFill>
            <a:srgbClr val="D9EC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170661" y="318118"/>
            <a:ext cx="544010" cy="3191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754775" y="960700"/>
            <a:ext cx="462987" cy="40511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35738" y="185288"/>
            <a:ext cx="3963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</a:rPr>
              <a:t>Indi</a:t>
            </a:r>
            <a:r>
              <a:rPr lang="sr-Latn-ME" sz="3200" b="1" i="1" dirty="0">
                <a:solidFill>
                  <a:schemeClr val="bg1"/>
                </a:solidFill>
              </a:rPr>
              <a:t>kat</a:t>
            </a:r>
            <a:r>
              <a:rPr lang="en-US" sz="3200" b="1" i="1" dirty="0">
                <a:solidFill>
                  <a:schemeClr val="bg1"/>
                </a:solidFill>
              </a:rPr>
              <a:t>or</a:t>
            </a:r>
            <a:r>
              <a:rPr lang="sr-Latn-RS" sz="3200" b="1" i="1" dirty="0">
                <a:solidFill>
                  <a:schemeClr val="bg1"/>
                </a:solidFill>
              </a:rPr>
              <a:t>s</a:t>
            </a:r>
            <a:r>
              <a:rPr lang="en-US" sz="3200" b="1" i="1" dirty="0">
                <a:solidFill>
                  <a:schemeClr val="bg1"/>
                </a:solidFill>
              </a:rPr>
              <a:t> </a:t>
            </a:r>
            <a:endParaRPr lang="en-GB" sz="40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5661218" y="137893"/>
            <a:ext cx="5738648" cy="3121130"/>
          </a:xfrm>
          <a:prstGeom prst="hexagon">
            <a:avLst>
              <a:gd name="adj" fmla="val 28603"/>
              <a:gd name="vf" fmla="val 115470"/>
            </a:avLst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lvl="0" algn="ctr"/>
            <a:r>
              <a:rPr lang="sr-Latn-ME" sz="1600" b="1" dirty="0">
                <a:solidFill>
                  <a:schemeClr val="bg1"/>
                </a:solidFill>
              </a:rPr>
              <a:t>5</a:t>
            </a:r>
          </a:p>
          <a:p>
            <a:pPr lvl="0" algn="ctr"/>
            <a:r>
              <a:rPr lang="sr-Latn-RS" sz="1400" b="1" dirty="0">
                <a:solidFill>
                  <a:schemeClr val="bg1"/>
                </a:solidFill>
              </a:rPr>
              <a:t>Key registers connected and performing automatic data exchange</a:t>
            </a:r>
            <a:endParaRPr lang="sr-Latn-ME" sz="1400" b="1" dirty="0">
              <a:solidFill>
                <a:schemeClr val="bg1"/>
              </a:solidFill>
            </a:endParaRPr>
          </a:p>
          <a:p>
            <a:pPr lvl="0" algn="ctr"/>
            <a:endParaRPr lang="en-US" sz="1200" b="1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Unique information system established for 4 connected registers form 7  key registers -</a:t>
            </a:r>
            <a:r>
              <a:rPr lang="en-US" sz="1200" dirty="0"/>
              <a:t> </a:t>
            </a:r>
            <a:r>
              <a:rPr lang="sr-Latn-RS" sz="1200" dirty="0" err="1"/>
              <a:t>D</a:t>
            </a:r>
            <a:r>
              <a:rPr lang="en-US" sz="1200" dirty="0" err="1"/>
              <a:t>ecemb</a:t>
            </a:r>
            <a:r>
              <a:rPr lang="sr-Latn-RS" sz="1200" dirty="0"/>
              <a:t>e</a:t>
            </a:r>
            <a:r>
              <a:rPr lang="en-US" sz="1200" dirty="0"/>
              <a:t>r 2018. </a:t>
            </a:r>
            <a:endParaRPr lang="sr-Latn-R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Unique information system established for all 7 key registers connected -</a:t>
            </a:r>
            <a:r>
              <a:rPr lang="en-US" sz="1200" dirty="0"/>
              <a:t> </a:t>
            </a:r>
            <a:r>
              <a:rPr lang="sr-Latn-RS" sz="1200" dirty="0" err="1"/>
              <a:t>D</a:t>
            </a:r>
            <a:r>
              <a:rPr lang="en-US" sz="1200" dirty="0" err="1"/>
              <a:t>ecemb</a:t>
            </a:r>
            <a:r>
              <a:rPr lang="sr-Latn-RS" sz="1200" dirty="0"/>
              <a:t>e</a:t>
            </a:r>
            <a:r>
              <a:rPr lang="en-US" sz="1200" dirty="0"/>
              <a:t>r 201</a:t>
            </a:r>
            <a:r>
              <a:rPr lang="sr-Latn-RS" sz="1200" dirty="0"/>
              <a:t>9</a:t>
            </a:r>
            <a:r>
              <a:rPr lang="en-US" sz="1200" dirty="0"/>
              <a:t>. </a:t>
            </a:r>
            <a:endParaRPr lang="sr-Latn-ME" sz="1200" dirty="0"/>
          </a:p>
          <a:p>
            <a:endParaRPr lang="sr-Latn-ME" sz="1200" dirty="0"/>
          </a:p>
          <a:p>
            <a:endParaRPr lang="en-US" sz="1200" dirty="0"/>
          </a:p>
        </p:txBody>
      </p:sp>
      <p:sp>
        <p:nvSpPr>
          <p:cNvPr id="18" name="Hexagon 17"/>
          <p:cNvSpPr/>
          <p:nvPr/>
        </p:nvSpPr>
        <p:spPr>
          <a:xfrm>
            <a:off x="0" y="936635"/>
            <a:ext cx="6018327" cy="3989214"/>
          </a:xfrm>
          <a:prstGeom prst="hexagon">
            <a:avLst>
              <a:gd name="adj" fmla="val 28603"/>
              <a:gd name="vf" fmla="val 115470"/>
            </a:avLst>
          </a:prstGeom>
          <a:solidFill>
            <a:srgbClr val="D9ECF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lvl="0" algn="ctr"/>
            <a:r>
              <a:rPr lang="sr-Latn-ME" sz="1600" b="1" dirty="0">
                <a:solidFill>
                  <a:schemeClr val="tx1"/>
                </a:solidFill>
              </a:rPr>
              <a:t>4</a:t>
            </a:r>
          </a:p>
          <a:p>
            <a:pPr lvl="0" algn="ctr"/>
            <a:r>
              <a:rPr lang="sr-Latn-RS" sz="1600" b="1" dirty="0">
                <a:solidFill>
                  <a:schemeClr val="tx1"/>
                </a:solidFill>
              </a:rPr>
              <a:t>T</a:t>
            </a:r>
            <a:r>
              <a:rPr lang="en-US" sz="1600" b="1" dirty="0">
                <a:solidFill>
                  <a:schemeClr val="tx1"/>
                </a:solidFill>
              </a:rPr>
              <a:t>raining system for civil servants</a:t>
            </a:r>
            <a:endParaRPr lang="en-US" sz="1200" b="1" dirty="0">
              <a:solidFill>
                <a:schemeClr val="tx1"/>
              </a:solidFill>
            </a:endParaRPr>
          </a:p>
          <a:p>
            <a:pPr algn="just"/>
            <a:endParaRPr lang="sr-Latn-RS" sz="1200" dirty="0">
              <a:solidFill>
                <a:schemeClr val="tx1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r-Latn-RS" sz="1200" dirty="0">
                <a:solidFill>
                  <a:schemeClr val="tx1"/>
                </a:solidFill>
              </a:rPr>
              <a:t>Strategic planning on profesional development and training of civil servants adopted for all bodies on central and local level –  end 2018.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r-Latn-RS" sz="1200" dirty="0">
                <a:solidFill>
                  <a:schemeClr val="tx1"/>
                </a:solidFill>
              </a:rPr>
              <a:t>Trainings as right and commitments for civil servants, continuos estimation of needed trainings, training plans and its implementation – end 2019.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n-US" sz="12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sr-Latn-RS" sz="1200" dirty="0"/>
              <a:t>Stage of realisation: Drafting national act 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5462706" y="3489057"/>
            <a:ext cx="6729294" cy="3368943"/>
          </a:xfrm>
          <a:prstGeom prst="hexagon">
            <a:avLst>
              <a:gd name="adj" fmla="val 28603"/>
              <a:gd name="vf" fmla="val 115470"/>
            </a:avLst>
          </a:prstGeom>
          <a:solidFill>
            <a:srgbClr val="8A132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lvl="0" algn="ctr"/>
            <a:r>
              <a:rPr lang="sr-Latn-ME" b="1" dirty="0">
                <a:solidFill>
                  <a:schemeClr val="bg1"/>
                </a:solidFill>
              </a:rPr>
              <a:t>6</a:t>
            </a:r>
          </a:p>
          <a:p>
            <a:pPr lvl="0" algn="ctr"/>
            <a:r>
              <a:rPr lang="sr-Latn-ME" sz="1600" b="1" dirty="0">
                <a:solidFill>
                  <a:schemeClr val="bg1"/>
                </a:solidFill>
              </a:rPr>
              <a:t>Administrative silence complains </a:t>
            </a:r>
          </a:p>
          <a:p>
            <a:pPr lvl="0" algn="ctr"/>
            <a:endParaRPr lang="en-US" sz="1200" b="1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 Reduced number of complains to the end of 2018 - </a:t>
            </a:r>
            <a:r>
              <a:rPr lang="en-US" sz="1200" dirty="0"/>
              <a:t>5%</a:t>
            </a:r>
            <a:endParaRPr lang="sr-Latn-R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RS" sz="1200" dirty="0"/>
              <a:t> Reduced number of complains to the end of 2019 – 10% </a:t>
            </a:r>
            <a:r>
              <a:rPr lang="en-US" sz="1200" dirty="0"/>
              <a:t> </a:t>
            </a:r>
          </a:p>
          <a:p>
            <a:endParaRPr lang="sr-Latn-RS" sz="1200" b="1" dirty="0"/>
          </a:p>
          <a:p>
            <a:r>
              <a:rPr lang="en-US" sz="1200" b="1" dirty="0"/>
              <a:t> </a:t>
            </a:r>
            <a:r>
              <a:rPr lang="sr-Latn-RS" sz="1200" dirty="0"/>
              <a:t>Stage of realisation: Begining of the project activities.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02983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1069" y="568362"/>
            <a:ext cx="5299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solidFill>
                  <a:schemeClr val="accent1">
                    <a:lumMod val="75000"/>
                  </a:schemeClr>
                </a:solidFill>
              </a:rPr>
              <a:t>Legal framevork on profesionalisation of employees on central and local level established – adopted Law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66557" y="1342692"/>
            <a:ext cx="4526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3500" b="1" dirty="0"/>
              <a:t>Realisation</a:t>
            </a:r>
            <a:r>
              <a:rPr lang="en-US" sz="3500" b="1" dirty="0"/>
              <a:t> </a:t>
            </a:r>
            <a:r>
              <a:rPr lang="sr-Latn-ME" sz="3500" b="1" dirty="0"/>
              <a:t>2017 - </a:t>
            </a:r>
            <a:r>
              <a:rPr lang="en-US" sz="3500" b="1" dirty="0"/>
              <a:t>2018</a:t>
            </a:r>
            <a:endParaRPr lang="en-GB" sz="3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79463" y="1446203"/>
            <a:ext cx="5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sr-Latn-RS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F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ramework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 for the implementation of the public sector optimization process established</a:t>
            </a:r>
            <a:endParaRPr lang="en-GB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9462" y="2330866"/>
            <a:ext cx="474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onditions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for simplifying administrative procedures</a:t>
            </a:r>
            <a:r>
              <a:rPr lang="sr-Latn-RS" b="1" dirty="0">
                <a:solidFill>
                  <a:schemeClr val="accent1">
                    <a:lumMod val="75000"/>
                  </a:schemeClr>
                </a:solidFill>
              </a:rPr>
              <a:t> c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reated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79462" y="3123247"/>
            <a:ext cx="4744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ooperation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with the civil sector</a:t>
            </a:r>
            <a:r>
              <a:rPr lang="sr-Latn-RS" b="1" dirty="0">
                <a:solidFill>
                  <a:schemeClr val="accent1">
                    <a:lumMod val="75000"/>
                  </a:schemeClr>
                </a:solidFill>
              </a:rPr>
              <a:t> improved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5353934" y="3855038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dirty="0">
                <a:solidFill>
                  <a:schemeClr val="bg1"/>
                </a:solidFill>
                <a:latin typeface="Calibri" panose="020F0502020204030204"/>
              </a:rPr>
              <a:t>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5353934" y="4601273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dirty="0">
                <a:solidFill>
                  <a:schemeClr val="bg1"/>
                </a:solidFill>
                <a:latin typeface="Calibri" panose="020F0502020204030204"/>
              </a:rPr>
              <a:t>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353934" y="5347508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dirty="0">
                <a:solidFill>
                  <a:schemeClr val="bg1"/>
                </a:solidFill>
                <a:latin typeface="Calibri" panose="020F0502020204030204"/>
              </a:rPr>
              <a:t>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5353934" y="6093743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dirty="0">
                <a:solidFill>
                  <a:schemeClr val="bg1"/>
                </a:solidFill>
                <a:latin typeface="Calibri" panose="020F0502020204030204"/>
              </a:rPr>
              <a:t>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9862" y="4608229"/>
            <a:ext cx="4526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500" b="1" dirty="0"/>
              <a:t>Chalenges - plans</a:t>
            </a:r>
            <a:endParaRPr lang="en-GB" sz="35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31374" y="3812177"/>
            <a:ext cx="5299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b="1" dirty="0">
                <a:solidFill>
                  <a:schemeClr val="accent1">
                    <a:lumMod val="75000"/>
                  </a:schemeClr>
                </a:solidFill>
              </a:rPr>
              <a:t>Implementation on the Law on civil servants and employees and the Law on local self government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31374" y="4712178"/>
            <a:ext cx="5299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b="1" dirty="0">
                <a:solidFill>
                  <a:schemeClr val="accent1">
                    <a:lumMod val="75000"/>
                  </a:schemeClr>
                </a:solidFill>
              </a:rPr>
              <a:t>Implemention of the Public administration Optimisation Plan 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374" y="5369702"/>
            <a:ext cx="5299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b="1" dirty="0">
                <a:solidFill>
                  <a:schemeClr val="accent1">
                    <a:lumMod val="75000"/>
                  </a:schemeClr>
                </a:solidFill>
              </a:rPr>
              <a:t>Monitoring of the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implementation of the Law on Administrative Procedure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31374" y="6093743"/>
            <a:ext cx="5299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b="1" dirty="0">
                <a:solidFill>
                  <a:schemeClr val="accent1">
                    <a:lumMod val="75000"/>
                  </a:schemeClr>
                </a:solidFill>
              </a:rPr>
              <a:t>Further strengtening of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quality of consultations with the civil sector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354051" y="655242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dirty="0">
                <a:solidFill>
                  <a:schemeClr val="bg1"/>
                </a:solidFill>
                <a:latin typeface="Calibri" panose="020F0502020204030204"/>
              </a:rPr>
              <a:t>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354051" y="1447623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noProof="0" dirty="0">
                <a:solidFill>
                  <a:schemeClr val="bg1"/>
                </a:solidFill>
                <a:latin typeface="Calibri" panose="020F0502020204030204"/>
              </a:rPr>
              <a:t>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354051" y="2330866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noProof="0" dirty="0">
                <a:solidFill>
                  <a:schemeClr val="bg1"/>
                </a:solidFill>
                <a:latin typeface="Calibri" panose="020F0502020204030204"/>
              </a:rPr>
              <a:t>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390409" y="3164819"/>
            <a:ext cx="847018" cy="591142"/>
          </a:xfrm>
          <a:prstGeom prst="chevron">
            <a:avLst/>
          </a:prstGeom>
          <a:solidFill>
            <a:srgbClr val="FF414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kern="0" noProof="0" dirty="0">
                <a:solidFill>
                  <a:schemeClr val="bg1"/>
                </a:solidFill>
                <a:latin typeface="Calibri" panose="020F0502020204030204"/>
              </a:rPr>
              <a:t>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547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3">
      <a:dk1>
        <a:srgbClr val="000000"/>
      </a:dk1>
      <a:lt1>
        <a:sysClr val="window" lastClr="FFFFFF"/>
      </a:lt1>
      <a:dk2>
        <a:srgbClr val="7F7F7F"/>
      </a:dk2>
      <a:lt2>
        <a:srgbClr val="F2F2F2"/>
      </a:lt2>
      <a:accent1>
        <a:srgbClr val="1AA6B7"/>
      </a:accent1>
      <a:accent2>
        <a:srgbClr val="FF414D"/>
      </a:accent2>
      <a:accent3>
        <a:srgbClr val="D9ECF2"/>
      </a:accent3>
      <a:accent4>
        <a:srgbClr val="002D40"/>
      </a:accent4>
      <a:accent5>
        <a:srgbClr val="F7D2C5"/>
      </a:accent5>
      <a:accent6>
        <a:srgbClr val="677072"/>
      </a:accent6>
      <a:hlink>
        <a:srgbClr val="1AA6B7"/>
      </a:hlink>
      <a:folHlink>
        <a:srgbClr val="FF414D"/>
      </a:folHlink>
    </a:clrScheme>
    <a:fontScheme name="Custom 18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lide-store-help-slide">
  <a:themeElements>
    <a:clrScheme name="SlideGenius">
      <a:dk1>
        <a:sysClr val="windowText" lastClr="000000"/>
      </a:dk1>
      <a:lt1>
        <a:sysClr val="window" lastClr="FFFFFF"/>
      </a:lt1>
      <a:dk2>
        <a:srgbClr val="CCCCCC"/>
      </a:dk2>
      <a:lt2>
        <a:srgbClr val="F7F6F5"/>
      </a:lt2>
      <a:accent1>
        <a:srgbClr val="C20012"/>
      </a:accent1>
      <a:accent2>
        <a:srgbClr val="DCD9DA"/>
      </a:accent2>
      <a:accent3>
        <a:srgbClr val="525E66"/>
      </a:accent3>
      <a:accent4>
        <a:srgbClr val="4F4F4F"/>
      </a:accent4>
      <a:accent5>
        <a:srgbClr val="CCCCCC"/>
      </a:accent5>
      <a:accent6>
        <a:srgbClr val="F2F2F2"/>
      </a:accent6>
      <a:hlink>
        <a:srgbClr val="C20012"/>
      </a:hlink>
      <a:folHlink>
        <a:srgbClr val="C2001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11419</TotalTime>
  <Words>733</Words>
  <Application>Microsoft Office PowerPoint</Application>
  <PresentationFormat>Широкоэкранный</PresentationFormat>
  <Paragraphs>155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Calibri</vt:lpstr>
      <vt:lpstr>Leelawadee UI Semilight</vt:lpstr>
      <vt:lpstr>Times New Roman</vt:lpstr>
      <vt:lpstr>Arial</vt:lpstr>
      <vt:lpstr>Arial Black</vt:lpstr>
      <vt:lpstr>Calibri Light</vt:lpstr>
      <vt:lpstr>Office Theme</vt:lpstr>
      <vt:lpstr>1_slide-store-help-slide</vt:lpstr>
      <vt:lpstr>Презентация PowerPoint</vt:lpstr>
      <vt:lpstr> Public Administration Reform in Montenegro</vt:lpstr>
      <vt:lpstr>Strategic documents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Amidzic</dc:creator>
  <cp:lastModifiedBy>Gulimzhan Suleimenova</cp:lastModifiedBy>
  <cp:revision>1005</cp:revision>
  <dcterms:created xsi:type="dcterms:W3CDTF">2016-04-18T22:13:42Z</dcterms:created>
  <dcterms:modified xsi:type="dcterms:W3CDTF">2018-09-28T09:55:07Z</dcterms:modified>
</cp:coreProperties>
</file>