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image/vnd.ms-photo" Extension="wdp"/>
  <Default ContentType="application/vnd.openxmlformats-officedocument.spreadsheetml.sheet" Extension="xlsx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themeOverride+xml" PartName="/ppt/theme/themeOverride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officedocument.themeOverride+xml" PartName="/ppt/theme/themeOverride2.xml"/>
  <Override ContentType="application/vnd.openxmlformats-officedocument.presentationml.notesSlide+xml" PartName="/ppt/notesSlides/notesSlide18.xml"/>
  <Override ContentType="application/vnd.openxmlformats-officedocument.drawingml.chart+xml" PartName="/ppt/charts/chart3.xml"/>
  <Override ContentType="application/vnd.ms-office.chartstyle+xml" PartName="/ppt/charts/style3.xml"/>
  <Override ContentType="application/vnd.ms-office.chartcolorstyle+xml" PartName="/ppt/charts/colors3.xml"/>
  <Override ContentType="application/vnd.openxmlformats-officedocument.drawingml.chart+xml" PartName="/ppt/charts/chart4.xml"/>
  <Override ContentType="application/vnd.ms-office.chartstyle+xml" PartName="/ppt/charts/style4.xml"/>
  <Override ContentType="application/vnd.ms-office.chartcolorstyle+xml" PartName="/ppt/charts/colors4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9" r:id="rId2"/>
    <p:sldId id="278" r:id="rId3"/>
    <p:sldId id="280" r:id="rId4"/>
    <p:sldId id="284" r:id="rId5"/>
    <p:sldId id="299" r:id="rId6"/>
    <p:sldId id="282" r:id="rId7"/>
    <p:sldId id="301" r:id="rId8"/>
    <p:sldId id="265" r:id="rId9"/>
    <p:sldId id="285" r:id="rId10"/>
    <p:sldId id="304" r:id="rId11"/>
    <p:sldId id="305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274" r:id="rId22"/>
    <p:sldId id="316" r:id="rId23"/>
    <p:sldId id="318" r:id="rId24"/>
    <p:sldId id="317" r:id="rId25"/>
    <p:sldId id="319" r:id="rId26"/>
    <p:sldId id="306" r:id="rId27"/>
    <p:sldId id="300" r:id="rId28"/>
    <p:sldId id="296" r:id="rId29"/>
    <p:sldId id="302" r:id="rId30"/>
    <p:sldId id="320" r:id="rId31"/>
    <p:sldId id="297" r:id="rId3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9B2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3"/>
    <p:restoredTop sz="94624"/>
  </p:normalViewPr>
  <p:slideViewPr>
    <p:cSldViewPr>
      <p:cViewPr varScale="1">
        <p:scale>
          <a:sx n="107" d="100"/>
          <a:sy n="107" d="100"/>
        </p:scale>
        <p:origin x="396" y="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Lenovo\Desktop\Master%20Thesis\Transformer%20data\UV\80_FL.csv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Lenovo\Desktop\Master%20Thesis\Transformer%20data\UV\85_FL.csv" TargetMode="External"/></Relationships>
</file>

<file path=ppt/charts/_rels/chart3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3.xml" Type="http://schemas.microsoft.com/office/2011/relationships/chartColorStyle"/><Relationship Id="rId1" Target="style3.xml" Type="http://schemas.microsoft.com/office/2011/relationships/chartStyle"/></Relationships>
</file>

<file path=ppt/charts/_rels/chart4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4.xml" Type="http://schemas.microsoft.com/office/2011/relationships/chartColorStyle"/><Relationship Id="rId1" Target="style4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576260060218972"/>
          <c:y val="0.19408985641500695"/>
          <c:w val="0.85340012794019637"/>
          <c:h val="0.51528220737113739"/>
        </c:manualLayout>
      </c:layout>
      <c:lineChart>
        <c:grouping val="standard"/>
        <c:varyColors val="0"/>
        <c:ser>
          <c:idx val="0"/>
          <c:order val="0"/>
          <c:tx>
            <c:v>Core vibration signal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'80_FL'!$E$2:$E$402</c:f>
              <c:numCache>
                <c:formatCode>General</c:formatCode>
                <c:ptCount val="401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  <c:pt idx="105">
                  <c:v>26.25</c:v>
                </c:pt>
                <c:pt idx="106">
                  <c:v>26.5</c:v>
                </c:pt>
                <c:pt idx="107">
                  <c:v>26.75</c:v>
                </c:pt>
                <c:pt idx="108">
                  <c:v>27</c:v>
                </c:pt>
                <c:pt idx="109">
                  <c:v>27.25</c:v>
                </c:pt>
                <c:pt idx="110">
                  <c:v>27.5</c:v>
                </c:pt>
                <c:pt idx="111">
                  <c:v>27.75</c:v>
                </c:pt>
                <c:pt idx="112">
                  <c:v>28</c:v>
                </c:pt>
                <c:pt idx="113">
                  <c:v>28.25</c:v>
                </c:pt>
                <c:pt idx="114">
                  <c:v>28.5</c:v>
                </c:pt>
                <c:pt idx="115">
                  <c:v>28.75</c:v>
                </c:pt>
                <c:pt idx="116">
                  <c:v>29</c:v>
                </c:pt>
                <c:pt idx="117">
                  <c:v>29.25</c:v>
                </c:pt>
                <c:pt idx="118">
                  <c:v>29.5</c:v>
                </c:pt>
                <c:pt idx="119">
                  <c:v>29.75</c:v>
                </c:pt>
                <c:pt idx="120">
                  <c:v>30</c:v>
                </c:pt>
                <c:pt idx="121">
                  <c:v>30.25</c:v>
                </c:pt>
                <c:pt idx="122">
                  <c:v>30.5</c:v>
                </c:pt>
                <c:pt idx="123">
                  <c:v>30.75</c:v>
                </c:pt>
                <c:pt idx="124">
                  <c:v>31</c:v>
                </c:pt>
                <c:pt idx="125">
                  <c:v>31.25</c:v>
                </c:pt>
                <c:pt idx="126">
                  <c:v>31.5</c:v>
                </c:pt>
                <c:pt idx="127">
                  <c:v>31.75</c:v>
                </c:pt>
                <c:pt idx="128">
                  <c:v>32</c:v>
                </c:pt>
                <c:pt idx="129">
                  <c:v>32.25</c:v>
                </c:pt>
                <c:pt idx="130">
                  <c:v>32.5</c:v>
                </c:pt>
                <c:pt idx="131">
                  <c:v>32.75</c:v>
                </c:pt>
                <c:pt idx="132">
                  <c:v>33</c:v>
                </c:pt>
                <c:pt idx="133">
                  <c:v>33.25</c:v>
                </c:pt>
                <c:pt idx="134">
                  <c:v>33.5</c:v>
                </c:pt>
                <c:pt idx="135">
                  <c:v>33.75</c:v>
                </c:pt>
                <c:pt idx="136">
                  <c:v>34</c:v>
                </c:pt>
                <c:pt idx="137">
                  <c:v>34.25</c:v>
                </c:pt>
                <c:pt idx="138">
                  <c:v>34.5</c:v>
                </c:pt>
                <c:pt idx="139">
                  <c:v>34.75</c:v>
                </c:pt>
                <c:pt idx="140">
                  <c:v>35</c:v>
                </c:pt>
                <c:pt idx="141">
                  <c:v>35.25</c:v>
                </c:pt>
                <c:pt idx="142">
                  <c:v>35.5</c:v>
                </c:pt>
                <c:pt idx="143">
                  <c:v>35.75</c:v>
                </c:pt>
                <c:pt idx="144">
                  <c:v>36</c:v>
                </c:pt>
                <c:pt idx="145">
                  <c:v>36.25</c:v>
                </c:pt>
                <c:pt idx="146">
                  <c:v>36.5</c:v>
                </c:pt>
                <c:pt idx="147">
                  <c:v>36.75</c:v>
                </c:pt>
                <c:pt idx="148">
                  <c:v>37</c:v>
                </c:pt>
                <c:pt idx="149">
                  <c:v>37.25</c:v>
                </c:pt>
                <c:pt idx="150">
                  <c:v>37.5</c:v>
                </c:pt>
                <c:pt idx="151">
                  <c:v>37.75</c:v>
                </c:pt>
                <c:pt idx="152">
                  <c:v>38</c:v>
                </c:pt>
                <c:pt idx="153">
                  <c:v>38.25</c:v>
                </c:pt>
                <c:pt idx="154">
                  <c:v>38.5</c:v>
                </c:pt>
                <c:pt idx="155">
                  <c:v>38.75</c:v>
                </c:pt>
                <c:pt idx="156">
                  <c:v>39</c:v>
                </c:pt>
                <c:pt idx="157">
                  <c:v>39.25</c:v>
                </c:pt>
                <c:pt idx="158">
                  <c:v>39.5</c:v>
                </c:pt>
                <c:pt idx="159">
                  <c:v>39.75</c:v>
                </c:pt>
                <c:pt idx="160">
                  <c:v>40</c:v>
                </c:pt>
                <c:pt idx="161">
                  <c:v>40.25</c:v>
                </c:pt>
                <c:pt idx="162">
                  <c:v>40.5</c:v>
                </c:pt>
                <c:pt idx="163">
                  <c:v>40.75</c:v>
                </c:pt>
                <c:pt idx="164">
                  <c:v>41</c:v>
                </c:pt>
                <c:pt idx="165">
                  <c:v>41.25</c:v>
                </c:pt>
                <c:pt idx="166">
                  <c:v>41.5</c:v>
                </c:pt>
                <c:pt idx="167">
                  <c:v>41.75</c:v>
                </c:pt>
                <c:pt idx="168">
                  <c:v>42</c:v>
                </c:pt>
                <c:pt idx="169">
                  <c:v>42.25</c:v>
                </c:pt>
                <c:pt idx="170">
                  <c:v>42.5</c:v>
                </c:pt>
                <c:pt idx="171">
                  <c:v>42.75</c:v>
                </c:pt>
                <c:pt idx="172">
                  <c:v>43</c:v>
                </c:pt>
                <c:pt idx="173">
                  <c:v>43.25</c:v>
                </c:pt>
                <c:pt idx="174">
                  <c:v>43.5</c:v>
                </c:pt>
                <c:pt idx="175">
                  <c:v>43.75</c:v>
                </c:pt>
                <c:pt idx="176">
                  <c:v>44</c:v>
                </c:pt>
                <c:pt idx="177">
                  <c:v>44.25</c:v>
                </c:pt>
                <c:pt idx="178">
                  <c:v>44.5</c:v>
                </c:pt>
                <c:pt idx="179">
                  <c:v>44.75</c:v>
                </c:pt>
                <c:pt idx="180">
                  <c:v>45</c:v>
                </c:pt>
                <c:pt idx="181">
                  <c:v>45.25</c:v>
                </c:pt>
                <c:pt idx="182">
                  <c:v>45.5</c:v>
                </c:pt>
                <c:pt idx="183">
                  <c:v>45.75</c:v>
                </c:pt>
                <c:pt idx="184">
                  <c:v>46</c:v>
                </c:pt>
                <c:pt idx="185">
                  <c:v>46.25</c:v>
                </c:pt>
                <c:pt idx="186">
                  <c:v>46.5</c:v>
                </c:pt>
                <c:pt idx="187">
                  <c:v>46.75</c:v>
                </c:pt>
                <c:pt idx="188">
                  <c:v>47</c:v>
                </c:pt>
                <c:pt idx="189">
                  <c:v>47.25</c:v>
                </c:pt>
                <c:pt idx="190">
                  <c:v>47.5</c:v>
                </c:pt>
                <c:pt idx="191">
                  <c:v>47.75</c:v>
                </c:pt>
                <c:pt idx="192">
                  <c:v>48</c:v>
                </c:pt>
                <c:pt idx="193">
                  <c:v>48.25</c:v>
                </c:pt>
                <c:pt idx="194">
                  <c:v>48.5</c:v>
                </c:pt>
                <c:pt idx="195">
                  <c:v>48.75</c:v>
                </c:pt>
                <c:pt idx="196">
                  <c:v>49</c:v>
                </c:pt>
                <c:pt idx="197">
                  <c:v>49.25</c:v>
                </c:pt>
                <c:pt idx="198">
                  <c:v>49.5</c:v>
                </c:pt>
                <c:pt idx="199">
                  <c:v>49.75</c:v>
                </c:pt>
                <c:pt idx="200">
                  <c:v>50</c:v>
                </c:pt>
                <c:pt idx="201">
                  <c:v>50.25</c:v>
                </c:pt>
                <c:pt idx="202">
                  <c:v>50.5</c:v>
                </c:pt>
                <c:pt idx="203">
                  <c:v>50.75</c:v>
                </c:pt>
                <c:pt idx="204">
                  <c:v>51</c:v>
                </c:pt>
                <c:pt idx="205">
                  <c:v>51.25</c:v>
                </c:pt>
                <c:pt idx="206">
                  <c:v>51.5</c:v>
                </c:pt>
                <c:pt idx="207">
                  <c:v>51.75</c:v>
                </c:pt>
                <c:pt idx="208">
                  <c:v>52</c:v>
                </c:pt>
                <c:pt idx="209">
                  <c:v>52.25</c:v>
                </c:pt>
                <c:pt idx="210">
                  <c:v>52.5</c:v>
                </c:pt>
                <c:pt idx="211">
                  <c:v>52.75</c:v>
                </c:pt>
                <c:pt idx="212">
                  <c:v>53</c:v>
                </c:pt>
                <c:pt idx="213">
                  <c:v>53.25</c:v>
                </c:pt>
                <c:pt idx="214">
                  <c:v>53.5</c:v>
                </c:pt>
                <c:pt idx="215">
                  <c:v>53.75</c:v>
                </c:pt>
                <c:pt idx="216">
                  <c:v>54</c:v>
                </c:pt>
                <c:pt idx="217">
                  <c:v>54.25</c:v>
                </c:pt>
                <c:pt idx="218">
                  <c:v>54.5</c:v>
                </c:pt>
                <c:pt idx="219">
                  <c:v>54.75</c:v>
                </c:pt>
                <c:pt idx="220">
                  <c:v>55</c:v>
                </c:pt>
                <c:pt idx="221">
                  <c:v>55.25</c:v>
                </c:pt>
                <c:pt idx="222">
                  <c:v>55.5</c:v>
                </c:pt>
                <c:pt idx="223">
                  <c:v>55.75</c:v>
                </c:pt>
                <c:pt idx="224">
                  <c:v>56</c:v>
                </c:pt>
                <c:pt idx="225">
                  <c:v>56.25</c:v>
                </c:pt>
                <c:pt idx="226">
                  <c:v>56.5</c:v>
                </c:pt>
                <c:pt idx="227">
                  <c:v>56.75</c:v>
                </c:pt>
                <c:pt idx="228">
                  <c:v>57</c:v>
                </c:pt>
                <c:pt idx="229">
                  <c:v>57.25</c:v>
                </c:pt>
                <c:pt idx="230">
                  <c:v>57.5</c:v>
                </c:pt>
                <c:pt idx="231">
                  <c:v>57.75</c:v>
                </c:pt>
                <c:pt idx="232">
                  <c:v>58</c:v>
                </c:pt>
                <c:pt idx="233">
                  <c:v>58.25</c:v>
                </c:pt>
                <c:pt idx="234">
                  <c:v>58.5</c:v>
                </c:pt>
                <c:pt idx="235">
                  <c:v>58.75</c:v>
                </c:pt>
                <c:pt idx="236">
                  <c:v>59</c:v>
                </c:pt>
                <c:pt idx="237">
                  <c:v>59.25</c:v>
                </c:pt>
                <c:pt idx="238">
                  <c:v>59.5</c:v>
                </c:pt>
                <c:pt idx="239">
                  <c:v>59.75</c:v>
                </c:pt>
                <c:pt idx="240">
                  <c:v>60</c:v>
                </c:pt>
                <c:pt idx="241">
                  <c:v>60.25</c:v>
                </c:pt>
                <c:pt idx="242">
                  <c:v>60.5</c:v>
                </c:pt>
                <c:pt idx="243">
                  <c:v>60.75</c:v>
                </c:pt>
                <c:pt idx="244">
                  <c:v>61</c:v>
                </c:pt>
                <c:pt idx="245">
                  <c:v>61.25</c:v>
                </c:pt>
                <c:pt idx="246">
                  <c:v>61.5</c:v>
                </c:pt>
                <c:pt idx="247">
                  <c:v>61.75</c:v>
                </c:pt>
                <c:pt idx="248">
                  <c:v>62</c:v>
                </c:pt>
                <c:pt idx="249">
                  <c:v>62.25</c:v>
                </c:pt>
                <c:pt idx="250">
                  <c:v>62.5</c:v>
                </c:pt>
                <c:pt idx="251">
                  <c:v>62.75</c:v>
                </c:pt>
                <c:pt idx="252">
                  <c:v>63</c:v>
                </c:pt>
                <c:pt idx="253">
                  <c:v>63.25</c:v>
                </c:pt>
                <c:pt idx="254">
                  <c:v>63.5</c:v>
                </c:pt>
                <c:pt idx="255">
                  <c:v>63.75</c:v>
                </c:pt>
                <c:pt idx="256">
                  <c:v>64</c:v>
                </c:pt>
                <c:pt idx="257">
                  <c:v>64.25</c:v>
                </c:pt>
                <c:pt idx="258">
                  <c:v>64.5</c:v>
                </c:pt>
                <c:pt idx="259">
                  <c:v>64.75</c:v>
                </c:pt>
                <c:pt idx="260">
                  <c:v>65</c:v>
                </c:pt>
                <c:pt idx="261">
                  <c:v>65.25</c:v>
                </c:pt>
                <c:pt idx="262">
                  <c:v>65.5</c:v>
                </c:pt>
                <c:pt idx="263">
                  <c:v>65.75</c:v>
                </c:pt>
                <c:pt idx="264">
                  <c:v>66</c:v>
                </c:pt>
                <c:pt idx="265">
                  <c:v>66.25</c:v>
                </c:pt>
                <c:pt idx="266">
                  <c:v>66.5</c:v>
                </c:pt>
                <c:pt idx="267">
                  <c:v>66.75</c:v>
                </c:pt>
                <c:pt idx="268">
                  <c:v>67</c:v>
                </c:pt>
                <c:pt idx="269">
                  <c:v>67.25</c:v>
                </c:pt>
                <c:pt idx="270">
                  <c:v>67.5</c:v>
                </c:pt>
                <c:pt idx="271">
                  <c:v>67.75</c:v>
                </c:pt>
                <c:pt idx="272">
                  <c:v>68</c:v>
                </c:pt>
                <c:pt idx="273">
                  <c:v>68.25</c:v>
                </c:pt>
                <c:pt idx="274">
                  <c:v>68.5</c:v>
                </c:pt>
                <c:pt idx="275">
                  <c:v>68.75</c:v>
                </c:pt>
                <c:pt idx="276">
                  <c:v>69</c:v>
                </c:pt>
                <c:pt idx="277">
                  <c:v>69.25</c:v>
                </c:pt>
                <c:pt idx="278">
                  <c:v>69.5</c:v>
                </c:pt>
                <c:pt idx="279">
                  <c:v>69.75</c:v>
                </c:pt>
                <c:pt idx="280">
                  <c:v>70</c:v>
                </c:pt>
                <c:pt idx="281">
                  <c:v>70.25</c:v>
                </c:pt>
                <c:pt idx="282">
                  <c:v>70.5</c:v>
                </c:pt>
                <c:pt idx="283">
                  <c:v>70.75</c:v>
                </c:pt>
                <c:pt idx="284">
                  <c:v>71</c:v>
                </c:pt>
                <c:pt idx="285">
                  <c:v>71.25</c:v>
                </c:pt>
                <c:pt idx="286">
                  <c:v>71.5</c:v>
                </c:pt>
                <c:pt idx="287">
                  <c:v>71.75</c:v>
                </c:pt>
                <c:pt idx="288">
                  <c:v>72</c:v>
                </c:pt>
                <c:pt idx="289">
                  <c:v>72.25</c:v>
                </c:pt>
                <c:pt idx="290">
                  <c:v>72.5</c:v>
                </c:pt>
                <c:pt idx="291">
                  <c:v>72.75</c:v>
                </c:pt>
                <c:pt idx="292">
                  <c:v>73</c:v>
                </c:pt>
                <c:pt idx="293">
                  <c:v>73.25</c:v>
                </c:pt>
                <c:pt idx="294">
                  <c:v>73.5</c:v>
                </c:pt>
                <c:pt idx="295">
                  <c:v>73.75</c:v>
                </c:pt>
                <c:pt idx="296">
                  <c:v>74</c:v>
                </c:pt>
                <c:pt idx="297">
                  <c:v>74.25</c:v>
                </c:pt>
                <c:pt idx="298">
                  <c:v>74.5</c:v>
                </c:pt>
                <c:pt idx="299">
                  <c:v>74.75</c:v>
                </c:pt>
                <c:pt idx="300">
                  <c:v>75</c:v>
                </c:pt>
                <c:pt idx="301">
                  <c:v>75.25</c:v>
                </c:pt>
                <c:pt idx="302">
                  <c:v>75.5</c:v>
                </c:pt>
                <c:pt idx="303">
                  <c:v>75.75</c:v>
                </c:pt>
                <c:pt idx="304">
                  <c:v>76</c:v>
                </c:pt>
                <c:pt idx="305">
                  <c:v>76.25</c:v>
                </c:pt>
                <c:pt idx="306">
                  <c:v>76.5</c:v>
                </c:pt>
                <c:pt idx="307">
                  <c:v>76.75</c:v>
                </c:pt>
                <c:pt idx="308">
                  <c:v>77</c:v>
                </c:pt>
                <c:pt idx="309">
                  <c:v>77.25</c:v>
                </c:pt>
                <c:pt idx="310">
                  <c:v>77.5</c:v>
                </c:pt>
                <c:pt idx="311">
                  <c:v>77.75</c:v>
                </c:pt>
                <c:pt idx="312">
                  <c:v>78</c:v>
                </c:pt>
                <c:pt idx="313">
                  <c:v>78.25</c:v>
                </c:pt>
                <c:pt idx="314">
                  <c:v>78.5</c:v>
                </c:pt>
                <c:pt idx="315">
                  <c:v>78.75</c:v>
                </c:pt>
                <c:pt idx="316">
                  <c:v>79</c:v>
                </c:pt>
                <c:pt idx="317">
                  <c:v>79.25</c:v>
                </c:pt>
                <c:pt idx="318">
                  <c:v>79.5</c:v>
                </c:pt>
                <c:pt idx="319">
                  <c:v>79.75</c:v>
                </c:pt>
                <c:pt idx="320">
                  <c:v>80</c:v>
                </c:pt>
                <c:pt idx="321">
                  <c:v>80.25</c:v>
                </c:pt>
                <c:pt idx="322">
                  <c:v>80.5</c:v>
                </c:pt>
                <c:pt idx="323">
                  <c:v>80.75</c:v>
                </c:pt>
                <c:pt idx="324">
                  <c:v>81</c:v>
                </c:pt>
                <c:pt idx="325">
                  <c:v>81.25</c:v>
                </c:pt>
                <c:pt idx="326">
                  <c:v>81.5</c:v>
                </c:pt>
                <c:pt idx="327">
                  <c:v>81.75</c:v>
                </c:pt>
                <c:pt idx="328">
                  <c:v>82</c:v>
                </c:pt>
                <c:pt idx="329">
                  <c:v>82.25</c:v>
                </c:pt>
                <c:pt idx="330">
                  <c:v>82.5</c:v>
                </c:pt>
                <c:pt idx="331">
                  <c:v>82.75</c:v>
                </c:pt>
                <c:pt idx="332">
                  <c:v>83</c:v>
                </c:pt>
                <c:pt idx="333">
                  <c:v>83.25</c:v>
                </c:pt>
                <c:pt idx="334">
                  <c:v>83.5</c:v>
                </c:pt>
                <c:pt idx="335">
                  <c:v>83.75</c:v>
                </c:pt>
                <c:pt idx="336">
                  <c:v>84</c:v>
                </c:pt>
                <c:pt idx="337">
                  <c:v>84.25</c:v>
                </c:pt>
                <c:pt idx="338">
                  <c:v>84.5</c:v>
                </c:pt>
                <c:pt idx="339">
                  <c:v>84.75</c:v>
                </c:pt>
                <c:pt idx="340">
                  <c:v>85</c:v>
                </c:pt>
                <c:pt idx="341">
                  <c:v>85.25</c:v>
                </c:pt>
                <c:pt idx="342">
                  <c:v>85.5</c:v>
                </c:pt>
                <c:pt idx="343">
                  <c:v>85.75</c:v>
                </c:pt>
                <c:pt idx="344">
                  <c:v>86</c:v>
                </c:pt>
                <c:pt idx="345">
                  <c:v>86.25</c:v>
                </c:pt>
                <c:pt idx="346">
                  <c:v>86.5</c:v>
                </c:pt>
                <c:pt idx="347">
                  <c:v>86.75</c:v>
                </c:pt>
                <c:pt idx="348">
                  <c:v>87</c:v>
                </c:pt>
                <c:pt idx="349">
                  <c:v>87.25</c:v>
                </c:pt>
                <c:pt idx="350">
                  <c:v>87.5</c:v>
                </c:pt>
                <c:pt idx="351">
                  <c:v>87.75</c:v>
                </c:pt>
                <c:pt idx="352">
                  <c:v>88</c:v>
                </c:pt>
                <c:pt idx="353">
                  <c:v>88.25</c:v>
                </c:pt>
                <c:pt idx="354">
                  <c:v>88.5</c:v>
                </c:pt>
                <c:pt idx="355">
                  <c:v>88.75</c:v>
                </c:pt>
                <c:pt idx="356">
                  <c:v>89</c:v>
                </c:pt>
                <c:pt idx="357">
                  <c:v>89.25</c:v>
                </c:pt>
                <c:pt idx="358">
                  <c:v>89.5</c:v>
                </c:pt>
                <c:pt idx="359">
                  <c:v>89.75</c:v>
                </c:pt>
                <c:pt idx="360">
                  <c:v>90</c:v>
                </c:pt>
                <c:pt idx="361">
                  <c:v>90.25</c:v>
                </c:pt>
                <c:pt idx="362">
                  <c:v>90.5</c:v>
                </c:pt>
                <c:pt idx="363">
                  <c:v>90.75</c:v>
                </c:pt>
                <c:pt idx="364">
                  <c:v>91</c:v>
                </c:pt>
                <c:pt idx="365">
                  <c:v>91.25</c:v>
                </c:pt>
                <c:pt idx="366">
                  <c:v>91.5</c:v>
                </c:pt>
                <c:pt idx="367">
                  <c:v>91.75</c:v>
                </c:pt>
                <c:pt idx="368">
                  <c:v>92</c:v>
                </c:pt>
                <c:pt idx="369">
                  <c:v>92.25</c:v>
                </c:pt>
                <c:pt idx="370">
                  <c:v>92.5</c:v>
                </c:pt>
                <c:pt idx="371">
                  <c:v>92.75</c:v>
                </c:pt>
                <c:pt idx="372">
                  <c:v>93</c:v>
                </c:pt>
                <c:pt idx="373">
                  <c:v>93.25</c:v>
                </c:pt>
                <c:pt idx="374">
                  <c:v>93.5</c:v>
                </c:pt>
                <c:pt idx="375">
                  <c:v>93.75</c:v>
                </c:pt>
                <c:pt idx="376">
                  <c:v>94</c:v>
                </c:pt>
                <c:pt idx="377">
                  <c:v>94.25</c:v>
                </c:pt>
                <c:pt idx="378">
                  <c:v>94.5</c:v>
                </c:pt>
                <c:pt idx="379">
                  <c:v>94.75</c:v>
                </c:pt>
                <c:pt idx="380">
                  <c:v>95</c:v>
                </c:pt>
                <c:pt idx="381">
                  <c:v>95.25</c:v>
                </c:pt>
                <c:pt idx="382">
                  <c:v>95.5</c:v>
                </c:pt>
                <c:pt idx="383">
                  <c:v>95.75</c:v>
                </c:pt>
                <c:pt idx="384">
                  <c:v>96</c:v>
                </c:pt>
                <c:pt idx="385">
                  <c:v>96.25</c:v>
                </c:pt>
                <c:pt idx="386">
                  <c:v>96.5</c:v>
                </c:pt>
                <c:pt idx="387">
                  <c:v>96.75</c:v>
                </c:pt>
                <c:pt idx="388">
                  <c:v>97</c:v>
                </c:pt>
                <c:pt idx="389">
                  <c:v>97.25</c:v>
                </c:pt>
                <c:pt idx="390">
                  <c:v>97.5</c:v>
                </c:pt>
                <c:pt idx="391">
                  <c:v>97.75</c:v>
                </c:pt>
                <c:pt idx="392">
                  <c:v>98</c:v>
                </c:pt>
                <c:pt idx="393">
                  <c:v>98.25</c:v>
                </c:pt>
                <c:pt idx="394">
                  <c:v>98.5</c:v>
                </c:pt>
                <c:pt idx="395">
                  <c:v>98.75</c:v>
                </c:pt>
                <c:pt idx="396">
                  <c:v>99</c:v>
                </c:pt>
                <c:pt idx="397">
                  <c:v>99.25</c:v>
                </c:pt>
                <c:pt idx="398">
                  <c:v>99.5</c:v>
                </c:pt>
                <c:pt idx="399">
                  <c:v>99.75</c:v>
                </c:pt>
                <c:pt idx="400">
                  <c:v>100</c:v>
                </c:pt>
              </c:numCache>
            </c:numRef>
          </c:cat>
          <c:val>
            <c:numRef>
              <c:f>'80_FL'!$C$2:$C$402</c:f>
              <c:numCache>
                <c:formatCode>General</c:formatCode>
                <c:ptCount val="401"/>
                <c:pt idx="0">
                  <c:v>-2.6105857000000001</c:v>
                </c:pt>
                <c:pt idx="1">
                  <c:v>-2.7862255999999999</c:v>
                </c:pt>
                <c:pt idx="2">
                  <c:v>-2.6220740999999999</c:v>
                </c:pt>
                <c:pt idx="3">
                  <c:v>-2.6437596999999999</c:v>
                </c:pt>
                <c:pt idx="4">
                  <c:v>-2.5069387000000001</c:v>
                </c:pt>
                <c:pt idx="5">
                  <c:v>-2.5502001999999999</c:v>
                </c:pt>
                <c:pt idx="6">
                  <c:v>-2.1279979</c:v>
                </c:pt>
                <c:pt idx="7">
                  <c:v>-1.6326778</c:v>
                </c:pt>
                <c:pt idx="8">
                  <c:v>-0.76792455000000004</c:v>
                </c:pt>
                <c:pt idx="9">
                  <c:v>-0.29181033000000001</c:v>
                </c:pt>
                <c:pt idx="10">
                  <c:v>0.41800507999999997</c:v>
                </c:pt>
                <c:pt idx="11">
                  <c:v>0.73475212000000001</c:v>
                </c:pt>
                <c:pt idx="12">
                  <c:v>1.3299555999999999</c:v>
                </c:pt>
                <c:pt idx="13">
                  <c:v>1.6208823000000001</c:v>
                </c:pt>
                <c:pt idx="14">
                  <c:v>2.2265871000000002</c:v>
                </c:pt>
                <c:pt idx="15">
                  <c:v>2.5808827999999999</c:v>
                </c:pt>
                <c:pt idx="16">
                  <c:v>2.9204699999999999</c:v>
                </c:pt>
                <c:pt idx="17">
                  <c:v>3.2551454999999998</c:v>
                </c:pt>
                <c:pt idx="18">
                  <c:v>3.0750980000000001</c:v>
                </c:pt>
                <c:pt idx="19">
                  <c:v>3.1346641000000002</c:v>
                </c:pt>
                <c:pt idx="20">
                  <c:v>2.8557589000000001</c:v>
                </c:pt>
                <c:pt idx="21">
                  <c:v>2.4827514000000002</c:v>
                </c:pt>
                <c:pt idx="22">
                  <c:v>1.8354452999999999</c:v>
                </c:pt>
                <c:pt idx="23">
                  <c:v>1.156328</c:v>
                </c:pt>
                <c:pt idx="24">
                  <c:v>0.40846354000000001</c:v>
                </c:pt>
                <c:pt idx="25">
                  <c:v>-0.10880497</c:v>
                </c:pt>
                <c:pt idx="26">
                  <c:v>-0.51108127999999997</c:v>
                </c:pt>
                <c:pt idx="27">
                  <c:v>-0.95414162000000002</c:v>
                </c:pt>
                <c:pt idx="28">
                  <c:v>-1.2557575999999999</c:v>
                </c:pt>
                <c:pt idx="29">
                  <c:v>-1.8723011000000001</c:v>
                </c:pt>
                <c:pt idx="30">
                  <c:v>-1.9584417000000001</c:v>
                </c:pt>
                <c:pt idx="31">
                  <c:v>-2.2383251</c:v>
                </c:pt>
                <c:pt idx="32">
                  <c:v>-2.3769833999999999</c:v>
                </c:pt>
                <c:pt idx="33">
                  <c:v>-3.0529647</c:v>
                </c:pt>
                <c:pt idx="34">
                  <c:v>-3.2120481000000001</c:v>
                </c:pt>
                <c:pt idx="35">
                  <c:v>-2.7956452000000001</c:v>
                </c:pt>
                <c:pt idx="36">
                  <c:v>-2.8147554000000001</c:v>
                </c:pt>
                <c:pt idx="37">
                  <c:v>-2.5878551000000001</c:v>
                </c:pt>
                <c:pt idx="38">
                  <c:v>-2.5435781</c:v>
                </c:pt>
                <c:pt idx="39">
                  <c:v>-2.1933636999999999</c:v>
                </c:pt>
                <c:pt idx="40">
                  <c:v>-2.2755125</c:v>
                </c:pt>
                <c:pt idx="41">
                  <c:v>-2.3419227999999999</c:v>
                </c:pt>
                <c:pt idx="42">
                  <c:v>-2.3121773999999999</c:v>
                </c:pt>
                <c:pt idx="43">
                  <c:v>-2.4190912</c:v>
                </c:pt>
                <c:pt idx="44">
                  <c:v>-2.3489895000000001</c:v>
                </c:pt>
                <c:pt idx="45">
                  <c:v>-2.4914719999999999</c:v>
                </c:pt>
                <c:pt idx="46">
                  <c:v>-2.1100466</c:v>
                </c:pt>
                <c:pt idx="47">
                  <c:v>-1.4954753000000001</c:v>
                </c:pt>
                <c:pt idx="48">
                  <c:v>-0.73387670999999999</c:v>
                </c:pt>
                <c:pt idx="49">
                  <c:v>-0.23747392000000001</c:v>
                </c:pt>
                <c:pt idx="50">
                  <c:v>0.21945323</c:v>
                </c:pt>
                <c:pt idx="51">
                  <c:v>0.46257525999999999</c:v>
                </c:pt>
                <c:pt idx="52">
                  <c:v>0.80347192000000001</c:v>
                </c:pt>
                <c:pt idx="53">
                  <c:v>1.0631081</c:v>
                </c:pt>
                <c:pt idx="54">
                  <c:v>1.6988539</c:v>
                </c:pt>
                <c:pt idx="55">
                  <c:v>2.0159303999999998</c:v>
                </c:pt>
                <c:pt idx="56">
                  <c:v>2.2355977999999999</c:v>
                </c:pt>
                <c:pt idx="57">
                  <c:v>2.4062157000000002</c:v>
                </c:pt>
                <c:pt idx="58">
                  <c:v>2.4955573000000002</c:v>
                </c:pt>
                <c:pt idx="59">
                  <c:v>2.6090713000000001</c:v>
                </c:pt>
                <c:pt idx="60">
                  <c:v>2.1985860000000002</c:v>
                </c:pt>
                <c:pt idx="61">
                  <c:v>1.8749244</c:v>
                </c:pt>
                <c:pt idx="62">
                  <c:v>1.2001195</c:v>
                </c:pt>
                <c:pt idx="63">
                  <c:v>0.40654974999999999</c:v>
                </c:pt>
                <c:pt idx="64">
                  <c:v>-0.26409983999999997</c:v>
                </c:pt>
                <c:pt idx="65">
                  <c:v>-0.72183536999999998</c:v>
                </c:pt>
                <c:pt idx="66">
                  <c:v>-1.1019912999999999</c:v>
                </c:pt>
                <c:pt idx="67">
                  <c:v>-1.4640526</c:v>
                </c:pt>
                <c:pt idx="68">
                  <c:v>-1.889915</c:v>
                </c:pt>
                <c:pt idx="69">
                  <c:v>-2.3757486000000001</c:v>
                </c:pt>
                <c:pt idx="70">
                  <c:v>-2.3885725</c:v>
                </c:pt>
                <c:pt idx="71">
                  <c:v>-2.6263068000000001</c:v>
                </c:pt>
                <c:pt idx="72">
                  <c:v>-2.7143196999999999</c:v>
                </c:pt>
                <c:pt idx="73">
                  <c:v>-3.4979863</c:v>
                </c:pt>
                <c:pt idx="74">
                  <c:v>-3.4124956000000002</c:v>
                </c:pt>
                <c:pt idx="75">
                  <c:v>-2.8498890000000001</c:v>
                </c:pt>
                <c:pt idx="76">
                  <c:v>-2.8228292000000001</c:v>
                </c:pt>
                <c:pt idx="77">
                  <c:v>-2.4649382000000002</c:v>
                </c:pt>
                <c:pt idx="78">
                  <c:v>-2.288554</c:v>
                </c:pt>
                <c:pt idx="79">
                  <c:v>-1.9822971</c:v>
                </c:pt>
                <c:pt idx="80">
                  <c:v>-1.9519755999999999</c:v>
                </c:pt>
                <c:pt idx="81">
                  <c:v>-2.0315101000000002</c:v>
                </c:pt>
                <c:pt idx="82">
                  <c:v>-2.0634673000000001</c:v>
                </c:pt>
                <c:pt idx="83">
                  <c:v>-2.1848741</c:v>
                </c:pt>
                <c:pt idx="84">
                  <c:v>-1.9362732</c:v>
                </c:pt>
                <c:pt idx="85">
                  <c:v>-1.9672582999999999</c:v>
                </c:pt>
                <c:pt idx="86">
                  <c:v>-1.6166400999999999</c:v>
                </c:pt>
                <c:pt idx="87">
                  <c:v>-1.2052103999999999</c:v>
                </c:pt>
                <c:pt idx="88">
                  <c:v>-0.44739547000000002</c:v>
                </c:pt>
                <c:pt idx="89">
                  <c:v>-7.8204124999999999E-2</c:v>
                </c:pt>
                <c:pt idx="90">
                  <c:v>0.73521345999999999</c:v>
                </c:pt>
                <c:pt idx="91">
                  <c:v>1.1983571</c:v>
                </c:pt>
                <c:pt idx="92">
                  <c:v>1.6425548000000001</c:v>
                </c:pt>
                <c:pt idx="93">
                  <c:v>1.9564408</c:v>
                </c:pt>
                <c:pt idx="94">
                  <c:v>2.4161386</c:v>
                </c:pt>
                <c:pt idx="95">
                  <c:v>2.7414035999999999</c:v>
                </c:pt>
                <c:pt idx="96">
                  <c:v>2.9395408999999999</c:v>
                </c:pt>
                <c:pt idx="97">
                  <c:v>3.1699790999999999</c:v>
                </c:pt>
                <c:pt idx="98">
                  <c:v>3.1170015000000002</c:v>
                </c:pt>
                <c:pt idx="99">
                  <c:v>3.0845413000000002</c:v>
                </c:pt>
                <c:pt idx="100">
                  <c:v>2.6873092999999999</c:v>
                </c:pt>
                <c:pt idx="101">
                  <c:v>2.3170731</c:v>
                </c:pt>
                <c:pt idx="102">
                  <c:v>1.6437736000000001</c:v>
                </c:pt>
                <c:pt idx="103">
                  <c:v>0.83158874999999999</c:v>
                </c:pt>
                <c:pt idx="104">
                  <c:v>6.1360769000000003E-2</c:v>
                </c:pt>
                <c:pt idx="105">
                  <c:v>-0.60911601999999998</c:v>
                </c:pt>
                <c:pt idx="106">
                  <c:v>-1.0006355</c:v>
                </c:pt>
                <c:pt idx="107">
                  <c:v>-1.3897107</c:v>
                </c:pt>
                <c:pt idx="108">
                  <c:v>-1.6556310999999999</c:v>
                </c:pt>
                <c:pt idx="109">
                  <c:v>-2.1983016000000002</c:v>
                </c:pt>
                <c:pt idx="110">
                  <c:v>-2.3513122000000002</c:v>
                </c:pt>
                <c:pt idx="111">
                  <c:v>-2.7069261</c:v>
                </c:pt>
                <c:pt idx="112">
                  <c:v>-2.6584864000000001</c:v>
                </c:pt>
                <c:pt idx="113">
                  <c:v>-3.5468411</c:v>
                </c:pt>
                <c:pt idx="114">
                  <c:v>-3.7432941999999998</c:v>
                </c:pt>
                <c:pt idx="115">
                  <c:v>-3.2927434</c:v>
                </c:pt>
                <c:pt idx="116">
                  <c:v>-3.2367313000000002</c:v>
                </c:pt>
                <c:pt idx="117">
                  <c:v>-2.9285700000000001</c:v>
                </c:pt>
                <c:pt idx="118">
                  <c:v>-2.9242689999999998</c:v>
                </c:pt>
                <c:pt idx="119">
                  <c:v>-2.4588535</c:v>
                </c:pt>
                <c:pt idx="120">
                  <c:v>-2.4287280999999998</c:v>
                </c:pt>
                <c:pt idx="121">
                  <c:v>-2.5508988000000001</c:v>
                </c:pt>
                <c:pt idx="122">
                  <c:v>-2.4627406999999999</c:v>
                </c:pt>
                <c:pt idx="123">
                  <c:v>-2.3299546000000002</c:v>
                </c:pt>
                <c:pt idx="124">
                  <c:v>-2.2664697</c:v>
                </c:pt>
                <c:pt idx="125">
                  <c:v>-2.2734287000000002</c:v>
                </c:pt>
                <c:pt idx="126">
                  <c:v>-1.8252550000000001</c:v>
                </c:pt>
                <c:pt idx="127">
                  <c:v>-1.1725193</c:v>
                </c:pt>
                <c:pt idx="128">
                  <c:v>-0.51282554999999996</c:v>
                </c:pt>
                <c:pt idx="129">
                  <c:v>1.3533069999999999E-2</c:v>
                </c:pt>
                <c:pt idx="130">
                  <c:v>0.72262579000000005</c:v>
                </c:pt>
                <c:pt idx="131">
                  <c:v>1.0081595000000001</c:v>
                </c:pt>
                <c:pt idx="132">
                  <c:v>1.4044394</c:v>
                </c:pt>
                <c:pt idx="133">
                  <c:v>1.8619551999999999</c:v>
                </c:pt>
                <c:pt idx="134">
                  <c:v>2.4183943000000001</c:v>
                </c:pt>
                <c:pt idx="135">
                  <c:v>2.8751756999999998</c:v>
                </c:pt>
                <c:pt idx="136">
                  <c:v>3.1268389000000001</c:v>
                </c:pt>
                <c:pt idx="137">
                  <c:v>3.2847164000000002</c:v>
                </c:pt>
                <c:pt idx="138">
                  <c:v>3.2553499000000001</c:v>
                </c:pt>
                <c:pt idx="139">
                  <c:v>3.3321238000000002</c:v>
                </c:pt>
                <c:pt idx="140">
                  <c:v>3.0040727</c:v>
                </c:pt>
                <c:pt idx="141">
                  <c:v>2.5283503999999999</c:v>
                </c:pt>
                <c:pt idx="142">
                  <c:v>1.9938370000000001</c:v>
                </c:pt>
                <c:pt idx="143">
                  <c:v>1.2408277000000001</c:v>
                </c:pt>
                <c:pt idx="144">
                  <c:v>0.59487544999999997</c:v>
                </c:pt>
                <c:pt idx="145">
                  <c:v>-5.6738562999999999E-2</c:v>
                </c:pt>
                <c:pt idx="146">
                  <c:v>-0.67844700999999996</c:v>
                </c:pt>
                <c:pt idx="147">
                  <c:v>-1.1140355</c:v>
                </c:pt>
                <c:pt idx="148">
                  <c:v>-1.5790282</c:v>
                </c:pt>
                <c:pt idx="149">
                  <c:v>-2.1763873</c:v>
                </c:pt>
                <c:pt idx="150">
                  <c:v>-2.2171458999999998</c:v>
                </c:pt>
                <c:pt idx="151">
                  <c:v>-2.639364</c:v>
                </c:pt>
                <c:pt idx="152">
                  <c:v>-2.9622543000000001</c:v>
                </c:pt>
                <c:pt idx="153">
                  <c:v>-3.7514197999999999</c:v>
                </c:pt>
                <c:pt idx="154">
                  <c:v>-3.8076324000000001</c:v>
                </c:pt>
                <c:pt idx="155">
                  <c:v>-3.6504447</c:v>
                </c:pt>
                <c:pt idx="156">
                  <c:v>-3.5616150000000002</c:v>
                </c:pt>
                <c:pt idx="157">
                  <c:v>-3.1307485000000002</c:v>
                </c:pt>
                <c:pt idx="158">
                  <c:v>-3.093343</c:v>
                </c:pt>
                <c:pt idx="159">
                  <c:v>-2.7423915999999999</c:v>
                </c:pt>
                <c:pt idx="160">
                  <c:v>-2.7517111000000001</c:v>
                </c:pt>
                <c:pt idx="161">
                  <c:v>-2.8087010000000001</c:v>
                </c:pt>
                <c:pt idx="162">
                  <c:v>-2.7978706</c:v>
                </c:pt>
                <c:pt idx="163">
                  <c:v>-2.8095273999999999</c:v>
                </c:pt>
                <c:pt idx="164">
                  <c:v>-2.620441</c:v>
                </c:pt>
                <c:pt idx="165">
                  <c:v>-2.4375895999999999</c:v>
                </c:pt>
                <c:pt idx="166">
                  <c:v>-2.1353312</c:v>
                </c:pt>
                <c:pt idx="167">
                  <c:v>-1.6007979000000001</c:v>
                </c:pt>
                <c:pt idx="168">
                  <c:v>-0.84367132</c:v>
                </c:pt>
                <c:pt idx="169">
                  <c:v>-0.20870987999999999</c:v>
                </c:pt>
                <c:pt idx="170">
                  <c:v>0.45936253999999999</c:v>
                </c:pt>
                <c:pt idx="171">
                  <c:v>0.96955216</c:v>
                </c:pt>
                <c:pt idx="172">
                  <c:v>1.5452328</c:v>
                </c:pt>
                <c:pt idx="173">
                  <c:v>1.9179379000000001</c:v>
                </c:pt>
                <c:pt idx="174">
                  <c:v>2.6290526000000001</c:v>
                </c:pt>
                <c:pt idx="175">
                  <c:v>2.9604986000000002</c:v>
                </c:pt>
                <c:pt idx="176">
                  <c:v>3.3408793999999999</c:v>
                </c:pt>
                <c:pt idx="177">
                  <c:v>3.5512648000000002</c:v>
                </c:pt>
                <c:pt idx="178">
                  <c:v>3.4561267</c:v>
                </c:pt>
                <c:pt idx="179">
                  <c:v>3.5312736</c:v>
                </c:pt>
                <c:pt idx="180">
                  <c:v>3.3042378000000001</c:v>
                </c:pt>
                <c:pt idx="181">
                  <c:v>3.0245289999999998</c:v>
                </c:pt>
                <c:pt idx="182">
                  <c:v>2.3998859000000001</c:v>
                </c:pt>
                <c:pt idx="183">
                  <c:v>1.5261408000000001</c:v>
                </c:pt>
                <c:pt idx="184">
                  <c:v>0.84981024000000005</c:v>
                </c:pt>
                <c:pt idx="185">
                  <c:v>0.17215079</c:v>
                </c:pt>
                <c:pt idx="186">
                  <c:v>-0.20509093</c:v>
                </c:pt>
                <c:pt idx="187">
                  <c:v>-0.72119831999999995</c:v>
                </c:pt>
                <c:pt idx="188">
                  <c:v>-0.88335383000000001</c:v>
                </c:pt>
                <c:pt idx="189">
                  <c:v>-1.4085270000000001</c:v>
                </c:pt>
                <c:pt idx="190">
                  <c:v>-1.6244936000000001</c:v>
                </c:pt>
                <c:pt idx="191">
                  <c:v>-1.9351655000000001</c:v>
                </c:pt>
                <c:pt idx="192">
                  <c:v>-2.2124858000000001</c:v>
                </c:pt>
                <c:pt idx="193">
                  <c:v>-2.9903540999999998</c:v>
                </c:pt>
                <c:pt idx="194">
                  <c:v>-3.0176880000000001</c:v>
                </c:pt>
                <c:pt idx="195">
                  <c:v>-2.6439767000000001</c:v>
                </c:pt>
                <c:pt idx="196">
                  <c:v>-2.7356194999999999</c:v>
                </c:pt>
                <c:pt idx="197">
                  <c:v>-2.4782641000000001</c:v>
                </c:pt>
                <c:pt idx="198">
                  <c:v>-2.3795752999999999</c:v>
                </c:pt>
                <c:pt idx="199">
                  <c:v>-2.0752883</c:v>
                </c:pt>
                <c:pt idx="200">
                  <c:v>-2.1694070999999999</c:v>
                </c:pt>
                <c:pt idx="201">
                  <c:v>-2.2441559</c:v>
                </c:pt>
                <c:pt idx="202">
                  <c:v>-2.3451390000000001</c:v>
                </c:pt>
                <c:pt idx="203">
                  <c:v>-2.4153652000000001</c:v>
                </c:pt>
                <c:pt idx="204">
                  <c:v>-2.3996868</c:v>
                </c:pt>
                <c:pt idx="205">
                  <c:v>-2.5514828999999999</c:v>
                </c:pt>
                <c:pt idx="206">
                  <c:v>-1.9767703999999999</c:v>
                </c:pt>
                <c:pt idx="207">
                  <c:v>-1.5302020000000001</c:v>
                </c:pt>
                <c:pt idx="208">
                  <c:v>-0.93991922999999999</c:v>
                </c:pt>
                <c:pt idx="209">
                  <c:v>-0.33893919</c:v>
                </c:pt>
                <c:pt idx="210">
                  <c:v>3.9517321000000001E-2</c:v>
                </c:pt>
                <c:pt idx="211">
                  <c:v>0.37938636999999997</c:v>
                </c:pt>
                <c:pt idx="212">
                  <c:v>0.80441445</c:v>
                </c:pt>
                <c:pt idx="213">
                  <c:v>1.1575994000000001</c:v>
                </c:pt>
                <c:pt idx="214">
                  <c:v>1.7801297</c:v>
                </c:pt>
                <c:pt idx="215">
                  <c:v>2.1098335000000001</c:v>
                </c:pt>
                <c:pt idx="216">
                  <c:v>2.3810069999999999</c:v>
                </c:pt>
                <c:pt idx="217">
                  <c:v>2.5402187999999999</c:v>
                </c:pt>
                <c:pt idx="218">
                  <c:v>2.4823824999999999</c:v>
                </c:pt>
                <c:pt idx="219">
                  <c:v>2.4223794999999999</c:v>
                </c:pt>
                <c:pt idx="220">
                  <c:v>2.1174452000000001</c:v>
                </c:pt>
                <c:pt idx="221">
                  <c:v>1.7207558999999999</c:v>
                </c:pt>
                <c:pt idx="222">
                  <c:v>0.94323528000000001</c:v>
                </c:pt>
                <c:pt idx="223">
                  <c:v>0.27933553</c:v>
                </c:pt>
                <c:pt idx="224">
                  <c:v>-0.34229990999999999</c:v>
                </c:pt>
                <c:pt idx="225">
                  <c:v>-0.80766892000000001</c:v>
                </c:pt>
                <c:pt idx="226">
                  <c:v>-1.3794005</c:v>
                </c:pt>
                <c:pt idx="227">
                  <c:v>-1.7462153</c:v>
                </c:pt>
                <c:pt idx="228">
                  <c:v>-2.1853522999999999</c:v>
                </c:pt>
                <c:pt idx="229">
                  <c:v>-2.4653149000000001</c:v>
                </c:pt>
                <c:pt idx="230">
                  <c:v>-2.4999983000000001</c:v>
                </c:pt>
                <c:pt idx="231">
                  <c:v>-2.7697935</c:v>
                </c:pt>
                <c:pt idx="232">
                  <c:v>-2.9448089999999998</c:v>
                </c:pt>
                <c:pt idx="233">
                  <c:v>-3.5390112</c:v>
                </c:pt>
                <c:pt idx="234">
                  <c:v>-3.5303016</c:v>
                </c:pt>
                <c:pt idx="235">
                  <c:v>-2.9090576000000001</c:v>
                </c:pt>
                <c:pt idx="236">
                  <c:v>-2.9229938999999998</c:v>
                </c:pt>
                <c:pt idx="237">
                  <c:v>-2.5623369</c:v>
                </c:pt>
                <c:pt idx="238">
                  <c:v>-2.4865305000000002</c:v>
                </c:pt>
                <c:pt idx="239">
                  <c:v>-2.0938610999999998</c:v>
                </c:pt>
                <c:pt idx="240">
                  <c:v>-2.0231948000000002</c:v>
                </c:pt>
                <c:pt idx="241">
                  <c:v>-2.1572657</c:v>
                </c:pt>
                <c:pt idx="242">
                  <c:v>-1.9765079999999999</c:v>
                </c:pt>
                <c:pt idx="243">
                  <c:v>-2.0932271</c:v>
                </c:pt>
                <c:pt idx="244">
                  <c:v>-1.9245698</c:v>
                </c:pt>
                <c:pt idx="245">
                  <c:v>-1.8980718999999999</c:v>
                </c:pt>
                <c:pt idx="246">
                  <c:v>-1.5794562000000001</c:v>
                </c:pt>
                <c:pt idx="247">
                  <c:v>-1.1317952</c:v>
                </c:pt>
                <c:pt idx="248">
                  <c:v>-0.29360196</c:v>
                </c:pt>
                <c:pt idx="249">
                  <c:v>0.20338452000000001</c:v>
                </c:pt>
                <c:pt idx="250">
                  <c:v>0.92379022</c:v>
                </c:pt>
                <c:pt idx="251">
                  <c:v>1.2650005</c:v>
                </c:pt>
                <c:pt idx="252">
                  <c:v>1.7448513999999999</c:v>
                </c:pt>
                <c:pt idx="253">
                  <c:v>1.9915248000000001</c:v>
                </c:pt>
                <c:pt idx="254">
                  <c:v>2.4948679999999999</c:v>
                </c:pt>
                <c:pt idx="255">
                  <c:v>2.8375186999999999</c:v>
                </c:pt>
                <c:pt idx="256">
                  <c:v>3.0605044000000001</c:v>
                </c:pt>
                <c:pt idx="257">
                  <c:v>3.1975433999999998</c:v>
                </c:pt>
                <c:pt idx="258">
                  <c:v>3.1511824000000002</c:v>
                </c:pt>
                <c:pt idx="259">
                  <c:v>3.2216529999999999</c:v>
                </c:pt>
                <c:pt idx="260">
                  <c:v>2.7575067999999998</c:v>
                </c:pt>
                <c:pt idx="261">
                  <c:v>2.3592526999999999</c:v>
                </c:pt>
                <c:pt idx="262">
                  <c:v>1.399966</c:v>
                </c:pt>
                <c:pt idx="263">
                  <c:v>0.83053303000000001</c:v>
                </c:pt>
                <c:pt idx="264">
                  <c:v>0.1109773</c:v>
                </c:pt>
                <c:pt idx="265">
                  <c:v>-0.51020496999999998</c:v>
                </c:pt>
                <c:pt idx="266">
                  <c:v>-0.93704604999999996</c:v>
                </c:pt>
                <c:pt idx="267">
                  <c:v>-1.3921555999999999</c:v>
                </c:pt>
                <c:pt idx="268">
                  <c:v>-1.8546492999999999</c:v>
                </c:pt>
                <c:pt idx="269">
                  <c:v>-2.3528671000000001</c:v>
                </c:pt>
                <c:pt idx="270">
                  <c:v>-2.4294465000000001</c:v>
                </c:pt>
                <c:pt idx="271">
                  <c:v>-2.7322831000000001</c:v>
                </c:pt>
                <c:pt idx="272">
                  <c:v>-2.8991913999999999</c:v>
                </c:pt>
                <c:pt idx="273">
                  <c:v>-3.4711477999999998</c:v>
                </c:pt>
                <c:pt idx="274">
                  <c:v>-3.5762448</c:v>
                </c:pt>
                <c:pt idx="275">
                  <c:v>-3.2479846000000001</c:v>
                </c:pt>
                <c:pt idx="276">
                  <c:v>-3.0193031000000001</c:v>
                </c:pt>
                <c:pt idx="277">
                  <c:v>-2.7201233</c:v>
                </c:pt>
                <c:pt idx="278">
                  <c:v>-2.5774322000000001</c:v>
                </c:pt>
                <c:pt idx="279">
                  <c:v>-2.1117742000000002</c:v>
                </c:pt>
                <c:pt idx="280">
                  <c:v>-1.9817853000000001</c:v>
                </c:pt>
                <c:pt idx="281">
                  <c:v>-2.1380748999999999</c:v>
                </c:pt>
                <c:pt idx="282">
                  <c:v>-2.114563</c:v>
                </c:pt>
                <c:pt idx="283">
                  <c:v>-2.1183181000000002</c:v>
                </c:pt>
                <c:pt idx="284">
                  <c:v>-2.0293014</c:v>
                </c:pt>
                <c:pt idx="285">
                  <c:v>-1.9388628999999999</c:v>
                </c:pt>
                <c:pt idx="286">
                  <c:v>-1.3967029</c:v>
                </c:pt>
                <c:pt idx="287">
                  <c:v>-0.78308427000000003</c:v>
                </c:pt>
                <c:pt idx="288">
                  <c:v>-8.3732485999999995E-2</c:v>
                </c:pt>
                <c:pt idx="289">
                  <c:v>0.37367091000000002</c:v>
                </c:pt>
                <c:pt idx="290">
                  <c:v>1.0496529000000001</c:v>
                </c:pt>
                <c:pt idx="291">
                  <c:v>1.3958123</c:v>
                </c:pt>
                <c:pt idx="292">
                  <c:v>1.7602133</c:v>
                </c:pt>
                <c:pt idx="293">
                  <c:v>2.1955844999999998</c:v>
                </c:pt>
                <c:pt idx="294">
                  <c:v>2.8043442000000001</c:v>
                </c:pt>
                <c:pt idx="295">
                  <c:v>3.1314484999999999</c:v>
                </c:pt>
                <c:pt idx="296">
                  <c:v>3.2772176000000002</c:v>
                </c:pt>
                <c:pt idx="297">
                  <c:v>3.4050264000000001</c:v>
                </c:pt>
                <c:pt idx="298">
                  <c:v>3.2785527999999999</c:v>
                </c:pt>
                <c:pt idx="299">
                  <c:v>3.4582236000000002</c:v>
                </c:pt>
                <c:pt idx="300">
                  <c:v>3.0683400999999999</c:v>
                </c:pt>
                <c:pt idx="301">
                  <c:v>2.6486006</c:v>
                </c:pt>
                <c:pt idx="302">
                  <c:v>1.9396765</c:v>
                </c:pt>
                <c:pt idx="303">
                  <c:v>1.0920890999999999</c:v>
                </c:pt>
                <c:pt idx="304">
                  <c:v>0.34825033</c:v>
                </c:pt>
                <c:pt idx="305">
                  <c:v>-0.13268103000000001</c:v>
                </c:pt>
                <c:pt idx="306">
                  <c:v>-0.65875404999999998</c:v>
                </c:pt>
                <c:pt idx="307">
                  <c:v>-1.254014</c:v>
                </c:pt>
                <c:pt idx="308">
                  <c:v>-1.7532718</c:v>
                </c:pt>
                <c:pt idx="309">
                  <c:v>-2.1953241999999999</c:v>
                </c:pt>
                <c:pt idx="310">
                  <c:v>-2.2393486</c:v>
                </c:pt>
                <c:pt idx="311">
                  <c:v>-2.5260278999999999</c:v>
                </c:pt>
                <c:pt idx="312">
                  <c:v>-2.7757664000000002</c:v>
                </c:pt>
                <c:pt idx="313">
                  <c:v>-3.6485028000000002</c:v>
                </c:pt>
                <c:pt idx="314">
                  <c:v>-3.8474395000000001</c:v>
                </c:pt>
                <c:pt idx="315">
                  <c:v>-3.3314480999999998</c:v>
                </c:pt>
                <c:pt idx="316">
                  <c:v>-3.3041326999999998</c:v>
                </c:pt>
                <c:pt idx="317">
                  <c:v>-2.9918448999999998</c:v>
                </c:pt>
                <c:pt idx="318">
                  <c:v>-2.9749911</c:v>
                </c:pt>
                <c:pt idx="319">
                  <c:v>-2.6732203999999999</c:v>
                </c:pt>
                <c:pt idx="320">
                  <c:v>-2.5927064</c:v>
                </c:pt>
                <c:pt idx="321">
                  <c:v>-2.8928356000000002</c:v>
                </c:pt>
                <c:pt idx="322">
                  <c:v>-2.7265191</c:v>
                </c:pt>
                <c:pt idx="323">
                  <c:v>-2.6940507999999999</c:v>
                </c:pt>
                <c:pt idx="324">
                  <c:v>-2.5828327999999998</c:v>
                </c:pt>
                <c:pt idx="325">
                  <c:v>-2.6048479000000002</c:v>
                </c:pt>
                <c:pt idx="326">
                  <c:v>-2.0948899000000001</c:v>
                </c:pt>
                <c:pt idx="327">
                  <c:v>-1.5383880000000001</c:v>
                </c:pt>
                <c:pt idx="328">
                  <c:v>-0.78711741999999996</c:v>
                </c:pt>
                <c:pt idx="329">
                  <c:v>-0.32648215000000003</c:v>
                </c:pt>
                <c:pt idx="330">
                  <c:v>0.63260274999999999</c:v>
                </c:pt>
                <c:pt idx="331">
                  <c:v>1.0658458</c:v>
                </c:pt>
                <c:pt idx="332">
                  <c:v>1.5670967</c:v>
                </c:pt>
                <c:pt idx="333">
                  <c:v>1.8315486999999999</c:v>
                </c:pt>
                <c:pt idx="334">
                  <c:v>2.4808819</c:v>
                </c:pt>
                <c:pt idx="335">
                  <c:v>3.0246512999999999</c:v>
                </c:pt>
                <c:pt idx="336">
                  <c:v>3.3533255999999998</c:v>
                </c:pt>
                <c:pt idx="337">
                  <c:v>3.6581242</c:v>
                </c:pt>
                <c:pt idx="338">
                  <c:v>3.4619875000000002</c:v>
                </c:pt>
                <c:pt idx="339">
                  <c:v>3.7176255999999999</c:v>
                </c:pt>
                <c:pt idx="340">
                  <c:v>3.3530446999999999</c:v>
                </c:pt>
                <c:pt idx="341">
                  <c:v>3.0409904000000001</c:v>
                </c:pt>
                <c:pt idx="342">
                  <c:v>2.3089924000000002</c:v>
                </c:pt>
                <c:pt idx="343">
                  <c:v>1.4630616999999999</c:v>
                </c:pt>
                <c:pt idx="344">
                  <c:v>0.90055370000000001</c:v>
                </c:pt>
                <c:pt idx="345">
                  <c:v>0.24492469</c:v>
                </c:pt>
                <c:pt idx="346">
                  <c:v>-0.17879486</c:v>
                </c:pt>
                <c:pt idx="347">
                  <c:v>-0.53997987999999997</c:v>
                </c:pt>
                <c:pt idx="348">
                  <c:v>-0.89711123999999998</c:v>
                </c:pt>
                <c:pt idx="349">
                  <c:v>-1.3993518</c:v>
                </c:pt>
                <c:pt idx="350">
                  <c:v>-1.6017395000000001</c:v>
                </c:pt>
                <c:pt idx="351">
                  <c:v>-1.9925094000000001</c:v>
                </c:pt>
                <c:pt idx="352">
                  <c:v>-2.2196383000000002</c:v>
                </c:pt>
                <c:pt idx="353">
                  <c:v>-2.9766376000000001</c:v>
                </c:pt>
                <c:pt idx="354">
                  <c:v>-3.1466885000000002</c:v>
                </c:pt>
                <c:pt idx="355">
                  <c:v>-2.9966089999999999</c:v>
                </c:pt>
                <c:pt idx="356">
                  <c:v>-2.8673077</c:v>
                </c:pt>
                <c:pt idx="357">
                  <c:v>-2.5787244</c:v>
                </c:pt>
                <c:pt idx="358">
                  <c:v>-2.5173306000000002</c:v>
                </c:pt>
                <c:pt idx="359">
                  <c:v>-2.3650886999999998</c:v>
                </c:pt>
                <c:pt idx="360">
                  <c:v>-2.404671</c:v>
                </c:pt>
                <c:pt idx="361">
                  <c:v>-2.4386701999999998</c:v>
                </c:pt>
                <c:pt idx="362">
                  <c:v>-2.4807657999999999</c:v>
                </c:pt>
                <c:pt idx="363">
                  <c:v>-2.6480703000000001</c:v>
                </c:pt>
                <c:pt idx="364">
                  <c:v>-2.4650335000000001</c:v>
                </c:pt>
                <c:pt idx="365">
                  <c:v>-2.4671666999999999</c:v>
                </c:pt>
                <c:pt idx="366">
                  <c:v>-1.9364102999999999</c:v>
                </c:pt>
                <c:pt idx="367">
                  <c:v>-1.4930969000000001</c:v>
                </c:pt>
                <c:pt idx="368">
                  <c:v>-0.78164661000000002</c:v>
                </c:pt>
                <c:pt idx="369">
                  <c:v>-0.32952625000000002</c:v>
                </c:pt>
                <c:pt idx="370">
                  <c:v>0.22297388000000001</c:v>
                </c:pt>
                <c:pt idx="371">
                  <c:v>0.46187073000000001</c:v>
                </c:pt>
                <c:pt idx="372">
                  <c:v>1.0455117</c:v>
                </c:pt>
                <c:pt idx="373">
                  <c:v>1.5014462</c:v>
                </c:pt>
                <c:pt idx="374">
                  <c:v>2.0648515000000001</c:v>
                </c:pt>
                <c:pt idx="375">
                  <c:v>2.4639521000000002</c:v>
                </c:pt>
                <c:pt idx="376">
                  <c:v>2.6045691999999998</c:v>
                </c:pt>
                <c:pt idx="377">
                  <c:v>2.7946756000000001</c:v>
                </c:pt>
                <c:pt idx="378">
                  <c:v>2.7103312000000002</c:v>
                </c:pt>
                <c:pt idx="379">
                  <c:v>2.7197981000000002</c:v>
                </c:pt>
                <c:pt idx="380">
                  <c:v>2.6093299000000001</c:v>
                </c:pt>
                <c:pt idx="381">
                  <c:v>2.3107731</c:v>
                </c:pt>
                <c:pt idx="382">
                  <c:v>1.4735706</c:v>
                </c:pt>
                <c:pt idx="383">
                  <c:v>0.73846442000000001</c:v>
                </c:pt>
                <c:pt idx="384">
                  <c:v>8.0930858999999994E-2</c:v>
                </c:pt>
                <c:pt idx="385">
                  <c:v>-0.43672356000000001</c:v>
                </c:pt>
                <c:pt idx="386">
                  <c:v>-1.0334958999999999</c:v>
                </c:pt>
                <c:pt idx="387">
                  <c:v>-1.3412196999999999</c:v>
                </c:pt>
                <c:pt idx="388">
                  <c:v>-1.7229265</c:v>
                </c:pt>
                <c:pt idx="389">
                  <c:v>-2.2572380999999999</c:v>
                </c:pt>
                <c:pt idx="390">
                  <c:v>-2.2259232999999998</c:v>
                </c:pt>
                <c:pt idx="391">
                  <c:v>-2.4286306</c:v>
                </c:pt>
                <c:pt idx="392">
                  <c:v>-2.6911695</c:v>
                </c:pt>
                <c:pt idx="393">
                  <c:v>-3.4116209</c:v>
                </c:pt>
                <c:pt idx="394">
                  <c:v>-3.3513603000000001</c:v>
                </c:pt>
                <c:pt idx="395">
                  <c:v>-2.9153223000000001</c:v>
                </c:pt>
                <c:pt idx="396">
                  <c:v>-2.7688646000000001</c:v>
                </c:pt>
                <c:pt idx="397">
                  <c:v>-2.4750304000000001</c:v>
                </c:pt>
                <c:pt idx="398">
                  <c:v>-2.2788556</c:v>
                </c:pt>
                <c:pt idx="399">
                  <c:v>-1.9448197</c:v>
                </c:pt>
                <c:pt idx="400">
                  <c:v>-1.868242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701-41C0-96AC-9DC2D954987C}"/>
            </c:ext>
          </c:extLst>
        </c:ser>
        <c:ser>
          <c:idx val="1"/>
          <c:order val="1"/>
          <c:tx>
            <c:v>Winding vibration signal</c:v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'80_FL'!$E$2:$E$402</c:f>
              <c:numCache>
                <c:formatCode>General</c:formatCode>
                <c:ptCount val="401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  <c:pt idx="96">
                  <c:v>24</c:v>
                </c:pt>
                <c:pt idx="97">
                  <c:v>24.25</c:v>
                </c:pt>
                <c:pt idx="98">
                  <c:v>24.5</c:v>
                </c:pt>
                <c:pt idx="99">
                  <c:v>24.75</c:v>
                </c:pt>
                <c:pt idx="100">
                  <c:v>25</c:v>
                </c:pt>
                <c:pt idx="101">
                  <c:v>25.25</c:v>
                </c:pt>
                <c:pt idx="102">
                  <c:v>25.5</c:v>
                </c:pt>
                <c:pt idx="103">
                  <c:v>25.75</c:v>
                </c:pt>
                <c:pt idx="104">
                  <c:v>26</c:v>
                </c:pt>
                <c:pt idx="105">
                  <c:v>26.25</c:v>
                </c:pt>
                <c:pt idx="106">
                  <c:v>26.5</c:v>
                </c:pt>
                <c:pt idx="107">
                  <c:v>26.75</c:v>
                </c:pt>
                <c:pt idx="108">
                  <c:v>27</c:v>
                </c:pt>
                <c:pt idx="109">
                  <c:v>27.25</c:v>
                </c:pt>
                <c:pt idx="110">
                  <c:v>27.5</c:v>
                </c:pt>
                <c:pt idx="111">
                  <c:v>27.75</c:v>
                </c:pt>
                <c:pt idx="112">
                  <c:v>28</c:v>
                </c:pt>
                <c:pt idx="113">
                  <c:v>28.25</c:v>
                </c:pt>
                <c:pt idx="114">
                  <c:v>28.5</c:v>
                </c:pt>
                <c:pt idx="115">
                  <c:v>28.75</c:v>
                </c:pt>
                <c:pt idx="116">
                  <c:v>29</c:v>
                </c:pt>
                <c:pt idx="117">
                  <c:v>29.25</c:v>
                </c:pt>
                <c:pt idx="118">
                  <c:v>29.5</c:v>
                </c:pt>
                <c:pt idx="119">
                  <c:v>29.75</c:v>
                </c:pt>
                <c:pt idx="120">
                  <c:v>30</c:v>
                </c:pt>
                <c:pt idx="121">
                  <c:v>30.25</c:v>
                </c:pt>
                <c:pt idx="122">
                  <c:v>30.5</c:v>
                </c:pt>
                <c:pt idx="123">
                  <c:v>30.75</c:v>
                </c:pt>
                <c:pt idx="124">
                  <c:v>31</c:v>
                </c:pt>
                <c:pt idx="125">
                  <c:v>31.25</c:v>
                </c:pt>
                <c:pt idx="126">
                  <c:v>31.5</c:v>
                </c:pt>
                <c:pt idx="127">
                  <c:v>31.75</c:v>
                </c:pt>
                <c:pt idx="128">
                  <c:v>32</c:v>
                </c:pt>
                <c:pt idx="129">
                  <c:v>32.25</c:v>
                </c:pt>
                <c:pt idx="130">
                  <c:v>32.5</c:v>
                </c:pt>
                <c:pt idx="131">
                  <c:v>32.75</c:v>
                </c:pt>
                <c:pt idx="132">
                  <c:v>33</c:v>
                </c:pt>
                <c:pt idx="133">
                  <c:v>33.25</c:v>
                </c:pt>
                <c:pt idx="134">
                  <c:v>33.5</c:v>
                </c:pt>
                <c:pt idx="135">
                  <c:v>33.75</c:v>
                </c:pt>
                <c:pt idx="136">
                  <c:v>34</c:v>
                </c:pt>
                <c:pt idx="137">
                  <c:v>34.25</c:v>
                </c:pt>
                <c:pt idx="138">
                  <c:v>34.5</c:v>
                </c:pt>
                <c:pt idx="139">
                  <c:v>34.75</c:v>
                </c:pt>
                <c:pt idx="140">
                  <c:v>35</c:v>
                </c:pt>
                <c:pt idx="141">
                  <c:v>35.25</c:v>
                </c:pt>
                <c:pt idx="142">
                  <c:v>35.5</c:v>
                </c:pt>
                <c:pt idx="143">
                  <c:v>35.75</c:v>
                </c:pt>
                <c:pt idx="144">
                  <c:v>36</c:v>
                </c:pt>
                <c:pt idx="145">
                  <c:v>36.25</c:v>
                </c:pt>
                <c:pt idx="146">
                  <c:v>36.5</c:v>
                </c:pt>
                <c:pt idx="147">
                  <c:v>36.75</c:v>
                </c:pt>
                <c:pt idx="148">
                  <c:v>37</c:v>
                </c:pt>
                <c:pt idx="149">
                  <c:v>37.25</c:v>
                </c:pt>
                <c:pt idx="150">
                  <c:v>37.5</c:v>
                </c:pt>
                <c:pt idx="151">
                  <c:v>37.75</c:v>
                </c:pt>
                <c:pt idx="152">
                  <c:v>38</c:v>
                </c:pt>
                <c:pt idx="153">
                  <c:v>38.25</c:v>
                </c:pt>
                <c:pt idx="154">
                  <c:v>38.5</c:v>
                </c:pt>
                <c:pt idx="155">
                  <c:v>38.75</c:v>
                </c:pt>
                <c:pt idx="156">
                  <c:v>39</c:v>
                </c:pt>
                <c:pt idx="157">
                  <c:v>39.25</c:v>
                </c:pt>
                <c:pt idx="158">
                  <c:v>39.5</c:v>
                </c:pt>
                <c:pt idx="159">
                  <c:v>39.75</c:v>
                </c:pt>
                <c:pt idx="160">
                  <c:v>40</c:v>
                </c:pt>
                <c:pt idx="161">
                  <c:v>40.25</c:v>
                </c:pt>
                <c:pt idx="162">
                  <c:v>40.5</c:v>
                </c:pt>
                <c:pt idx="163">
                  <c:v>40.75</c:v>
                </c:pt>
                <c:pt idx="164">
                  <c:v>41</c:v>
                </c:pt>
                <c:pt idx="165">
                  <c:v>41.25</c:v>
                </c:pt>
                <c:pt idx="166">
                  <c:v>41.5</c:v>
                </c:pt>
                <c:pt idx="167">
                  <c:v>41.75</c:v>
                </c:pt>
                <c:pt idx="168">
                  <c:v>42</c:v>
                </c:pt>
                <c:pt idx="169">
                  <c:v>42.25</c:v>
                </c:pt>
                <c:pt idx="170">
                  <c:v>42.5</c:v>
                </c:pt>
                <c:pt idx="171">
                  <c:v>42.75</c:v>
                </c:pt>
                <c:pt idx="172">
                  <c:v>43</c:v>
                </c:pt>
                <c:pt idx="173">
                  <c:v>43.25</c:v>
                </c:pt>
                <c:pt idx="174">
                  <c:v>43.5</c:v>
                </c:pt>
                <c:pt idx="175">
                  <c:v>43.75</c:v>
                </c:pt>
                <c:pt idx="176">
                  <c:v>44</c:v>
                </c:pt>
                <c:pt idx="177">
                  <c:v>44.25</c:v>
                </c:pt>
                <c:pt idx="178">
                  <c:v>44.5</c:v>
                </c:pt>
                <c:pt idx="179">
                  <c:v>44.75</c:v>
                </c:pt>
                <c:pt idx="180">
                  <c:v>45</c:v>
                </c:pt>
                <c:pt idx="181">
                  <c:v>45.25</c:v>
                </c:pt>
                <c:pt idx="182">
                  <c:v>45.5</c:v>
                </c:pt>
                <c:pt idx="183">
                  <c:v>45.75</c:v>
                </c:pt>
                <c:pt idx="184">
                  <c:v>46</c:v>
                </c:pt>
                <c:pt idx="185">
                  <c:v>46.25</c:v>
                </c:pt>
                <c:pt idx="186">
                  <c:v>46.5</c:v>
                </c:pt>
                <c:pt idx="187">
                  <c:v>46.75</c:v>
                </c:pt>
                <c:pt idx="188">
                  <c:v>47</c:v>
                </c:pt>
                <c:pt idx="189">
                  <c:v>47.25</c:v>
                </c:pt>
                <c:pt idx="190">
                  <c:v>47.5</c:v>
                </c:pt>
                <c:pt idx="191">
                  <c:v>47.75</c:v>
                </c:pt>
                <c:pt idx="192">
                  <c:v>48</c:v>
                </c:pt>
                <c:pt idx="193">
                  <c:v>48.25</c:v>
                </c:pt>
                <c:pt idx="194">
                  <c:v>48.5</c:v>
                </c:pt>
                <c:pt idx="195">
                  <c:v>48.75</c:v>
                </c:pt>
                <c:pt idx="196">
                  <c:v>49</c:v>
                </c:pt>
                <c:pt idx="197">
                  <c:v>49.25</c:v>
                </c:pt>
                <c:pt idx="198">
                  <c:v>49.5</c:v>
                </c:pt>
                <c:pt idx="199">
                  <c:v>49.75</c:v>
                </c:pt>
                <c:pt idx="200">
                  <c:v>50</c:v>
                </c:pt>
                <c:pt idx="201">
                  <c:v>50.25</c:v>
                </c:pt>
                <c:pt idx="202">
                  <c:v>50.5</c:v>
                </c:pt>
                <c:pt idx="203">
                  <c:v>50.75</c:v>
                </c:pt>
                <c:pt idx="204">
                  <c:v>51</c:v>
                </c:pt>
                <c:pt idx="205">
                  <c:v>51.25</c:v>
                </c:pt>
                <c:pt idx="206">
                  <c:v>51.5</c:v>
                </c:pt>
                <c:pt idx="207">
                  <c:v>51.75</c:v>
                </c:pt>
                <c:pt idx="208">
                  <c:v>52</c:v>
                </c:pt>
                <c:pt idx="209">
                  <c:v>52.25</c:v>
                </c:pt>
                <c:pt idx="210">
                  <c:v>52.5</c:v>
                </c:pt>
                <c:pt idx="211">
                  <c:v>52.75</c:v>
                </c:pt>
                <c:pt idx="212">
                  <c:v>53</c:v>
                </c:pt>
                <c:pt idx="213">
                  <c:v>53.25</c:v>
                </c:pt>
                <c:pt idx="214">
                  <c:v>53.5</c:v>
                </c:pt>
                <c:pt idx="215">
                  <c:v>53.75</c:v>
                </c:pt>
                <c:pt idx="216">
                  <c:v>54</c:v>
                </c:pt>
                <c:pt idx="217">
                  <c:v>54.25</c:v>
                </c:pt>
                <c:pt idx="218">
                  <c:v>54.5</c:v>
                </c:pt>
                <c:pt idx="219">
                  <c:v>54.75</c:v>
                </c:pt>
                <c:pt idx="220">
                  <c:v>55</c:v>
                </c:pt>
                <c:pt idx="221">
                  <c:v>55.25</c:v>
                </c:pt>
                <c:pt idx="222">
                  <c:v>55.5</c:v>
                </c:pt>
                <c:pt idx="223">
                  <c:v>55.75</c:v>
                </c:pt>
                <c:pt idx="224">
                  <c:v>56</c:v>
                </c:pt>
                <c:pt idx="225">
                  <c:v>56.25</c:v>
                </c:pt>
                <c:pt idx="226">
                  <c:v>56.5</c:v>
                </c:pt>
                <c:pt idx="227">
                  <c:v>56.75</c:v>
                </c:pt>
                <c:pt idx="228">
                  <c:v>57</c:v>
                </c:pt>
                <c:pt idx="229">
                  <c:v>57.25</c:v>
                </c:pt>
                <c:pt idx="230">
                  <c:v>57.5</c:v>
                </c:pt>
                <c:pt idx="231">
                  <c:v>57.75</c:v>
                </c:pt>
                <c:pt idx="232">
                  <c:v>58</c:v>
                </c:pt>
                <c:pt idx="233">
                  <c:v>58.25</c:v>
                </c:pt>
                <c:pt idx="234">
                  <c:v>58.5</c:v>
                </c:pt>
                <c:pt idx="235">
                  <c:v>58.75</c:v>
                </c:pt>
                <c:pt idx="236">
                  <c:v>59</c:v>
                </c:pt>
                <c:pt idx="237">
                  <c:v>59.25</c:v>
                </c:pt>
                <c:pt idx="238">
                  <c:v>59.5</c:v>
                </c:pt>
                <c:pt idx="239">
                  <c:v>59.75</c:v>
                </c:pt>
                <c:pt idx="240">
                  <c:v>60</c:v>
                </c:pt>
                <c:pt idx="241">
                  <c:v>60.25</c:v>
                </c:pt>
                <c:pt idx="242">
                  <c:v>60.5</c:v>
                </c:pt>
                <c:pt idx="243">
                  <c:v>60.75</c:v>
                </c:pt>
                <c:pt idx="244">
                  <c:v>61</c:v>
                </c:pt>
                <c:pt idx="245">
                  <c:v>61.25</c:v>
                </c:pt>
                <c:pt idx="246">
                  <c:v>61.5</c:v>
                </c:pt>
                <c:pt idx="247">
                  <c:v>61.75</c:v>
                </c:pt>
                <c:pt idx="248">
                  <c:v>62</c:v>
                </c:pt>
                <c:pt idx="249">
                  <c:v>62.25</c:v>
                </c:pt>
                <c:pt idx="250">
                  <c:v>62.5</c:v>
                </c:pt>
                <c:pt idx="251">
                  <c:v>62.75</c:v>
                </c:pt>
                <c:pt idx="252">
                  <c:v>63</c:v>
                </c:pt>
                <c:pt idx="253">
                  <c:v>63.25</c:v>
                </c:pt>
                <c:pt idx="254">
                  <c:v>63.5</c:v>
                </c:pt>
                <c:pt idx="255">
                  <c:v>63.75</c:v>
                </c:pt>
                <c:pt idx="256">
                  <c:v>64</c:v>
                </c:pt>
                <c:pt idx="257">
                  <c:v>64.25</c:v>
                </c:pt>
                <c:pt idx="258">
                  <c:v>64.5</c:v>
                </c:pt>
                <c:pt idx="259">
                  <c:v>64.75</c:v>
                </c:pt>
                <c:pt idx="260">
                  <c:v>65</c:v>
                </c:pt>
                <c:pt idx="261">
                  <c:v>65.25</c:v>
                </c:pt>
                <c:pt idx="262">
                  <c:v>65.5</c:v>
                </c:pt>
                <c:pt idx="263">
                  <c:v>65.75</c:v>
                </c:pt>
                <c:pt idx="264">
                  <c:v>66</c:v>
                </c:pt>
                <c:pt idx="265">
                  <c:v>66.25</c:v>
                </c:pt>
                <c:pt idx="266">
                  <c:v>66.5</c:v>
                </c:pt>
                <c:pt idx="267">
                  <c:v>66.75</c:v>
                </c:pt>
                <c:pt idx="268">
                  <c:v>67</c:v>
                </c:pt>
                <c:pt idx="269">
                  <c:v>67.25</c:v>
                </c:pt>
                <c:pt idx="270">
                  <c:v>67.5</c:v>
                </c:pt>
                <c:pt idx="271">
                  <c:v>67.75</c:v>
                </c:pt>
                <c:pt idx="272">
                  <c:v>68</c:v>
                </c:pt>
                <c:pt idx="273">
                  <c:v>68.25</c:v>
                </c:pt>
                <c:pt idx="274">
                  <c:v>68.5</c:v>
                </c:pt>
                <c:pt idx="275">
                  <c:v>68.75</c:v>
                </c:pt>
                <c:pt idx="276">
                  <c:v>69</c:v>
                </c:pt>
                <c:pt idx="277">
                  <c:v>69.25</c:v>
                </c:pt>
                <c:pt idx="278">
                  <c:v>69.5</c:v>
                </c:pt>
                <c:pt idx="279">
                  <c:v>69.75</c:v>
                </c:pt>
                <c:pt idx="280">
                  <c:v>70</c:v>
                </c:pt>
                <c:pt idx="281">
                  <c:v>70.25</c:v>
                </c:pt>
                <c:pt idx="282">
                  <c:v>70.5</c:v>
                </c:pt>
                <c:pt idx="283">
                  <c:v>70.75</c:v>
                </c:pt>
                <c:pt idx="284">
                  <c:v>71</c:v>
                </c:pt>
                <c:pt idx="285">
                  <c:v>71.25</c:v>
                </c:pt>
                <c:pt idx="286">
                  <c:v>71.5</c:v>
                </c:pt>
                <c:pt idx="287">
                  <c:v>71.75</c:v>
                </c:pt>
                <c:pt idx="288">
                  <c:v>72</c:v>
                </c:pt>
                <c:pt idx="289">
                  <c:v>72.25</c:v>
                </c:pt>
                <c:pt idx="290">
                  <c:v>72.5</c:v>
                </c:pt>
                <c:pt idx="291">
                  <c:v>72.75</c:v>
                </c:pt>
                <c:pt idx="292">
                  <c:v>73</c:v>
                </c:pt>
                <c:pt idx="293">
                  <c:v>73.25</c:v>
                </c:pt>
                <c:pt idx="294">
                  <c:v>73.5</c:v>
                </c:pt>
                <c:pt idx="295">
                  <c:v>73.75</c:v>
                </c:pt>
                <c:pt idx="296">
                  <c:v>74</c:v>
                </c:pt>
                <c:pt idx="297">
                  <c:v>74.25</c:v>
                </c:pt>
                <c:pt idx="298">
                  <c:v>74.5</c:v>
                </c:pt>
                <c:pt idx="299">
                  <c:v>74.75</c:v>
                </c:pt>
                <c:pt idx="300">
                  <c:v>75</c:v>
                </c:pt>
                <c:pt idx="301">
                  <c:v>75.25</c:v>
                </c:pt>
                <c:pt idx="302">
                  <c:v>75.5</c:v>
                </c:pt>
                <c:pt idx="303">
                  <c:v>75.75</c:v>
                </c:pt>
                <c:pt idx="304">
                  <c:v>76</c:v>
                </c:pt>
                <c:pt idx="305">
                  <c:v>76.25</c:v>
                </c:pt>
                <c:pt idx="306">
                  <c:v>76.5</c:v>
                </c:pt>
                <c:pt idx="307">
                  <c:v>76.75</c:v>
                </c:pt>
                <c:pt idx="308">
                  <c:v>77</c:v>
                </c:pt>
                <c:pt idx="309">
                  <c:v>77.25</c:v>
                </c:pt>
                <c:pt idx="310">
                  <c:v>77.5</c:v>
                </c:pt>
                <c:pt idx="311">
                  <c:v>77.75</c:v>
                </c:pt>
                <c:pt idx="312">
                  <c:v>78</c:v>
                </c:pt>
                <c:pt idx="313">
                  <c:v>78.25</c:v>
                </c:pt>
                <c:pt idx="314">
                  <c:v>78.5</c:v>
                </c:pt>
                <c:pt idx="315">
                  <c:v>78.75</c:v>
                </c:pt>
                <c:pt idx="316">
                  <c:v>79</c:v>
                </c:pt>
                <c:pt idx="317">
                  <c:v>79.25</c:v>
                </c:pt>
                <c:pt idx="318">
                  <c:v>79.5</c:v>
                </c:pt>
                <c:pt idx="319">
                  <c:v>79.75</c:v>
                </c:pt>
                <c:pt idx="320">
                  <c:v>80</c:v>
                </c:pt>
                <c:pt idx="321">
                  <c:v>80.25</c:v>
                </c:pt>
                <c:pt idx="322">
                  <c:v>80.5</c:v>
                </c:pt>
                <c:pt idx="323">
                  <c:v>80.75</c:v>
                </c:pt>
                <c:pt idx="324">
                  <c:v>81</c:v>
                </c:pt>
                <c:pt idx="325">
                  <c:v>81.25</c:v>
                </c:pt>
                <c:pt idx="326">
                  <c:v>81.5</c:v>
                </c:pt>
                <c:pt idx="327">
                  <c:v>81.75</c:v>
                </c:pt>
                <c:pt idx="328">
                  <c:v>82</c:v>
                </c:pt>
                <c:pt idx="329">
                  <c:v>82.25</c:v>
                </c:pt>
                <c:pt idx="330">
                  <c:v>82.5</c:v>
                </c:pt>
                <c:pt idx="331">
                  <c:v>82.75</c:v>
                </c:pt>
                <c:pt idx="332">
                  <c:v>83</c:v>
                </c:pt>
                <c:pt idx="333">
                  <c:v>83.25</c:v>
                </c:pt>
                <c:pt idx="334">
                  <c:v>83.5</c:v>
                </c:pt>
                <c:pt idx="335">
                  <c:v>83.75</c:v>
                </c:pt>
                <c:pt idx="336">
                  <c:v>84</c:v>
                </c:pt>
                <c:pt idx="337">
                  <c:v>84.25</c:v>
                </c:pt>
                <c:pt idx="338">
                  <c:v>84.5</c:v>
                </c:pt>
                <c:pt idx="339">
                  <c:v>84.75</c:v>
                </c:pt>
                <c:pt idx="340">
                  <c:v>85</c:v>
                </c:pt>
                <c:pt idx="341">
                  <c:v>85.25</c:v>
                </c:pt>
                <c:pt idx="342">
                  <c:v>85.5</c:v>
                </c:pt>
                <c:pt idx="343">
                  <c:v>85.75</c:v>
                </c:pt>
                <c:pt idx="344">
                  <c:v>86</c:v>
                </c:pt>
                <c:pt idx="345">
                  <c:v>86.25</c:v>
                </c:pt>
                <c:pt idx="346">
                  <c:v>86.5</c:v>
                </c:pt>
                <c:pt idx="347">
                  <c:v>86.75</c:v>
                </c:pt>
                <c:pt idx="348">
                  <c:v>87</c:v>
                </c:pt>
                <c:pt idx="349">
                  <c:v>87.25</c:v>
                </c:pt>
                <c:pt idx="350">
                  <c:v>87.5</c:v>
                </c:pt>
                <c:pt idx="351">
                  <c:v>87.75</c:v>
                </c:pt>
                <c:pt idx="352">
                  <c:v>88</c:v>
                </c:pt>
                <c:pt idx="353">
                  <c:v>88.25</c:v>
                </c:pt>
                <c:pt idx="354">
                  <c:v>88.5</c:v>
                </c:pt>
                <c:pt idx="355">
                  <c:v>88.75</c:v>
                </c:pt>
                <c:pt idx="356">
                  <c:v>89</c:v>
                </c:pt>
                <c:pt idx="357">
                  <c:v>89.25</c:v>
                </c:pt>
                <c:pt idx="358">
                  <c:v>89.5</c:v>
                </c:pt>
                <c:pt idx="359">
                  <c:v>89.75</c:v>
                </c:pt>
                <c:pt idx="360">
                  <c:v>90</c:v>
                </c:pt>
                <c:pt idx="361">
                  <c:v>90.25</c:v>
                </c:pt>
                <c:pt idx="362">
                  <c:v>90.5</c:v>
                </c:pt>
                <c:pt idx="363">
                  <c:v>90.75</c:v>
                </c:pt>
                <c:pt idx="364">
                  <c:v>91</c:v>
                </c:pt>
                <c:pt idx="365">
                  <c:v>91.25</c:v>
                </c:pt>
                <c:pt idx="366">
                  <c:v>91.5</c:v>
                </c:pt>
                <c:pt idx="367">
                  <c:v>91.75</c:v>
                </c:pt>
                <c:pt idx="368">
                  <c:v>92</c:v>
                </c:pt>
                <c:pt idx="369">
                  <c:v>92.25</c:v>
                </c:pt>
                <c:pt idx="370">
                  <c:v>92.5</c:v>
                </c:pt>
                <c:pt idx="371">
                  <c:v>92.75</c:v>
                </c:pt>
                <c:pt idx="372">
                  <c:v>93</c:v>
                </c:pt>
                <c:pt idx="373">
                  <c:v>93.25</c:v>
                </c:pt>
                <c:pt idx="374">
                  <c:v>93.5</c:v>
                </c:pt>
                <c:pt idx="375">
                  <c:v>93.75</c:v>
                </c:pt>
                <c:pt idx="376">
                  <c:v>94</c:v>
                </c:pt>
                <c:pt idx="377">
                  <c:v>94.25</c:v>
                </c:pt>
                <c:pt idx="378">
                  <c:v>94.5</c:v>
                </c:pt>
                <c:pt idx="379">
                  <c:v>94.75</c:v>
                </c:pt>
                <c:pt idx="380">
                  <c:v>95</c:v>
                </c:pt>
                <c:pt idx="381">
                  <c:v>95.25</c:v>
                </c:pt>
                <c:pt idx="382">
                  <c:v>95.5</c:v>
                </c:pt>
                <c:pt idx="383">
                  <c:v>95.75</c:v>
                </c:pt>
                <c:pt idx="384">
                  <c:v>96</c:v>
                </c:pt>
                <c:pt idx="385">
                  <c:v>96.25</c:v>
                </c:pt>
                <c:pt idx="386">
                  <c:v>96.5</c:v>
                </c:pt>
                <c:pt idx="387">
                  <c:v>96.75</c:v>
                </c:pt>
                <c:pt idx="388">
                  <c:v>97</c:v>
                </c:pt>
                <c:pt idx="389">
                  <c:v>97.25</c:v>
                </c:pt>
                <c:pt idx="390">
                  <c:v>97.5</c:v>
                </c:pt>
                <c:pt idx="391">
                  <c:v>97.75</c:v>
                </c:pt>
                <c:pt idx="392">
                  <c:v>98</c:v>
                </c:pt>
                <c:pt idx="393">
                  <c:v>98.25</c:v>
                </c:pt>
                <c:pt idx="394">
                  <c:v>98.5</c:v>
                </c:pt>
                <c:pt idx="395">
                  <c:v>98.75</c:v>
                </c:pt>
                <c:pt idx="396">
                  <c:v>99</c:v>
                </c:pt>
                <c:pt idx="397">
                  <c:v>99.25</c:v>
                </c:pt>
                <c:pt idx="398">
                  <c:v>99.5</c:v>
                </c:pt>
                <c:pt idx="399">
                  <c:v>99.75</c:v>
                </c:pt>
                <c:pt idx="400">
                  <c:v>100</c:v>
                </c:pt>
              </c:numCache>
            </c:numRef>
          </c:cat>
          <c:val>
            <c:numRef>
              <c:f>'80_FL'!$D$2:$D$402</c:f>
              <c:numCache>
                <c:formatCode>General</c:formatCode>
                <c:ptCount val="401"/>
                <c:pt idx="0">
                  <c:v>1.4709095000000001</c:v>
                </c:pt>
                <c:pt idx="1">
                  <c:v>0.74338179999999998</c:v>
                </c:pt>
                <c:pt idx="2">
                  <c:v>1.5141635</c:v>
                </c:pt>
                <c:pt idx="3">
                  <c:v>0.86246537999999995</c:v>
                </c:pt>
                <c:pt idx="4">
                  <c:v>1.658758</c:v>
                </c:pt>
                <c:pt idx="5">
                  <c:v>1.1048249000000001</c:v>
                </c:pt>
                <c:pt idx="6">
                  <c:v>2.2716820000000002</c:v>
                </c:pt>
                <c:pt idx="7">
                  <c:v>1.8662011999999999</c:v>
                </c:pt>
                <c:pt idx="8">
                  <c:v>2.4191932999999999</c:v>
                </c:pt>
                <c:pt idx="9">
                  <c:v>1.9798036000000001</c:v>
                </c:pt>
                <c:pt idx="10">
                  <c:v>1.8661673999999999</c:v>
                </c:pt>
                <c:pt idx="11">
                  <c:v>1.3414079999999999</c:v>
                </c:pt>
                <c:pt idx="12">
                  <c:v>0.60291373999999998</c:v>
                </c:pt>
                <c:pt idx="13">
                  <c:v>1.4641503</c:v>
                </c:pt>
                <c:pt idx="14">
                  <c:v>1.0389189999999999</c:v>
                </c:pt>
                <c:pt idx="15">
                  <c:v>1.734928</c:v>
                </c:pt>
                <c:pt idx="16">
                  <c:v>1.5645424000000001</c:v>
                </c:pt>
                <c:pt idx="17">
                  <c:v>1.3437269000000001</c:v>
                </c:pt>
                <c:pt idx="18">
                  <c:v>0.20751801</c:v>
                </c:pt>
                <c:pt idx="19">
                  <c:v>-1.2289220999999999</c:v>
                </c:pt>
                <c:pt idx="20">
                  <c:v>-1.1416607999999999</c:v>
                </c:pt>
                <c:pt idx="21">
                  <c:v>-3.7780184999999999</c:v>
                </c:pt>
                <c:pt idx="22">
                  <c:v>-3.0625315</c:v>
                </c:pt>
                <c:pt idx="23">
                  <c:v>-4.8346714999999998</c:v>
                </c:pt>
                <c:pt idx="24">
                  <c:v>-4.3202518999999997</c:v>
                </c:pt>
                <c:pt idx="25">
                  <c:v>-4.8659572999999998</c:v>
                </c:pt>
                <c:pt idx="26">
                  <c:v>-4.3079586000000001</c:v>
                </c:pt>
                <c:pt idx="27">
                  <c:v>-3.0792723</c:v>
                </c:pt>
                <c:pt idx="28">
                  <c:v>-2.6882948999999998</c:v>
                </c:pt>
                <c:pt idx="29">
                  <c:v>-0.68821829999999995</c:v>
                </c:pt>
                <c:pt idx="30">
                  <c:v>-0.78358996000000003</c:v>
                </c:pt>
                <c:pt idx="31">
                  <c:v>0.47040676999999997</c:v>
                </c:pt>
                <c:pt idx="32">
                  <c:v>0.12639131000000001</c:v>
                </c:pt>
                <c:pt idx="33">
                  <c:v>0.69635975000000006</c:v>
                </c:pt>
                <c:pt idx="34">
                  <c:v>0.32286057000000001</c:v>
                </c:pt>
                <c:pt idx="35">
                  <c:v>0.83802639999999995</c:v>
                </c:pt>
                <c:pt idx="36">
                  <c:v>0.75540757000000003</c:v>
                </c:pt>
                <c:pt idx="37">
                  <c:v>1.0335323999999999</c:v>
                </c:pt>
                <c:pt idx="38">
                  <c:v>1.000122</c:v>
                </c:pt>
                <c:pt idx="39">
                  <c:v>0.91959745000000004</c:v>
                </c:pt>
                <c:pt idx="40">
                  <c:v>1.2379652999999999</c:v>
                </c:pt>
                <c:pt idx="41">
                  <c:v>0.66916430000000005</c:v>
                </c:pt>
                <c:pt idx="42">
                  <c:v>1.1892693000000001</c:v>
                </c:pt>
                <c:pt idx="43">
                  <c:v>0.71907138999999998</c:v>
                </c:pt>
                <c:pt idx="44">
                  <c:v>0.95758228999999995</c:v>
                </c:pt>
                <c:pt idx="45">
                  <c:v>0.97690725</c:v>
                </c:pt>
                <c:pt idx="46">
                  <c:v>1.7882104000000001</c:v>
                </c:pt>
                <c:pt idx="47">
                  <c:v>1.844916</c:v>
                </c:pt>
                <c:pt idx="48">
                  <c:v>2.4147842000000002</c:v>
                </c:pt>
                <c:pt idx="49">
                  <c:v>2.1847932000000001</c:v>
                </c:pt>
                <c:pt idx="50">
                  <c:v>1.9452244999999999</c:v>
                </c:pt>
                <c:pt idx="51">
                  <c:v>1.3672025000000001</c:v>
                </c:pt>
                <c:pt idx="52">
                  <c:v>0.77446115000000004</c:v>
                </c:pt>
                <c:pt idx="53">
                  <c:v>0.98947585000000005</c:v>
                </c:pt>
                <c:pt idx="54">
                  <c:v>0.79413259000000003</c:v>
                </c:pt>
                <c:pt idx="55">
                  <c:v>1.552287</c:v>
                </c:pt>
                <c:pt idx="56">
                  <c:v>1.6194643</c:v>
                </c:pt>
                <c:pt idx="57">
                  <c:v>1.5430127</c:v>
                </c:pt>
                <c:pt idx="58">
                  <c:v>0.72807431</c:v>
                </c:pt>
                <c:pt idx="59">
                  <c:v>-0.76697468999999996</c:v>
                </c:pt>
                <c:pt idx="60">
                  <c:v>-0.75609462999999999</c:v>
                </c:pt>
                <c:pt idx="61">
                  <c:v>-3.4318216000000001</c:v>
                </c:pt>
                <c:pt idx="62">
                  <c:v>-2.5314689000000001</c:v>
                </c:pt>
                <c:pt idx="63">
                  <c:v>-4.5489397</c:v>
                </c:pt>
                <c:pt idx="64">
                  <c:v>-3.6621050999999998</c:v>
                </c:pt>
                <c:pt idx="65">
                  <c:v>-4.7600765000000003</c:v>
                </c:pt>
                <c:pt idx="66">
                  <c:v>-3.8416766999999998</c:v>
                </c:pt>
                <c:pt idx="67">
                  <c:v>-2.9783056000000001</c:v>
                </c:pt>
                <c:pt idx="68">
                  <c:v>-2.5089747999999998</c:v>
                </c:pt>
                <c:pt idx="69">
                  <c:v>-0.79747122999999998</c:v>
                </c:pt>
                <c:pt idx="70">
                  <c:v>-1.0229470000000001</c:v>
                </c:pt>
                <c:pt idx="71">
                  <c:v>0.43786999999999998</c:v>
                </c:pt>
                <c:pt idx="72">
                  <c:v>-0.27093901999999997</c:v>
                </c:pt>
                <c:pt idx="73">
                  <c:v>0.67195070000000001</c:v>
                </c:pt>
                <c:pt idx="74">
                  <c:v>-0.10032146</c:v>
                </c:pt>
                <c:pt idx="75">
                  <c:v>0.66684573999999996</c:v>
                </c:pt>
                <c:pt idx="76">
                  <c:v>0.33828530000000001</c:v>
                </c:pt>
                <c:pt idx="77">
                  <c:v>0.83775133000000002</c:v>
                </c:pt>
                <c:pt idx="78">
                  <c:v>0.59195255999999996</c:v>
                </c:pt>
                <c:pt idx="79">
                  <c:v>0.62492871000000005</c:v>
                </c:pt>
                <c:pt idx="80">
                  <c:v>0.87302321000000005</c:v>
                </c:pt>
                <c:pt idx="81">
                  <c:v>0.24707456</c:v>
                </c:pt>
                <c:pt idx="82">
                  <c:v>0.79730551999999999</c:v>
                </c:pt>
                <c:pt idx="83">
                  <c:v>0.25075898000000002</c:v>
                </c:pt>
                <c:pt idx="84">
                  <c:v>0.90173541999999995</c:v>
                </c:pt>
                <c:pt idx="85">
                  <c:v>0.56731754999999995</c:v>
                </c:pt>
                <c:pt idx="86">
                  <c:v>1.5747814</c:v>
                </c:pt>
                <c:pt idx="87">
                  <c:v>1.3101068</c:v>
                </c:pt>
                <c:pt idx="88">
                  <c:v>1.9565802000000001</c:v>
                </c:pt>
                <c:pt idx="89">
                  <c:v>1.6709702</c:v>
                </c:pt>
                <c:pt idx="90">
                  <c:v>1.5055795000000001</c:v>
                </c:pt>
                <c:pt idx="91">
                  <c:v>0.80065392999999996</c:v>
                </c:pt>
                <c:pt idx="92">
                  <c:v>0.18262697999999999</c:v>
                </c:pt>
                <c:pt idx="93">
                  <c:v>0.97179853999999999</c:v>
                </c:pt>
                <c:pt idx="94">
                  <c:v>0.69418572999999995</c:v>
                </c:pt>
                <c:pt idx="95">
                  <c:v>1.5069075000000001</c:v>
                </c:pt>
                <c:pt idx="96">
                  <c:v>1.2229635999999999</c:v>
                </c:pt>
                <c:pt idx="97">
                  <c:v>1.1373770999999999</c:v>
                </c:pt>
                <c:pt idx="98">
                  <c:v>0.22335795999999999</c:v>
                </c:pt>
                <c:pt idx="99">
                  <c:v>-1.1332614000000001</c:v>
                </c:pt>
                <c:pt idx="100">
                  <c:v>-1.0308036</c:v>
                </c:pt>
                <c:pt idx="101">
                  <c:v>-3.7037835000000001</c:v>
                </c:pt>
                <c:pt idx="102">
                  <c:v>-2.8543824999999998</c:v>
                </c:pt>
                <c:pt idx="103">
                  <c:v>-4.6154919000000003</c:v>
                </c:pt>
                <c:pt idx="104">
                  <c:v>-3.8570579999999999</c:v>
                </c:pt>
                <c:pt idx="105">
                  <c:v>-4.6578039999999996</c:v>
                </c:pt>
                <c:pt idx="106">
                  <c:v>-3.8048027000000002</c:v>
                </c:pt>
                <c:pt idx="107">
                  <c:v>-2.7156764999999998</c:v>
                </c:pt>
                <c:pt idx="108">
                  <c:v>-2.196285</c:v>
                </c:pt>
                <c:pt idx="109">
                  <c:v>-0.31808046000000001</c:v>
                </c:pt>
                <c:pt idx="110">
                  <c:v>-7.8549214000000006E-2</c:v>
                </c:pt>
                <c:pt idx="111">
                  <c:v>1.0868845</c:v>
                </c:pt>
                <c:pt idx="112">
                  <c:v>0.62056506</c:v>
                </c:pt>
                <c:pt idx="113">
                  <c:v>1.1861786000000001</c:v>
                </c:pt>
                <c:pt idx="114">
                  <c:v>0.64294189000000002</c:v>
                </c:pt>
                <c:pt idx="115">
                  <c:v>1.3543543</c:v>
                </c:pt>
                <c:pt idx="116">
                  <c:v>1.1413057</c:v>
                </c:pt>
                <c:pt idx="117">
                  <c:v>1.6535500000000001</c:v>
                </c:pt>
                <c:pt idx="118">
                  <c:v>1.3249446</c:v>
                </c:pt>
                <c:pt idx="119">
                  <c:v>1.3669297</c:v>
                </c:pt>
                <c:pt idx="120">
                  <c:v>1.4579553999999999</c:v>
                </c:pt>
                <c:pt idx="121">
                  <c:v>1.0843853999999999</c:v>
                </c:pt>
                <c:pt idx="122">
                  <c:v>1.2022556</c:v>
                </c:pt>
                <c:pt idx="123">
                  <c:v>1.1298018999999999</c:v>
                </c:pt>
                <c:pt idx="124">
                  <c:v>1.1195906</c:v>
                </c:pt>
                <c:pt idx="125">
                  <c:v>0.99718434</c:v>
                </c:pt>
                <c:pt idx="126">
                  <c:v>1.8129057</c:v>
                </c:pt>
                <c:pt idx="127">
                  <c:v>1.5642118</c:v>
                </c:pt>
                <c:pt idx="128">
                  <c:v>2.1918440000000001</c:v>
                </c:pt>
                <c:pt idx="129">
                  <c:v>1.6885266000000001</c:v>
                </c:pt>
                <c:pt idx="130">
                  <c:v>1.5766635</c:v>
                </c:pt>
                <c:pt idx="131">
                  <c:v>0.83945906000000003</c:v>
                </c:pt>
                <c:pt idx="132">
                  <c:v>0.27732274000000001</c:v>
                </c:pt>
                <c:pt idx="133">
                  <c:v>0.45753252999999999</c:v>
                </c:pt>
                <c:pt idx="134">
                  <c:v>0.23283856</c:v>
                </c:pt>
                <c:pt idx="135">
                  <c:v>0.88483632000000001</c:v>
                </c:pt>
                <c:pt idx="136">
                  <c:v>0.83685869000000002</c:v>
                </c:pt>
                <c:pt idx="137">
                  <c:v>0.74830079000000005</c:v>
                </c:pt>
                <c:pt idx="138">
                  <c:v>-9.0282574000000004E-2</c:v>
                </c:pt>
                <c:pt idx="139">
                  <c:v>-1.6230772</c:v>
                </c:pt>
                <c:pt idx="140">
                  <c:v>-1.5325933</c:v>
                </c:pt>
                <c:pt idx="141">
                  <c:v>-4.3066373000000002</c:v>
                </c:pt>
                <c:pt idx="142">
                  <c:v>-3.1575017000000001</c:v>
                </c:pt>
                <c:pt idx="143">
                  <c:v>-5.0696057999999997</c:v>
                </c:pt>
                <c:pt idx="144">
                  <c:v>-4.2103719999999996</c:v>
                </c:pt>
                <c:pt idx="145">
                  <c:v>-5.0792679999999999</c:v>
                </c:pt>
                <c:pt idx="146">
                  <c:v>-4.2639627000000004</c:v>
                </c:pt>
                <c:pt idx="147">
                  <c:v>-3.2378805000000002</c:v>
                </c:pt>
                <c:pt idx="148">
                  <c:v>-2.7443433000000002</c:v>
                </c:pt>
                <c:pt idx="149">
                  <c:v>-0.75504868999999997</c:v>
                </c:pt>
                <c:pt idx="150">
                  <c:v>-0.96169870999999996</c:v>
                </c:pt>
                <c:pt idx="151">
                  <c:v>0.64560753000000004</c:v>
                </c:pt>
                <c:pt idx="152">
                  <c:v>0.11014387</c:v>
                </c:pt>
                <c:pt idx="153">
                  <c:v>0.92501180999999999</c:v>
                </c:pt>
                <c:pt idx="154">
                  <c:v>0.41262757999999999</c:v>
                </c:pt>
                <c:pt idx="155">
                  <c:v>1.1325479000000001</c:v>
                </c:pt>
                <c:pt idx="156">
                  <c:v>1.0916634000000001</c:v>
                </c:pt>
                <c:pt idx="157">
                  <c:v>1.2955188</c:v>
                </c:pt>
                <c:pt idx="158">
                  <c:v>1.488629</c:v>
                </c:pt>
                <c:pt idx="159">
                  <c:v>1.3193809000000001</c:v>
                </c:pt>
                <c:pt idx="160">
                  <c:v>1.6068960000000001</c:v>
                </c:pt>
                <c:pt idx="161">
                  <c:v>0.85132545000000004</c:v>
                </c:pt>
                <c:pt idx="162">
                  <c:v>1.6209494</c:v>
                </c:pt>
                <c:pt idx="163">
                  <c:v>0.86622834000000004</c:v>
                </c:pt>
                <c:pt idx="164">
                  <c:v>1.8094971</c:v>
                </c:pt>
                <c:pt idx="165">
                  <c:v>1.0602990000000001</c:v>
                </c:pt>
                <c:pt idx="166">
                  <c:v>2.3675237</c:v>
                </c:pt>
                <c:pt idx="167">
                  <c:v>1.9742633999999999</c:v>
                </c:pt>
                <c:pt idx="168">
                  <c:v>2.5633564</c:v>
                </c:pt>
                <c:pt idx="169">
                  <c:v>2.0702294999999999</c:v>
                </c:pt>
                <c:pt idx="170">
                  <c:v>1.8194984000000001</c:v>
                </c:pt>
                <c:pt idx="171">
                  <c:v>1.3842056</c:v>
                </c:pt>
                <c:pt idx="172">
                  <c:v>0.72076463999999996</c:v>
                </c:pt>
                <c:pt idx="173">
                  <c:v>1.540454</c:v>
                </c:pt>
                <c:pt idx="174">
                  <c:v>0.88584684999999996</c:v>
                </c:pt>
                <c:pt idx="175">
                  <c:v>1.7006456000000001</c:v>
                </c:pt>
                <c:pt idx="176">
                  <c:v>1.3283155</c:v>
                </c:pt>
                <c:pt idx="177">
                  <c:v>1.0882533999999999</c:v>
                </c:pt>
                <c:pt idx="178">
                  <c:v>-2.4579573E-2</c:v>
                </c:pt>
                <c:pt idx="179">
                  <c:v>-1.3403795000000001</c:v>
                </c:pt>
                <c:pt idx="180">
                  <c:v>-1.3909172999999999</c:v>
                </c:pt>
                <c:pt idx="181">
                  <c:v>-4.2331146999999998</c:v>
                </c:pt>
                <c:pt idx="182">
                  <c:v>-3.2573414000000001</c:v>
                </c:pt>
                <c:pt idx="183">
                  <c:v>-5.1021380000000001</c:v>
                </c:pt>
                <c:pt idx="184">
                  <c:v>-4.5515027000000003</c:v>
                </c:pt>
                <c:pt idx="185">
                  <c:v>-5.2708392000000002</c:v>
                </c:pt>
                <c:pt idx="186">
                  <c:v>-4.4601588000000003</c:v>
                </c:pt>
                <c:pt idx="187">
                  <c:v>-3.3699192999999998</c:v>
                </c:pt>
                <c:pt idx="188">
                  <c:v>-2.8546653000000002</c:v>
                </c:pt>
                <c:pt idx="189">
                  <c:v>-0.89438266</c:v>
                </c:pt>
                <c:pt idx="190">
                  <c:v>-0.80375951999999995</c:v>
                </c:pt>
                <c:pt idx="191">
                  <c:v>0.57887321999999997</c:v>
                </c:pt>
                <c:pt idx="192">
                  <c:v>8.1716992000000002E-2</c:v>
                </c:pt>
                <c:pt idx="193">
                  <c:v>0.76254224999999998</c:v>
                </c:pt>
                <c:pt idx="194">
                  <c:v>0.21323023999999999</c:v>
                </c:pt>
                <c:pt idx="195">
                  <c:v>0.9320851</c:v>
                </c:pt>
                <c:pt idx="196">
                  <c:v>0.66790938</c:v>
                </c:pt>
                <c:pt idx="197">
                  <c:v>1.0942155</c:v>
                </c:pt>
                <c:pt idx="198">
                  <c:v>1.0689801999999999</c:v>
                </c:pt>
                <c:pt idx="199">
                  <c:v>1.0042685</c:v>
                </c:pt>
                <c:pt idx="200">
                  <c:v>1.2297134000000001</c:v>
                </c:pt>
                <c:pt idx="201">
                  <c:v>0.87161147999999999</c:v>
                </c:pt>
                <c:pt idx="202">
                  <c:v>1.0471693</c:v>
                </c:pt>
                <c:pt idx="203">
                  <c:v>0.89563358000000004</c:v>
                </c:pt>
                <c:pt idx="204">
                  <c:v>1.0133137000000001</c:v>
                </c:pt>
                <c:pt idx="205">
                  <c:v>1.1339022999999999</c:v>
                </c:pt>
                <c:pt idx="206">
                  <c:v>2.0134653999999998</c:v>
                </c:pt>
                <c:pt idx="207">
                  <c:v>1.8798892</c:v>
                </c:pt>
                <c:pt idx="208">
                  <c:v>2.384897</c:v>
                </c:pt>
                <c:pt idx="209">
                  <c:v>2.0919495000000001</c:v>
                </c:pt>
                <c:pt idx="210">
                  <c:v>1.8599650999999999</c:v>
                </c:pt>
                <c:pt idx="211">
                  <c:v>1.3154429000000001</c:v>
                </c:pt>
                <c:pt idx="212">
                  <c:v>0.55750500999999997</c:v>
                </c:pt>
                <c:pt idx="213">
                  <c:v>1.0982413</c:v>
                </c:pt>
                <c:pt idx="214">
                  <c:v>0.79846393999999998</c:v>
                </c:pt>
                <c:pt idx="215">
                  <c:v>1.4632514999999999</c:v>
                </c:pt>
                <c:pt idx="216">
                  <c:v>1.5731596999999999</c:v>
                </c:pt>
                <c:pt idx="217">
                  <c:v>1.4780154999999999</c:v>
                </c:pt>
                <c:pt idx="218">
                  <c:v>0.82760268000000003</c:v>
                </c:pt>
                <c:pt idx="219">
                  <c:v>-0.68089067999999997</c:v>
                </c:pt>
                <c:pt idx="220">
                  <c:v>-0.68890684999999996</c:v>
                </c:pt>
                <c:pt idx="221">
                  <c:v>-3.4550812</c:v>
                </c:pt>
                <c:pt idx="222">
                  <c:v>-2.6195045000000001</c:v>
                </c:pt>
                <c:pt idx="223">
                  <c:v>-4.3458952999999996</c:v>
                </c:pt>
                <c:pt idx="224">
                  <c:v>-3.6177762000000002</c:v>
                </c:pt>
                <c:pt idx="225">
                  <c:v>-4.3255705999999998</c:v>
                </c:pt>
                <c:pt idx="226">
                  <c:v>-3.5933658999999998</c:v>
                </c:pt>
                <c:pt idx="227">
                  <c:v>-2.7248890000000001</c:v>
                </c:pt>
                <c:pt idx="228">
                  <c:v>-2.3252144000000001</c:v>
                </c:pt>
                <c:pt idx="229">
                  <c:v>-0.42694873</c:v>
                </c:pt>
                <c:pt idx="230">
                  <c:v>-0.55482978000000005</c:v>
                </c:pt>
                <c:pt idx="231">
                  <c:v>0.76482068999999997</c:v>
                </c:pt>
                <c:pt idx="232">
                  <c:v>0.19836628000000001</c:v>
                </c:pt>
                <c:pt idx="233">
                  <c:v>1.0160815999999999</c:v>
                </c:pt>
                <c:pt idx="234">
                  <c:v>0.31688370999999999</c:v>
                </c:pt>
                <c:pt idx="235">
                  <c:v>1.0734923999999999</c:v>
                </c:pt>
                <c:pt idx="236">
                  <c:v>0.74166125000000005</c:v>
                </c:pt>
                <c:pt idx="237">
                  <c:v>1.0007457</c:v>
                </c:pt>
                <c:pt idx="238">
                  <c:v>0.76680577000000005</c:v>
                </c:pt>
                <c:pt idx="239">
                  <c:v>0.79433882</c:v>
                </c:pt>
                <c:pt idx="240">
                  <c:v>1.038079</c:v>
                </c:pt>
                <c:pt idx="241">
                  <c:v>0.41509295000000002</c:v>
                </c:pt>
                <c:pt idx="242">
                  <c:v>0.98852222999999995</c:v>
                </c:pt>
                <c:pt idx="243">
                  <c:v>0.21883786999999999</c:v>
                </c:pt>
                <c:pt idx="244">
                  <c:v>1.0829206</c:v>
                </c:pt>
                <c:pt idx="245">
                  <c:v>0.49008151999999999</c:v>
                </c:pt>
                <c:pt idx="246">
                  <c:v>1.6303685999999999</c:v>
                </c:pt>
                <c:pt idx="247">
                  <c:v>1.4840743999999999</c:v>
                </c:pt>
                <c:pt idx="248">
                  <c:v>1.8588716999999999</c:v>
                </c:pt>
                <c:pt idx="249">
                  <c:v>1.6729105</c:v>
                </c:pt>
                <c:pt idx="250">
                  <c:v>1.4698564000000001</c:v>
                </c:pt>
                <c:pt idx="251">
                  <c:v>1.0018320000000001</c:v>
                </c:pt>
                <c:pt idx="252">
                  <c:v>0.36890507</c:v>
                </c:pt>
                <c:pt idx="253">
                  <c:v>1.1692426</c:v>
                </c:pt>
                <c:pt idx="254">
                  <c:v>0.80018639999999996</c:v>
                </c:pt>
                <c:pt idx="255">
                  <c:v>1.6315462999999999</c:v>
                </c:pt>
                <c:pt idx="256">
                  <c:v>1.3346648999999999</c:v>
                </c:pt>
                <c:pt idx="257">
                  <c:v>1.2731105</c:v>
                </c:pt>
                <c:pt idx="258">
                  <c:v>0.37295449000000003</c:v>
                </c:pt>
                <c:pt idx="259">
                  <c:v>-0.9717114</c:v>
                </c:pt>
                <c:pt idx="260">
                  <c:v>-1.0052152000000001</c:v>
                </c:pt>
                <c:pt idx="261">
                  <c:v>-3.5843501</c:v>
                </c:pt>
                <c:pt idx="262">
                  <c:v>-2.8188480999999999</c:v>
                </c:pt>
                <c:pt idx="263">
                  <c:v>-4.6025337999999998</c:v>
                </c:pt>
                <c:pt idx="264">
                  <c:v>-3.8832233</c:v>
                </c:pt>
                <c:pt idx="265">
                  <c:v>-4.5769091</c:v>
                </c:pt>
                <c:pt idx="266">
                  <c:v>-3.7556744000000002</c:v>
                </c:pt>
                <c:pt idx="267">
                  <c:v>-2.6463739999999998</c:v>
                </c:pt>
                <c:pt idx="268">
                  <c:v>-2.0155121999999999</c:v>
                </c:pt>
                <c:pt idx="269">
                  <c:v>-4.1962631E-2</c:v>
                </c:pt>
                <c:pt idx="270">
                  <c:v>-0.11757162</c:v>
                </c:pt>
                <c:pt idx="271">
                  <c:v>1.2963351999999999</c:v>
                </c:pt>
                <c:pt idx="272">
                  <c:v>0.6993376</c:v>
                </c:pt>
                <c:pt idx="273">
                  <c:v>1.3501192</c:v>
                </c:pt>
                <c:pt idx="274">
                  <c:v>0.81314176000000005</c:v>
                </c:pt>
                <c:pt idx="275">
                  <c:v>1.2768854000000001</c:v>
                </c:pt>
                <c:pt idx="276">
                  <c:v>1.139961</c:v>
                </c:pt>
                <c:pt idx="277">
                  <c:v>1.5280203000000001</c:v>
                </c:pt>
                <c:pt idx="278">
                  <c:v>1.3804896</c:v>
                </c:pt>
                <c:pt idx="279">
                  <c:v>1.0600072</c:v>
                </c:pt>
                <c:pt idx="280">
                  <c:v>1.3460901000000001</c:v>
                </c:pt>
                <c:pt idx="281">
                  <c:v>0.74603224000000001</c:v>
                </c:pt>
                <c:pt idx="282">
                  <c:v>1.1933012999999999</c:v>
                </c:pt>
                <c:pt idx="283">
                  <c:v>0.72360115999999997</c:v>
                </c:pt>
                <c:pt idx="284">
                  <c:v>0.95584195999999999</c:v>
                </c:pt>
                <c:pt idx="285">
                  <c:v>0.81094038000000002</c:v>
                </c:pt>
                <c:pt idx="286">
                  <c:v>1.6315541</c:v>
                </c:pt>
                <c:pt idx="287">
                  <c:v>1.3910252999999999</c:v>
                </c:pt>
                <c:pt idx="288">
                  <c:v>1.9741549</c:v>
                </c:pt>
                <c:pt idx="289">
                  <c:v>1.6627095999999999</c:v>
                </c:pt>
                <c:pt idx="290">
                  <c:v>1.3048477000000001</c:v>
                </c:pt>
                <c:pt idx="291">
                  <c:v>0.57263266999999995</c:v>
                </c:pt>
                <c:pt idx="292">
                  <c:v>-0.14479849</c:v>
                </c:pt>
                <c:pt idx="293">
                  <c:v>0.32716486</c:v>
                </c:pt>
                <c:pt idx="294">
                  <c:v>6.4055607000000001E-2</c:v>
                </c:pt>
                <c:pt idx="295">
                  <c:v>0.77403235000000004</c:v>
                </c:pt>
                <c:pt idx="296">
                  <c:v>0.88293988000000001</c:v>
                </c:pt>
                <c:pt idx="297">
                  <c:v>0.62439447999999997</c:v>
                </c:pt>
                <c:pt idx="298">
                  <c:v>-5.4324165000000001E-2</c:v>
                </c:pt>
                <c:pt idx="299">
                  <c:v>-1.6006513</c:v>
                </c:pt>
                <c:pt idx="300">
                  <c:v>-1.6016386</c:v>
                </c:pt>
                <c:pt idx="301">
                  <c:v>-4.2146777999999996</c:v>
                </c:pt>
                <c:pt idx="302">
                  <c:v>-3.3056078000000002</c:v>
                </c:pt>
                <c:pt idx="303">
                  <c:v>-4.9822316000000004</c:v>
                </c:pt>
                <c:pt idx="304">
                  <c:v>-4.1395020000000002</c:v>
                </c:pt>
                <c:pt idx="305">
                  <c:v>-4.8621740000000004</c:v>
                </c:pt>
                <c:pt idx="306">
                  <c:v>-4.1726574999999997</c:v>
                </c:pt>
                <c:pt idx="307">
                  <c:v>-3.1336167000000001</c:v>
                </c:pt>
                <c:pt idx="308">
                  <c:v>-2.5641219999999998</c:v>
                </c:pt>
                <c:pt idx="309">
                  <c:v>-0.89672636999999999</c:v>
                </c:pt>
                <c:pt idx="310">
                  <c:v>-0.71217483000000004</c:v>
                </c:pt>
                <c:pt idx="311">
                  <c:v>0.69264190999999997</c:v>
                </c:pt>
                <c:pt idx="312">
                  <c:v>0.25055695</c:v>
                </c:pt>
                <c:pt idx="313">
                  <c:v>1.0367723</c:v>
                </c:pt>
                <c:pt idx="314">
                  <c:v>0.63450532999999998</c:v>
                </c:pt>
                <c:pt idx="315">
                  <c:v>1.2578115000000001</c:v>
                </c:pt>
                <c:pt idx="316">
                  <c:v>1.1140251999999999</c:v>
                </c:pt>
                <c:pt idx="317">
                  <c:v>1.4524840999999999</c:v>
                </c:pt>
                <c:pt idx="318">
                  <c:v>1.3677159999999999</c:v>
                </c:pt>
                <c:pt idx="319">
                  <c:v>1.2833220000000001</c:v>
                </c:pt>
                <c:pt idx="320">
                  <c:v>1.4824676999999999</c:v>
                </c:pt>
                <c:pt idx="321">
                  <c:v>1.0440488000000001</c:v>
                </c:pt>
                <c:pt idx="322">
                  <c:v>1.3672812000000001</c:v>
                </c:pt>
                <c:pt idx="323">
                  <c:v>0.90377253000000002</c:v>
                </c:pt>
                <c:pt idx="324">
                  <c:v>1.5559396999999999</c:v>
                </c:pt>
                <c:pt idx="325">
                  <c:v>1.1807681000000001</c:v>
                </c:pt>
                <c:pt idx="326">
                  <c:v>2.3267074000000001</c:v>
                </c:pt>
                <c:pt idx="327">
                  <c:v>1.9611194000000001</c:v>
                </c:pt>
                <c:pt idx="328">
                  <c:v>2.5529494000000001</c:v>
                </c:pt>
                <c:pt idx="329">
                  <c:v>2.0487622999999999</c:v>
                </c:pt>
                <c:pt idx="330">
                  <c:v>1.900485</c:v>
                </c:pt>
                <c:pt idx="331">
                  <c:v>1.1072975</c:v>
                </c:pt>
                <c:pt idx="332">
                  <c:v>0.68109405000000001</c:v>
                </c:pt>
                <c:pt idx="333">
                  <c:v>1.3652867</c:v>
                </c:pt>
                <c:pt idx="334">
                  <c:v>0.84288430000000003</c:v>
                </c:pt>
                <c:pt idx="335">
                  <c:v>1.6207056</c:v>
                </c:pt>
                <c:pt idx="336">
                  <c:v>1.0539832</c:v>
                </c:pt>
                <c:pt idx="337">
                  <c:v>0.87980550999999996</c:v>
                </c:pt>
                <c:pt idx="338">
                  <c:v>-0.14943391</c:v>
                </c:pt>
                <c:pt idx="339">
                  <c:v>-1.5178533999999999</c:v>
                </c:pt>
                <c:pt idx="340">
                  <c:v>-1.4604591</c:v>
                </c:pt>
                <c:pt idx="341">
                  <c:v>-4.3508801000000004</c:v>
                </c:pt>
                <c:pt idx="342">
                  <c:v>-3.1328144</c:v>
                </c:pt>
                <c:pt idx="343">
                  <c:v>-5.3976006999999999</c:v>
                </c:pt>
                <c:pt idx="344">
                  <c:v>-4.2580856999999996</c:v>
                </c:pt>
                <c:pt idx="345">
                  <c:v>-5.5199632999999997</c:v>
                </c:pt>
                <c:pt idx="346">
                  <c:v>-4.3018289000000003</c:v>
                </c:pt>
                <c:pt idx="347">
                  <c:v>-3.4348626000000002</c:v>
                </c:pt>
                <c:pt idx="348">
                  <c:v>-2.6863351</c:v>
                </c:pt>
                <c:pt idx="349">
                  <c:v>-0.90998959999999995</c:v>
                </c:pt>
                <c:pt idx="350">
                  <c:v>-0.77374476000000003</c:v>
                </c:pt>
                <c:pt idx="351">
                  <c:v>0.72230470000000002</c:v>
                </c:pt>
                <c:pt idx="352">
                  <c:v>0.29645649000000002</c:v>
                </c:pt>
                <c:pt idx="353">
                  <c:v>1.0824393000000001</c:v>
                </c:pt>
                <c:pt idx="354">
                  <c:v>0.37160531000000002</c:v>
                </c:pt>
                <c:pt idx="355">
                  <c:v>1.0860041</c:v>
                </c:pt>
                <c:pt idx="356">
                  <c:v>0.68538958000000005</c:v>
                </c:pt>
                <c:pt idx="357">
                  <c:v>1.4406861</c:v>
                </c:pt>
                <c:pt idx="358">
                  <c:v>1.1187241000000001</c:v>
                </c:pt>
                <c:pt idx="359">
                  <c:v>1.276216</c:v>
                </c:pt>
                <c:pt idx="360">
                  <c:v>1.3404418</c:v>
                </c:pt>
                <c:pt idx="361">
                  <c:v>0.91912556000000001</c:v>
                </c:pt>
                <c:pt idx="362">
                  <c:v>1.1581649000000001</c:v>
                </c:pt>
                <c:pt idx="363">
                  <c:v>0.98817986000000002</c:v>
                </c:pt>
                <c:pt idx="364">
                  <c:v>1.2810225</c:v>
                </c:pt>
                <c:pt idx="365">
                  <c:v>1.2063315999999999</c:v>
                </c:pt>
                <c:pt idx="366">
                  <c:v>2.0182096999999999</c:v>
                </c:pt>
                <c:pt idx="367">
                  <c:v>1.7620541000000001</c:v>
                </c:pt>
                <c:pt idx="368">
                  <c:v>2.5297225000000001</c:v>
                </c:pt>
                <c:pt idx="369">
                  <c:v>2.0303612000000002</c:v>
                </c:pt>
                <c:pt idx="370">
                  <c:v>1.8824966999999999</c:v>
                </c:pt>
                <c:pt idx="371">
                  <c:v>1.1621243000000001</c:v>
                </c:pt>
                <c:pt idx="372">
                  <c:v>0.52121799999999996</c:v>
                </c:pt>
                <c:pt idx="373">
                  <c:v>0.67929375000000003</c:v>
                </c:pt>
                <c:pt idx="374">
                  <c:v>0.57319593000000002</c:v>
                </c:pt>
                <c:pt idx="375">
                  <c:v>1.2983401999999999</c:v>
                </c:pt>
                <c:pt idx="376">
                  <c:v>1.1444287</c:v>
                </c:pt>
                <c:pt idx="377">
                  <c:v>1.1555015</c:v>
                </c:pt>
                <c:pt idx="378">
                  <c:v>5.4659448999999999E-2</c:v>
                </c:pt>
                <c:pt idx="379">
                  <c:v>-1.1736783</c:v>
                </c:pt>
                <c:pt idx="380">
                  <c:v>-1.5211942000000001</c:v>
                </c:pt>
                <c:pt idx="381">
                  <c:v>-3.8688920000000002</c:v>
                </c:pt>
                <c:pt idx="382">
                  <c:v>-2.9274836</c:v>
                </c:pt>
                <c:pt idx="383">
                  <c:v>-4.7985983000000001</c:v>
                </c:pt>
                <c:pt idx="384">
                  <c:v>-4.0071507000000004</c:v>
                </c:pt>
                <c:pt idx="385">
                  <c:v>-4.8546338000000002</c:v>
                </c:pt>
                <c:pt idx="386">
                  <c:v>-4.0466156</c:v>
                </c:pt>
                <c:pt idx="387">
                  <c:v>-3.1345158</c:v>
                </c:pt>
                <c:pt idx="388">
                  <c:v>-2.7311584999999998</c:v>
                </c:pt>
                <c:pt idx="389">
                  <c:v>-0.84891629000000002</c:v>
                </c:pt>
                <c:pt idx="390">
                  <c:v>-1.0416171999999999</c:v>
                </c:pt>
                <c:pt idx="391">
                  <c:v>0.32729470999999999</c:v>
                </c:pt>
                <c:pt idx="392">
                  <c:v>-0.29555258000000001</c:v>
                </c:pt>
                <c:pt idx="393">
                  <c:v>0.50107378000000002</c:v>
                </c:pt>
                <c:pt idx="394">
                  <c:v>-9.2923096999999996E-2</c:v>
                </c:pt>
                <c:pt idx="395">
                  <c:v>0.63186759000000003</c:v>
                </c:pt>
                <c:pt idx="396">
                  <c:v>0.31908995000000001</c:v>
                </c:pt>
                <c:pt idx="397">
                  <c:v>0.70927404999999999</c:v>
                </c:pt>
                <c:pt idx="398">
                  <c:v>0.56802445999999995</c:v>
                </c:pt>
                <c:pt idx="399">
                  <c:v>0.54897171</c:v>
                </c:pt>
                <c:pt idx="400">
                  <c:v>0.97127903000000004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701-41C0-96AC-9DC2D95498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1409864"/>
        <c:axId val="621410184"/>
      </c:lineChart>
      <c:catAx>
        <c:axId val="621409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/>
                  <a:t>Time [</a:t>
                </a:r>
                <a:r>
                  <a:rPr lang="en-US" dirty="0" err="1"/>
                  <a:t>ms</a:t>
                </a:r>
                <a:r>
                  <a:rPr lang="en-US" dirty="0"/>
                  <a:t>]</a:t>
                </a:r>
              </a:p>
              <a:p>
                <a:pPr>
                  <a:defRPr/>
                </a:pPr>
                <a:r>
                  <a:rPr lang="en-US" b="1" i="1" dirty="0"/>
                  <a:t>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1410184"/>
        <c:crosses val="autoZero"/>
        <c:auto val="1"/>
        <c:lblAlgn val="ctr"/>
        <c:lblOffset val="100"/>
        <c:tickLblSkip val="50"/>
        <c:noMultiLvlLbl val="0"/>
      </c:catAx>
      <c:valAx>
        <c:axId val="621410184"/>
        <c:scaling>
          <c:orientation val="minMax"/>
          <c:max val="6"/>
          <c:min val="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Acceleration [m/s^2]</a:t>
                </a:r>
              </a:p>
            </c:rich>
          </c:tx>
          <c:layout>
            <c:manualLayout>
              <c:xMode val="edge"/>
              <c:yMode val="edge"/>
              <c:x val="1.7795074637363226E-2"/>
              <c:y val="0.251233188776045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140986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95266882579703"/>
          <c:y val="4.5310218575619281E-2"/>
          <c:w val="0.68728418464918595"/>
          <c:h val="9.28378319077936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v>Core vibration signal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'[1]80_FL'!$E$2:$E$402</c:f>
              <c:numCache>
                <c:formatCode>General</c:formatCode>
                <c:ptCount val="4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</c:numCache>
            </c:numRef>
          </c:cat>
          <c:val>
            <c:numRef>
              <c:f>'85_FL'!$C$2:$C$402</c:f>
              <c:numCache>
                <c:formatCode>General</c:formatCode>
                <c:ptCount val="401"/>
                <c:pt idx="0">
                  <c:v>1.2712665999999999</c:v>
                </c:pt>
                <c:pt idx="1">
                  <c:v>0.49153100999999999</c:v>
                </c:pt>
                <c:pt idx="2">
                  <c:v>-0.41628245000000003</c:v>
                </c:pt>
                <c:pt idx="3">
                  <c:v>-0.94744271000000002</c:v>
                </c:pt>
                <c:pt idx="4">
                  <c:v>-1.5360749</c:v>
                </c:pt>
                <c:pt idx="5">
                  <c:v>-1.8610112999999999</c:v>
                </c:pt>
                <c:pt idx="6">
                  <c:v>-2.440347</c:v>
                </c:pt>
                <c:pt idx="7">
                  <c:v>-2.9674947</c:v>
                </c:pt>
                <c:pt idx="8">
                  <c:v>-3.0572485999999999</c:v>
                </c:pt>
                <c:pt idx="9">
                  <c:v>-3.7398384</c:v>
                </c:pt>
                <c:pt idx="10">
                  <c:v>-4.1137967</c:v>
                </c:pt>
                <c:pt idx="11">
                  <c:v>-4.6808901000000001</c:v>
                </c:pt>
                <c:pt idx="12">
                  <c:v>-4.5390306000000002</c:v>
                </c:pt>
                <c:pt idx="13">
                  <c:v>-4.2837291000000004</c:v>
                </c:pt>
                <c:pt idx="14">
                  <c:v>-4.1211791</c:v>
                </c:pt>
                <c:pt idx="15">
                  <c:v>-3.9165380000000001</c:v>
                </c:pt>
                <c:pt idx="16">
                  <c:v>-3.8140657</c:v>
                </c:pt>
                <c:pt idx="17">
                  <c:v>-3.6058004000000001</c:v>
                </c:pt>
                <c:pt idx="18">
                  <c:v>-3.7088684999999999</c:v>
                </c:pt>
                <c:pt idx="19">
                  <c:v>-3.8775135999999999</c:v>
                </c:pt>
                <c:pt idx="20">
                  <c:v>-3.8274461999999998</c:v>
                </c:pt>
                <c:pt idx="21">
                  <c:v>-3.9153793000000001</c:v>
                </c:pt>
                <c:pt idx="22">
                  <c:v>-3.7433052</c:v>
                </c:pt>
                <c:pt idx="23">
                  <c:v>-3.3854856</c:v>
                </c:pt>
                <c:pt idx="24">
                  <c:v>-3.0155593999999999</c:v>
                </c:pt>
                <c:pt idx="25">
                  <c:v>-2.7729661000000001</c:v>
                </c:pt>
                <c:pt idx="26">
                  <c:v>-1.8619391000000001</c:v>
                </c:pt>
                <c:pt idx="27">
                  <c:v>-1.1783636</c:v>
                </c:pt>
                <c:pt idx="28">
                  <c:v>-0.15836306999999999</c:v>
                </c:pt>
                <c:pt idx="29">
                  <c:v>0.54745257000000003</c:v>
                </c:pt>
                <c:pt idx="30">
                  <c:v>0.96785509999999997</c:v>
                </c:pt>
                <c:pt idx="31">
                  <c:v>1.1755454999999999</c:v>
                </c:pt>
                <c:pt idx="32">
                  <c:v>1.9949055</c:v>
                </c:pt>
                <c:pt idx="33">
                  <c:v>2.4934843</c:v>
                </c:pt>
                <c:pt idx="34">
                  <c:v>2.9859672000000002</c:v>
                </c:pt>
                <c:pt idx="35">
                  <c:v>3.2417077999999999</c:v>
                </c:pt>
                <c:pt idx="36">
                  <c:v>3.2309839999999999</c:v>
                </c:pt>
                <c:pt idx="37">
                  <c:v>3.1982210000000002</c:v>
                </c:pt>
                <c:pt idx="38">
                  <c:v>2.5776607999999999</c:v>
                </c:pt>
                <c:pt idx="39">
                  <c:v>2.2072457999999999</c:v>
                </c:pt>
                <c:pt idx="40">
                  <c:v>1.2943313999999999</c:v>
                </c:pt>
                <c:pt idx="41">
                  <c:v>0.42784166000000001</c:v>
                </c:pt>
                <c:pt idx="42">
                  <c:v>-0.17433296000000001</c:v>
                </c:pt>
                <c:pt idx="43">
                  <c:v>-0.78250098000000001</c:v>
                </c:pt>
                <c:pt idx="44">
                  <c:v>-1.2751254999999999</c:v>
                </c:pt>
                <c:pt idx="45">
                  <c:v>-1.6970837999999999</c:v>
                </c:pt>
                <c:pt idx="46">
                  <c:v>-2.1444519</c:v>
                </c:pt>
                <c:pt idx="47">
                  <c:v>-2.5739784000000001</c:v>
                </c:pt>
                <c:pt idx="48">
                  <c:v>-2.5222017999999999</c:v>
                </c:pt>
                <c:pt idx="49">
                  <c:v>-2.9999479999999998</c:v>
                </c:pt>
                <c:pt idx="50">
                  <c:v>-3.5645145999999999</c:v>
                </c:pt>
                <c:pt idx="51">
                  <c:v>-4.3498849999999996</c:v>
                </c:pt>
                <c:pt idx="52">
                  <c:v>-4.0563631000000004</c:v>
                </c:pt>
                <c:pt idx="53">
                  <c:v>-3.7444139000000001</c:v>
                </c:pt>
                <c:pt idx="54">
                  <c:v>-3.5336881</c:v>
                </c:pt>
                <c:pt idx="55">
                  <c:v>-3.1523091999999999</c:v>
                </c:pt>
                <c:pt idx="56">
                  <c:v>-2.9718213000000002</c:v>
                </c:pt>
                <c:pt idx="57">
                  <c:v>-2.8042071000000002</c:v>
                </c:pt>
                <c:pt idx="58">
                  <c:v>-2.9242132000000001</c:v>
                </c:pt>
                <c:pt idx="59">
                  <c:v>-2.9258375000000001</c:v>
                </c:pt>
                <c:pt idx="60">
                  <c:v>-3.1140523</c:v>
                </c:pt>
                <c:pt idx="61">
                  <c:v>-3.0849755000000001</c:v>
                </c:pt>
                <c:pt idx="62">
                  <c:v>-3.0881485999999998</c:v>
                </c:pt>
                <c:pt idx="63">
                  <c:v>-2.8576236000000002</c:v>
                </c:pt>
                <c:pt idx="64">
                  <c:v>-2.5116695999999998</c:v>
                </c:pt>
                <c:pt idx="65">
                  <c:v>-2.0169334000000001</c:v>
                </c:pt>
                <c:pt idx="66">
                  <c:v>-1.0997235999999999</c:v>
                </c:pt>
                <c:pt idx="67">
                  <c:v>-0.56546401999999996</c:v>
                </c:pt>
                <c:pt idx="68">
                  <c:v>0.20787217999999999</c:v>
                </c:pt>
                <c:pt idx="69">
                  <c:v>0.43168253000000001</c:v>
                </c:pt>
                <c:pt idx="70">
                  <c:v>1.0344499</c:v>
                </c:pt>
                <c:pt idx="71">
                  <c:v>1.3611683999999999</c:v>
                </c:pt>
                <c:pt idx="72">
                  <c:v>2.1003794999999998</c:v>
                </c:pt>
                <c:pt idx="73">
                  <c:v>2.4318635</c:v>
                </c:pt>
                <c:pt idx="74">
                  <c:v>2.7650948</c:v>
                </c:pt>
                <c:pt idx="75">
                  <c:v>2.8701382</c:v>
                </c:pt>
                <c:pt idx="76">
                  <c:v>2.6809726</c:v>
                </c:pt>
                <c:pt idx="77">
                  <c:v>2.5726881000000001</c:v>
                </c:pt>
                <c:pt idx="78">
                  <c:v>2.0267129000000002</c:v>
                </c:pt>
                <c:pt idx="79">
                  <c:v>1.6171917</c:v>
                </c:pt>
                <c:pt idx="80">
                  <c:v>0.64691757999999999</c:v>
                </c:pt>
                <c:pt idx="81">
                  <c:v>-0.12980674</c:v>
                </c:pt>
                <c:pt idx="82">
                  <c:v>-0.88014977999999999</c:v>
                </c:pt>
                <c:pt idx="83">
                  <c:v>-1.5119864999999999</c:v>
                </c:pt>
                <c:pt idx="84">
                  <c:v>-1.9491258</c:v>
                </c:pt>
                <c:pt idx="85">
                  <c:v>-2.261549</c:v>
                </c:pt>
                <c:pt idx="86">
                  <c:v>-2.7524492999999999</c:v>
                </c:pt>
                <c:pt idx="87">
                  <c:v>-3.1347246000000002</c:v>
                </c:pt>
                <c:pt idx="88">
                  <c:v>-3.0734262000000001</c:v>
                </c:pt>
                <c:pt idx="89">
                  <c:v>-3.6952162</c:v>
                </c:pt>
                <c:pt idx="90">
                  <c:v>-4.0929798999999996</c:v>
                </c:pt>
                <c:pt idx="91">
                  <c:v>-4.8509067999999997</c:v>
                </c:pt>
                <c:pt idx="92">
                  <c:v>-4.4232291999999998</c:v>
                </c:pt>
                <c:pt idx="93">
                  <c:v>-4.0293283000000004</c:v>
                </c:pt>
                <c:pt idx="94">
                  <c:v>-3.7366451999999999</c:v>
                </c:pt>
                <c:pt idx="95">
                  <c:v>-3.4486542</c:v>
                </c:pt>
                <c:pt idx="96">
                  <c:v>-3.2430029</c:v>
                </c:pt>
                <c:pt idx="97">
                  <c:v>-2.9441247000000001</c:v>
                </c:pt>
                <c:pt idx="98">
                  <c:v>-2.9577431999999999</c:v>
                </c:pt>
                <c:pt idx="99">
                  <c:v>-2.9336424000000001</c:v>
                </c:pt>
                <c:pt idx="100">
                  <c:v>-2.9994017999999998</c:v>
                </c:pt>
                <c:pt idx="101">
                  <c:v>-2.7998281</c:v>
                </c:pt>
                <c:pt idx="102">
                  <c:v>-2.7048290000000001</c:v>
                </c:pt>
                <c:pt idx="103">
                  <c:v>-2.3486246999999998</c:v>
                </c:pt>
                <c:pt idx="104">
                  <c:v>-2.0541958999999999</c:v>
                </c:pt>
                <c:pt idx="105">
                  <c:v>-1.7252441999999999</c:v>
                </c:pt>
                <c:pt idx="106">
                  <c:v>-0.7513147</c:v>
                </c:pt>
                <c:pt idx="107">
                  <c:v>-5.1594142000000003E-2</c:v>
                </c:pt>
                <c:pt idx="108">
                  <c:v>1.0264366</c:v>
                </c:pt>
                <c:pt idx="109">
                  <c:v>1.569761</c:v>
                </c:pt>
                <c:pt idx="110">
                  <c:v>1.8803977999999999</c:v>
                </c:pt>
                <c:pt idx="111">
                  <c:v>1.9733139</c:v>
                </c:pt>
                <c:pt idx="112">
                  <c:v>2.8049469</c:v>
                </c:pt>
                <c:pt idx="113">
                  <c:v>3.1915689</c:v>
                </c:pt>
                <c:pt idx="114">
                  <c:v>3.5804798999999998</c:v>
                </c:pt>
                <c:pt idx="115">
                  <c:v>3.6391727999999999</c:v>
                </c:pt>
                <c:pt idx="116">
                  <c:v>3.4589960999999998</c:v>
                </c:pt>
                <c:pt idx="117">
                  <c:v>3.4437218000000001</c:v>
                </c:pt>
                <c:pt idx="118">
                  <c:v>2.7106387999999999</c:v>
                </c:pt>
                <c:pt idx="119">
                  <c:v>2.2342699000000001</c:v>
                </c:pt>
                <c:pt idx="120">
                  <c:v>1.2091301999999999</c:v>
                </c:pt>
                <c:pt idx="121">
                  <c:v>0.24333747999999999</c:v>
                </c:pt>
                <c:pt idx="122">
                  <c:v>-0.67918168999999995</c:v>
                </c:pt>
                <c:pt idx="123">
                  <c:v>-1.2749067999999999</c:v>
                </c:pt>
                <c:pt idx="124">
                  <c:v>-1.8451827999999999</c:v>
                </c:pt>
                <c:pt idx="125">
                  <c:v>-2.2673621000000002</c:v>
                </c:pt>
                <c:pt idx="126">
                  <c:v>-2.7419231000000002</c:v>
                </c:pt>
                <c:pt idx="127">
                  <c:v>-3.3458446999999998</c:v>
                </c:pt>
                <c:pt idx="128">
                  <c:v>-3.4074236999999998</c:v>
                </c:pt>
                <c:pt idx="129">
                  <c:v>-3.8362877000000002</c:v>
                </c:pt>
                <c:pt idx="130">
                  <c:v>-4.4002061000000001</c:v>
                </c:pt>
                <c:pt idx="131">
                  <c:v>-5.087358</c:v>
                </c:pt>
                <c:pt idx="132">
                  <c:v>-4.7836242000000002</c:v>
                </c:pt>
                <c:pt idx="133">
                  <c:v>-4.3558588</c:v>
                </c:pt>
                <c:pt idx="134">
                  <c:v>-4.0589366</c:v>
                </c:pt>
                <c:pt idx="135">
                  <c:v>-3.7954154</c:v>
                </c:pt>
                <c:pt idx="136">
                  <c:v>-3.5647576000000001</c:v>
                </c:pt>
                <c:pt idx="137">
                  <c:v>-3.3777973999999999</c:v>
                </c:pt>
                <c:pt idx="138">
                  <c:v>-3.3485556000000001</c:v>
                </c:pt>
                <c:pt idx="139">
                  <c:v>-3.2967322000000001</c:v>
                </c:pt>
                <c:pt idx="140">
                  <c:v>-3.3904890999999999</c:v>
                </c:pt>
                <c:pt idx="141">
                  <c:v>-3.2623055000000001</c:v>
                </c:pt>
                <c:pt idx="142">
                  <c:v>-3.1542804000000002</c:v>
                </c:pt>
                <c:pt idx="143">
                  <c:v>-2.7837874999999999</c:v>
                </c:pt>
                <c:pt idx="144">
                  <c:v>-2.3546602999999999</c:v>
                </c:pt>
                <c:pt idx="145">
                  <c:v>-1.781979</c:v>
                </c:pt>
                <c:pt idx="146">
                  <c:v>-0.75871997999999996</c:v>
                </c:pt>
                <c:pt idx="147">
                  <c:v>-0.25421143000000002</c:v>
                </c:pt>
                <c:pt idx="148">
                  <c:v>0.60747021000000001</c:v>
                </c:pt>
                <c:pt idx="149">
                  <c:v>1.0159096999999999</c:v>
                </c:pt>
                <c:pt idx="150">
                  <c:v>1.6100034000000001</c:v>
                </c:pt>
                <c:pt idx="151">
                  <c:v>2.0380166000000002</c:v>
                </c:pt>
                <c:pt idx="152">
                  <c:v>2.8161627999999999</c:v>
                </c:pt>
                <c:pt idx="153">
                  <c:v>3.1916509</c:v>
                </c:pt>
                <c:pt idx="154">
                  <c:v>3.6222808</c:v>
                </c:pt>
                <c:pt idx="155">
                  <c:v>3.8302486</c:v>
                </c:pt>
                <c:pt idx="156">
                  <c:v>3.7134396999999999</c:v>
                </c:pt>
                <c:pt idx="157">
                  <c:v>3.5626110999999998</c:v>
                </c:pt>
                <c:pt idx="158">
                  <c:v>3.0478458000000002</c:v>
                </c:pt>
                <c:pt idx="159">
                  <c:v>2.4133868000000001</c:v>
                </c:pt>
                <c:pt idx="160">
                  <c:v>1.4631263000000001</c:v>
                </c:pt>
                <c:pt idx="161">
                  <c:v>0.58287429999999996</c:v>
                </c:pt>
                <c:pt idx="162">
                  <c:v>-0.33917968999999998</c:v>
                </c:pt>
                <c:pt idx="163">
                  <c:v>-0.78726381000000001</c:v>
                </c:pt>
                <c:pt idx="164">
                  <c:v>-1.4032872999999999</c:v>
                </c:pt>
                <c:pt idx="165">
                  <c:v>-1.9109126000000001</c:v>
                </c:pt>
                <c:pt idx="166">
                  <c:v>-2.4398947</c:v>
                </c:pt>
                <c:pt idx="167">
                  <c:v>-2.8963766</c:v>
                </c:pt>
                <c:pt idx="168">
                  <c:v>-2.9201280999999999</c:v>
                </c:pt>
                <c:pt idx="169">
                  <c:v>-3.6097836000000001</c:v>
                </c:pt>
                <c:pt idx="170">
                  <c:v>-4.0128651</c:v>
                </c:pt>
                <c:pt idx="171">
                  <c:v>-4.7820330000000002</c:v>
                </c:pt>
                <c:pt idx="172">
                  <c:v>-4.5106349000000003</c:v>
                </c:pt>
                <c:pt idx="173">
                  <c:v>-4.2460364999999998</c:v>
                </c:pt>
                <c:pt idx="174">
                  <c:v>-4.1500645</c:v>
                </c:pt>
                <c:pt idx="175">
                  <c:v>-3.8847873000000002</c:v>
                </c:pt>
                <c:pt idx="176">
                  <c:v>-3.7018211000000001</c:v>
                </c:pt>
                <c:pt idx="177">
                  <c:v>-3.2958715000000001</c:v>
                </c:pt>
                <c:pt idx="178">
                  <c:v>-3.5940104000000002</c:v>
                </c:pt>
                <c:pt idx="179">
                  <c:v>-3.6163185000000002</c:v>
                </c:pt>
                <c:pt idx="180">
                  <c:v>-3.8051116</c:v>
                </c:pt>
                <c:pt idx="181">
                  <c:v>-3.6598117000000001</c:v>
                </c:pt>
                <c:pt idx="182">
                  <c:v>-3.7376763999999998</c:v>
                </c:pt>
                <c:pt idx="183">
                  <c:v>-3.3616958000000001</c:v>
                </c:pt>
                <c:pt idx="184">
                  <c:v>-2.853272</c:v>
                </c:pt>
                <c:pt idx="185">
                  <c:v>-2.6938895999999999</c:v>
                </c:pt>
                <c:pt idx="186">
                  <c:v>-1.6651686000000001</c:v>
                </c:pt>
                <c:pt idx="187">
                  <c:v>-1.0266603000000001</c:v>
                </c:pt>
                <c:pt idx="188">
                  <c:v>5.2507482000000001E-2</c:v>
                </c:pt>
                <c:pt idx="189">
                  <c:v>0.70128429000000003</c:v>
                </c:pt>
                <c:pt idx="190">
                  <c:v>0.96061510000000006</c:v>
                </c:pt>
                <c:pt idx="191">
                  <c:v>1.3299262999999999</c:v>
                </c:pt>
                <c:pt idx="192">
                  <c:v>2.2058116999999999</c:v>
                </c:pt>
                <c:pt idx="193">
                  <c:v>2.6446866999999998</c:v>
                </c:pt>
                <c:pt idx="194">
                  <c:v>3.0548555999999998</c:v>
                </c:pt>
                <c:pt idx="195">
                  <c:v>3.2936660999999998</c:v>
                </c:pt>
                <c:pt idx="196">
                  <c:v>3.1215038000000002</c:v>
                </c:pt>
                <c:pt idx="197">
                  <c:v>3.0436049000000001</c:v>
                </c:pt>
                <c:pt idx="198">
                  <c:v>2.4889288000000001</c:v>
                </c:pt>
                <c:pt idx="199">
                  <c:v>2.1109002000000001</c:v>
                </c:pt>
                <c:pt idx="200">
                  <c:v>1.2754300000000001</c:v>
                </c:pt>
                <c:pt idx="201">
                  <c:v>0.35929829000000002</c:v>
                </c:pt>
                <c:pt idx="202">
                  <c:v>-0.43787798</c:v>
                </c:pt>
                <c:pt idx="203">
                  <c:v>-1.0505909</c:v>
                </c:pt>
                <c:pt idx="204">
                  <c:v>-1.534027</c:v>
                </c:pt>
                <c:pt idx="205">
                  <c:v>-1.768824</c:v>
                </c:pt>
                <c:pt idx="206">
                  <c:v>-2.4385349999999999</c:v>
                </c:pt>
                <c:pt idx="207">
                  <c:v>-2.7978760999999999</c:v>
                </c:pt>
                <c:pt idx="208">
                  <c:v>-2.8021262</c:v>
                </c:pt>
                <c:pt idx="209">
                  <c:v>-3.4754806</c:v>
                </c:pt>
                <c:pt idx="210">
                  <c:v>-3.8268235000000002</c:v>
                </c:pt>
                <c:pt idx="211">
                  <c:v>-4.5354356999999998</c:v>
                </c:pt>
                <c:pt idx="212">
                  <c:v>-4.1084703999999999</c:v>
                </c:pt>
                <c:pt idx="213">
                  <c:v>-3.8969206999999999</c:v>
                </c:pt>
                <c:pt idx="214">
                  <c:v>-3.7264434999999998</c:v>
                </c:pt>
                <c:pt idx="215">
                  <c:v>-3.3972134999999999</c:v>
                </c:pt>
                <c:pt idx="216">
                  <c:v>-3.3426969</c:v>
                </c:pt>
                <c:pt idx="217">
                  <c:v>-3.0754030000000001</c:v>
                </c:pt>
                <c:pt idx="218">
                  <c:v>-3.1179955000000001</c:v>
                </c:pt>
                <c:pt idx="219">
                  <c:v>-3.3118373999999999</c:v>
                </c:pt>
                <c:pt idx="220">
                  <c:v>-3.4537566000000002</c:v>
                </c:pt>
                <c:pt idx="221">
                  <c:v>-3.4166956000000002</c:v>
                </c:pt>
                <c:pt idx="222">
                  <c:v>-3.3820746000000002</c:v>
                </c:pt>
                <c:pt idx="223">
                  <c:v>-3.0682049</c:v>
                </c:pt>
                <c:pt idx="224">
                  <c:v>-2.7757695</c:v>
                </c:pt>
                <c:pt idx="225">
                  <c:v>-2.2760243</c:v>
                </c:pt>
                <c:pt idx="226">
                  <c:v>-1.4502552</c:v>
                </c:pt>
                <c:pt idx="227">
                  <c:v>-0.8501628</c:v>
                </c:pt>
                <c:pt idx="228">
                  <c:v>-0.35748792000000001</c:v>
                </c:pt>
                <c:pt idx="229">
                  <c:v>7.0102148000000003E-2</c:v>
                </c:pt>
                <c:pt idx="230">
                  <c:v>0.73896353999999997</c:v>
                </c:pt>
                <c:pt idx="231">
                  <c:v>1.1184651999999999</c:v>
                </c:pt>
                <c:pt idx="232">
                  <c:v>1.8305081000000001</c:v>
                </c:pt>
                <c:pt idx="233">
                  <c:v>2.1194522</c:v>
                </c:pt>
                <c:pt idx="234">
                  <c:v>2.4989214</c:v>
                </c:pt>
                <c:pt idx="235">
                  <c:v>2.6244318</c:v>
                </c:pt>
                <c:pt idx="236">
                  <c:v>2.4759259</c:v>
                </c:pt>
                <c:pt idx="237">
                  <c:v>2.5514215999999998</c:v>
                </c:pt>
                <c:pt idx="238">
                  <c:v>1.9480852</c:v>
                </c:pt>
                <c:pt idx="239">
                  <c:v>1.4422798999999999</c:v>
                </c:pt>
                <c:pt idx="240">
                  <c:v>0.45896082999999999</c:v>
                </c:pt>
                <c:pt idx="241">
                  <c:v>-0.21382785000000001</c:v>
                </c:pt>
                <c:pt idx="242">
                  <c:v>-1.0505913</c:v>
                </c:pt>
                <c:pt idx="243">
                  <c:v>-1.5452889000000001</c:v>
                </c:pt>
                <c:pt idx="244">
                  <c:v>-2.1836169000000001</c:v>
                </c:pt>
                <c:pt idx="245">
                  <c:v>-2.4526880000000002</c:v>
                </c:pt>
                <c:pt idx="246">
                  <c:v>-2.9463955999999998</c:v>
                </c:pt>
                <c:pt idx="247">
                  <c:v>-3.2220043999999999</c:v>
                </c:pt>
                <c:pt idx="248">
                  <c:v>-3.1579826</c:v>
                </c:pt>
                <c:pt idx="249">
                  <c:v>-3.7727189000000001</c:v>
                </c:pt>
                <c:pt idx="250">
                  <c:v>-4.0757121999999999</c:v>
                </c:pt>
                <c:pt idx="251">
                  <c:v>-4.8363699999999996</c:v>
                </c:pt>
                <c:pt idx="252">
                  <c:v>-4.4025578000000003</c:v>
                </c:pt>
                <c:pt idx="253">
                  <c:v>-4.1289568000000001</c:v>
                </c:pt>
                <c:pt idx="254">
                  <c:v>-3.8157749000000001</c:v>
                </c:pt>
                <c:pt idx="255">
                  <c:v>-3.4599435000000001</c:v>
                </c:pt>
                <c:pt idx="256">
                  <c:v>-3.4558477000000001</c:v>
                </c:pt>
                <c:pt idx="257">
                  <c:v>-3.1391605999999999</c:v>
                </c:pt>
                <c:pt idx="258">
                  <c:v>-3.3019004000000001</c:v>
                </c:pt>
                <c:pt idx="259">
                  <c:v>-3.3302814999999999</c:v>
                </c:pt>
                <c:pt idx="260">
                  <c:v>-3.3753076000000002</c:v>
                </c:pt>
                <c:pt idx="261">
                  <c:v>-3.3790363999999999</c:v>
                </c:pt>
                <c:pt idx="262">
                  <c:v>-3.2126641</c:v>
                </c:pt>
                <c:pt idx="263">
                  <c:v>-2.7039225</c:v>
                </c:pt>
                <c:pt idx="264">
                  <c:v>-2.4020345000000001</c:v>
                </c:pt>
                <c:pt idx="265">
                  <c:v>-1.8911674000000001</c:v>
                </c:pt>
                <c:pt idx="266">
                  <c:v>-1.0665852</c:v>
                </c:pt>
                <c:pt idx="267">
                  <c:v>-0.37739915000000002</c:v>
                </c:pt>
                <c:pt idx="268">
                  <c:v>0.60244297999999996</c:v>
                </c:pt>
                <c:pt idx="269">
                  <c:v>1.3122233000000001</c:v>
                </c:pt>
                <c:pt idx="270">
                  <c:v>1.5434988000000001</c:v>
                </c:pt>
                <c:pt idx="271">
                  <c:v>1.5725384</c:v>
                </c:pt>
                <c:pt idx="272">
                  <c:v>2.4389775</c:v>
                </c:pt>
                <c:pt idx="273">
                  <c:v>2.739814</c:v>
                </c:pt>
                <c:pt idx="274">
                  <c:v>3.1487446000000001</c:v>
                </c:pt>
                <c:pt idx="275">
                  <c:v>3.2545259</c:v>
                </c:pt>
                <c:pt idx="276">
                  <c:v>3.0815315000000001</c:v>
                </c:pt>
                <c:pt idx="277">
                  <c:v>2.9131543999999998</c:v>
                </c:pt>
                <c:pt idx="278">
                  <c:v>2.1705177</c:v>
                </c:pt>
                <c:pt idx="279">
                  <c:v>1.7861788000000001</c:v>
                </c:pt>
                <c:pt idx="280">
                  <c:v>0.73751515000000001</c:v>
                </c:pt>
                <c:pt idx="281">
                  <c:v>-0.16919664000000001</c:v>
                </c:pt>
                <c:pt idx="282">
                  <c:v>-1.0238494</c:v>
                </c:pt>
                <c:pt idx="283">
                  <c:v>-1.5703106</c:v>
                </c:pt>
                <c:pt idx="284">
                  <c:v>-2.1802679999999999</c:v>
                </c:pt>
                <c:pt idx="285">
                  <c:v>-2.5588557999999999</c:v>
                </c:pt>
                <c:pt idx="286">
                  <c:v>-3.0971711000000002</c:v>
                </c:pt>
                <c:pt idx="287">
                  <c:v>-3.5502881999999998</c:v>
                </c:pt>
                <c:pt idx="288">
                  <c:v>-3.5877047000000002</c:v>
                </c:pt>
                <c:pt idx="289">
                  <c:v>-4.1769872000000001</c:v>
                </c:pt>
                <c:pt idx="290">
                  <c:v>-4.624155</c:v>
                </c:pt>
                <c:pt idx="291">
                  <c:v>-5.4507966000000003</c:v>
                </c:pt>
                <c:pt idx="292">
                  <c:v>-5.0410899999999996</c:v>
                </c:pt>
                <c:pt idx="293">
                  <c:v>-4.7485251000000002</c:v>
                </c:pt>
                <c:pt idx="294">
                  <c:v>-4.4329710000000002</c:v>
                </c:pt>
                <c:pt idx="295">
                  <c:v>-4.0791841</c:v>
                </c:pt>
                <c:pt idx="296">
                  <c:v>-3.8828103999999999</c:v>
                </c:pt>
                <c:pt idx="297">
                  <c:v>-3.6838160000000002</c:v>
                </c:pt>
                <c:pt idx="298">
                  <c:v>-3.7748062999999998</c:v>
                </c:pt>
                <c:pt idx="299">
                  <c:v>-3.7785932999999998</c:v>
                </c:pt>
                <c:pt idx="300">
                  <c:v>-3.6225972</c:v>
                </c:pt>
                <c:pt idx="301">
                  <c:v>-3.5219684</c:v>
                </c:pt>
                <c:pt idx="302">
                  <c:v>-3.4168451000000002</c:v>
                </c:pt>
                <c:pt idx="303">
                  <c:v>-3.0112237999999998</c:v>
                </c:pt>
                <c:pt idx="304">
                  <c:v>-2.5858188000000002</c:v>
                </c:pt>
                <c:pt idx="305">
                  <c:v>-2.1071742000000002</c:v>
                </c:pt>
                <c:pt idx="306">
                  <c:v>-1.0819316999999999</c:v>
                </c:pt>
                <c:pt idx="307">
                  <c:v>-0.51273780999999996</c:v>
                </c:pt>
                <c:pt idx="308">
                  <c:v>0.23628731</c:v>
                </c:pt>
                <c:pt idx="309">
                  <c:v>0.61103618000000004</c:v>
                </c:pt>
                <c:pt idx="310">
                  <c:v>1.2792143</c:v>
                </c:pt>
                <c:pt idx="311">
                  <c:v>1.7870661999999999</c:v>
                </c:pt>
                <c:pt idx="312">
                  <c:v>2.5880108000000002</c:v>
                </c:pt>
                <c:pt idx="313">
                  <c:v>2.8502097000000002</c:v>
                </c:pt>
                <c:pt idx="314">
                  <c:v>3.3257582000000001</c:v>
                </c:pt>
                <c:pt idx="315">
                  <c:v>3.4940014000000001</c:v>
                </c:pt>
                <c:pt idx="316">
                  <c:v>3.3512287000000001</c:v>
                </c:pt>
                <c:pt idx="317">
                  <c:v>3.2791567000000001</c:v>
                </c:pt>
                <c:pt idx="318">
                  <c:v>2.6964166000000001</c:v>
                </c:pt>
                <c:pt idx="319">
                  <c:v>2.1862061000000002</c:v>
                </c:pt>
                <c:pt idx="320">
                  <c:v>1.1474477999999999</c:v>
                </c:pt>
                <c:pt idx="321">
                  <c:v>0.35806020999999999</c:v>
                </c:pt>
                <c:pt idx="322">
                  <c:v>-0.56203842000000004</c:v>
                </c:pt>
                <c:pt idx="323">
                  <c:v>-1.2118422</c:v>
                </c:pt>
                <c:pt idx="324">
                  <c:v>-1.7108346999999999</c:v>
                </c:pt>
                <c:pt idx="325">
                  <c:v>-2.1266129</c:v>
                </c:pt>
                <c:pt idx="326">
                  <c:v>-2.7631763999999999</c:v>
                </c:pt>
                <c:pt idx="327">
                  <c:v>-3.0243682999999999</c:v>
                </c:pt>
                <c:pt idx="328">
                  <c:v>-3.1683080000000001</c:v>
                </c:pt>
                <c:pt idx="329">
                  <c:v>-3.9691472000000001</c:v>
                </c:pt>
                <c:pt idx="330">
                  <c:v>-4.4232316000000003</c:v>
                </c:pt>
                <c:pt idx="331">
                  <c:v>-5.1733241000000003</c:v>
                </c:pt>
                <c:pt idx="332">
                  <c:v>-4.7826328</c:v>
                </c:pt>
                <c:pt idx="333">
                  <c:v>-4.5864390999999998</c:v>
                </c:pt>
                <c:pt idx="334">
                  <c:v>-4.3609961999999998</c:v>
                </c:pt>
                <c:pt idx="335">
                  <c:v>-3.9251787999999999</c:v>
                </c:pt>
                <c:pt idx="336">
                  <c:v>-3.9482517000000001</c:v>
                </c:pt>
                <c:pt idx="337">
                  <c:v>-3.7187725999999999</c:v>
                </c:pt>
                <c:pt idx="338">
                  <c:v>-3.9770191000000001</c:v>
                </c:pt>
                <c:pt idx="339">
                  <c:v>-3.9384367</c:v>
                </c:pt>
                <c:pt idx="340">
                  <c:v>-4.0656667000000004</c:v>
                </c:pt>
                <c:pt idx="341">
                  <c:v>-3.8671484</c:v>
                </c:pt>
                <c:pt idx="342">
                  <c:v>-3.6577833000000002</c:v>
                </c:pt>
                <c:pt idx="343">
                  <c:v>-3.4373969999999998</c:v>
                </c:pt>
                <c:pt idx="344">
                  <c:v>-2.9962301</c:v>
                </c:pt>
                <c:pt idx="345">
                  <c:v>-2.7004144000000001</c:v>
                </c:pt>
                <c:pt idx="346">
                  <c:v>-1.6165402</c:v>
                </c:pt>
                <c:pt idx="347">
                  <c:v>-0.90022546000000003</c:v>
                </c:pt>
                <c:pt idx="348">
                  <c:v>0.1264026</c:v>
                </c:pt>
                <c:pt idx="349">
                  <c:v>0.91314620000000002</c:v>
                </c:pt>
                <c:pt idx="350">
                  <c:v>1.2066653000000001</c:v>
                </c:pt>
                <c:pt idx="351">
                  <c:v>1.5196350000000001</c:v>
                </c:pt>
                <c:pt idx="352">
                  <c:v>2.2917793</c:v>
                </c:pt>
                <c:pt idx="353">
                  <c:v>2.6965153000000002</c:v>
                </c:pt>
                <c:pt idx="354">
                  <c:v>3.0803316000000001</c:v>
                </c:pt>
                <c:pt idx="355">
                  <c:v>3.3220166999999998</c:v>
                </c:pt>
                <c:pt idx="356">
                  <c:v>3.2493688999999999</c:v>
                </c:pt>
                <c:pt idx="357">
                  <c:v>3.3255550999999999</c:v>
                </c:pt>
                <c:pt idx="358">
                  <c:v>2.6571763000000002</c:v>
                </c:pt>
                <c:pt idx="359">
                  <c:v>2.3241732000000002</c:v>
                </c:pt>
                <c:pt idx="360">
                  <c:v>1.4298500000000001</c:v>
                </c:pt>
                <c:pt idx="361">
                  <c:v>0.59161264000000002</c:v>
                </c:pt>
                <c:pt idx="362">
                  <c:v>-0.24270156000000001</c:v>
                </c:pt>
                <c:pt idx="363">
                  <c:v>-0.78336644</c:v>
                </c:pt>
                <c:pt idx="364">
                  <c:v>-1.2242446</c:v>
                </c:pt>
                <c:pt idx="365">
                  <c:v>-1.7441332000000001</c:v>
                </c:pt>
                <c:pt idx="366">
                  <c:v>-2.2130599000000002</c:v>
                </c:pt>
                <c:pt idx="367">
                  <c:v>-2.6354012</c:v>
                </c:pt>
                <c:pt idx="368">
                  <c:v>-2.8910358</c:v>
                </c:pt>
                <c:pt idx="369">
                  <c:v>-3.3615954000000001</c:v>
                </c:pt>
                <c:pt idx="370">
                  <c:v>-3.8143167</c:v>
                </c:pt>
                <c:pt idx="371">
                  <c:v>-4.6272392</c:v>
                </c:pt>
                <c:pt idx="372">
                  <c:v>-4.2612838999999996</c:v>
                </c:pt>
                <c:pt idx="373">
                  <c:v>-4.1166368000000002</c:v>
                </c:pt>
                <c:pt idx="374">
                  <c:v>-3.8615526999999998</c:v>
                </c:pt>
                <c:pt idx="375">
                  <c:v>-3.5550405999999999</c:v>
                </c:pt>
                <c:pt idx="376">
                  <c:v>-3.4713566</c:v>
                </c:pt>
                <c:pt idx="377">
                  <c:v>-3.2172632000000001</c:v>
                </c:pt>
                <c:pt idx="378">
                  <c:v>-3.4582822000000002</c:v>
                </c:pt>
                <c:pt idx="379">
                  <c:v>-3.4932023999999999</c:v>
                </c:pt>
                <c:pt idx="380">
                  <c:v>-3.5676098000000001</c:v>
                </c:pt>
                <c:pt idx="381">
                  <c:v>-3.61781</c:v>
                </c:pt>
                <c:pt idx="382">
                  <c:v>-3.6070994999999999</c:v>
                </c:pt>
                <c:pt idx="383">
                  <c:v>-3.4289901</c:v>
                </c:pt>
                <c:pt idx="384">
                  <c:v>-2.9727787999999999</c:v>
                </c:pt>
                <c:pt idx="385">
                  <c:v>-2.5253378999999998</c:v>
                </c:pt>
                <c:pt idx="386">
                  <c:v>-1.4921063000000001</c:v>
                </c:pt>
                <c:pt idx="387">
                  <c:v>-1.0548038</c:v>
                </c:pt>
                <c:pt idx="388">
                  <c:v>-0.38377278999999997</c:v>
                </c:pt>
                <c:pt idx="389">
                  <c:v>1.6250648999999999E-2</c:v>
                </c:pt>
                <c:pt idx="390">
                  <c:v>0.63158088999999995</c:v>
                </c:pt>
                <c:pt idx="391">
                  <c:v>0.96489893999999998</c:v>
                </c:pt>
                <c:pt idx="392">
                  <c:v>1.7243626000000001</c:v>
                </c:pt>
                <c:pt idx="393">
                  <c:v>1.9020543999999999</c:v>
                </c:pt>
                <c:pt idx="394">
                  <c:v>2.3353307000000001</c:v>
                </c:pt>
                <c:pt idx="395">
                  <c:v>2.5459263000000001</c:v>
                </c:pt>
                <c:pt idx="396">
                  <c:v>2.5189219</c:v>
                </c:pt>
                <c:pt idx="397">
                  <c:v>2.4283025</c:v>
                </c:pt>
                <c:pt idx="398">
                  <c:v>1.9183127</c:v>
                </c:pt>
                <c:pt idx="399">
                  <c:v>1.5496905999999999</c:v>
                </c:pt>
                <c:pt idx="400">
                  <c:v>0.54118133000000002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DB-4916-9AE5-2714396957BD}"/>
            </c:ext>
          </c:extLst>
        </c:ser>
        <c:ser>
          <c:idx val="1"/>
          <c:order val="1"/>
          <c:tx>
            <c:v>Winding vibration signal</c:v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'[1]80_FL'!$E$2:$E$402</c:f>
              <c:numCache>
                <c:formatCode>General</c:formatCode>
                <c:ptCount val="4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</c:numCache>
            </c:numRef>
          </c:cat>
          <c:val>
            <c:numRef>
              <c:f>'85_FL'!$D$2:$D$402</c:f>
              <c:numCache>
                <c:formatCode>General</c:formatCode>
                <c:ptCount val="401"/>
                <c:pt idx="0">
                  <c:v>-3.9923427</c:v>
                </c:pt>
                <c:pt idx="1">
                  <c:v>-5.7891621999999998</c:v>
                </c:pt>
                <c:pt idx="2">
                  <c:v>-4.5151091000000001</c:v>
                </c:pt>
                <c:pt idx="3">
                  <c:v>-5.7929181999999999</c:v>
                </c:pt>
                <c:pt idx="4">
                  <c:v>-3.8697727</c:v>
                </c:pt>
                <c:pt idx="5">
                  <c:v>-3.7090645000000002</c:v>
                </c:pt>
                <c:pt idx="6">
                  <c:v>-1.9773229000000001</c:v>
                </c:pt>
                <c:pt idx="7">
                  <c:v>-0.70332479000000003</c:v>
                </c:pt>
                <c:pt idx="8">
                  <c:v>-0.26498553000000002</c:v>
                </c:pt>
                <c:pt idx="9">
                  <c:v>0.93582571000000003</c:v>
                </c:pt>
                <c:pt idx="10">
                  <c:v>0.58372986000000004</c:v>
                </c:pt>
                <c:pt idx="11">
                  <c:v>1.4319643</c:v>
                </c:pt>
                <c:pt idx="12">
                  <c:v>0.65785258999999996</c:v>
                </c:pt>
                <c:pt idx="13">
                  <c:v>1.6351705000000001</c:v>
                </c:pt>
                <c:pt idx="14">
                  <c:v>1.3203598000000001</c:v>
                </c:pt>
                <c:pt idx="15">
                  <c:v>2.0488596000000001</c:v>
                </c:pt>
                <c:pt idx="16">
                  <c:v>1.6214461</c:v>
                </c:pt>
                <c:pt idx="17">
                  <c:v>1.8844198000000001</c:v>
                </c:pt>
                <c:pt idx="18">
                  <c:v>1.6671320000000001</c:v>
                </c:pt>
                <c:pt idx="19">
                  <c:v>1.483444</c:v>
                </c:pt>
                <c:pt idx="20">
                  <c:v>1.7599065</c:v>
                </c:pt>
                <c:pt idx="21">
                  <c:v>1.7105334000000001</c:v>
                </c:pt>
                <c:pt idx="22">
                  <c:v>2.1495364000000001</c:v>
                </c:pt>
                <c:pt idx="23">
                  <c:v>2.1879594</c:v>
                </c:pt>
                <c:pt idx="24">
                  <c:v>2.9585433000000001</c:v>
                </c:pt>
                <c:pt idx="25">
                  <c:v>2.7530215</c:v>
                </c:pt>
                <c:pt idx="26">
                  <c:v>3.2265052999999999</c:v>
                </c:pt>
                <c:pt idx="27">
                  <c:v>1.9788405</c:v>
                </c:pt>
                <c:pt idx="28">
                  <c:v>2.1940677000000002</c:v>
                </c:pt>
                <c:pt idx="29">
                  <c:v>0.95402657999999996</c:v>
                </c:pt>
                <c:pt idx="30">
                  <c:v>1.3347863</c:v>
                </c:pt>
                <c:pt idx="31">
                  <c:v>1.8936617</c:v>
                </c:pt>
                <c:pt idx="32">
                  <c:v>1.5937973000000001</c:v>
                </c:pt>
                <c:pt idx="33">
                  <c:v>2.4022353000000001</c:v>
                </c:pt>
                <c:pt idx="34">
                  <c:v>1.5289387000000001</c:v>
                </c:pt>
                <c:pt idx="35">
                  <c:v>1.3592449</c:v>
                </c:pt>
                <c:pt idx="36">
                  <c:v>-0.48696032</c:v>
                </c:pt>
                <c:pt idx="37">
                  <c:v>-0.92260951000000002</c:v>
                </c:pt>
                <c:pt idx="38">
                  <c:v>-2.3009244999999998</c:v>
                </c:pt>
                <c:pt idx="39">
                  <c:v>-4.2896814000000001</c:v>
                </c:pt>
                <c:pt idx="40">
                  <c:v>-3.8423748</c:v>
                </c:pt>
                <c:pt idx="41">
                  <c:v>-5.8214169</c:v>
                </c:pt>
                <c:pt idx="42">
                  <c:v>-4.5796089000000002</c:v>
                </c:pt>
                <c:pt idx="43">
                  <c:v>-5.8851928999999998</c:v>
                </c:pt>
                <c:pt idx="44">
                  <c:v>-3.8596322999999999</c:v>
                </c:pt>
                <c:pt idx="45">
                  <c:v>-3.6841678999999998</c:v>
                </c:pt>
                <c:pt idx="46">
                  <c:v>-1.8691114</c:v>
                </c:pt>
                <c:pt idx="47">
                  <c:v>-0.66744924000000005</c:v>
                </c:pt>
                <c:pt idx="48">
                  <c:v>9.0622968999999998E-2</c:v>
                </c:pt>
                <c:pt idx="49">
                  <c:v>1.0169733000000001</c:v>
                </c:pt>
                <c:pt idx="50">
                  <c:v>0.51709585999999996</c:v>
                </c:pt>
                <c:pt idx="51">
                  <c:v>1.0063667000000001</c:v>
                </c:pt>
                <c:pt idx="52">
                  <c:v>0.33782598000000003</c:v>
                </c:pt>
                <c:pt idx="53">
                  <c:v>1.1933228</c:v>
                </c:pt>
                <c:pt idx="54">
                  <c:v>1.0657414000000001</c:v>
                </c:pt>
                <c:pt idx="55">
                  <c:v>1.581218</c:v>
                </c:pt>
                <c:pt idx="56">
                  <c:v>1.1675922000000001</c:v>
                </c:pt>
                <c:pt idx="57">
                  <c:v>1.4589856000000001</c:v>
                </c:pt>
                <c:pt idx="58">
                  <c:v>1.3296391999999999</c:v>
                </c:pt>
                <c:pt idx="59">
                  <c:v>1.1124992</c:v>
                </c:pt>
                <c:pt idx="60">
                  <c:v>1.1233244</c:v>
                </c:pt>
                <c:pt idx="61">
                  <c:v>1.0143489000000001</c:v>
                </c:pt>
                <c:pt idx="62">
                  <c:v>1.2445368999999999</c:v>
                </c:pt>
                <c:pt idx="63">
                  <c:v>1.4199522</c:v>
                </c:pt>
                <c:pt idx="64">
                  <c:v>2.3768305999999999</c:v>
                </c:pt>
                <c:pt idx="65">
                  <c:v>2.4215163999999998</c:v>
                </c:pt>
                <c:pt idx="66">
                  <c:v>2.7436270999999999</c:v>
                </c:pt>
                <c:pt idx="67">
                  <c:v>2.0728105999999999</c:v>
                </c:pt>
                <c:pt idx="68">
                  <c:v>1.8670386000000001</c:v>
                </c:pt>
                <c:pt idx="69">
                  <c:v>0.48253881999999998</c:v>
                </c:pt>
                <c:pt idx="70">
                  <c:v>0.19139162000000001</c:v>
                </c:pt>
                <c:pt idx="71">
                  <c:v>0.76248753000000002</c:v>
                </c:pt>
                <c:pt idx="72">
                  <c:v>0.93756269999999997</c:v>
                </c:pt>
                <c:pt idx="73">
                  <c:v>1.6138608000000001</c:v>
                </c:pt>
                <c:pt idx="74">
                  <c:v>1.3851336000000001</c:v>
                </c:pt>
                <c:pt idx="75">
                  <c:v>1.2418347999999999</c:v>
                </c:pt>
                <c:pt idx="76">
                  <c:v>-0.47870508000000001</c:v>
                </c:pt>
                <c:pt idx="77">
                  <c:v>-1.2605997</c:v>
                </c:pt>
                <c:pt idx="78">
                  <c:v>-2.5517053999999999</c:v>
                </c:pt>
                <c:pt idx="79">
                  <c:v>-4.3943329000000002</c:v>
                </c:pt>
                <c:pt idx="80">
                  <c:v>-3.5891378</c:v>
                </c:pt>
                <c:pt idx="81">
                  <c:v>-5.5321258999999996</c:v>
                </c:pt>
                <c:pt idx="82">
                  <c:v>-4.1876759999999997</c:v>
                </c:pt>
                <c:pt idx="83">
                  <c:v>-5.5995698000000003</c:v>
                </c:pt>
                <c:pt idx="84">
                  <c:v>-3.5613627000000001</c:v>
                </c:pt>
                <c:pt idx="85">
                  <c:v>-3.5448474999999999</c:v>
                </c:pt>
                <c:pt idx="86">
                  <c:v>-1.6524665000000001</c:v>
                </c:pt>
                <c:pt idx="87">
                  <c:v>-0.59709184999999998</c:v>
                </c:pt>
                <c:pt idx="88">
                  <c:v>0.10109694</c:v>
                </c:pt>
                <c:pt idx="89">
                  <c:v>1.0388371000000001</c:v>
                </c:pt>
                <c:pt idx="90">
                  <c:v>0.77863782999999998</c:v>
                </c:pt>
                <c:pt idx="91">
                  <c:v>1.2742260999999999</c:v>
                </c:pt>
                <c:pt idx="92">
                  <c:v>0.68782854000000004</c:v>
                </c:pt>
                <c:pt idx="93">
                  <c:v>1.5665433</c:v>
                </c:pt>
                <c:pt idx="94">
                  <c:v>0.97887807999999998</c:v>
                </c:pt>
                <c:pt idx="95">
                  <c:v>1.6640021</c:v>
                </c:pt>
                <c:pt idx="96">
                  <c:v>1.1033790000000001</c:v>
                </c:pt>
                <c:pt idx="97">
                  <c:v>1.5900607</c:v>
                </c:pt>
                <c:pt idx="98">
                  <c:v>1.0212889000000001</c:v>
                </c:pt>
                <c:pt idx="99">
                  <c:v>0.98285060999999996</c:v>
                </c:pt>
                <c:pt idx="100">
                  <c:v>0.83193444999999999</c:v>
                </c:pt>
                <c:pt idx="101">
                  <c:v>0.84559952999999999</c:v>
                </c:pt>
                <c:pt idx="102">
                  <c:v>1.3264537000000001</c:v>
                </c:pt>
                <c:pt idx="103">
                  <c:v>1.4553210999999999</c:v>
                </c:pt>
                <c:pt idx="104">
                  <c:v>2.2808228000000002</c:v>
                </c:pt>
                <c:pt idx="105">
                  <c:v>1.9480402000000001</c:v>
                </c:pt>
                <c:pt idx="106">
                  <c:v>2.3376709999999998</c:v>
                </c:pt>
                <c:pt idx="107">
                  <c:v>1.0208889999999999</c:v>
                </c:pt>
                <c:pt idx="108">
                  <c:v>1.4093882</c:v>
                </c:pt>
                <c:pt idx="109">
                  <c:v>1.4740402E-2</c:v>
                </c:pt>
                <c:pt idx="110">
                  <c:v>0.66207092999999995</c:v>
                </c:pt>
                <c:pt idx="111">
                  <c:v>0.96951920000000003</c:v>
                </c:pt>
                <c:pt idx="112">
                  <c:v>1.0781742000000001</c:v>
                </c:pt>
                <c:pt idx="113">
                  <c:v>1.8114649</c:v>
                </c:pt>
                <c:pt idx="114">
                  <c:v>0.95222985999999998</c:v>
                </c:pt>
                <c:pt idx="115">
                  <c:v>0.90581792999999999</c:v>
                </c:pt>
                <c:pt idx="116">
                  <c:v>-0.94193696999999998</c:v>
                </c:pt>
                <c:pt idx="117">
                  <c:v>-1.3060415000000001</c:v>
                </c:pt>
                <c:pt idx="118">
                  <c:v>-2.438936</c:v>
                </c:pt>
                <c:pt idx="119">
                  <c:v>-4.2001065999999998</c:v>
                </c:pt>
                <c:pt idx="120">
                  <c:v>-3.7219253000000001</c:v>
                </c:pt>
                <c:pt idx="121">
                  <c:v>-5.6132960000000001</c:v>
                </c:pt>
                <c:pt idx="122">
                  <c:v>-4.0980349</c:v>
                </c:pt>
                <c:pt idx="123">
                  <c:v>-5.5434846999999996</c:v>
                </c:pt>
                <c:pt idx="124">
                  <c:v>-3.2829864</c:v>
                </c:pt>
                <c:pt idx="125">
                  <c:v>-3.0395531999999998</c:v>
                </c:pt>
                <c:pt idx="126">
                  <c:v>-0.99611044000000004</c:v>
                </c:pt>
                <c:pt idx="127">
                  <c:v>0.13841727000000001</c:v>
                </c:pt>
                <c:pt idx="128">
                  <c:v>0.92292547000000003</c:v>
                </c:pt>
                <c:pt idx="129">
                  <c:v>1.6131951</c:v>
                </c:pt>
                <c:pt idx="130">
                  <c:v>1.4265418000000001</c:v>
                </c:pt>
                <c:pt idx="131">
                  <c:v>1.9563203</c:v>
                </c:pt>
                <c:pt idx="132">
                  <c:v>1.2826838</c:v>
                </c:pt>
                <c:pt idx="133">
                  <c:v>2.0284078000000001</c:v>
                </c:pt>
                <c:pt idx="134">
                  <c:v>1.7047983</c:v>
                </c:pt>
                <c:pt idx="135">
                  <c:v>2.2228971</c:v>
                </c:pt>
                <c:pt idx="136">
                  <c:v>1.6322182000000001</c:v>
                </c:pt>
                <c:pt idx="137">
                  <c:v>2.0883474</c:v>
                </c:pt>
                <c:pt idx="138">
                  <c:v>1.8086504999999999</c:v>
                </c:pt>
                <c:pt idx="139">
                  <c:v>1.7560538000000001</c:v>
                </c:pt>
                <c:pt idx="140">
                  <c:v>1.7492504</c:v>
                </c:pt>
                <c:pt idx="141">
                  <c:v>1.3882867000000001</c:v>
                </c:pt>
                <c:pt idx="142">
                  <c:v>1.3157247000000001</c:v>
                </c:pt>
                <c:pt idx="143">
                  <c:v>1.4188243</c:v>
                </c:pt>
                <c:pt idx="144">
                  <c:v>2.2032061000000001</c:v>
                </c:pt>
                <c:pt idx="145">
                  <c:v>2.2987301000000002</c:v>
                </c:pt>
                <c:pt idx="146">
                  <c:v>2.6400904999999999</c:v>
                </c:pt>
                <c:pt idx="147">
                  <c:v>1.7712718000000001</c:v>
                </c:pt>
                <c:pt idx="148">
                  <c:v>1.4023806999999999</c:v>
                </c:pt>
                <c:pt idx="149">
                  <c:v>0.11670255</c:v>
                </c:pt>
                <c:pt idx="150">
                  <c:v>-0.10703234</c:v>
                </c:pt>
                <c:pt idx="151">
                  <c:v>0.32815084</c:v>
                </c:pt>
                <c:pt idx="152">
                  <c:v>0.34835416000000002</c:v>
                </c:pt>
                <c:pt idx="153">
                  <c:v>1.1349163</c:v>
                </c:pt>
                <c:pt idx="154">
                  <c:v>0.71291190000000004</c:v>
                </c:pt>
                <c:pt idx="155">
                  <c:v>0.54474908</c:v>
                </c:pt>
                <c:pt idx="156">
                  <c:v>-1.2329432</c:v>
                </c:pt>
                <c:pt idx="157">
                  <c:v>-1.7356691</c:v>
                </c:pt>
                <c:pt idx="158">
                  <c:v>-3.3533175000000002</c:v>
                </c:pt>
                <c:pt idx="159">
                  <c:v>-5.0205850999999999</c:v>
                </c:pt>
                <c:pt idx="160">
                  <c:v>-4.2634249000000004</c:v>
                </c:pt>
                <c:pt idx="161">
                  <c:v>-6.0183020000000003</c:v>
                </c:pt>
                <c:pt idx="162">
                  <c:v>-4.3777061000000002</c:v>
                </c:pt>
                <c:pt idx="163">
                  <c:v>-5.8202771999999996</c:v>
                </c:pt>
                <c:pt idx="164">
                  <c:v>-3.8030846</c:v>
                </c:pt>
                <c:pt idx="165">
                  <c:v>-3.8656971000000002</c:v>
                </c:pt>
                <c:pt idx="166">
                  <c:v>-1.8770751999999999</c:v>
                </c:pt>
                <c:pt idx="167">
                  <c:v>-0.86658995999999999</c:v>
                </c:pt>
                <c:pt idx="168">
                  <c:v>-0.12929983</c:v>
                </c:pt>
                <c:pt idx="169">
                  <c:v>0.71990531999999996</c:v>
                </c:pt>
                <c:pt idx="170">
                  <c:v>0.65819293000000001</c:v>
                </c:pt>
                <c:pt idx="171">
                  <c:v>1.0801126000000001</c:v>
                </c:pt>
                <c:pt idx="172">
                  <c:v>0.71823566999999999</c:v>
                </c:pt>
                <c:pt idx="173">
                  <c:v>1.6814351000000001</c:v>
                </c:pt>
                <c:pt idx="174">
                  <c:v>1.3936696</c:v>
                </c:pt>
                <c:pt idx="175">
                  <c:v>1.9071233000000001</c:v>
                </c:pt>
                <c:pt idx="176">
                  <c:v>1.3752329000000001</c:v>
                </c:pt>
                <c:pt idx="177">
                  <c:v>1.7333136</c:v>
                </c:pt>
                <c:pt idx="178">
                  <c:v>1.5469434</c:v>
                </c:pt>
                <c:pt idx="179">
                  <c:v>1.5147499</c:v>
                </c:pt>
                <c:pt idx="180">
                  <c:v>1.583717</c:v>
                </c:pt>
                <c:pt idx="181">
                  <c:v>1.5772619999999999</c:v>
                </c:pt>
                <c:pt idx="182">
                  <c:v>1.8154345999999999</c:v>
                </c:pt>
                <c:pt idx="183">
                  <c:v>2.1519534999999999</c:v>
                </c:pt>
                <c:pt idx="184">
                  <c:v>2.7574475000000001</c:v>
                </c:pt>
                <c:pt idx="185">
                  <c:v>2.6318098999999999</c:v>
                </c:pt>
                <c:pt idx="186">
                  <c:v>2.9925109999999999</c:v>
                </c:pt>
                <c:pt idx="187">
                  <c:v>1.7503769</c:v>
                </c:pt>
                <c:pt idx="188">
                  <c:v>2.0824411</c:v>
                </c:pt>
                <c:pt idx="189">
                  <c:v>0.78013765999999996</c:v>
                </c:pt>
                <c:pt idx="190">
                  <c:v>1.2672300000000001</c:v>
                </c:pt>
                <c:pt idx="191">
                  <c:v>1.6728463</c:v>
                </c:pt>
                <c:pt idx="192">
                  <c:v>1.6249018</c:v>
                </c:pt>
                <c:pt idx="193">
                  <c:v>2.2638647999999999</c:v>
                </c:pt>
                <c:pt idx="194">
                  <c:v>1.4933019999999999</c:v>
                </c:pt>
                <c:pt idx="195">
                  <c:v>1.2570383999999999</c:v>
                </c:pt>
                <c:pt idx="196">
                  <c:v>-0.54735922999999997</c:v>
                </c:pt>
                <c:pt idx="197">
                  <c:v>-0.98782170000000002</c:v>
                </c:pt>
                <c:pt idx="198">
                  <c:v>-2.3999412000000002</c:v>
                </c:pt>
                <c:pt idx="199">
                  <c:v>-4.3136535</c:v>
                </c:pt>
                <c:pt idx="200">
                  <c:v>-3.8031971000000002</c:v>
                </c:pt>
                <c:pt idx="201">
                  <c:v>-5.8024849999999999</c:v>
                </c:pt>
                <c:pt idx="202">
                  <c:v>-4.4885859000000004</c:v>
                </c:pt>
                <c:pt idx="203">
                  <c:v>-5.7417064</c:v>
                </c:pt>
                <c:pt idx="204">
                  <c:v>-3.7449560000000002</c:v>
                </c:pt>
                <c:pt idx="205">
                  <c:v>-3.5648290999999999</c:v>
                </c:pt>
                <c:pt idx="206">
                  <c:v>-1.6101989000000001</c:v>
                </c:pt>
                <c:pt idx="207">
                  <c:v>-0.32055183999999998</c:v>
                </c:pt>
                <c:pt idx="208">
                  <c:v>0.24202352999999999</c:v>
                </c:pt>
                <c:pt idx="209">
                  <c:v>1.1668240999999999</c:v>
                </c:pt>
                <c:pt idx="210">
                  <c:v>0.79539256999999997</c:v>
                </c:pt>
                <c:pt idx="211">
                  <c:v>1.44754</c:v>
                </c:pt>
                <c:pt idx="212">
                  <c:v>0.69028455</c:v>
                </c:pt>
                <c:pt idx="213">
                  <c:v>1.6735053</c:v>
                </c:pt>
                <c:pt idx="214">
                  <c:v>1.2974452000000001</c:v>
                </c:pt>
                <c:pt idx="215">
                  <c:v>1.9796381000000001</c:v>
                </c:pt>
                <c:pt idx="216">
                  <c:v>1.3029531000000001</c:v>
                </c:pt>
                <c:pt idx="217">
                  <c:v>1.8559517000000001</c:v>
                </c:pt>
                <c:pt idx="218">
                  <c:v>1.5058753</c:v>
                </c:pt>
                <c:pt idx="219">
                  <c:v>1.4164482</c:v>
                </c:pt>
                <c:pt idx="220">
                  <c:v>1.4454054000000001</c:v>
                </c:pt>
                <c:pt idx="221">
                  <c:v>1.4128472999999999</c:v>
                </c:pt>
                <c:pt idx="222">
                  <c:v>1.4810179000000001</c:v>
                </c:pt>
                <c:pt idx="223">
                  <c:v>1.5782240999999999</c:v>
                </c:pt>
                <c:pt idx="224">
                  <c:v>2.5627179</c:v>
                </c:pt>
                <c:pt idx="225">
                  <c:v>2.4797869000000001</c:v>
                </c:pt>
                <c:pt idx="226">
                  <c:v>3.1478388000000002</c:v>
                </c:pt>
                <c:pt idx="227">
                  <c:v>2.1088512000000001</c:v>
                </c:pt>
                <c:pt idx="228">
                  <c:v>2.0242536000000002</c:v>
                </c:pt>
                <c:pt idx="229">
                  <c:v>0.65004658999999998</c:v>
                </c:pt>
                <c:pt idx="230">
                  <c:v>0.64050918999999995</c:v>
                </c:pt>
                <c:pt idx="231">
                  <c:v>0.90770881999999997</c:v>
                </c:pt>
                <c:pt idx="232">
                  <c:v>1.0748591000000001</c:v>
                </c:pt>
                <c:pt idx="233">
                  <c:v>2.0408586999999998</c:v>
                </c:pt>
                <c:pt idx="234">
                  <c:v>1.4457529</c:v>
                </c:pt>
                <c:pt idx="235">
                  <c:v>1.386806</c:v>
                </c:pt>
                <c:pt idx="236">
                  <c:v>-0.41598728000000001</c:v>
                </c:pt>
                <c:pt idx="237">
                  <c:v>-1.0238985</c:v>
                </c:pt>
                <c:pt idx="238">
                  <c:v>-2.2787790000000001</c:v>
                </c:pt>
                <c:pt idx="239">
                  <c:v>-4.1512231999999996</c:v>
                </c:pt>
                <c:pt idx="240">
                  <c:v>-3.5004425000000001</c:v>
                </c:pt>
                <c:pt idx="241">
                  <c:v>-5.2873749999999999</c:v>
                </c:pt>
                <c:pt idx="242">
                  <c:v>-4.0461817</c:v>
                </c:pt>
                <c:pt idx="243">
                  <c:v>-5.2742642999999996</c:v>
                </c:pt>
                <c:pt idx="244">
                  <c:v>-3.5543298999999999</c:v>
                </c:pt>
                <c:pt idx="245">
                  <c:v>-3.2449805999999999</c:v>
                </c:pt>
                <c:pt idx="246">
                  <c:v>-1.6617085</c:v>
                </c:pt>
                <c:pt idx="247">
                  <c:v>-0.39262128000000002</c:v>
                </c:pt>
                <c:pt idx="248">
                  <c:v>8.0597952E-2</c:v>
                </c:pt>
                <c:pt idx="249">
                  <c:v>1.1792262</c:v>
                </c:pt>
                <c:pt idx="250">
                  <c:v>0.62211353000000003</c:v>
                </c:pt>
                <c:pt idx="251">
                  <c:v>1.4245707000000001</c:v>
                </c:pt>
                <c:pt idx="252">
                  <c:v>0.54033189999999998</c:v>
                </c:pt>
                <c:pt idx="253">
                  <c:v>1.3969483</c:v>
                </c:pt>
                <c:pt idx="254">
                  <c:v>1.0010072000000001</c:v>
                </c:pt>
                <c:pt idx="255">
                  <c:v>1.5905260000000001</c:v>
                </c:pt>
                <c:pt idx="256">
                  <c:v>1.0121928</c:v>
                </c:pt>
                <c:pt idx="257">
                  <c:v>1.5176833000000001</c:v>
                </c:pt>
                <c:pt idx="258">
                  <c:v>1.0301496000000001</c:v>
                </c:pt>
                <c:pt idx="259">
                  <c:v>0.96251774000000001</c:v>
                </c:pt>
                <c:pt idx="260">
                  <c:v>0.98927825999999996</c:v>
                </c:pt>
                <c:pt idx="261">
                  <c:v>1.1551651999999999</c:v>
                </c:pt>
                <c:pt idx="262">
                  <c:v>1.3107852</c:v>
                </c:pt>
                <c:pt idx="263">
                  <c:v>1.7075897</c:v>
                </c:pt>
                <c:pt idx="264">
                  <c:v>2.3692671999999999</c:v>
                </c:pt>
                <c:pt idx="265">
                  <c:v>2.3415422000000001</c:v>
                </c:pt>
                <c:pt idx="266">
                  <c:v>2.5884383</c:v>
                </c:pt>
                <c:pt idx="267">
                  <c:v>1.7003415</c:v>
                </c:pt>
                <c:pt idx="268">
                  <c:v>1.6663926</c:v>
                </c:pt>
                <c:pt idx="269">
                  <c:v>0.48863744999999997</c:v>
                </c:pt>
                <c:pt idx="270">
                  <c:v>0.82875602999999998</c:v>
                </c:pt>
                <c:pt idx="271">
                  <c:v>1.5198035999999999</c:v>
                </c:pt>
                <c:pt idx="272">
                  <c:v>1.4208715999999999</c:v>
                </c:pt>
                <c:pt idx="273">
                  <c:v>2.2941668000000002</c:v>
                </c:pt>
                <c:pt idx="274">
                  <c:v>1.3504943</c:v>
                </c:pt>
                <c:pt idx="275">
                  <c:v>1.2903846999999999</c:v>
                </c:pt>
                <c:pt idx="276">
                  <c:v>-0.53301876999999998</c:v>
                </c:pt>
                <c:pt idx="277">
                  <c:v>-0.9434399</c:v>
                </c:pt>
                <c:pt idx="278">
                  <c:v>-2.2236642999999998</c:v>
                </c:pt>
                <c:pt idx="279">
                  <c:v>-3.9560184</c:v>
                </c:pt>
                <c:pt idx="280">
                  <c:v>-3.4690756999999999</c:v>
                </c:pt>
                <c:pt idx="281">
                  <c:v>-5.3060875000000003</c:v>
                </c:pt>
                <c:pt idx="282">
                  <c:v>-4.1443814999999997</c:v>
                </c:pt>
                <c:pt idx="283">
                  <c:v>-5.0563345000000002</c:v>
                </c:pt>
                <c:pt idx="284">
                  <c:v>-3.111691</c:v>
                </c:pt>
                <c:pt idx="285">
                  <c:v>-2.5353150000000002</c:v>
                </c:pt>
                <c:pt idx="286">
                  <c:v>-0.85960597000000005</c:v>
                </c:pt>
                <c:pt idx="287">
                  <c:v>0.59611636000000001</c:v>
                </c:pt>
                <c:pt idx="288">
                  <c:v>1.0594608000000001</c:v>
                </c:pt>
                <c:pt idx="289">
                  <c:v>1.9807277999999999</c:v>
                </c:pt>
                <c:pt idx="290">
                  <c:v>1.6977503</c:v>
                </c:pt>
                <c:pt idx="291">
                  <c:v>2.1674479999999998</c:v>
                </c:pt>
                <c:pt idx="292">
                  <c:v>1.5036780000000001</c:v>
                </c:pt>
                <c:pt idx="293">
                  <c:v>2.3476664999999999</c:v>
                </c:pt>
                <c:pt idx="294">
                  <c:v>2.0513002999999999</c:v>
                </c:pt>
                <c:pt idx="295">
                  <c:v>2.5083470000000001</c:v>
                </c:pt>
                <c:pt idx="296">
                  <c:v>2.0092365999999999</c:v>
                </c:pt>
                <c:pt idx="297">
                  <c:v>2.3760371</c:v>
                </c:pt>
                <c:pt idx="298">
                  <c:v>2.0641444</c:v>
                </c:pt>
                <c:pt idx="299">
                  <c:v>1.7673152999999999</c:v>
                </c:pt>
                <c:pt idx="300">
                  <c:v>1.6364795999999999</c:v>
                </c:pt>
                <c:pt idx="301">
                  <c:v>1.5031289000000001</c:v>
                </c:pt>
                <c:pt idx="302">
                  <c:v>1.6192222999999999</c:v>
                </c:pt>
                <c:pt idx="303">
                  <c:v>1.5668268999999999</c:v>
                </c:pt>
                <c:pt idx="304">
                  <c:v>2.5930271</c:v>
                </c:pt>
                <c:pt idx="305">
                  <c:v>2.3034604000000001</c:v>
                </c:pt>
                <c:pt idx="306">
                  <c:v>2.8219669000000001</c:v>
                </c:pt>
                <c:pt idx="307">
                  <c:v>1.8413386</c:v>
                </c:pt>
                <c:pt idx="308">
                  <c:v>1.6549045</c:v>
                </c:pt>
                <c:pt idx="309">
                  <c:v>0.35057401999999999</c:v>
                </c:pt>
                <c:pt idx="310">
                  <c:v>7.5491078000000003E-2</c:v>
                </c:pt>
                <c:pt idx="311">
                  <c:v>0.51206958000000002</c:v>
                </c:pt>
                <c:pt idx="312">
                  <c:v>0.50230348000000002</c:v>
                </c:pt>
                <c:pt idx="313">
                  <c:v>1.5316497</c:v>
                </c:pt>
                <c:pt idx="314">
                  <c:v>0.87862116000000001</c:v>
                </c:pt>
                <c:pt idx="315">
                  <c:v>0.94857484000000003</c:v>
                </c:pt>
                <c:pt idx="316">
                  <c:v>-1.0807742</c:v>
                </c:pt>
                <c:pt idx="317">
                  <c:v>-1.4260341999999999</c:v>
                </c:pt>
                <c:pt idx="318">
                  <c:v>-2.9919416999999999</c:v>
                </c:pt>
                <c:pt idx="319">
                  <c:v>-4.6757325999999999</c:v>
                </c:pt>
                <c:pt idx="320">
                  <c:v>-4.0459123000000004</c:v>
                </c:pt>
                <c:pt idx="321">
                  <c:v>-5.7787179999999996</c:v>
                </c:pt>
                <c:pt idx="322">
                  <c:v>-4.5230446000000004</c:v>
                </c:pt>
                <c:pt idx="323">
                  <c:v>-5.7093677999999999</c:v>
                </c:pt>
                <c:pt idx="324">
                  <c:v>-3.6433391999999998</c:v>
                </c:pt>
                <c:pt idx="325">
                  <c:v>-3.4969842</c:v>
                </c:pt>
                <c:pt idx="326">
                  <c:v>-1.4498842999999999</c:v>
                </c:pt>
                <c:pt idx="327">
                  <c:v>-0.42492186999999998</c:v>
                </c:pt>
                <c:pt idx="328">
                  <c:v>0.24535272</c:v>
                </c:pt>
                <c:pt idx="329">
                  <c:v>1.1622703999999999</c:v>
                </c:pt>
                <c:pt idx="330">
                  <c:v>0.99157130999999998</c:v>
                </c:pt>
                <c:pt idx="331">
                  <c:v>1.5788146000000001</c:v>
                </c:pt>
                <c:pt idx="332">
                  <c:v>1.0517733</c:v>
                </c:pt>
                <c:pt idx="333">
                  <c:v>1.9412822999999999</c:v>
                </c:pt>
                <c:pt idx="334">
                  <c:v>1.4890097</c:v>
                </c:pt>
                <c:pt idx="335">
                  <c:v>2.2245734000000001</c:v>
                </c:pt>
                <c:pt idx="336">
                  <c:v>1.5992955</c:v>
                </c:pt>
                <c:pt idx="337">
                  <c:v>2.1959062</c:v>
                </c:pt>
                <c:pt idx="338">
                  <c:v>1.7341461</c:v>
                </c:pt>
                <c:pt idx="339">
                  <c:v>1.7692394</c:v>
                </c:pt>
                <c:pt idx="340">
                  <c:v>1.5958661999999999</c:v>
                </c:pt>
                <c:pt idx="341">
                  <c:v>1.7647586</c:v>
                </c:pt>
                <c:pt idx="342">
                  <c:v>2.0640396999999999</c:v>
                </c:pt>
                <c:pt idx="343">
                  <c:v>2.404938</c:v>
                </c:pt>
                <c:pt idx="344">
                  <c:v>2.8831576999999999</c:v>
                </c:pt>
                <c:pt idx="345">
                  <c:v>2.9747710000000001</c:v>
                </c:pt>
                <c:pt idx="346">
                  <c:v>2.9557712</c:v>
                </c:pt>
                <c:pt idx="347">
                  <c:v>2.0314502999999999</c:v>
                </c:pt>
                <c:pt idx="348">
                  <c:v>2.0097835000000002</c:v>
                </c:pt>
                <c:pt idx="349">
                  <c:v>0.83780133999999995</c:v>
                </c:pt>
                <c:pt idx="350">
                  <c:v>1.2361078000000001</c:v>
                </c:pt>
                <c:pt idx="351">
                  <c:v>1.6466205</c:v>
                </c:pt>
                <c:pt idx="352">
                  <c:v>1.6152451000000001</c:v>
                </c:pt>
                <c:pt idx="353">
                  <c:v>2.2632173999999998</c:v>
                </c:pt>
                <c:pt idx="354">
                  <c:v>1.3529358</c:v>
                </c:pt>
                <c:pt idx="355">
                  <c:v>1.2560818</c:v>
                </c:pt>
                <c:pt idx="356">
                  <c:v>-0.93135988999999997</c:v>
                </c:pt>
                <c:pt idx="357">
                  <c:v>-1.1296835999999999</c:v>
                </c:pt>
                <c:pt idx="358">
                  <c:v>-2.7169492000000002</c:v>
                </c:pt>
                <c:pt idx="359">
                  <c:v>-4.2519546000000004</c:v>
                </c:pt>
                <c:pt idx="360">
                  <c:v>-3.9565942000000001</c:v>
                </c:pt>
                <c:pt idx="361">
                  <c:v>-5.8052324999999998</c:v>
                </c:pt>
                <c:pt idx="362">
                  <c:v>-4.5858631000000001</c:v>
                </c:pt>
                <c:pt idx="363">
                  <c:v>-5.7576609000000003</c:v>
                </c:pt>
                <c:pt idx="364">
                  <c:v>-3.6852968000000002</c:v>
                </c:pt>
                <c:pt idx="365">
                  <c:v>-3.4522423999999998</c:v>
                </c:pt>
                <c:pt idx="366">
                  <c:v>-1.4040868</c:v>
                </c:pt>
                <c:pt idx="367">
                  <c:v>-0.35969426999999998</c:v>
                </c:pt>
                <c:pt idx="368">
                  <c:v>0.49253227999999999</c:v>
                </c:pt>
                <c:pt idx="369">
                  <c:v>1.1347278000000001</c:v>
                </c:pt>
                <c:pt idx="370">
                  <c:v>0.87135494000000002</c:v>
                </c:pt>
                <c:pt idx="371">
                  <c:v>1.3473704</c:v>
                </c:pt>
                <c:pt idx="372">
                  <c:v>0.76426828000000002</c:v>
                </c:pt>
                <c:pt idx="373">
                  <c:v>1.6419547000000001</c:v>
                </c:pt>
                <c:pt idx="374">
                  <c:v>1.4264185</c:v>
                </c:pt>
                <c:pt idx="375">
                  <c:v>2.2092060999999998</c:v>
                </c:pt>
                <c:pt idx="376">
                  <c:v>1.525058</c:v>
                </c:pt>
                <c:pt idx="377">
                  <c:v>2.0175204</c:v>
                </c:pt>
                <c:pt idx="378">
                  <c:v>1.7031468999999999</c:v>
                </c:pt>
                <c:pt idx="379">
                  <c:v>1.7299134</c:v>
                </c:pt>
                <c:pt idx="380">
                  <c:v>1.7190407999999999</c:v>
                </c:pt>
                <c:pt idx="381">
                  <c:v>1.6100916999999999</c:v>
                </c:pt>
                <c:pt idx="382">
                  <c:v>1.8395357000000001</c:v>
                </c:pt>
                <c:pt idx="383">
                  <c:v>1.8406355000000001</c:v>
                </c:pt>
                <c:pt idx="384">
                  <c:v>2.9158211000000001</c:v>
                </c:pt>
                <c:pt idx="385">
                  <c:v>2.9233646000000002</c:v>
                </c:pt>
                <c:pt idx="386">
                  <c:v>3.3250365</c:v>
                </c:pt>
                <c:pt idx="387">
                  <c:v>2.5491142</c:v>
                </c:pt>
                <c:pt idx="388">
                  <c:v>2.2961651999999999</c:v>
                </c:pt>
                <c:pt idx="389">
                  <c:v>0.89056544999999998</c:v>
                </c:pt>
                <c:pt idx="390">
                  <c:v>1.0398175000000001</c:v>
                </c:pt>
                <c:pt idx="391">
                  <c:v>1.1758709000000001</c:v>
                </c:pt>
                <c:pt idx="392">
                  <c:v>1.5346489999999999</c:v>
                </c:pt>
                <c:pt idx="393">
                  <c:v>2.2018570999999998</c:v>
                </c:pt>
                <c:pt idx="394">
                  <c:v>1.7807394000000001</c:v>
                </c:pt>
                <c:pt idx="395">
                  <c:v>1.7709877000000001</c:v>
                </c:pt>
                <c:pt idx="396">
                  <c:v>-0.35826433000000002</c:v>
                </c:pt>
                <c:pt idx="397">
                  <c:v>-0.63704746999999995</c:v>
                </c:pt>
                <c:pt idx="398">
                  <c:v>-2.5350502000000001</c:v>
                </c:pt>
                <c:pt idx="399">
                  <c:v>-3.8221580999999998</c:v>
                </c:pt>
                <c:pt idx="400">
                  <c:v>-3.4501579000000002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7DB-4916-9AE5-271439695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1409864"/>
        <c:axId val="621410184"/>
      </c:lineChart>
      <c:catAx>
        <c:axId val="621409864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/>
                  <a:t>Time [</a:t>
                </a:r>
                <a:r>
                  <a:rPr lang="en-US" dirty="0" err="1"/>
                  <a:t>ms</a:t>
                </a:r>
                <a:r>
                  <a:rPr lang="en-US" dirty="0"/>
                  <a:t>]</a:t>
                </a:r>
              </a:p>
              <a:p>
                <a:pPr>
                  <a:defRPr/>
                </a:pPr>
                <a:r>
                  <a:rPr lang="en-US" b="1" i="1" dirty="0"/>
                  <a:t>(b)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low"/>
        <c:crossAx val="621410184"/>
        <c:crosses val="autoZero"/>
        <c:auto val="1"/>
        <c:lblAlgn val="ctr"/>
        <c:lblOffset val="100"/>
        <c:tickLblSkip val="50"/>
        <c:noMultiLvlLbl val="0"/>
      </c:catAx>
      <c:valAx>
        <c:axId val="621410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Acceleration [m/s^2]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251233352211484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21409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'80_FL'!$M$1:$M$513</c:f>
              <c:numCache>
                <c:formatCode>General</c:formatCode>
                <c:ptCount val="513"/>
                <c:pt idx="0">
                  <c:v>0</c:v>
                </c:pt>
                <c:pt idx="1">
                  <c:v>3.9100684261973644</c:v>
                </c:pt>
                <c:pt idx="2">
                  <c:v>7.8201368523947288</c:v>
                </c:pt>
                <c:pt idx="3">
                  <c:v>11.730205278592093</c:v>
                </c:pt>
                <c:pt idx="4">
                  <c:v>15.640273704789458</c:v>
                </c:pt>
                <c:pt idx="5">
                  <c:v>19.550342130986824</c:v>
                </c:pt>
                <c:pt idx="6">
                  <c:v>23.460410557184186</c:v>
                </c:pt>
                <c:pt idx="7">
                  <c:v>27.370478983381552</c:v>
                </c:pt>
                <c:pt idx="8">
                  <c:v>31.280547409578915</c:v>
                </c:pt>
                <c:pt idx="9">
                  <c:v>35.190615835776285</c:v>
                </c:pt>
                <c:pt idx="10">
                  <c:v>39.100684261973647</c:v>
                </c:pt>
                <c:pt idx="11">
                  <c:v>43.01075268817101</c:v>
                </c:pt>
                <c:pt idx="12">
                  <c:v>46.920821114368373</c:v>
                </c:pt>
                <c:pt idx="13">
                  <c:v>50.830889540565742</c:v>
                </c:pt>
                <c:pt idx="14">
                  <c:v>54.740957966763105</c:v>
                </c:pt>
                <c:pt idx="15">
                  <c:v>58.651026392960468</c:v>
                </c:pt>
                <c:pt idx="16">
                  <c:v>62.56109481915783</c:v>
                </c:pt>
                <c:pt idx="17">
                  <c:v>66.4711632453552</c:v>
                </c:pt>
                <c:pt idx="18">
                  <c:v>70.38123167155257</c:v>
                </c:pt>
                <c:pt idx="19">
                  <c:v>74.291300097749925</c:v>
                </c:pt>
                <c:pt idx="20">
                  <c:v>78.201368523947295</c:v>
                </c:pt>
                <c:pt idx="21">
                  <c:v>82.11143695014465</c:v>
                </c:pt>
                <c:pt idx="22">
                  <c:v>86.02150537634202</c:v>
                </c:pt>
                <c:pt idx="23">
                  <c:v>89.93157380253939</c:v>
                </c:pt>
                <c:pt idx="24">
                  <c:v>93.841642228736745</c:v>
                </c:pt>
                <c:pt idx="25">
                  <c:v>97.751710654934115</c:v>
                </c:pt>
                <c:pt idx="26">
                  <c:v>101.66177908113148</c:v>
                </c:pt>
                <c:pt idx="27">
                  <c:v>105.57184750732884</c:v>
                </c:pt>
                <c:pt idx="28">
                  <c:v>109.48191593352621</c:v>
                </c:pt>
                <c:pt idx="29">
                  <c:v>113.39198435972358</c:v>
                </c:pt>
                <c:pt idx="30">
                  <c:v>117.30205278592094</c:v>
                </c:pt>
                <c:pt idx="31">
                  <c:v>121.2121212121183</c:v>
                </c:pt>
                <c:pt idx="32">
                  <c:v>125.12218963831566</c:v>
                </c:pt>
                <c:pt idx="33">
                  <c:v>129.03225806451303</c:v>
                </c:pt>
                <c:pt idx="34">
                  <c:v>132.9423264907104</c:v>
                </c:pt>
                <c:pt idx="35">
                  <c:v>136.85239491690777</c:v>
                </c:pt>
                <c:pt idx="36">
                  <c:v>140.76246334310514</c:v>
                </c:pt>
                <c:pt idx="37">
                  <c:v>144.67253176930248</c:v>
                </c:pt>
                <c:pt idx="38">
                  <c:v>148.58260019549985</c:v>
                </c:pt>
                <c:pt idx="39">
                  <c:v>152.49266862169722</c:v>
                </c:pt>
                <c:pt idx="40">
                  <c:v>156.40273704789459</c:v>
                </c:pt>
                <c:pt idx="41">
                  <c:v>160.31280547409196</c:v>
                </c:pt>
                <c:pt idx="42">
                  <c:v>164.2228739002893</c:v>
                </c:pt>
                <c:pt idx="43">
                  <c:v>168.13294232648667</c:v>
                </c:pt>
                <c:pt idx="44">
                  <c:v>172.04301075268404</c:v>
                </c:pt>
                <c:pt idx="45">
                  <c:v>175.95307917888141</c:v>
                </c:pt>
                <c:pt idx="46">
                  <c:v>179.86314760507878</c:v>
                </c:pt>
                <c:pt idx="47">
                  <c:v>183.77321603127615</c:v>
                </c:pt>
                <c:pt idx="48">
                  <c:v>187.68328445747349</c:v>
                </c:pt>
                <c:pt idx="49">
                  <c:v>191.59335288367086</c:v>
                </c:pt>
                <c:pt idx="50">
                  <c:v>195.50342130986823</c:v>
                </c:pt>
                <c:pt idx="51">
                  <c:v>199.4134897360656</c:v>
                </c:pt>
                <c:pt idx="52">
                  <c:v>203.32355816226297</c:v>
                </c:pt>
                <c:pt idx="53">
                  <c:v>207.23362658846031</c:v>
                </c:pt>
                <c:pt idx="54">
                  <c:v>211.14369501465768</c:v>
                </c:pt>
                <c:pt idx="55">
                  <c:v>215.05376344085505</c:v>
                </c:pt>
                <c:pt idx="56">
                  <c:v>218.96383186705242</c:v>
                </c:pt>
                <c:pt idx="57">
                  <c:v>222.87390029324979</c:v>
                </c:pt>
                <c:pt idx="58">
                  <c:v>226.78396871944716</c:v>
                </c:pt>
                <c:pt idx="59">
                  <c:v>230.6940371456445</c:v>
                </c:pt>
                <c:pt idx="60">
                  <c:v>234.60410557184187</c:v>
                </c:pt>
                <c:pt idx="61">
                  <c:v>238.51417399803924</c:v>
                </c:pt>
                <c:pt idx="62">
                  <c:v>242.42424242423661</c:v>
                </c:pt>
                <c:pt idx="63">
                  <c:v>246.33431085043398</c:v>
                </c:pt>
                <c:pt idx="64">
                  <c:v>250.24437927663132</c:v>
                </c:pt>
                <c:pt idx="65">
                  <c:v>254.15444770282869</c:v>
                </c:pt>
                <c:pt idx="66">
                  <c:v>258.06451612902606</c:v>
                </c:pt>
                <c:pt idx="67">
                  <c:v>261.97458455522343</c:v>
                </c:pt>
                <c:pt idx="68">
                  <c:v>265.8846529814208</c:v>
                </c:pt>
                <c:pt idx="69">
                  <c:v>269.79472140761817</c:v>
                </c:pt>
                <c:pt idx="70">
                  <c:v>273.70478983381554</c:v>
                </c:pt>
                <c:pt idx="71">
                  <c:v>277.61485826001291</c:v>
                </c:pt>
                <c:pt idx="72">
                  <c:v>281.52492668621028</c:v>
                </c:pt>
                <c:pt idx="73">
                  <c:v>285.43499511240759</c:v>
                </c:pt>
                <c:pt idx="74">
                  <c:v>289.34506353860496</c:v>
                </c:pt>
                <c:pt idx="75">
                  <c:v>293.25513196480233</c:v>
                </c:pt>
                <c:pt idx="76">
                  <c:v>297.1652003909997</c:v>
                </c:pt>
                <c:pt idx="77">
                  <c:v>301.07526881719707</c:v>
                </c:pt>
                <c:pt idx="78">
                  <c:v>304.98533724339444</c:v>
                </c:pt>
                <c:pt idx="79">
                  <c:v>308.89540566959181</c:v>
                </c:pt>
                <c:pt idx="80">
                  <c:v>312.80547409578918</c:v>
                </c:pt>
                <c:pt idx="81">
                  <c:v>316.71554252198655</c:v>
                </c:pt>
                <c:pt idx="82">
                  <c:v>320.62561094818392</c:v>
                </c:pt>
                <c:pt idx="83">
                  <c:v>324.53567937438129</c:v>
                </c:pt>
                <c:pt idx="84">
                  <c:v>328.4457478005786</c:v>
                </c:pt>
                <c:pt idx="85">
                  <c:v>332.35581622677597</c:v>
                </c:pt>
                <c:pt idx="86">
                  <c:v>336.26588465297334</c:v>
                </c:pt>
                <c:pt idx="87">
                  <c:v>340.17595307917071</c:v>
                </c:pt>
                <c:pt idx="88">
                  <c:v>344.08602150536808</c:v>
                </c:pt>
                <c:pt idx="89">
                  <c:v>347.99608993156545</c:v>
                </c:pt>
                <c:pt idx="90">
                  <c:v>351.90615835776282</c:v>
                </c:pt>
                <c:pt idx="91">
                  <c:v>355.81622678396019</c:v>
                </c:pt>
                <c:pt idx="92">
                  <c:v>359.72629521015756</c:v>
                </c:pt>
                <c:pt idx="93">
                  <c:v>363.63636363635493</c:v>
                </c:pt>
                <c:pt idx="94">
                  <c:v>367.5464320625523</c:v>
                </c:pt>
                <c:pt idx="95">
                  <c:v>371.45650048874961</c:v>
                </c:pt>
                <c:pt idx="96">
                  <c:v>375.36656891494698</c:v>
                </c:pt>
                <c:pt idx="97">
                  <c:v>379.27663734114435</c:v>
                </c:pt>
                <c:pt idx="98">
                  <c:v>383.18670576734172</c:v>
                </c:pt>
                <c:pt idx="99">
                  <c:v>387.09677419353909</c:v>
                </c:pt>
                <c:pt idx="100">
                  <c:v>391.00684261973646</c:v>
                </c:pt>
                <c:pt idx="101">
                  <c:v>394.91691104593383</c:v>
                </c:pt>
                <c:pt idx="102">
                  <c:v>398.8269794721312</c:v>
                </c:pt>
                <c:pt idx="103">
                  <c:v>402.73704789832857</c:v>
                </c:pt>
                <c:pt idx="104">
                  <c:v>406.64711632452594</c:v>
                </c:pt>
                <c:pt idx="105">
                  <c:v>410.55718475072331</c:v>
                </c:pt>
                <c:pt idx="106">
                  <c:v>414.46725317692062</c:v>
                </c:pt>
                <c:pt idx="107">
                  <c:v>418.37732160311799</c:v>
                </c:pt>
                <c:pt idx="108">
                  <c:v>422.28739002931536</c:v>
                </c:pt>
                <c:pt idx="109">
                  <c:v>426.19745845551273</c:v>
                </c:pt>
                <c:pt idx="110">
                  <c:v>430.1075268817101</c:v>
                </c:pt>
                <c:pt idx="111">
                  <c:v>434.01759530790747</c:v>
                </c:pt>
                <c:pt idx="112">
                  <c:v>437.92766373410484</c:v>
                </c:pt>
                <c:pt idx="113">
                  <c:v>441.83773216030221</c:v>
                </c:pt>
                <c:pt idx="114">
                  <c:v>445.74780058649958</c:v>
                </c:pt>
                <c:pt idx="115">
                  <c:v>449.65786901269695</c:v>
                </c:pt>
                <c:pt idx="116">
                  <c:v>453.56793743889432</c:v>
                </c:pt>
                <c:pt idx="117">
                  <c:v>457.47800586509163</c:v>
                </c:pt>
                <c:pt idx="118">
                  <c:v>461.388074291289</c:v>
                </c:pt>
                <c:pt idx="119">
                  <c:v>465.29814271748637</c:v>
                </c:pt>
                <c:pt idx="120">
                  <c:v>469.20821114368374</c:v>
                </c:pt>
                <c:pt idx="121">
                  <c:v>473.11827956988111</c:v>
                </c:pt>
                <c:pt idx="122">
                  <c:v>477.02834799607848</c:v>
                </c:pt>
                <c:pt idx="123">
                  <c:v>480.93841642227585</c:v>
                </c:pt>
                <c:pt idx="124">
                  <c:v>484.84848484847322</c:v>
                </c:pt>
                <c:pt idx="125">
                  <c:v>488.75855327467059</c:v>
                </c:pt>
                <c:pt idx="126">
                  <c:v>492.66862170086796</c:v>
                </c:pt>
                <c:pt idx="127">
                  <c:v>496.57869012706533</c:v>
                </c:pt>
                <c:pt idx="128">
                  <c:v>500.48875855326264</c:v>
                </c:pt>
                <c:pt idx="129">
                  <c:v>504.39882697946001</c:v>
                </c:pt>
                <c:pt idx="130">
                  <c:v>508.30889540565738</c:v>
                </c:pt>
                <c:pt idx="131">
                  <c:v>512.21896383185481</c:v>
                </c:pt>
                <c:pt idx="132">
                  <c:v>516.12903225805212</c:v>
                </c:pt>
                <c:pt idx="133">
                  <c:v>520.03910068424955</c:v>
                </c:pt>
                <c:pt idx="134">
                  <c:v>523.94916911044686</c:v>
                </c:pt>
                <c:pt idx="135">
                  <c:v>527.85923753664417</c:v>
                </c:pt>
                <c:pt idx="136">
                  <c:v>531.7693059628416</c:v>
                </c:pt>
                <c:pt idx="137">
                  <c:v>535.67937438903891</c:v>
                </c:pt>
                <c:pt idx="138">
                  <c:v>539.58944281523634</c:v>
                </c:pt>
                <c:pt idx="139">
                  <c:v>543.49951124143365</c:v>
                </c:pt>
                <c:pt idx="140">
                  <c:v>547.40957966763108</c:v>
                </c:pt>
                <c:pt idx="141">
                  <c:v>551.31964809382839</c:v>
                </c:pt>
                <c:pt idx="142">
                  <c:v>555.22971652002582</c:v>
                </c:pt>
                <c:pt idx="143">
                  <c:v>559.13978494622313</c:v>
                </c:pt>
                <c:pt idx="144">
                  <c:v>563.04985337242056</c:v>
                </c:pt>
                <c:pt idx="145">
                  <c:v>566.95992179861787</c:v>
                </c:pt>
                <c:pt idx="146">
                  <c:v>570.86999022481518</c:v>
                </c:pt>
                <c:pt idx="147">
                  <c:v>574.78005865101261</c:v>
                </c:pt>
                <c:pt idx="148">
                  <c:v>578.69012707720992</c:v>
                </c:pt>
                <c:pt idx="149">
                  <c:v>582.60019550340735</c:v>
                </c:pt>
                <c:pt idx="150">
                  <c:v>586.51026392960466</c:v>
                </c:pt>
                <c:pt idx="151">
                  <c:v>590.42033235580209</c:v>
                </c:pt>
                <c:pt idx="152">
                  <c:v>594.3304007819994</c:v>
                </c:pt>
                <c:pt idx="153">
                  <c:v>598.24046920819683</c:v>
                </c:pt>
                <c:pt idx="154">
                  <c:v>602.15053763439414</c:v>
                </c:pt>
                <c:pt idx="155">
                  <c:v>606.06060606059157</c:v>
                </c:pt>
                <c:pt idx="156">
                  <c:v>609.97067448678888</c:v>
                </c:pt>
                <c:pt idx="157">
                  <c:v>613.88074291298619</c:v>
                </c:pt>
                <c:pt idx="158">
                  <c:v>617.79081133918362</c:v>
                </c:pt>
                <c:pt idx="159">
                  <c:v>621.70087976538093</c:v>
                </c:pt>
                <c:pt idx="160">
                  <c:v>625.61094819157836</c:v>
                </c:pt>
                <c:pt idx="161">
                  <c:v>629.52101661777567</c:v>
                </c:pt>
                <c:pt idx="162">
                  <c:v>633.4310850439731</c:v>
                </c:pt>
                <c:pt idx="163">
                  <c:v>637.34115347017041</c:v>
                </c:pt>
                <c:pt idx="164">
                  <c:v>641.25122189636784</c:v>
                </c:pt>
                <c:pt idx="165">
                  <c:v>645.16129032256515</c:v>
                </c:pt>
                <c:pt idx="166">
                  <c:v>649.07135874876258</c:v>
                </c:pt>
                <c:pt idx="167">
                  <c:v>652.98142717495989</c:v>
                </c:pt>
                <c:pt idx="168">
                  <c:v>656.8914956011572</c:v>
                </c:pt>
                <c:pt idx="169">
                  <c:v>660.80156402735463</c:v>
                </c:pt>
                <c:pt idx="170">
                  <c:v>664.71163245355194</c:v>
                </c:pt>
                <c:pt idx="171">
                  <c:v>668.62170087974937</c:v>
                </c:pt>
                <c:pt idx="172">
                  <c:v>672.53176930594668</c:v>
                </c:pt>
                <c:pt idx="173">
                  <c:v>676.44183773214411</c:v>
                </c:pt>
                <c:pt idx="174">
                  <c:v>680.35190615834142</c:v>
                </c:pt>
                <c:pt idx="175">
                  <c:v>684.26197458453885</c:v>
                </c:pt>
                <c:pt idx="176">
                  <c:v>688.17204301073616</c:v>
                </c:pt>
                <c:pt idx="177">
                  <c:v>692.08211143693359</c:v>
                </c:pt>
                <c:pt idx="178">
                  <c:v>695.9921798631309</c:v>
                </c:pt>
                <c:pt idx="179">
                  <c:v>699.90224828932821</c:v>
                </c:pt>
                <c:pt idx="180">
                  <c:v>703.81231671552564</c:v>
                </c:pt>
                <c:pt idx="181">
                  <c:v>707.72238514172295</c:v>
                </c:pt>
                <c:pt idx="182">
                  <c:v>711.63245356792038</c:v>
                </c:pt>
                <c:pt idx="183">
                  <c:v>715.54252199411769</c:v>
                </c:pt>
                <c:pt idx="184">
                  <c:v>719.45259042031512</c:v>
                </c:pt>
                <c:pt idx="185">
                  <c:v>723.36265884651243</c:v>
                </c:pt>
                <c:pt idx="186">
                  <c:v>727.27272727270986</c:v>
                </c:pt>
                <c:pt idx="187">
                  <c:v>731.18279569890717</c:v>
                </c:pt>
                <c:pt idx="188">
                  <c:v>735.0928641251046</c:v>
                </c:pt>
                <c:pt idx="189">
                  <c:v>739.00293255130191</c:v>
                </c:pt>
                <c:pt idx="190">
                  <c:v>742.91300097749922</c:v>
                </c:pt>
                <c:pt idx="191">
                  <c:v>746.82306940369665</c:v>
                </c:pt>
                <c:pt idx="192">
                  <c:v>750.73313782989396</c:v>
                </c:pt>
                <c:pt idx="193">
                  <c:v>754.64320625609139</c:v>
                </c:pt>
                <c:pt idx="194">
                  <c:v>758.5532746822887</c:v>
                </c:pt>
                <c:pt idx="195">
                  <c:v>762.46334310848613</c:v>
                </c:pt>
                <c:pt idx="196">
                  <c:v>766.37341153468344</c:v>
                </c:pt>
                <c:pt idx="197">
                  <c:v>770.28347996088087</c:v>
                </c:pt>
                <c:pt idx="198">
                  <c:v>774.19354838707818</c:v>
                </c:pt>
                <c:pt idx="199">
                  <c:v>778.10361681327561</c:v>
                </c:pt>
                <c:pt idx="200">
                  <c:v>782.01368523947292</c:v>
                </c:pt>
                <c:pt idx="201">
                  <c:v>785.92375366567023</c:v>
                </c:pt>
                <c:pt idx="202">
                  <c:v>789.83382209186766</c:v>
                </c:pt>
                <c:pt idx="203">
                  <c:v>793.74389051806497</c:v>
                </c:pt>
                <c:pt idx="204">
                  <c:v>797.6539589442624</c:v>
                </c:pt>
                <c:pt idx="205">
                  <c:v>801.56402737045971</c:v>
                </c:pt>
                <c:pt idx="206">
                  <c:v>805.47409579665714</c:v>
                </c:pt>
                <c:pt idx="207">
                  <c:v>809.38416422285445</c:v>
                </c:pt>
                <c:pt idx="208">
                  <c:v>813.29423264905188</c:v>
                </c:pt>
                <c:pt idx="209">
                  <c:v>817.20430107524919</c:v>
                </c:pt>
                <c:pt idx="210">
                  <c:v>821.11436950144662</c:v>
                </c:pt>
                <c:pt idx="211">
                  <c:v>825.02443792764393</c:v>
                </c:pt>
                <c:pt idx="212">
                  <c:v>828.93450635384124</c:v>
                </c:pt>
                <c:pt idx="213">
                  <c:v>832.84457478003867</c:v>
                </c:pt>
                <c:pt idx="214">
                  <c:v>836.75464320623598</c:v>
                </c:pt>
                <c:pt idx="215">
                  <c:v>840.66471163243341</c:v>
                </c:pt>
                <c:pt idx="216">
                  <c:v>844.57478005863072</c:v>
                </c:pt>
                <c:pt idx="217">
                  <c:v>848.48484848482815</c:v>
                </c:pt>
                <c:pt idx="218">
                  <c:v>852.39491691102546</c:v>
                </c:pt>
                <c:pt idx="219">
                  <c:v>856.30498533722289</c:v>
                </c:pt>
                <c:pt idx="220">
                  <c:v>860.2150537634202</c:v>
                </c:pt>
                <c:pt idx="221">
                  <c:v>864.12512218961763</c:v>
                </c:pt>
                <c:pt idx="222">
                  <c:v>868.03519061581494</c:v>
                </c:pt>
                <c:pt idx="223">
                  <c:v>871.94525904201225</c:v>
                </c:pt>
                <c:pt idx="224">
                  <c:v>875.85532746820968</c:v>
                </c:pt>
                <c:pt idx="225">
                  <c:v>879.76539589440699</c:v>
                </c:pt>
                <c:pt idx="226">
                  <c:v>883.67546432060442</c:v>
                </c:pt>
                <c:pt idx="227">
                  <c:v>887.58553274680173</c:v>
                </c:pt>
                <c:pt idx="228">
                  <c:v>891.49560117299916</c:v>
                </c:pt>
                <c:pt idx="229">
                  <c:v>895.40566959919647</c:v>
                </c:pt>
                <c:pt idx="230">
                  <c:v>899.3157380253939</c:v>
                </c:pt>
                <c:pt idx="231">
                  <c:v>903.22580645159121</c:v>
                </c:pt>
                <c:pt idx="232">
                  <c:v>907.13587487778864</c:v>
                </c:pt>
                <c:pt idx="233">
                  <c:v>911.04594330398595</c:v>
                </c:pt>
                <c:pt idx="234">
                  <c:v>914.95601173018326</c:v>
                </c:pt>
                <c:pt idx="235">
                  <c:v>918.86608015638069</c:v>
                </c:pt>
                <c:pt idx="236">
                  <c:v>922.776148582578</c:v>
                </c:pt>
                <c:pt idx="237">
                  <c:v>926.68621700877543</c:v>
                </c:pt>
                <c:pt idx="238">
                  <c:v>930.59628543497274</c:v>
                </c:pt>
                <c:pt idx="239">
                  <c:v>934.50635386117017</c:v>
                </c:pt>
                <c:pt idx="240">
                  <c:v>938.41642228736748</c:v>
                </c:pt>
                <c:pt idx="241">
                  <c:v>942.32649071356491</c:v>
                </c:pt>
                <c:pt idx="242">
                  <c:v>946.23655913976222</c:v>
                </c:pt>
                <c:pt idx="243">
                  <c:v>950.14662756595965</c:v>
                </c:pt>
                <c:pt idx="244">
                  <c:v>954.05669599215696</c:v>
                </c:pt>
                <c:pt idx="245">
                  <c:v>957.96676441835427</c:v>
                </c:pt>
                <c:pt idx="246">
                  <c:v>961.8768328445517</c:v>
                </c:pt>
                <c:pt idx="247">
                  <c:v>965.78690127074901</c:v>
                </c:pt>
                <c:pt idx="248">
                  <c:v>969.69696969694644</c:v>
                </c:pt>
                <c:pt idx="249">
                  <c:v>973.60703812314375</c:v>
                </c:pt>
                <c:pt idx="250">
                  <c:v>977.51710654934118</c:v>
                </c:pt>
                <c:pt idx="251">
                  <c:v>981.42717497553849</c:v>
                </c:pt>
                <c:pt idx="252">
                  <c:v>985.33724340173592</c:v>
                </c:pt>
                <c:pt idx="253">
                  <c:v>989.24731182793323</c:v>
                </c:pt>
                <c:pt idx="254">
                  <c:v>993.15738025413066</c:v>
                </c:pt>
                <c:pt idx="255">
                  <c:v>997.06744868032797</c:v>
                </c:pt>
                <c:pt idx="256">
                  <c:v>1000.9775171065253</c:v>
                </c:pt>
                <c:pt idx="257">
                  <c:v>1004.8875855327227</c:v>
                </c:pt>
                <c:pt idx="258">
                  <c:v>1008.79765395892</c:v>
                </c:pt>
                <c:pt idx="259">
                  <c:v>1012.7077223851174</c:v>
                </c:pt>
                <c:pt idx="260">
                  <c:v>1016.6177908113148</c:v>
                </c:pt>
                <c:pt idx="261">
                  <c:v>1020.5278592375122</c:v>
                </c:pt>
                <c:pt idx="262">
                  <c:v>1024.4379276637096</c:v>
                </c:pt>
                <c:pt idx="263">
                  <c:v>1028.3479960899069</c:v>
                </c:pt>
                <c:pt idx="264">
                  <c:v>1032.2580645161042</c:v>
                </c:pt>
                <c:pt idx="265">
                  <c:v>1036.1681329423016</c:v>
                </c:pt>
                <c:pt idx="266">
                  <c:v>1040.0782013684991</c:v>
                </c:pt>
                <c:pt idx="267">
                  <c:v>1043.9882697946964</c:v>
                </c:pt>
                <c:pt idx="268">
                  <c:v>1047.8983382208937</c:v>
                </c:pt>
                <c:pt idx="269">
                  <c:v>1051.808406647091</c:v>
                </c:pt>
                <c:pt idx="270">
                  <c:v>1055.7184750732883</c:v>
                </c:pt>
                <c:pt idx="271">
                  <c:v>1059.6285434994859</c:v>
                </c:pt>
                <c:pt idx="272">
                  <c:v>1063.5386119256832</c:v>
                </c:pt>
                <c:pt idx="273">
                  <c:v>1067.4486803518805</c:v>
                </c:pt>
                <c:pt idx="274">
                  <c:v>1071.3587487780778</c:v>
                </c:pt>
                <c:pt idx="275">
                  <c:v>1075.2688172042754</c:v>
                </c:pt>
                <c:pt idx="276">
                  <c:v>1079.1788856304727</c:v>
                </c:pt>
                <c:pt idx="277">
                  <c:v>1083.08895405667</c:v>
                </c:pt>
                <c:pt idx="278">
                  <c:v>1086.9990224828673</c:v>
                </c:pt>
                <c:pt idx="279">
                  <c:v>1090.9090909090646</c:v>
                </c:pt>
                <c:pt idx="280">
                  <c:v>1094.8191593352622</c:v>
                </c:pt>
                <c:pt idx="281">
                  <c:v>1098.7292277614595</c:v>
                </c:pt>
                <c:pt idx="282">
                  <c:v>1102.6392961876568</c:v>
                </c:pt>
                <c:pt idx="283">
                  <c:v>1106.5493646138541</c:v>
                </c:pt>
                <c:pt idx="284">
                  <c:v>1110.4594330400516</c:v>
                </c:pt>
                <c:pt idx="285">
                  <c:v>1114.3695014662489</c:v>
                </c:pt>
                <c:pt idx="286">
                  <c:v>1118.2795698924463</c:v>
                </c:pt>
                <c:pt idx="287">
                  <c:v>1122.1896383186436</c:v>
                </c:pt>
                <c:pt idx="288">
                  <c:v>1126.0997067448411</c:v>
                </c:pt>
                <c:pt idx="289">
                  <c:v>1130.0097751710384</c:v>
                </c:pt>
                <c:pt idx="290">
                  <c:v>1133.9198435972357</c:v>
                </c:pt>
                <c:pt idx="291">
                  <c:v>1137.8299120234331</c:v>
                </c:pt>
                <c:pt idx="292">
                  <c:v>1141.7399804496304</c:v>
                </c:pt>
                <c:pt idx="293">
                  <c:v>1145.6500488758279</c:v>
                </c:pt>
                <c:pt idx="294">
                  <c:v>1149.5601173020252</c:v>
                </c:pt>
                <c:pt idx="295">
                  <c:v>1153.4701857282225</c:v>
                </c:pt>
                <c:pt idx="296">
                  <c:v>1157.3802541544198</c:v>
                </c:pt>
                <c:pt idx="297">
                  <c:v>1161.2903225806174</c:v>
                </c:pt>
                <c:pt idx="298">
                  <c:v>1165.2003910068147</c:v>
                </c:pt>
                <c:pt idx="299">
                  <c:v>1169.110459433012</c:v>
                </c:pt>
                <c:pt idx="300">
                  <c:v>1173.0205278592093</c:v>
                </c:pt>
                <c:pt idx="301">
                  <c:v>1176.9305962854066</c:v>
                </c:pt>
                <c:pt idx="302">
                  <c:v>1180.8406647116042</c:v>
                </c:pt>
                <c:pt idx="303">
                  <c:v>1184.7507331378015</c:v>
                </c:pt>
                <c:pt idx="304">
                  <c:v>1188.6608015639988</c:v>
                </c:pt>
                <c:pt idx="305">
                  <c:v>1192.5708699901961</c:v>
                </c:pt>
                <c:pt idx="306">
                  <c:v>1196.4809384163937</c:v>
                </c:pt>
                <c:pt idx="307">
                  <c:v>1200.391006842591</c:v>
                </c:pt>
                <c:pt idx="308">
                  <c:v>1204.3010752687883</c:v>
                </c:pt>
                <c:pt idx="309">
                  <c:v>1208.2111436949856</c:v>
                </c:pt>
                <c:pt idx="310">
                  <c:v>1212.1212121211831</c:v>
                </c:pt>
                <c:pt idx="311">
                  <c:v>1216.0312805473804</c:v>
                </c:pt>
                <c:pt idx="312">
                  <c:v>1219.9413489735778</c:v>
                </c:pt>
                <c:pt idx="313">
                  <c:v>1223.8514173997751</c:v>
                </c:pt>
                <c:pt idx="314">
                  <c:v>1227.7614858259724</c:v>
                </c:pt>
                <c:pt idx="315">
                  <c:v>1231.6715542521699</c:v>
                </c:pt>
                <c:pt idx="316">
                  <c:v>1235.5816226783672</c:v>
                </c:pt>
                <c:pt idx="317">
                  <c:v>1239.4916911045646</c:v>
                </c:pt>
                <c:pt idx="318">
                  <c:v>1243.4017595307619</c:v>
                </c:pt>
                <c:pt idx="319">
                  <c:v>1247.3118279569594</c:v>
                </c:pt>
                <c:pt idx="320">
                  <c:v>1251.2218963831567</c:v>
                </c:pt>
                <c:pt idx="321">
                  <c:v>1255.131964809354</c:v>
                </c:pt>
                <c:pt idx="322">
                  <c:v>1259.0420332355513</c:v>
                </c:pt>
                <c:pt idx="323">
                  <c:v>1262.9521016617487</c:v>
                </c:pt>
                <c:pt idx="324">
                  <c:v>1266.8621700879462</c:v>
                </c:pt>
                <c:pt idx="325">
                  <c:v>1270.7722385141435</c:v>
                </c:pt>
                <c:pt idx="326">
                  <c:v>1274.6823069403408</c:v>
                </c:pt>
                <c:pt idx="327">
                  <c:v>1278.5923753665381</c:v>
                </c:pt>
                <c:pt idx="328">
                  <c:v>1282.5024437927357</c:v>
                </c:pt>
                <c:pt idx="329">
                  <c:v>1286.412512218933</c:v>
                </c:pt>
                <c:pt idx="330">
                  <c:v>1290.3225806451303</c:v>
                </c:pt>
                <c:pt idx="331">
                  <c:v>1294.2326490713276</c:v>
                </c:pt>
                <c:pt idx="332">
                  <c:v>1298.1427174975252</c:v>
                </c:pt>
                <c:pt idx="333">
                  <c:v>1302.0527859237225</c:v>
                </c:pt>
                <c:pt idx="334">
                  <c:v>1305.9628543499198</c:v>
                </c:pt>
                <c:pt idx="335">
                  <c:v>1309.8729227761171</c:v>
                </c:pt>
                <c:pt idx="336">
                  <c:v>1313.7829912023144</c:v>
                </c:pt>
                <c:pt idx="337">
                  <c:v>1317.6930596285119</c:v>
                </c:pt>
                <c:pt idx="338">
                  <c:v>1321.6031280547093</c:v>
                </c:pt>
                <c:pt idx="339">
                  <c:v>1325.5131964809066</c:v>
                </c:pt>
                <c:pt idx="340">
                  <c:v>1329.4232649071039</c:v>
                </c:pt>
                <c:pt idx="341">
                  <c:v>1333.3333333333014</c:v>
                </c:pt>
                <c:pt idx="342">
                  <c:v>1337.2434017594987</c:v>
                </c:pt>
                <c:pt idx="343">
                  <c:v>1341.1534701856961</c:v>
                </c:pt>
                <c:pt idx="344">
                  <c:v>1345.0635386118934</c:v>
                </c:pt>
                <c:pt idx="345">
                  <c:v>1348.9736070380907</c:v>
                </c:pt>
                <c:pt idx="346">
                  <c:v>1352.8836754642882</c:v>
                </c:pt>
                <c:pt idx="347">
                  <c:v>1356.7937438904855</c:v>
                </c:pt>
                <c:pt idx="348">
                  <c:v>1360.7038123166828</c:v>
                </c:pt>
                <c:pt idx="349">
                  <c:v>1364.6138807428802</c:v>
                </c:pt>
                <c:pt idx="350">
                  <c:v>1368.5239491690777</c:v>
                </c:pt>
                <c:pt idx="351">
                  <c:v>1372.434017595275</c:v>
                </c:pt>
                <c:pt idx="352">
                  <c:v>1376.3440860214723</c:v>
                </c:pt>
                <c:pt idx="353">
                  <c:v>1380.2541544476696</c:v>
                </c:pt>
                <c:pt idx="354">
                  <c:v>1384.1642228738672</c:v>
                </c:pt>
                <c:pt idx="355">
                  <c:v>1388.0742913000645</c:v>
                </c:pt>
                <c:pt idx="356">
                  <c:v>1391.9843597262618</c:v>
                </c:pt>
                <c:pt idx="357">
                  <c:v>1395.8944281524591</c:v>
                </c:pt>
                <c:pt idx="358">
                  <c:v>1399.8044965786564</c:v>
                </c:pt>
                <c:pt idx="359">
                  <c:v>1403.714565004854</c:v>
                </c:pt>
                <c:pt idx="360">
                  <c:v>1407.6246334310513</c:v>
                </c:pt>
                <c:pt idx="361">
                  <c:v>1411.5347018572486</c:v>
                </c:pt>
                <c:pt idx="362">
                  <c:v>1415.4447702834459</c:v>
                </c:pt>
                <c:pt idx="363">
                  <c:v>1419.3548387096434</c:v>
                </c:pt>
                <c:pt idx="364">
                  <c:v>1423.2649071358408</c:v>
                </c:pt>
                <c:pt idx="365">
                  <c:v>1427.1749755620381</c:v>
                </c:pt>
                <c:pt idx="366">
                  <c:v>1431.0850439882354</c:v>
                </c:pt>
                <c:pt idx="367">
                  <c:v>1434.9951124144327</c:v>
                </c:pt>
                <c:pt idx="368">
                  <c:v>1438.9051808406302</c:v>
                </c:pt>
                <c:pt idx="369">
                  <c:v>1442.8152492668275</c:v>
                </c:pt>
                <c:pt idx="370">
                  <c:v>1446.7253176930249</c:v>
                </c:pt>
                <c:pt idx="371">
                  <c:v>1450.6353861192222</c:v>
                </c:pt>
                <c:pt idx="372">
                  <c:v>1454.5454545454197</c:v>
                </c:pt>
                <c:pt idx="373">
                  <c:v>1458.455522971617</c:v>
                </c:pt>
                <c:pt idx="374">
                  <c:v>1462.3655913978143</c:v>
                </c:pt>
                <c:pt idx="375">
                  <c:v>1466.2756598240117</c:v>
                </c:pt>
                <c:pt idx="376">
                  <c:v>1470.1857282502092</c:v>
                </c:pt>
                <c:pt idx="377">
                  <c:v>1474.0957966764065</c:v>
                </c:pt>
                <c:pt idx="378">
                  <c:v>1478.0058651026038</c:v>
                </c:pt>
                <c:pt idx="379">
                  <c:v>1481.9159335288011</c:v>
                </c:pt>
                <c:pt idx="380">
                  <c:v>1485.8260019549984</c:v>
                </c:pt>
                <c:pt idx="381">
                  <c:v>1489.736070381196</c:v>
                </c:pt>
                <c:pt idx="382">
                  <c:v>1493.6461388073933</c:v>
                </c:pt>
                <c:pt idx="383">
                  <c:v>1497.5562072335906</c:v>
                </c:pt>
                <c:pt idx="384">
                  <c:v>1501.4662756597879</c:v>
                </c:pt>
                <c:pt idx="385">
                  <c:v>1505.3763440859855</c:v>
                </c:pt>
                <c:pt idx="386">
                  <c:v>1509.2864125121828</c:v>
                </c:pt>
                <c:pt idx="387">
                  <c:v>1513.1964809383801</c:v>
                </c:pt>
                <c:pt idx="388">
                  <c:v>1517.1065493645774</c:v>
                </c:pt>
                <c:pt idx="389">
                  <c:v>1521.0166177907747</c:v>
                </c:pt>
                <c:pt idx="390">
                  <c:v>1524.9266862169723</c:v>
                </c:pt>
                <c:pt idx="391">
                  <c:v>1528.8367546431696</c:v>
                </c:pt>
                <c:pt idx="392">
                  <c:v>1532.7468230693669</c:v>
                </c:pt>
                <c:pt idx="393">
                  <c:v>1536.6568914955642</c:v>
                </c:pt>
                <c:pt idx="394">
                  <c:v>1540.5669599217617</c:v>
                </c:pt>
                <c:pt idx="395">
                  <c:v>1544.477028347959</c:v>
                </c:pt>
                <c:pt idx="396">
                  <c:v>1548.3870967741564</c:v>
                </c:pt>
                <c:pt idx="397">
                  <c:v>1552.2971652003537</c:v>
                </c:pt>
                <c:pt idx="398">
                  <c:v>1556.2072336265512</c:v>
                </c:pt>
                <c:pt idx="399">
                  <c:v>1560.1173020527485</c:v>
                </c:pt>
                <c:pt idx="400">
                  <c:v>1564.0273704789458</c:v>
                </c:pt>
                <c:pt idx="401">
                  <c:v>1567.9374389051432</c:v>
                </c:pt>
                <c:pt idx="402">
                  <c:v>1571.8475073313405</c:v>
                </c:pt>
                <c:pt idx="403">
                  <c:v>1575.757575757538</c:v>
                </c:pt>
                <c:pt idx="404">
                  <c:v>1579.6676441837353</c:v>
                </c:pt>
                <c:pt idx="405">
                  <c:v>1583.5777126099326</c:v>
                </c:pt>
                <c:pt idx="406">
                  <c:v>1587.4877810361299</c:v>
                </c:pt>
                <c:pt idx="407">
                  <c:v>1591.3978494623275</c:v>
                </c:pt>
                <c:pt idx="408">
                  <c:v>1595.3079178885248</c:v>
                </c:pt>
                <c:pt idx="409">
                  <c:v>1599.2179863147221</c:v>
                </c:pt>
                <c:pt idx="410">
                  <c:v>1603.1280547409194</c:v>
                </c:pt>
                <c:pt idx="411">
                  <c:v>1607.0381231671167</c:v>
                </c:pt>
                <c:pt idx="412">
                  <c:v>1610.9481915933143</c:v>
                </c:pt>
                <c:pt idx="413">
                  <c:v>1614.8582600195116</c:v>
                </c:pt>
                <c:pt idx="414">
                  <c:v>1618.7683284457089</c:v>
                </c:pt>
                <c:pt idx="415">
                  <c:v>1622.6783968719062</c:v>
                </c:pt>
                <c:pt idx="416">
                  <c:v>1626.5884652981038</c:v>
                </c:pt>
                <c:pt idx="417">
                  <c:v>1630.4985337243011</c:v>
                </c:pt>
                <c:pt idx="418">
                  <c:v>1634.4086021504984</c:v>
                </c:pt>
                <c:pt idx="419">
                  <c:v>1638.3186705766957</c:v>
                </c:pt>
                <c:pt idx="420">
                  <c:v>1642.2287390028932</c:v>
                </c:pt>
                <c:pt idx="421">
                  <c:v>1646.1388074290905</c:v>
                </c:pt>
                <c:pt idx="422">
                  <c:v>1650.0488758552879</c:v>
                </c:pt>
                <c:pt idx="423">
                  <c:v>1653.9589442814852</c:v>
                </c:pt>
                <c:pt idx="424">
                  <c:v>1657.8690127076825</c:v>
                </c:pt>
                <c:pt idx="425">
                  <c:v>1661.77908113388</c:v>
                </c:pt>
                <c:pt idx="426">
                  <c:v>1665.6891495600773</c:v>
                </c:pt>
                <c:pt idx="427">
                  <c:v>1669.5992179862747</c:v>
                </c:pt>
                <c:pt idx="428">
                  <c:v>1673.509286412472</c:v>
                </c:pt>
                <c:pt idx="429">
                  <c:v>1677.4193548386695</c:v>
                </c:pt>
                <c:pt idx="430">
                  <c:v>1681.3294232648668</c:v>
                </c:pt>
                <c:pt idx="431">
                  <c:v>1685.2394916910641</c:v>
                </c:pt>
                <c:pt idx="432">
                  <c:v>1689.1495601172614</c:v>
                </c:pt>
                <c:pt idx="433">
                  <c:v>1693.0596285434588</c:v>
                </c:pt>
                <c:pt idx="434">
                  <c:v>1696.9696969696563</c:v>
                </c:pt>
                <c:pt idx="435">
                  <c:v>1700.8797653958536</c:v>
                </c:pt>
                <c:pt idx="436">
                  <c:v>1704.7898338220509</c:v>
                </c:pt>
                <c:pt idx="437">
                  <c:v>1708.6999022482482</c:v>
                </c:pt>
                <c:pt idx="438">
                  <c:v>1712.6099706744458</c:v>
                </c:pt>
                <c:pt idx="439">
                  <c:v>1716.5200391006431</c:v>
                </c:pt>
                <c:pt idx="440">
                  <c:v>1720.4301075268404</c:v>
                </c:pt>
                <c:pt idx="441">
                  <c:v>1724.3401759530377</c:v>
                </c:pt>
                <c:pt idx="442">
                  <c:v>1728.2502443792353</c:v>
                </c:pt>
                <c:pt idx="443">
                  <c:v>1732.1603128054326</c:v>
                </c:pt>
                <c:pt idx="444">
                  <c:v>1736.0703812316299</c:v>
                </c:pt>
                <c:pt idx="445">
                  <c:v>1739.9804496578272</c:v>
                </c:pt>
                <c:pt idx="446">
                  <c:v>1743.8905180840245</c:v>
                </c:pt>
                <c:pt idx="447">
                  <c:v>1747.800586510222</c:v>
                </c:pt>
                <c:pt idx="448">
                  <c:v>1751.7106549364194</c:v>
                </c:pt>
                <c:pt idx="449">
                  <c:v>1755.6207233626167</c:v>
                </c:pt>
                <c:pt idx="450">
                  <c:v>1759.530791788814</c:v>
                </c:pt>
                <c:pt idx="451">
                  <c:v>1763.4408602150115</c:v>
                </c:pt>
                <c:pt idx="452">
                  <c:v>1767.3509286412088</c:v>
                </c:pt>
                <c:pt idx="453">
                  <c:v>1771.2609970674062</c:v>
                </c:pt>
                <c:pt idx="454">
                  <c:v>1775.1710654936035</c:v>
                </c:pt>
                <c:pt idx="455">
                  <c:v>1779.081133919801</c:v>
                </c:pt>
                <c:pt idx="456">
                  <c:v>1782.9912023459983</c:v>
                </c:pt>
                <c:pt idx="457">
                  <c:v>1786.9012707721956</c:v>
                </c:pt>
                <c:pt idx="458">
                  <c:v>1790.8113391983929</c:v>
                </c:pt>
                <c:pt idx="459">
                  <c:v>1794.7214076245903</c:v>
                </c:pt>
                <c:pt idx="460">
                  <c:v>1798.6314760507878</c:v>
                </c:pt>
                <c:pt idx="461">
                  <c:v>1802.5415444769851</c:v>
                </c:pt>
                <c:pt idx="462">
                  <c:v>1806.4516129031824</c:v>
                </c:pt>
                <c:pt idx="463">
                  <c:v>1810.3616813293797</c:v>
                </c:pt>
                <c:pt idx="464">
                  <c:v>1814.2717497555773</c:v>
                </c:pt>
                <c:pt idx="465">
                  <c:v>1818.1818181817746</c:v>
                </c:pt>
                <c:pt idx="466">
                  <c:v>1822.0918866079719</c:v>
                </c:pt>
                <c:pt idx="467">
                  <c:v>1826.0019550341692</c:v>
                </c:pt>
                <c:pt idx="468">
                  <c:v>1829.9120234603665</c:v>
                </c:pt>
                <c:pt idx="469">
                  <c:v>1833.8220918865641</c:v>
                </c:pt>
                <c:pt idx="470">
                  <c:v>1837.7321603127614</c:v>
                </c:pt>
                <c:pt idx="471">
                  <c:v>1841.6422287389587</c:v>
                </c:pt>
                <c:pt idx="472">
                  <c:v>1845.552297165156</c:v>
                </c:pt>
                <c:pt idx="473">
                  <c:v>1849.4623655913535</c:v>
                </c:pt>
                <c:pt idx="474">
                  <c:v>1853.3724340175509</c:v>
                </c:pt>
                <c:pt idx="475">
                  <c:v>1857.2825024437482</c:v>
                </c:pt>
                <c:pt idx="476">
                  <c:v>1861.1925708699455</c:v>
                </c:pt>
                <c:pt idx="477">
                  <c:v>1865.102639296143</c:v>
                </c:pt>
                <c:pt idx="478">
                  <c:v>1869.0127077223403</c:v>
                </c:pt>
                <c:pt idx="479">
                  <c:v>1872.9227761485377</c:v>
                </c:pt>
                <c:pt idx="480">
                  <c:v>1876.832844574735</c:v>
                </c:pt>
                <c:pt idx="481">
                  <c:v>1880.7429130009323</c:v>
                </c:pt>
                <c:pt idx="482">
                  <c:v>1884.6529814271298</c:v>
                </c:pt>
                <c:pt idx="483">
                  <c:v>1888.5630498533271</c:v>
                </c:pt>
                <c:pt idx="484">
                  <c:v>1892.4731182795244</c:v>
                </c:pt>
                <c:pt idx="485">
                  <c:v>1896.3831867057218</c:v>
                </c:pt>
                <c:pt idx="486">
                  <c:v>1900.2932551319193</c:v>
                </c:pt>
                <c:pt idx="487">
                  <c:v>1904.2033235581166</c:v>
                </c:pt>
                <c:pt idx="488">
                  <c:v>1908.1133919843139</c:v>
                </c:pt>
                <c:pt idx="489">
                  <c:v>1912.0234604105112</c:v>
                </c:pt>
                <c:pt idx="490">
                  <c:v>1915.9335288367085</c:v>
                </c:pt>
                <c:pt idx="491">
                  <c:v>1919.8435972629061</c:v>
                </c:pt>
                <c:pt idx="492">
                  <c:v>1923.7536656891034</c:v>
                </c:pt>
                <c:pt idx="493">
                  <c:v>1927.6637341153007</c:v>
                </c:pt>
                <c:pt idx="494">
                  <c:v>1931.573802541498</c:v>
                </c:pt>
                <c:pt idx="495">
                  <c:v>1935.4838709676956</c:v>
                </c:pt>
                <c:pt idx="496">
                  <c:v>1939.3939393938929</c:v>
                </c:pt>
                <c:pt idx="497">
                  <c:v>1943.3040078200902</c:v>
                </c:pt>
                <c:pt idx="498">
                  <c:v>1947.2140762462875</c:v>
                </c:pt>
                <c:pt idx="499">
                  <c:v>1951.124144672485</c:v>
                </c:pt>
                <c:pt idx="500">
                  <c:v>1955.0342130986824</c:v>
                </c:pt>
                <c:pt idx="501">
                  <c:v>1958.9442815248797</c:v>
                </c:pt>
                <c:pt idx="502">
                  <c:v>1962.854349951077</c:v>
                </c:pt>
                <c:pt idx="503">
                  <c:v>1966.7644183772743</c:v>
                </c:pt>
                <c:pt idx="504">
                  <c:v>1970.6744868034718</c:v>
                </c:pt>
                <c:pt idx="505">
                  <c:v>1974.5845552296691</c:v>
                </c:pt>
                <c:pt idx="506">
                  <c:v>1978.4946236558665</c:v>
                </c:pt>
                <c:pt idx="507">
                  <c:v>1982.4046920820638</c:v>
                </c:pt>
                <c:pt idx="508">
                  <c:v>1986.3147605082613</c:v>
                </c:pt>
                <c:pt idx="509">
                  <c:v>1990.2248289344586</c:v>
                </c:pt>
                <c:pt idx="510">
                  <c:v>1994.1348973606559</c:v>
                </c:pt>
                <c:pt idx="511">
                  <c:v>1998.0449657868533</c:v>
                </c:pt>
                <c:pt idx="512">
                  <c:v>2001.9550342130506</c:v>
                </c:pt>
              </c:numCache>
            </c:numRef>
          </c:cat>
          <c:val>
            <c:numRef>
              <c:f>'80_FL'!$L$1:$L$200</c:f>
              <c:numCache>
                <c:formatCode>General</c:formatCode>
                <c:ptCount val="200"/>
                <c:pt idx="0">
                  <c:v>1</c:v>
                </c:pt>
                <c:pt idx="1">
                  <c:v>480.01407732209998</c:v>
                </c:pt>
                <c:pt idx="2">
                  <c:v>34.074423329304281</c:v>
                </c:pt>
                <c:pt idx="3">
                  <c:v>21.61997100693571</c:v>
                </c:pt>
                <c:pt idx="4">
                  <c:v>22.639760038060178</c:v>
                </c:pt>
                <c:pt idx="5">
                  <c:v>19.520711668407429</c:v>
                </c:pt>
                <c:pt idx="6">
                  <c:v>20.199855214172679</c:v>
                </c:pt>
                <c:pt idx="7">
                  <c:v>31.771548435489922</c:v>
                </c:pt>
                <c:pt idx="8">
                  <c:v>32.579545888108974</c:v>
                </c:pt>
                <c:pt idx="9">
                  <c:v>37.920204089246852</c:v>
                </c:pt>
                <c:pt idx="10">
                  <c:v>25.356969164994542</c:v>
                </c:pt>
                <c:pt idx="11">
                  <c:v>17.40877638528681</c:v>
                </c:pt>
                <c:pt idx="12">
                  <c:v>60.915336532058632</c:v>
                </c:pt>
                <c:pt idx="13">
                  <c:v>52.310868832197585</c:v>
                </c:pt>
                <c:pt idx="14">
                  <c:v>76.211710275500494</c:v>
                </c:pt>
                <c:pt idx="15">
                  <c:v>31.251739801213088</c:v>
                </c:pt>
                <c:pt idx="16">
                  <c:v>50.380975514167524</c:v>
                </c:pt>
                <c:pt idx="17">
                  <c:v>53.782436198977408</c:v>
                </c:pt>
                <c:pt idx="18">
                  <c:v>52.668800082977128</c:v>
                </c:pt>
                <c:pt idx="19">
                  <c:v>87.277982752660165</c:v>
                </c:pt>
                <c:pt idx="20">
                  <c:v>151.32048825880466</c:v>
                </c:pt>
                <c:pt idx="21">
                  <c:v>166.85202882584193</c:v>
                </c:pt>
                <c:pt idx="22">
                  <c:v>105.81809207605633</c:v>
                </c:pt>
                <c:pt idx="23">
                  <c:v>121.53154915420785</c:v>
                </c:pt>
                <c:pt idx="24">
                  <c:v>172.1933620423421</c:v>
                </c:pt>
                <c:pt idx="25">
                  <c:v>273.76696841625824</c:v>
                </c:pt>
                <c:pt idx="26">
                  <c:v>769.21820111102568</c:v>
                </c:pt>
                <c:pt idx="27">
                  <c:v>1184.1261897026341</c:v>
                </c:pt>
                <c:pt idx="28">
                  <c:v>334.71404007101711</c:v>
                </c:pt>
                <c:pt idx="29">
                  <c:v>204.07676742675102</c:v>
                </c:pt>
                <c:pt idx="30">
                  <c:v>131.1594555170943</c:v>
                </c:pt>
                <c:pt idx="31">
                  <c:v>108.13876854733805</c:v>
                </c:pt>
                <c:pt idx="32">
                  <c:v>102.75143322337502</c:v>
                </c:pt>
                <c:pt idx="33">
                  <c:v>75.874074096937704</c:v>
                </c:pt>
                <c:pt idx="34">
                  <c:v>66.223893258880921</c:v>
                </c:pt>
                <c:pt idx="35">
                  <c:v>57.264305575616227</c:v>
                </c:pt>
                <c:pt idx="36">
                  <c:v>58.812046162855211</c:v>
                </c:pt>
                <c:pt idx="37">
                  <c:v>47.021848334142135</c:v>
                </c:pt>
                <c:pt idx="38">
                  <c:v>50.034440151893065</c:v>
                </c:pt>
                <c:pt idx="39">
                  <c:v>43.967717748304992</c:v>
                </c:pt>
                <c:pt idx="40">
                  <c:v>35.81817984337664</c:v>
                </c:pt>
                <c:pt idx="41">
                  <c:v>39.47710497272648</c:v>
                </c:pt>
                <c:pt idx="42">
                  <c:v>41.605942789669882</c:v>
                </c:pt>
                <c:pt idx="43">
                  <c:v>38.742362502287563</c:v>
                </c:pt>
                <c:pt idx="44">
                  <c:v>36.023254541199883</c:v>
                </c:pt>
                <c:pt idx="45">
                  <c:v>30.435984736142117</c:v>
                </c:pt>
                <c:pt idx="46">
                  <c:v>40.342481993799801</c:v>
                </c:pt>
                <c:pt idx="47">
                  <c:v>38.114656528435731</c:v>
                </c:pt>
                <c:pt idx="48">
                  <c:v>41.69289217091773</c:v>
                </c:pt>
                <c:pt idx="49">
                  <c:v>42.834214267846278</c:v>
                </c:pt>
                <c:pt idx="50">
                  <c:v>49.994013733435253</c:v>
                </c:pt>
                <c:pt idx="51">
                  <c:v>76.282962858166627</c:v>
                </c:pt>
                <c:pt idx="52">
                  <c:v>363.61595076932258</c:v>
                </c:pt>
                <c:pt idx="53">
                  <c:v>77.785800234433253</c:v>
                </c:pt>
                <c:pt idx="54">
                  <c:v>29.014502414424964</c:v>
                </c:pt>
                <c:pt idx="55">
                  <c:v>18.879924022079699</c:v>
                </c:pt>
                <c:pt idx="56">
                  <c:v>11.367027360760638</c:v>
                </c:pt>
                <c:pt idx="57">
                  <c:v>9.3338315715401272</c:v>
                </c:pt>
                <c:pt idx="58">
                  <c:v>11.453742621994506</c:v>
                </c:pt>
                <c:pt idx="59">
                  <c:v>11.597274206629454</c:v>
                </c:pt>
                <c:pt idx="60">
                  <c:v>15.159699816051836</c:v>
                </c:pt>
                <c:pt idx="61">
                  <c:v>15.603738682674761</c:v>
                </c:pt>
                <c:pt idx="62">
                  <c:v>14.733811889357705</c:v>
                </c:pt>
                <c:pt idx="63">
                  <c:v>13.304834951506121</c:v>
                </c:pt>
                <c:pt idx="64">
                  <c:v>11.364128009869869</c:v>
                </c:pt>
                <c:pt idx="65">
                  <c:v>19.337769980042879</c:v>
                </c:pt>
                <c:pt idx="66">
                  <c:v>13.471154221159084</c:v>
                </c:pt>
                <c:pt idx="67">
                  <c:v>7.8378667618319424</c:v>
                </c:pt>
                <c:pt idx="68">
                  <c:v>9.4083065828975538</c:v>
                </c:pt>
                <c:pt idx="69">
                  <c:v>10.379014737080212</c:v>
                </c:pt>
                <c:pt idx="70">
                  <c:v>13.355789774097156</c:v>
                </c:pt>
                <c:pt idx="71">
                  <c:v>13.305067484743917</c:v>
                </c:pt>
                <c:pt idx="72">
                  <c:v>13.644684272676422</c:v>
                </c:pt>
                <c:pt idx="73">
                  <c:v>16.240484665649234</c:v>
                </c:pt>
                <c:pt idx="74">
                  <c:v>13.613495046091458</c:v>
                </c:pt>
                <c:pt idx="75">
                  <c:v>16.77345737018101</c:v>
                </c:pt>
                <c:pt idx="76">
                  <c:v>17.404352917513059</c:v>
                </c:pt>
                <c:pt idx="77">
                  <c:v>19.019104676259506</c:v>
                </c:pt>
                <c:pt idx="78">
                  <c:v>31.598849379656119</c:v>
                </c:pt>
                <c:pt idx="79">
                  <c:v>4.8517623643721715</c:v>
                </c:pt>
                <c:pt idx="80">
                  <c:v>12.116398498401168</c:v>
                </c:pt>
                <c:pt idx="81">
                  <c:v>9.7087720008481888</c:v>
                </c:pt>
                <c:pt idx="82">
                  <c:v>9.6944435734997345</c:v>
                </c:pt>
                <c:pt idx="83">
                  <c:v>8.1611788538038716</c:v>
                </c:pt>
                <c:pt idx="84">
                  <c:v>10.897134941197498</c:v>
                </c:pt>
                <c:pt idx="85">
                  <c:v>9.0658892078088513</c:v>
                </c:pt>
                <c:pt idx="86">
                  <c:v>7.8302073536953145</c:v>
                </c:pt>
                <c:pt idx="87">
                  <c:v>10.005852305156703</c:v>
                </c:pt>
                <c:pt idx="88">
                  <c:v>10.34753789886773</c:v>
                </c:pt>
                <c:pt idx="89">
                  <c:v>9.7646289465015172</c:v>
                </c:pt>
                <c:pt idx="90">
                  <c:v>11.025158237981264</c:v>
                </c:pt>
                <c:pt idx="91">
                  <c:v>8.0210025624131589</c:v>
                </c:pt>
                <c:pt idx="92">
                  <c:v>7.9700402787290283</c:v>
                </c:pt>
                <c:pt idx="93">
                  <c:v>7.818515117855168</c:v>
                </c:pt>
                <c:pt idx="94">
                  <c:v>9.8097448924706931</c:v>
                </c:pt>
                <c:pt idx="95">
                  <c:v>11.658194556281696</c:v>
                </c:pt>
                <c:pt idx="96">
                  <c:v>11.326541701817886</c:v>
                </c:pt>
                <c:pt idx="97">
                  <c:v>12.253658027670944</c:v>
                </c:pt>
                <c:pt idx="98">
                  <c:v>13.789974004971187</c:v>
                </c:pt>
                <c:pt idx="99">
                  <c:v>15.708820120519571</c:v>
                </c:pt>
                <c:pt idx="100">
                  <c:v>18.845535736911554</c:v>
                </c:pt>
                <c:pt idx="101">
                  <c:v>25.176199248113601</c:v>
                </c:pt>
                <c:pt idx="102">
                  <c:v>32.285016599329744</c:v>
                </c:pt>
                <c:pt idx="103">
                  <c:v>104.82303246806717</c:v>
                </c:pt>
                <c:pt idx="104">
                  <c:v>64.912927580968102</c:v>
                </c:pt>
                <c:pt idx="105">
                  <c:v>19.16184504563007</c:v>
                </c:pt>
                <c:pt idx="106">
                  <c:v>12.515045601614029</c:v>
                </c:pt>
                <c:pt idx="107">
                  <c:v>8.6154013107143239</c:v>
                </c:pt>
                <c:pt idx="108">
                  <c:v>6.1078487373884762</c:v>
                </c:pt>
                <c:pt idx="109">
                  <c:v>2.8629878880566939</c:v>
                </c:pt>
                <c:pt idx="110">
                  <c:v>3.303000750052238</c:v>
                </c:pt>
                <c:pt idx="111">
                  <c:v>6.1841563808402444</c:v>
                </c:pt>
                <c:pt idx="112">
                  <c:v>3.9235408310538951</c:v>
                </c:pt>
                <c:pt idx="113">
                  <c:v>4.3117767197609869</c:v>
                </c:pt>
                <c:pt idx="114">
                  <c:v>3.9563955060724405</c:v>
                </c:pt>
                <c:pt idx="115">
                  <c:v>3.0440861896809031</c:v>
                </c:pt>
                <c:pt idx="116">
                  <c:v>4.6880412554763931</c:v>
                </c:pt>
                <c:pt idx="117">
                  <c:v>6.6632025155243513</c:v>
                </c:pt>
                <c:pt idx="118">
                  <c:v>7.1713420026465915</c:v>
                </c:pt>
                <c:pt idx="119">
                  <c:v>2.3367884986230281</c:v>
                </c:pt>
                <c:pt idx="120">
                  <c:v>4.3265852096463613</c:v>
                </c:pt>
                <c:pt idx="121">
                  <c:v>2.8443946174680317</c:v>
                </c:pt>
                <c:pt idx="122">
                  <c:v>3.1167111225083426</c:v>
                </c:pt>
                <c:pt idx="123">
                  <c:v>5.0881695081752891</c:v>
                </c:pt>
                <c:pt idx="124">
                  <c:v>4.1613024807619281</c:v>
                </c:pt>
                <c:pt idx="125">
                  <c:v>3.1483279655018852</c:v>
                </c:pt>
                <c:pt idx="126">
                  <c:v>4.4084509469628763</c:v>
                </c:pt>
                <c:pt idx="127">
                  <c:v>2.8567761629120363</c:v>
                </c:pt>
                <c:pt idx="128">
                  <c:v>3.7005942620026575</c:v>
                </c:pt>
                <c:pt idx="129">
                  <c:v>18.835016284615577</c:v>
                </c:pt>
                <c:pt idx="130">
                  <c:v>4.1911047586582981</c:v>
                </c:pt>
                <c:pt idx="131">
                  <c:v>3.4211996324598584</c:v>
                </c:pt>
                <c:pt idx="132">
                  <c:v>3.3120511996788875</c:v>
                </c:pt>
                <c:pt idx="133">
                  <c:v>1.1636243085317091</c:v>
                </c:pt>
                <c:pt idx="134">
                  <c:v>6.6057526558194946</c:v>
                </c:pt>
                <c:pt idx="135">
                  <c:v>3.9667298270466249</c:v>
                </c:pt>
                <c:pt idx="136">
                  <c:v>5.1941480283167047</c:v>
                </c:pt>
                <c:pt idx="137">
                  <c:v>3.4434619013503913</c:v>
                </c:pt>
                <c:pt idx="138">
                  <c:v>5.8272889510403152</c:v>
                </c:pt>
                <c:pt idx="139">
                  <c:v>6.9119690390656592</c:v>
                </c:pt>
                <c:pt idx="140">
                  <c:v>1.9665081181678994</c:v>
                </c:pt>
                <c:pt idx="141">
                  <c:v>2.390672661894512</c:v>
                </c:pt>
                <c:pt idx="142">
                  <c:v>10.667236588194179</c:v>
                </c:pt>
                <c:pt idx="143">
                  <c:v>5.8880889419397491</c:v>
                </c:pt>
                <c:pt idx="144">
                  <c:v>3.094313385135723</c:v>
                </c:pt>
                <c:pt idx="145">
                  <c:v>2.2828531693541563</c:v>
                </c:pt>
                <c:pt idx="146">
                  <c:v>6.3387644845296425</c:v>
                </c:pt>
                <c:pt idx="147">
                  <c:v>3.0788650639854249</c:v>
                </c:pt>
                <c:pt idx="148">
                  <c:v>3.357624070440278</c:v>
                </c:pt>
                <c:pt idx="149">
                  <c:v>3.5513320136331963</c:v>
                </c:pt>
                <c:pt idx="150">
                  <c:v>2.0532648773068578</c:v>
                </c:pt>
                <c:pt idx="151">
                  <c:v>5.0979205521511197</c:v>
                </c:pt>
                <c:pt idx="152">
                  <c:v>1.224050770362306</c:v>
                </c:pt>
                <c:pt idx="153">
                  <c:v>2.4324935942950967</c:v>
                </c:pt>
                <c:pt idx="154">
                  <c:v>6.0944774578051817</c:v>
                </c:pt>
                <c:pt idx="155">
                  <c:v>13.078593658053295</c:v>
                </c:pt>
                <c:pt idx="156">
                  <c:v>8.8254053588946988</c:v>
                </c:pt>
                <c:pt idx="157">
                  <c:v>6.0844206545152755</c:v>
                </c:pt>
                <c:pt idx="158">
                  <c:v>6.2412497496469701</c:v>
                </c:pt>
                <c:pt idx="159">
                  <c:v>0.80471093960681761</c:v>
                </c:pt>
                <c:pt idx="160">
                  <c:v>3.6089214794924573</c:v>
                </c:pt>
                <c:pt idx="161">
                  <c:v>7.7544370072496331</c:v>
                </c:pt>
                <c:pt idx="162">
                  <c:v>4.6744393157928812</c:v>
                </c:pt>
                <c:pt idx="163">
                  <c:v>7.0219667460337227</c:v>
                </c:pt>
                <c:pt idx="164">
                  <c:v>7.5952946428550323</c:v>
                </c:pt>
                <c:pt idx="165">
                  <c:v>4.0122789612973166</c:v>
                </c:pt>
                <c:pt idx="166">
                  <c:v>5.7567515064231181</c:v>
                </c:pt>
                <c:pt idx="167">
                  <c:v>8.2223264687210964</c:v>
                </c:pt>
                <c:pt idx="168">
                  <c:v>4.6928531558387041</c:v>
                </c:pt>
                <c:pt idx="169">
                  <c:v>1.8572414539743018</c:v>
                </c:pt>
                <c:pt idx="170">
                  <c:v>2.8461838447349823</c:v>
                </c:pt>
                <c:pt idx="171">
                  <c:v>4.5004075587370016</c:v>
                </c:pt>
                <c:pt idx="172">
                  <c:v>2.9349903000190025</c:v>
                </c:pt>
                <c:pt idx="173">
                  <c:v>4.7867314236064091</c:v>
                </c:pt>
                <c:pt idx="174">
                  <c:v>4.2561094013010443</c:v>
                </c:pt>
                <c:pt idx="175">
                  <c:v>0.51793701003476866</c:v>
                </c:pt>
                <c:pt idx="176">
                  <c:v>5.1145297452499268</c:v>
                </c:pt>
                <c:pt idx="177">
                  <c:v>6.3583138183071739</c:v>
                </c:pt>
                <c:pt idx="178">
                  <c:v>7.9537493859715775</c:v>
                </c:pt>
                <c:pt idx="179">
                  <c:v>7.6628936088461739</c:v>
                </c:pt>
                <c:pt idx="180">
                  <c:v>34.412607897936915</c:v>
                </c:pt>
                <c:pt idx="181">
                  <c:v>11.809048407261498</c:v>
                </c:pt>
                <c:pt idx="182">
                  <c:v>3.9339855065857248</c:v>
                </c:pt>
                <c:pt idx="183">
                  <c:v>2.6442138512638449</c:v>
                </c:pt>
                <c:pt idx="184">
                  <c:v>4.1261173567563008</c:v>
                </c:pt>
                <c:pt idx="185">
                  <c:v>3.0069122562017907</c:v>
                </c:pt>
                <c:pt idx="186">
                  <c:v>3.4709940297160635</c:v>
                </c:pt>
                <c:pt idx="187">
                  <c:v>3.7133874150494384</c:v>
                </c:pt>
                <c:pt idx="188">
                  <c:v>2.0797768583762348</c:v>
                </c:pt>
                <c:pt idx="189">
                  <c:v>4.4317963432888474</c:v>
                </c:pt>
                <c:pt idx="190">
                  <c:v>2.2681295900308966</c:v>
                </c:pt>
                <c:pt idx="191">
                  <c:v>5.0953251093439205</c:v>
                </c:pt>
                <c:pt idx="192">
                  <c:v>1.7450256607529147</c:v>
                </c:pt>
                <c:pt idx="193">
                  <c:v>6.6197182902228855</c:v>
                </c:pt>
                <c:pt idx="194">
                  <c:v>4.1485873011878862</c:v>
                </c:pt>
                <c:pt idx="195">
                  <c:v>2.2919275529513241</c:v>
                </c:pt>
                <c:pt idx="196">
                  <c:v>3.5986461764126854</c:v>
                </c:pt>
                <c:pt idx="197">
                  <c:v>5.6673524134323712</c:v>
                </c:pt>
                <c:pt idx="198">
                  <c:v>6.2127066756625799</c:v>
                </c:pt>
                <c:pt idx="199">
                  <c:v>3.3392309233497022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41-4FEF-AAC3-00058D96C8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9504016"/>
        <c:axId val="1449501104"/>
      </c:lineChart>
      <c:catAx>
        <c:axId val="1449504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r>
                  <a:rPr lang="en-US"/>
                  <a:t>Frequency, Hz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449501104"/>
        <c:crosses val="autoZero"/>
        <c:auto val="1"/>
        <c:lblAlgn val="ctr"/>
        <c:lblOffset val="0"/>
        <c:tickLblSkip val="26"/>
        <c:noMultiLvlLbl val="0"/>
      </c:catAx>
      <c:valAx>
        <c:axId val="144950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r>
                  <a:rPr lang="en-US"/>
                  <a:t>Amplitude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449504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'80_FL'!$M$1:$M$513</c:f>
              <c:numCache>
                <c:formatCode>General</c:formatCode>
                <c:ptCount val="513"/>
                <c:pt idx="0">
                  <c:v>0</c:v>
                </c:pt>
                <c:pt idx="1">
                  <c:v>3.9100684261973644</c:v>
                </c:pt>
                <c:pt idx="2">
                  <c:v>7.8201368523947288</c:v>
                </c:pt>
                <c:pt idx="3">
                  <c:v>11.730205278592093</c:v>
                </c:pt>
                <c:pt idx="4">
                  <c:v>15.640273704789458</c:v>
                </c:pt>
                <c:pt idx="5">
                  <c:v>19.550342130986824</c:v>
                </c:pt>
                <c:pt idx="6">
                  <c:v>23.460410557184186</c:v>
                </c:pt>
                <c:pt idx="7">
                  <c:v>27.370478983381552</c:v>
                </c:pt>
                <c:pt idx="8">
                  <c:v>31.280547409578915</c:v>
                </c:pt>
                <c:pt idx="9">
                  <c:v>35.190615835776285</c:v>
                </c:pt>
                <c:pt idx="10">
                  <c:v>39.100684261973647</c:v>
                </c:pt>
                <c:pt idx="11">
                  <c:v>43.01075268817101</c:v>
                </c:pt>
                <c:pt idx="12">
                  <c:v>46.920821114368373</c:v>
                </c:pt>
                <c:pt idx="13">
                  <c:v>50.830889540565742</c:v>
                </c:pt>
                <c:pt idx="14">
                  <c:v>54.740957966763105</c:v>
                </c:pt>
                <c:pt idx="15">
                  <c:v>58.651026392960468</c:v>
                </c:pt>
                <c:pt idx="16">
                  <c:v>62.56109481915783</c:v>
                </c:pt>
                <c:pt idx="17">
                  <c:v>66.4711632453552</c:v>
                </c:pt>
                <c:pt idx="18">
                  <c:v>70.38123167155257</c:v>
                </c:pt>
                <c:pt idx="19">
                  <c:v>74.291300097749925</c:v>
                </c:pt>
                <c:pt idx="20">
                  <c:v>78.201368523947295</c:v>
                </c:pt>
                <c:pt idx="21">
                  <c:v>82.11143695014465</c:v>
                </c:pt>
                <c:pt idx="22">
                  <c:v>86.02150537634202</c:v>
                </c:pt>
                <c:pt idx="23">
                  <c:v>89.93157380253939</c:v>
                </c:pt>
                <c:pt idx="24">
                  <c:v>93.841642228736745</c:v>
                </c:pt>
                <c:pt idx="25">
                  <c:v>97.751710654934115</c:v>
                </c:pt>
                <c:pt idx="26">
                  <c:v>101.66177908113148</c:v>
                </c:pt>
                <c:pt idx="27">
                  <c:v>105.57184750732884</c:v>
                </c:pt>
                <c:pt idx="28">
                  <c:v>109.48191593352621</c:v>
                </c:pt>
                <c:pt idx="29">
                  <c:v>113.39198435972358</c:v>
                </c:pt>
                <c:pt idx="30">
                  <c:v>117.30205278592094</c:v>
                </c:pt>
                <c:pt idx="31">
                  <c:v>121.2121212121183</c:v>
                </c:pt>
                <c:pt idx="32">
                  <c:v>125.12218963831566</c:v>
                </c:pt>
                <c:pt idx="33">
                  <c:v>129.03225806451303</c:v>
                </c:pt>
                <c:pt idx="34">
                  <c:v>132.9423264907104</c:v>
                </c:pt>
                <c:pt idx="35">
                  <c:v>136.85239491690777</c:v>
                </c:pt>
                <c:pt idx="36">
                  <c:v>140.76246334310514</c:v>
                </c:pt>
                <c:pt idx="37">
                  <c:v>144.67253176930248</c:v>
                </c:pt>
                <c:pt idx="38">
                  <c:v>148.58260019549985</c:v>
                </c:pt>
                <c:pt idx="39">
                  <c:v>152.49266862169722</c:v>
                </c:pt>
                <c:pt idx="40">
                  <c:v>156.40273704789459</c:v>
                </c:pt>
                <c:pt idx="41">
                  <c:v>160.31280547409196</c:v>
                </c:pt>
                <c:pt idx="42">
                  <c:v>164.2228739002893</c:v>
                </c:pt>
                <c:pt idx="43">
                  <c:v>168.13294232648667</c:v>
                </c:pt>
                <c:pt idx="44">
                  <c:v>172.04301075268404</c:v>
                </c:pt>
                <c:pt idx="45">
                  <c:v>175.95307917888141</c:v>
                </c:pt>
                <c:pt idx="46">
                  <c:v>179.86314760507878</c:v>
                </c:pt>
                <c:pt idx="47">
                  <c:v>183.77321603127615</c:v>
                </c:pt>
                <c:pt idx="48">
                  <c:v>187.68328445747349</c:v>
                </c:pt>
                <c:pt idx="49">
                  <c:v>191.59335288367086</c:v>
                </c:pt>
                <c:pt idx="50">
                  <c:v>195.50342130986823</c:v>
                </c:pt>
                <c:pt idx="51">
                  <c:v>199.4134897360656</c:v>
                </c:pt>
                <c:pt idx="52">
                  <c:v>203.32355816226297</c:v>
                </c:pt>
                <c:pt idx="53">
                  <c:v>207.23362658846031</c:v>
                </c:pt>
                <c:pt idx="54">
                  <c:v>211.14369501465768</c:v>
                </c:pt>
                <c:pt idx="55">
                  <c:v>215.05376344085505</c:v>
                </c:pt>
                <c:pt idx="56">
                  <c:v>218.96383186705242</c:v>
                </c:pt>
                <c:pt idx="57">
                  <c:v>222.87390029324979</c:v>
                </c:pt>
                <c:pt idx="58">
                  <c:v>226.78396871944716</c:v>
                </c:pt>
                <c:pt idx="59">
                  <c:v>230.6940371456445</c:v>
                </c:pt>
                <c:pt idx="60">
                  <c:v>234.60410557184187</c:v>
                </c:pt>
                <c:pt idx="61">
                  <c:v>238.51417399803924</c:v>
                </c:pt>
                <c:pt idx="62">
                  <c:v>242.42424242423661</c:v>
                </c:pt>
                <c:pt idx="63">
                  <c:v>246.33431085043398</c:v>
                </c:pt>
                <c:pt idx="64">
                  <c:v>250.24437927663132</c:v>
                </c:pt>
                <c:pt idx="65">
                  <c:v>254.15444770282869</c:v>
                </c:pt>
                <c:pt idx="66">
                  <c:v>258.06451612902606</c:v>
                </c:pt>
                <c:pt idx="67">
                  <c:v>261.97458455522343</c:v>
                </c:pt>
                <c:pt idx="68">
                  <c:v>265.8846529814208</c:v>
                </c:pt>
                <c:pt idx="69">
                  <c:v>269.79472140761817</c:v>
                </c:pt>
                <c:pt idx="70">
                  <c:v>273.70478983381554</c:v>
                </c:pt>
                <c:pt idx="71">
                  <c:v>277.61485826001291</c:v>
                </c:pt>
                <c:pt idx="72">
                  <c:v>281.52492668621028</c:v>
                </c:pt>
                <c:pt idx="73">
                  <c:v>285.43499511240759</c:v>
                </c:pt>
                <c:pt idx="74">
                  <c:v>289.34506353860496</c:v>
                </c:pt>
                <c:pt idx="75">
                  <c:v>293.25513196480233</c:v>
                </c:pt>
                <c:pt idx="76">
                  <c:v>297.1652003909997</c:v>
                </c:pt>
                <c:pt idx="77">
                  <c:v>301.07526881719707</c:v>
                </c:pt>
                <c:pt idx="78">
                  <c:v>304.98533724339444</c:v>
                </c:pt>
                <c:pt idx="79">
                  <c:v>308.89540566959181</c:v>
                </c:pt>
                <c:pt idx="80">
                  <c:v>312.80547409578918</c:v>
                </c:pt>
                <c:pt idx="81">
                  <c:v>316.71554252198655</c:v>
                </c:pt>
                <c:pt idx="82">
                  <c:v>320.62561094818392</c:v>
                </c:pt>
                <c:pt idx="83">
                  <c:v>324.53567937438129</c:v>
                </c:pt>
                <c:pt idx="84">
                  <c:v>328.4457478005786</c:v>
                </c:pt>
                <c:pt idx="85">
                  <c:v>332.35581622677597</c:v>
                </c:pt>
                <c:pt idx="86">
                  <c:v>336.26588465297334</c:v>
                </c:pt>
                <c:pt idx="87">
                  <c:v>340.17595307917071</c:v>
                </c:pt>
                <c:pt idx="88">
                  <c:v>344.08602150536808</c:v>
                </c:pt>
                <c:pt idx="89">
                  <c:v>347.99608993156545</c:v>
                </c:pt>
                <c:pt idx="90">
                  <c:v>351.90615835776282</c:v>
                </c:pt>
                <c:pt idx="91">
                  <c:v>355.81622678396019</c:v>
                </c:pt>
                <c:pt idx="92">
                  <c:v>359.72629521015756</c:v>
                </c:pt>
                <c:pt idx="93">
                  <c:v>363.63636363635493</c:v>
                </c:pt>
                <c:pt idx="94">
                  <c:v>367.5464320625523</c:v>
                </c:pt>
                <c:pt idx="95">
                  <c:v>371.45650048874961</c:v>
                </c:pt>
                <c:pt idx="96">
                  <c:v>375.36656891494698</c:v>
                </c:pt>
                <c:pt idx="97">
                  <c:v>379.27663734114435</c:v>
                </c:pt>
                <c:pt idx="98">
                  <c:v>383.18670576734172</c:v>
                </c:pt>
                <c:pt idx="99">
                  <c:v>387.09677419353909</c:v>
                </c:pt>
                <c:pt idx="100">
                  <c:v>391.00684261973646</c:v>
                </c:pt>
                <c:pt idx="101">
                  <c:v>394.91691104593383</c:v>
                </c:pt>
                <c:pt idx="102">
                  <c:v>398.8269794721312</c:v>
                </c:pt>
                <c:pt idx="103">
                  <c:v>402.73704789832857</c:v>
                </c:pt>
                <c:pt idx="104">
                  <c:v>406.64711632452594</c:v>
                </c:pt>
                <c:pt idx="105">
                  <c:v>410.55718475072331</c:v>
                </c:pt>
                <c:pt idx="106">
                  <c:v>414.46725317692062</c:v>
                </c:pt>
                <c:pt idx="107">
                  <c:v>418.37732160311799</c:v>
                </c:pt>
                <c:pt idx="108">
                  <c:v>422.28739002931536</c:v>
                </c:pt>
                <c:pt idx="109">
                  <c:v>426.19745845551273</c:v>
                </c:pt>
                <c:pt idx="110">
                  <c:v>430.1075268817101</c:v>
                </c:pt>
                <c:pt idx="111">
                  <c:v>434.01759530790747</c:v>
                </c:pt>
                <c:pt idx="112">
                  <c:v>437.92766373410484</c:v>
                </c:pt>
                <c:pt idx="113">
                  <c:v>441.83773216030221</c:v>
                </c:pt>
                <c:pt idx="114">
                  <c:v>445.74780058649958</c:v>
                </c:pt>
                <c:pt idx="115">
                  <c:v>449.65786901269695</c:v>
                </c:pt>
                <c:pt idx="116">
                  <c:v>453.56793743889432</c:v>
                </c:pt>
                <c:pt idx="117">
                  <c:v>457.47800586509163</c:v>
                </c:pt>
                <c:pt idx="118">
                  <c:v>461.388074291289</c:v>
                </c:pt>
                <c:pt idx="119">
                  <c:v>465.29814271748637</c:v>
                </c:pt>
                <c:pt idx="120">
                  <c:v>469.20821114368374</c:v>
                </c:pt>
                <c:pt idx="121">
                  <c:v>473.11827956988111</c:v>
                </c:pt>
                <c:pt idx="122">
                  <c:v>477.02834799607848</c:v>
                </c:pt>
                <c:pt idx="123">
                  <c:v>480.93841642227585</c:v>
                </c:pt>
                <c:pt idx="124">
                  <c:v>484.84848484847322</c:v>
                </c:pt>
                <c:pt idx="125">
                  <c:v>488.75855327467059</c:v>
                </c:pt>
                <c:pt idx="126">
                  <c:v>492.66862170086796</c:v>
                </c:pt>
                <c:pt idx="127">
                  <c:v>496.57869012706533</c:v>
                </c:pt>
                <c:pt idx="128">
                  <c:v>500.48875855326264</c:v>
                </c:pt>
                <c:pt idx="129">
                  <c:v>504.39882697946001</c:v>
                </c:pt>
                <c:pt idx="130">
                  <c:v>508.30889540565738</c:v>
                </c:pt>
                <c:pt idx="131">
                  <c:v>512.21896383185481</c:v>
                </c:pt>
                <c:pt idx="132">
                  <c:v>516.12903225805212</c:v>
                </c:pt>
                <c:pt idx="133">
                  <c:v>520.03910068424955</c:v>
                </c:pt>
                <c:pt idx="134">
                  <c:v>523.94916911044686</c:v>
                </c:pt>
                <c:pt idx="135">
                  <c:v>527.85923753664417</c:v>
                </c:pt>
                <c:pt idx="136">
                  <c:v>531.7693059628416</c:v>
                </c:pt>
                <c:pt idx="137">
                  <c:v>535.67937438903891</c:v>
                </c:pt>
                <c:pt idx="138">
                  <c:v>539.58944281523634</c:v>
                </c:pt>
                <c:pt idx="139">
                  <c:v>543.49951124143365</c:v>
                </c:pt>
                <c:pt idx="140">
                  <c:v>547.40957966763108</c:v>
                </c:pt>
                <c:pt idx="141">
                  <c:v>551.31964809382839</c:v>
                </c:pt>
                <c:pt idx="142">
                  <c:v>555.22971652002582</c:v>
                </c:pt>
                <c:pt idx="143">
                  <c:v>559.13978494622313</c:v>
                </c:pt>
                <c:pt idx="144">
                  <c:v>563.04985337242056</c:v>
                </c:pt>
                <c:pt idx="145">
                  <c:v>566.95992179861787</c:v>
                </c:pt>
                <c:pt idx="146">
                  <c:v>570.86999022481518</c:v>
                </c:pt>
                <c:pt idx="147">
                  <c:v>574.78005865101261</c:v>
                </c:pt>
                <c:pt idx="148">
                  <c:v>578.69012707720992</c:v>
                </c:pt>
                <c:pt idx="149">
                  <c:v>582.60019550340735</c:v>
                </c:pt>
                <c:pt idx="150">
                  <c:v>586.51026392960466</c:v>
                </c:pt>
                <c:pt idx="151">
                  <c:v>590.42033235580209</c:v>
                </c:pt>
                <c:pt idx="152">
                  <c:v>594.3304007819994</c:v>
                </c:pt>
                <c:pt idx="153">
                  <c:v>598.24046920819683</c:v>
                </c:pt>
                <c:pt idx="154">
                  <c:v>602.15053763439414</c:v>
                </c:pt>
                <c:pt idx="155">
                  <c:v>606.06060606059157</c:v>
                </c:pt>
                <c:pt idx="156">
                  <c:v>609.97067448678888</c:v>
                </c:pt>
                <c:pt idx="157">
                  <c:v>613.88074291298619</c:v>
                </c:pt>
                <c:pt idx="158">
                  <c:v>617.79081133918362</c:v>
                </c:pt>
                <c:pt idx="159">
                  <c:v>621.70087976538093</c:v>
                </c:pt>
                <c:pt idx="160">
                  <c:v>625.61094819157836</c:v>
                </c:pt>
                <c:pt idx="161">
                  <c:v>629.52101661777567</c:v>
                </c:pt>
                <c:pt idx="162">
                  <c:v>633.4310850439731</c:v>
                </c:pt>
                <c:pt idx="163">
                  <c:v>637.34115347017041</c:v>
                </c:pt>
                <c:pt idx="164">
                  <c:v>641.25122189636784</c:v>
                </c:pt>
                <c:pt idx="165">
                  <c:v>645.16129032256515</c:v>
                </c:pt>
                <c:pt idx="166">
                  <c:v>649.07135874876258</c:v>
                </c:pt>
                <c:pt idx="167">
                  <c:v>652.98142717495989</c:v>
                </c:pt>
                <c:pt idx="168">
                  <c:v>656.8914956011572</c:v>
                </c:pt>
                <c:pt idx="169">
                  <c:v>660.80156402735463</c:v>
                </c:pt>
                <c:pt idx="170">
                  <c:v>664.71163245355194</c:v>
                </c:pt>
                <c:pt idx="171">
                  <c:v>668.62170087974937</c:v>
                </c:pt>
                <c:pt idx="172">
                  <c:v>672.53176930594668</c:v>
                </c:pt>
                <c:pt idx="173">
                  <c:v>676.44183773214411</c:v>
                </c:pt>
                <c:pt idx="174">
                  <c:v>680.35190615834142</c:v>
                </c:pt>
                <c:pt idx="175">
                  <c:v>684.26197458453885</c:v>
                </c:pt>
                <c:pt idx="176">
                  <c:v>688.17204301073616</c:v>
                </c:pt>
                <c:pt idx="177">
                  <c:v>692.08211143693359</c:v>
                </c:pt>
                <c:pt idx="178">
                  <c:v>695.9921798631309</c:v>
                </c:pt>
                <c:pt idx="179">
                  <c:v>699.90224828932821</c:v>
                </c:pt>
                <c:pt idx="180">
                  <c:v>703.81231671552564</c:v>
                </c:pt>
                <c:pt idx="181">
                  <c:v>707.72238514172295</c:v>
                </c:pt>
                <c:pt idx="182">
                  <c:v>711.63245356792038</c:v>
                </c:pt>
                <c:pt idx="183">
                  <c:v>715.54252199411769</c:v>
                </c:pt>
                <c:pt idx="184">
                  <c:v>719.45259042031512</c:v>
                </c:pt>
                <c:pt idx="185">
                  <c:v>723.36265884651243</c:v>
                </c:pt>
                <c:pt idx="186">
                  <c:v>727.27272727270986</c:v>
                </c:pt>
                <c:pt idx="187">
                  <c:v>731.18279569890717</c:v>
                </c:pt>
                <c:pt idx="188">
                  <c:v>735.0928641251046</c:v>
                </c:pt>
                <c:pt idx="189">
                  <c:v>739.00293255130191</c:v>
                </c:pt>
                <c:pt idx="190">
                  <c:v>742.91300097749922</c:v>
                </c:pt>
                <c:pt idx="191">
                  <c:v>746.82306940369665</c:v>
                </c:pt>
                <c:pt idx="192">
                  <c:v>750.73313782989396</c:v>
                </c:pt>
                <c:pt idx="193">
                  <c:v>754.64320625609139</c:v>
                </c:pt>
                <c:pt idx="194">
                  <c:v>758.5532746822887</c:v>
                </c:pt>
                <c:pt idx="195">
                  <c:v>762.46334310848613</c:v>
                </c:pt>
                <c:pt idx="196">
                  <c:v>766.37341153468344</c:v>
                </c:pt>
                <c:pt idx="197">
                  <c:v>770.28347996088087</c:v>
                </c:pt>
                <c:pt idx="198">
                  <c:v>774.19354838707818</c:v>
                </c:pt>
                <c:pt idx="199">
                  <c:v>778.10361681327561</c:v>
                </c:pt>
                <c:pt idx="200">
                  <c:v>782.01368523947292</c:v>
                </c:pt>
                <c:pt idx="201">
                  <c:v>785.92375366567023</c:v>
                </c:pt>
                <c:pt idx="202">
                  <c:v>789.83382209186766</c:v>
                </c:pt>
                <c:pt idx="203">
                  <c:v>793.74389051806497</c:v>
                </c:pt>
                <c:pt idx="204">
                  <c:v>797.6539589442624</c:v>
                </c:pt>
                <c:pt idx="205">
                  <c:v>801.56402737045971</c:v>
                </c:pt>
                <c:pt idx="206">
                  <c:v>805.47409579665714</c:v>
                </c:pt>
                <c:pt idx="207">
                  <c:v>809.38416422285445</c:v>
                </c:pt>
                <c:pt idx="208">
                  <c:v>813.29423264905188</c:v>
                </c:pt>
                <c:pt idx="209">
                  <c:v>817.20430107524919</c:v>
                </c:pt>
                <c:pt idx="210">
                  <c:v>821.11436950144662</c:v>
                </c:pt>
                <c:pt idx="211">
                  <c:v>825.02443792764393</c:v>
                </c:pt>
                <c:pt idx="212">
                  <c:v>828.93450635384124</c:v>
                </c:pt>
                <c:pt idx="213">
                  <c:v>832.84457478003867</c:v>
                </c:pt>
                <c:pt idx="214">
                  <c:v>836.75464320623598</c:v>
                </c:pt>
                <c:pt idx="215">
                  <c:v>840.66471163243341</c:v>
                </c:pt>
                <c:pt idx="216">
                  <c:v>844.57478005863072</c:v>
                </c:pt>
                <c:pt idx="217">
                  <c:v>848.48484848482815</c:v>
                </c:pt>
                <c:pt idx="218">
                  <c:v>852.39491691102546</c:v>
                </c:pt>
                <c:pt idx="219">
                  <c:v>856.30498533722289</c:v>
                </c:pt>
                <c:pt idx="220">
                  <c:v>860.2150537634202</c:v>
                </c:pt>
                <c:pt idx="221">
                  <c:v>864.12512218961763</c:v>
                </c:pt>
                <c:pt idx="222">
                  <c:v>868.03519061581494</c:v>
                </c:pt>
                <c:pt idx="223">
                  <c:v>871.94525904201225</c:v>
                </c:pt>
                <c:pt idx="224">
                  <c:v>875.85532746820968</c:v>
                </c:pt>
                <c:pt idx="225">
                  <c:v>879.76539589440699</c:v>
                </c:pt>
                <c:pt idx="226">
                  <c:v>883.67546432060442</c:v>
                </c:pt>
                <c:pt idx="227">
                  <c:v>887.58553274680173</c:v>
                </c:pt>
                <c:pt idx="228">
                  <c:v>891.49560117299916</c:v>
                </c:pt>
                <c:pt idx="229">
                  <c:v>895.40566959919647</c:v>
                </c:pt>
                <c:pt idx="230">
                  <c:v>899.3157380253939</c:v>
                </c:pt>
                <c:pt idx="231">
                  <c:v>903.22580645159121</c:v>
                </c:pt>
                <c:pt idx="232">
                  <c:v>907.13587487778864</c:v>
                </c:pt>
                <c:pt idx="233">
                  <c:v>911.04594330398595</c:v>
                </c:pt>
                <c:pt idx="234">
                  <c:v>914.95601173018326</c:v>
                </c:pt>
                <c:pt idx="235">
                  <c:v>918.86608015638069</c:v>
                </c:pt>
                <c:pt idx="236">
                  <c:v>922.776148582578</c:v>
                </c:pt>
                <c:pt idx="237">
                  <c:v>926.68621700877543</c:v>
                </c:pt>
                <c:pt idx="238">
                  <c:v>930.59628543497274</c:v>
                </c:pt>
                <c:pt idx="239">
                  <c:v>934.50635386117017</c:v>
                </c:pt>
                <c:pt idx="240">
                  <c:v>938.41642228736748</c:v>
                </c:pt>
                <c:pt idx="241">
                  <c:v>942.32649071356491</c:v>
                </c:pt>
                <c:pt idx="242">
                  <c:v>946.23655913976222</c:v>
                </c:pt>
                <c:pt idx="243">
                  <c:v>950.14662756595965</c:v>
                </c:pt>
                <c:pt idx="244">
                  <c:v>954.05669599215696</c:v>
                </c:pt>
                <c:pt idx="245">
                  <c:v>957.96676441835427</c:v>
                </c:pt>
                <c:pt idx="246">
                  <c:v>961.8768328445517</c:v>
                </c:pt>
                <c:pt idx="247">
                  <c:v>965.78690127074901</c:v>
                </c:pt>
                <c:pt idx="248">
                  <c:v>969.69696969694644</c:v>
                </c:pt>
                <c:pt idx="249">
                  <c:v>973.60703812314375</c:v>
                </c:pt>
                <c:pt idx="250">
                  <c:v>977.51710654934118</c:v>
                </c:pt>
                <c:pt idx="251">
                  <c:v>981.42717497553849</c:v>
                </c:pt>
                <c:pt idx="252">
                  <c:v>985.33724340173592</c:v>
                </c:pt>
                <c:pt idx="253">
                  <c:v>989.24731182793323</c:v>
                </c:pt>
                <c:pt idx="254">
                  <c:v>993.15738025413066</c:v>
                </c:pt>
                <c:pt idx="255">
                  <c:v>997.06744868032797</c:v>
                </c:pt>
                <c:pt idx="256">
                  <c:v>1000.9775171065253</c:v>
                </c:pt>
                <c:pt idx="257">
                  <c:v>1004.8875855327227</c:v>
                </c:pt>
                <c:pt idx="258">
                  <c:v>1008.79765395892</c:v>
                </c:pt>
                <c:pt idx="259">
                  <c:v>1012.7077223851174</c:v>
                </c:pt>
                <c:pt idx="260">
                  <c:v>1016.6177908113148</c:v>
                </c:pt>
                <c:pt idx="261">
                  <c:v>1020.5278592375122</c:v>
                </c:pt>
                <c:pt idx="262">
                  <c:v>1024.4379276637096</c:v>
                </c:pt>
                <c:pt idx="263">
                  <c:v>1028.3479960899069</c:v>
                </c:pt>
                <c:pt idx="264">
                  <c:v>1032.2580645161042</c:v>
                </c:pt>
                <c:pt idx="265">
                  <c:v>1036.1681329423016</c:v>
                </c:pt>
                <c:pt idx="266">
                  <c:v>1040.0782013684991</c:v>
                </c:pt>
                <c:pt idx="267">
                  <c:v>1043.9882697946964</c:v>
                </c:pt>
                <c:pt idx="268">
                  <c:v>1047.8983382208937</c:v>
                </c:pt>
                <c:pt idx="269">
                  <c:v>1051.808406647091</c:v>
                </c:pt>
                <c:pt idx="270">
                  <c:v>1055.7184750732883</c:v>
                </c:pt>
                <c:pt idx="271">
                  <c:v>1059.6285434994859</c:v>
                </c:pt>
                <c:pt idx="272">
                  <c:v>1063.5386119256832</c:v>
                </c:pt>
                <c:pt idx="273">
                  <c:v>1067.4486803518805</c:v>
                </c:pt>
                <c:pt idx="274">
                  <c:v>1071.3587487780778</c:v>
                </c:pt>
                <c:pt idx="275">
                  <c:v>1075.2688172042754</c:v>
                </c:pt>
                <c:pt idx="276">
                  <c:v>1079.1788856304727</c:v>
                </c:pt>
                <c:pt idx="277">
                  <c:v>1083.08895405667</c:v>
                </c:pt>
                <c:pt idx="278">
                  <c:v>1086.9990224828673</c:v>
                </c:pt>
                <c:pt idx="279">
                  <c:v>1090.9090909090646</c:v>
                </c:pt>
                <c:pt idx="280">
                  <c:v>1094.8191593352622</c:v>
                </c:pt>
                <c:pt idx="281">
                  <c:v>1098.7292277614595</c:v>
                </c:pt>
                <c:pt idx="282">
                  <c:v>1102.6392961876568</c:v>
                </c:pt>
                <c:pt idx="283">
                  <c:v>1106.5493646138541</c:v>
                </c:pt>
                <c:pt idx="284">
                  <c:v>1110.4594330400516</c:v>
                </c:pt>
                <c:pt idx="285">
                  <c:v>1114.3695014662489</c:v>
                </c:pt>
                <c:pt idx="286">
                  <c:v>1118.2795698924463</c:v>
                </c:pt>
                <c:pt idx="287">
                  <c:v>1122.1896383186436</c:v>
                </c:pt>
                <c:pt idx="288">
                  <c:v>1126.0997067448411</c:v>
                </c:pt>
                <c:pt idx="289">
                  <c:v>1130.0097751710384</c:v>
                </c:pt>
                <c:pt idx="290">
                  <c:v>1133.9198435972357</c:v>
                </c:pt>
                <c:pt idx="291">
                  <c:v>1137.8299120234331</c:v>
                </c:pt>
                <c:pt idx="292">
                  <c:v>1141.7399804496304</c:v>
                </c:pt>
                <c:pt idx="293">
                  <c:v>1145.6500488758279</c:v>
                </c:pt>
                <c:pt idx="294">
                  <c:v>1149.5601173020252</c:v>
                </c:pt>
                <c:pt idx="295">
                  <c:v>1153.4701857282225</c:v>
                </c:pt>
                <c:pt idx="296">
                  <c:v>1157.3802541544198</c:v>
                </c:pt>
                <c:pt idx="297">
                  <c:v>1161.2903225806174</c:v>
                </c:pt>
                <c:pt idx="298">
                  <c:v>1165.2003910068147</c:v>
                </c:pt>
                <c:pt idx="299">
                  <c:v>1169.110459433012</c:v>
                </c:pt>
                <c:pt idx="300">
                  <c:v>1173.0205278592093</c:v>
                </c:pt>
                <c:pt idx="301">
                  <c:v>1176.9305962854066</c:v>
                </c:pt>
                <c:pt idx="302">
                  <c:v>1180.8406647116042</c:v>
                </c:pt>
                <c:pt idx="303">
                  <c:v>1184.7507331378015</c:v>
                </c:pt>
                <c:pt idx="304">
                  <c:v>1188.6608015639988</c:v>
                </c:pt>
                <c:pt idx="305">
                  <c:v>1192.5708699901961</c:v>
                </c:pt>
                <c:pt idx="306">
                  <c:v>1196.4809384163937</c:v>
                </c:pt>
                <c:pt idx="307">
                  <c:v>1200.391006842591</c:v>
                </c:pt>
                <c:pt idx="308">
                  <c:v>1204.3010752687883</c:v>
                </c:pt>
                <c:pt idx="309">
                  <c:v>1208.2111436949856</c:v>
                </c:pt>
                <c:pt idx="310">
                  <c:v>1212.1212121211831</c:v>
                </c:pt>
                <c:pt idx="311">
                  <c:v>1216.0312805473804</c:v>
                </c:pt>
                <c:pt idx="312">
                  <c:v>1219.9413489735778</c:v>
                </c:pt>
                <c:pt idx="313">
                  <c:v>1223.8514173997751</c:v>
                </c:pt>
                <c:pt idx="314">
                  <c:v>1227.7614858259724</c:v>
                </c:pt>
                <c:pt idx="315">
                  <c:v>1231.6715542521699</c:v>
                </c:pt>
                <c:pt idx="316">
                  <c:v>1235.5816226783672</c:v>
                </c:pt>
                <c:pt idx="317">
                  <c:v>1239.4916911045646</c:v>
                </c:pt>
                <c:pt idx="318">
                  <c:v>1243.4017595307619</c:v>
                </c:pt>
                <c:pt idx="319">
                  <c:v>1247.3118279569594</c:v>
                </c:pt>
                <c:pt idx="320">
                  <c:v>1251.2218963831567</c:v>
                </c:pt>
                <c:pt idx="321">
                  <c:v>1255.131964809354</c:v>
                </c:pt>
                <c:pt idx="322">
                  <c:v>1259.0420332355513</c:v>
                </c:pt>
                <c:pt idx="323">
                  <c:v>1262.9521016617487</c:v>
                </c:pt>
                <c:pt idx="324">
                  <c:v>1266.8621700879462</c:v>
                </c:pt>
                <c:pt idx="325">
                  <c:v>1270.7722385141435</c:v>
                </c:pt>
                <c:pt idx="326">
                  <c:v>1274.6823069403408</c:v>
                </c:pt>
                <c:pt idx="327">
                  <c:v>1278.5923753665381</c:v>
                </c:pt>
                <c:pt idx="328">
                  <c:v>1282.5024437927357</c:v>
                </c:pt>
                <c:pt idx="329">
                  <c:v>1286.412512218933</c:v>
                </c:pt>
                <c:pt idx="330">
                  <c:v>1290.3225806451303</c:v>
                </c:pt>
                <c:pt idx="331">
                  <c:v>1294.2326490713276</c:v>
                </c:pt>
                <c:pt idx="332">
                  <c:v>1298.1427174975252</c:v>
                </c:pt>
                <c:pt idx="333">
                  <c:v>1302.0527859237225</c:v>
                </c:pt>
                <c:pt idx="334">
                  <c:v>1305.9628543499198</c:v>
                </c:pt>
                <c:pt idx="335">
                  <c:v>1309.8729227761171</c:v>
                </c:pt>
                <c:pt idx="336">
                  <c:v>1313.7829912023144</c:v>
                </c:pt>
                <c:pt idx="337">
                  <c:v>1317.6930596285119</c:v>
                </c:pt>
                <c:pt idx="338">
                  <c:v>1321.6031280547093</c:v>
                </c:pt>
                <c:pt idx="339">
                  <c:v>1325.5131964809066</c:v>
                </c:pt>
                <c:pt idx="340">
                  <c:v>1329.4232649071039</c:v>
                </c:pt>
                <c:pt idx="341">
                  <c:v>1333.3333333333014</c:v>
                </c:pt>
                <c:pt idx="342">
                  <c:v>1337.2434017594987</c:v>
                </c:pt>
                <c:pt idx="343">
                  <c:v>1341.1534701856961</c:v>
                </c:pt>
                <c:pt idx="344">
                  <c:v>1345.0635386118934</c:v>
                </c:pt>
                <c:pt idx="345">
                  <c:v>1348.9736070380907</c:v>
                </c:pt>
                <c:pt idx="346">
                  <c:v>1352.8836754642882</c:v>
                </c:pt>
                <c:pt idx="347">
                  <c:v>1356.7937438904855</c:v>
                </c:pt>
                <c:pt idx="348">
                  <c:v>1360.7038123166828</c:v>
                </c:pt>
                <c:pt idx="349">
                  <c:v>1364.6138807428802</c:v>
                </c:pt>
                <c:pt idx="350">
                  <c:v>1368.5239491690777</c:v>
                </c:pt>
                <c:pt idx="351">
                  <c:v>1372.434017595275</c:v>
                </c:pt>
                <c:pt idx="352">
                  <c:v>1376.3440860214723</c:v>
                </c:pt>
                <c:pt idx="353">
                  <c:v>1380.2541544476696</c:v>
                </c:pt>
                <c:pt idx="354">
                  <c:v>1384.1642228738672</c:v>
                </c:pt>
                <c:pt idx="355">
                  <c:v>1388.0742913000645</c:v>
                </c:pt>
                <c:pt idx="356">
                  <c:v>1391.9843597262618</c:v>
                </c:pt>
                <c:pt idx="357">
                  <c:v>1395.8944281524591</c:v>
                </c:pt>
                <c:pt idx="358">
                  <c:v>1399.8044965786564</c:v>
                </c:pt>
                <c:pt idx="359">
                  <c:v>1403.714565004854</c:v>
                </c:pt>
                <c:pt idx="360">
                  <c:v>1407.6246334310513</c:v>
                </c:pt>
                <c:pt idx="361">
                  <c:v>1411.5347018572486</c:v>
                </c:pt>
                <c:pt idx="362">
                  <c:v>1415.4447702834459</c:v>
                </c:pt>
                <c:pt idx="363">
                  <c:v>1419.3548387096434</c:v>
                </c:pt>
                <c:pt idx="364">
                  <c:v>1423.2649071358408</c:v>
                </c:pt>
                <c:pt idx="365">
                  <c:v>1427.1749755620381</c:v>
                </c:pt>
                <c:pt idx="366">
                  <c:v>1431.0850439882354</c:v>
                </c:pt>
                <c:pt idx="367">
                  <c:v>1434.9951124144327</c:v>
                </c:pt>
                <c:pt idx="368">
                  <c:v>1438.9051808406302</c:v>
                </c:pt>
                <c:pt idx="369">
                  <c:v>1442.8152492668275</c:v>
                </c:pt>
                <c:pt idx="370">
                  <c:v>1446.7253176930249</c:v>
                </c:pt>
                <c:pt idx="371">
                  <c:v>1450.6353861192222</c:v>
                </c:pt>
                <c:pt idx="372">
                  <c:v>1454.5454545454197</c:v>
                </c:pt>
                <c:pt idx="373">
                  <c:v>1458.455522971617</c:v>
                </c:pt>
                <c:pt idx="374">
                  <c:v>1462.3655913978143</c:v>
                </c:pt>
                <c:pt idx="375">
                  <c:v>1466.2756598240117</c:v>
                </c:pt>
                <c:pt idx="376">
                  <c:v>1470.1857282502092</c:v>
                </c:pt>
                <c:pt idx="377">
                  <c:v>1474.0957966764065</c:v>
                </c:pt>
                <c:pt idx="378">
                  <c:v>1478.0058651026038</c:v>
                </c:pt>
                <c:pt idx="379">
                  <c:v>1481.9159335288011</c:v>
                </c:pt>
                <c:pt idx="380">
                  <c:v>1485.8260019549984</c:v>
                </c:pt>
                <c:pt idx="381">
                  <c:v>1489.736070381196</c:v>
                </c:pt>
                <c:pt idx="382">
                  <c:v>1493.6461388073933</c:v>
                </c:pt>
                <c:pt idx="383">
                  <c:v>1497.5562072335906</c:v>
                </c:pt>
                <c:pt idx="384">
                  <c:v>1501.4662756597879</c:v>
                </c:pt>
                <c:pt idx="385">
                  <c:v>1505.3763440859855</c:v>
                </c:pt>
                <c:pt idx="386">
                  <c:v>1509.2864125121828</c:v>
                </c:pt>
                <c:pt idx="387">
                  <c:v>1513.1964809383801</c:v>
                </c:pt>
                <c:pt idx="388">
                  <c:v>1517.1065493645774</c:v>
                </c:pt>
                <c:pt idx="389">
                  <c:v>1521.0166177907747</c:v>
                </c:pt>
                <c:pt idx="390">
                  <c:v>1524.9266862169723</c:v>
                </c:pt>
                <c:pt idx="391">
                  <c:v>1528.8367546431696</c:v>
                </c:pt>
                <c:pt idx="392">
                  <c:v>1532.7468230693669</c:v>
                </c:pt>
                <c:pt idx="393">
                  <c:v>1536.6568914955642</c:v>
                </c:pt>
                <c:pt idx="394">
                  <c:v>1540.5669599217617</c:v>
                </c:pt>
                <c:pt idx="395">
                  <c:v>1544.477028347959</c:v>
                </c:pt>
                <c:pt idx="396">
                  <c:v>1548.3870967741564</c:v>
                </c:pt>
                <c:pt idx="397">
                  <c:v>1552.2971652003537</c:v>
                </c:pt>
                <c:pt idx="398">
                  <c:v>1556.2072336265512</c:v>
                </c:pt>
                <c:pt idx="399">
                  <c:v>1560.1173020527485</c:v>
                </c:pt>
                <c:pt idx="400">
                  <c:v>1564.0273704789458</c:v>
                </c:pt>
                <c:pt idx="401">
                  <c:v>1567.9374389051432</c:v>
                </c:pt>
                <c:pt idx="402">
                  <c:v>1571.8475073313405</c:v>
                </c:pt>
                <c:pt idx="403">
                  <c:v>1575.757575757538</c:v>
                </c:pt>
                <c:pt idx="404">
                  <c:v>1579.6676441837353</c:v>
                </c:pt>
                <c:pt idx="405">
                  <c:v>1583.5777126099326</c:v>
                </c:pt>
                <c:pt idx="406">
                  <c:v>1587.4877810361299</c:v>
                </c:pt>
                <c:pt idx="407">
                  <c:v>1591.3978494623275</c:v>
                </c:pt>
                <c:pt idx="408">
                  <c:v>1595.3079178885248</c:v>
                </c:pt>
                <c:pt idx="409">
                  <c:v>1599.2179863147221</c:v>
                </c:pt>
                <c:pt idx="410">
                  <c:v>1603.1280547409194</c:v>
                </c:pt>
                <c:pt idx="411">
                  <c:v>1607.0381231671167</c:v>
                </c:pt>
                <c:pt idx="412">
                  <c:v>1610.9481915933143</c:v>
                </c:pt>
                <c:pt idx="413">
                  <c:v>1614.8582600195116</c:v>
                </c:pt>
                <c:pt idx="414">
                  <c:v>1618.7683284457089</c:v>
                </c:pt>
                <c:pt idx="415">
                  <c:v>1622.6783968719062</c:v>
                </c:pt>
                <c:pt idx="416">
                  <c:v>1626.5884652981038</c:v>
                </c:pt>
                <c:pt idx="417">
                  <c:v>1630.4985337243011</c:v>
                </c:pt>
                <c:pt idx="418">
                  <c:v>1634.4086021504984</c:v>
                </c:pt>
                <c:pt idx="419">
                  <c:v>1638.3186705766957</c:v>
                </c:pt>
                <c:pt idx="420">
                  <c:v>1642.2287390028932</c:v>
                </c:pt>
                <c:pt idx="421">
                  <c:v>1646.1388074290905</c:v>
                </c:pt>
                <c:pt idx="422">
                  <c:v>1650.0488758552879</c:v>
                </c:pt>
                <c:pt idx="423">
                  <c:v>1653.9589442814852</c:v>
                </c:pt>
                <c:pt idx="424">
                  <c:v>1657.8690127076825</c:v>
                </c:pt>
                <c:pt idx="425">
                  <c:v>1661.77908113388</c:v>
                </c:pt>
                <c:pt idx="426">
                  <c:v>1665.6891495600773</c:v>
                </c:pt>
                <c:pt idx="427">
                  <c:v>1669.5992179862747</c:v>
                </c:pt>
                <c:pt idx="428">
                  <c:v>1673.509286412472</c:v>
                </c:pt>
                <c:pt idx="429">
                  <c:v>1677.4193548386695</c:v>
                </c:pt>
                <c:pt idx="430">
                  <c:v>1681.3294232648668</c:v>
                </c:pt>
                <c:pt idx="431">
                  <c:v>1685.2394916910641</c:v>
                </c:pt>
                <c:pt idx="432">
                  <c:v>1689.1495601172614</c:v>
                </c:pt>
                <c:pt idx="433">
                  <c:v>1693.0596285434588</c:v>
                </c:pt>
                <c:pt idx="434">
                  <c:v>1696.9696969696563</c:v>
                </c:pt>
                <c:pt idx="435">
                  <c:v>1700.8797653958536</c:v>
                </c:pt>
                <c:pt idx="436">
                  <c:v>1704.7898338220509</c:v>
                </c:pt>
                <c:pt idx="437">
                  <c:v>1708.6999022482482</c:v>
                </c:pt>
                <c:pt idx="438">
                  <c:v>1712.6099706744458</c:v>
                </c:pt>
                <c:pt idx="439">
                  <c:v>1716.5200391006431</c:v>
                </c:pt>
                <c:pt idx="440">
                  <c:v>1720.4301075268404</c:v>
                </c:pt>
                <c:pt idx="441">
                  <c:v>1724.3401759530377</c:v>
                </c:pt>
                <c:pt idx="442">
                  <c:v>1728.2502443792353</c:v>
                </c:pt>
                <c:pt idx="443">
                  <c:v>1732.1603128054326</c:v>
                </c:pt>
                <c:pt idx="444">
                  <c:v>1736.0703812316299</c:v>
                </c:pt>
                <c:pt idx="445">
                  <c:v>1739.9804496578272</c:v>
                </c:pt>
                <c:pt idx="446">
                  <c:v>1743.8905180840245</c:v>
                </c:pt>
                <c:pt idx="447">
                  <c:v>1747.800586510222</c:v>
                </c:pt>
                <c:pt idx="448">
                  <c:v>1751.7106549364194</c:v>
                </c:pt>
                <c:pt idx="449">
                  <c:v>1755.6207233626167</c:v>
                </c:pt>
                <c:pt idx="450">
                  <c:v>1759.530791788814</c:v>
                </c:pt>
                <c:pt idx="451">
                  <c:v>1763.4408602150115</c:v>
                </c:pt>
                <c:pt idx="452">
                  <c:v>1767.3509286412088</c:v>
                </c:pt>
                <c:pt idx="453">
                  <c:v>1771.2609970674062</c:v>
                </c:pt>
                <c:pt idx="454">
                  <c:v>1775.1710654936035</c:v>
                </c:pt>
                <c:pt idx="455">
                  <c:v>1779.081133919801</c:v>
                </c:pt>
                <c:pt idx="456">
                  <c:v>1782.9912023459983</c:v>
                </c:pt>
                <c:pt idx="457">
                  <c:v>1786.9012707721956</c:v>
                </c:pt>
                <c:pt idx="458">
                  <c:v>1790.8113391983929</c:v>
                </c:pt>
                <c:pt idx="459">
                  <c:v>1794.7214076245903</c:v>
                </c:pt>
                <c:pt idx="460">
                  <c:v>1798.6314760507878</c:v>
                </c:pt>
                <c:pt idx="461">
                  <c:v>1802.5415444769851</c:v>
                </c:pt>
                <c:pt idx="462">
                  <c:v>1806.4516129031824</c:v>
                </c:pt>
                <c:pt idx="463">
                  <c:v>1810.3616813293797</c:v>
                </c:pt>
                <c:pt idx="464">
                  <c:v>1814.2717497555773</c:v>
                </c:pt>
                <c:pt idx="465">
                  <c:v>1818.1818181817746</c:v>
                </c:pt>
                <c:pt idx="466">
                  <c:v>1822.0918866079719</c:v>
                </c:pt>
                <c:pt idx="467">
                  <c:v>1826.0019550341692</c:v>
                </c:pt>
                <c:pt idx="468">
                  <c:v>1829.9120234603665</c:v>
                </c:pt>
                <c:pt idx="469">
                  <c:v>1833.8220918865641</c:v>
                </c:pt>
                <c:pt idx="470">
                  <c:v>1837.7321603127614</c:v>
                </c:pt>
                <c:pt idx="471">
                  <c:v>1841.6422287389587</c:v>
                </c:pt>
                <c:pt idx="472">
                  <c:v>1845.552297165156</c:v>
                </c:pt>
                <c:pt idx="473">
                  <c:v>1849.4623655913535</c:v>
                </c:pt>
                <c:pt idx="474">
                  <c:v>1853.3724340175509</c:v>
                </c:pt>
                <c:pt idx="475">
                  <c:v>1857.2825024437482</c:v>
                </c:pt>
                <c:pt idx="476">
                  <c:v>1861.1925708699455</c:v>
                </c:pt>
                <c:pt idx="477">
                  <c:v>1865.102639296143</c:v>
                </c:pt>
                <c:pt idx="478">
                  <c:v>1869.0127077223403</c:v>
                </c:pt>
                <c:pt idx="479">
                  <c:v>1872.9227761485377</c:v>
                </c:pt>
                <c:pt idx="480">
                  <c:v>1876.832844574735</c:v>
                </c:pt>
                <c:pt idx="481">
                  <c:v>1880.7429130009323</c:v>
                </c:pt>
                <c:pt idx="482">
                  <c:v>1884.6529814271298</c:v>
                </c:pt>
                <c:pt idx="483">
                  <c:v>1888.5630498533271</c:v>
                </c:pt>
                <c:pt idx="484">
                  <c:v>1892.4731182795244</c:v>
                </c:pt>
                <c:pt idx="485">
                  <c:v>1896.3831867057218</c:v>
                </c:pt>
                <c:pt idx="486">
                  <c:v>1900.2932551319193</c:v>
                </c:pt>
                <c:pt idx="487">
                  <c:v>1904.2033235581166</c:v>
                </c:pt>
                <c:pt idx="488">
                  <c:v>1908.1133919843139</c:v>
                </c:pt>
                <c:pt idx="489">
                  <c:v>1912.0234604105112</c:v>
                </c:pt>
                <c:pt idx="490">
                  <c:v>1915.9335288367085</c:v>
                </c:pt>
                <c:pt idx="491">
                  <c:v>1919.8435972629061</c:v>
                </c:pt>
                <c:pt idx="492">
                  <c:v>1923.7536656891034</c:v>
                </c:pt>
                <c:pt idx="493">
                  <c:v>1927.6637341153007</c:v>
                </c:pt>
                <c:pt idx="494">
                  <c:v>1931.573802541498</c:v>
                </c:pt>
                <c:pt idx="495">
                  <c:v>1935.4838709676956</c:v>
                </c:pt>
                <c:pt idx="496">
                  <c:v>1939.3939393938929</c:v>
                </c:pt>
                <c:pt idx="497">
                  <c:v>1943.3040078200902</c:v>
                </c:pt>
                <c:pt idx="498">
                  <c:v>1947.2140762462875</c:v>
                </c:pt>
                <c:pt idx="499">
                  <c:v>1951.124144672485</c:v>
                </c:pt>
                <c:pt idx="500">
                  <c:v>1955.0342130986824</c:v>
                </c:pt>
                <c:pt idx="501">
                  <c:v>1958.9442815248797</c:v>
                </c:pt>
                <c:pt idx="502">
                  <c:v>1962.854349951077</c:v>
                </c:pt>
                <c:pt idx="503">
                  <c:v>1966.7644183772743</c:v>
                </c:pt>
                <c:pt idx="504">
                  <c:v>1970.6744868034718</c:v>
                </c:pt>
                <c:pt idx="505">
                  <c:v>1974.5845552296691</c:v>
                </c:pt>
                <c:pt idx="506">
                  <c:v>1978.4946236558665</c:v>
                </c:pt>
                <c:pt idx="507">
                  <c:v>1982.4046920820638</c:v>
                </c:pt>
                <c:pt idx="508">
                  <c:v>1986.3147605082613</c:v>
                </c:pt>
                <c:pt idx="509">
                  <c:v>1990.2248289344586</c:v>
                </c:pt>
                <c:pt idx="510">
                  <c:v>1994.1348973606559</c:v>
                </c:pt>
                <c:pt idx="511">
                  <c:v>1998.0449657868533</c:v>
                </c:pt>
                <c:pt idx="512">
                  <c:v>2001.9550342130506</c:v>
                </c:pt>
              </c:numCache>
            </c:numRef>
          </c:cat>
          <c:val>
            <c:numRef>
              <c:f>'80_FL'!$L$1:$L$200</c:f>
              <c:numCache>
                <c:formatCode>General</c:formatCode>
                <c:ptCount val="200"/>
                <c:pt idx="0">
                  <c:v>1</c:v>
                </c:pt>
                <c:pt idx="1">
                  <c:v>116.7581543364</c:v>
                </c:pt>
                <c:pt idx="2">
                  <c:v>27.147274503543493</c:v>
                </c:pt>
                <c:pt idx="3">
                  <c:v>14.62184569436868</c:v>
                </c:pt>
                <c:pt idx="4">
                  <c:v>16.151093081116638</c:v>
                </c:pt>
                <c:pt idx="5">
                  <c:v>27.164790600097703</c:v>
                </c:pt>
                <c:pt idx="6">
                  <c:v>25.35444523043186</c:v>
                </c:pt>
                <c:pt idx="7">
                  <c:v>21.820981424889997</c:v>
                </c:pt>
                <c:pt idx="8">
                  <c:v>22.485723191868836</c:v>
                </c:pt>
                <c:pt idx="9">
                  <c:v>45.196376836488078</c:v>
                </c:pt>
                <c:pt idx="10">
                  <c:v>19.833281802356495</c:v>
                </c:pt>
                <c:pt idx="11">
                  <c:v>39.147645436556388</c:v>
                </c:pt>
                <c:pt idx="12">
                  <c:v>26.844648107653104</c:v>
                </c:pt>
                <c:pt idx="13">
                  <c:v>51.901947057929114</c:v>
                </c:pt>
                <c:pt idx="14">
                  <c:v>48.055593017192798</c:v>
                </c:pt>
                <c:pt idx="15">
                  <c:v>19.420815137655154</c:v>
                </c:pt>
                <c:pt idx="16">
                  <c:v>33.745255525938099</c:v>
                </c:pt>
                <c:pt idx="17">
                  <c:v>33.934409087428435</c:v>
                </c:pt>
                <c:pt idx="18">
                  <c:v>63.784654483137935</c:v>
                </c:pt>
                <c:pt idx="19">
                  <c:v>94.632222001084784</c:v>
                </c:pt>
                <c:pt idx="20">
                  <c:v>155.19775946797671</c:v>
                </c:pt>
                <c:pt idx="21">
                  <c:v>74.140176672436425</c:v>
                </c:pt>
                <c:pt idx="22">
                  <c:v>27.933449332584349</c:v>
                </c:pt>
                <c:pt idx="23">
                  <c:v>71.370184945190644</c:v>
                </c:pt>
                <c:pt idx="24">
                  <c:v>111.47484869442894</c:v>
                </c:pt>
                <c:pt idx="25">
                  <c:v>192.79509421928776</c:v>
                </c:pt>
                <c:pt idx="26">
                  <c:v>567.87901849521745</c:v>
                </c:pt>
                <c:pt idx="27">
                  <c:v>915.25316277646425</c:v>
                </c:pt>
                <c:pt idx="28">
                  <c:v>274.4816778828411</c:v>
                </c:pt>
                <c:pt idx="29">
                  <c:v>159.14904730355207</c:v>
                </c:pt>
                <c:pt idx="30">
                  <c:v>114.02746124358985</c:v>
                </c:pt>
                <c:pt idx="31">
                  <c:v>97.819264560638345</c:v>
                </c:pt>
                <c:pt idx="32">
                  <c:v>56.105337113439269</c:v>
                </c:pt>
                <c:pt idx="33">
                  <c:v>59.996859616469273</c:v>
                </c:pt>
                <c:pt idx="34">
                  <c:v>53.372969287393822</c:v>
                </c:pt>
                <c:pt idx="35">
                  <c:v>43.99490992023847</c:v>
                </c:pt>
                <c:pt idx="36">
                  <c:v>48.721393151112622</c:v>
                </c:pt>
                <c:pt idx="37">
                  <c:v>38.291319044974372</c:v>
                </c:pt>
                <c:pt idx="38">
                  <c:v>41.58662340415696</c:v>
                </c:pt>
                <c:pt idx="39">
                  <c:v>49.917503992683798</c:v>
                </c:pt>
                <c:pt idx="40">
                  <c:v>30.560766548904386</c:v>
                </c:pt>
                <c:pt idx="41">
                  <c:v>27.606519684457382</c:v>
                </c:pt>
                <c:pt idx="42">
                  <c:v>25.67220402405836</c:v>
                </c:pt>
                <c:pt idx="43">
                  <c:v>28.857696552193371</c:v>
                </c:pt>
                <c:pt idx="44">
                  <c:v>27.629919838969933</c:v>
                </c:pt>
                <c:pt idx="45">
                  <c:v>20.842981541347825</c:v>
                </c:pt>
                <c:pt idx="46">
                  <c:v>26.657890036852404</c:v>
                </c:pt>
                <c:pt idx="47">
                  <c:v>19.583538702252696</c:v>
                </c:pt>
                <c:pt idx="48">
                  <c:v>30.442874686257326</c:v>
                </c:pt>
                <c:pt idx="49">
                  <c:v>35.45032839979028</c:v>
                </c:pt>
                <c:pt idx="50">
                  <c:v>54.206114786010417</c:v>
                </c:pt>
                <c:pt idx="51">
                  <c:v>104.66196736052841</c:v>
                </c:pt>
                <c:pt idx="52">
                  <c:v>637.74366463548017</c:v>
                </c:pt>
                <c:pt idx="53">
                  <c:v>182.03198582133444</c:v>
                </c:pt>
                <c:pt idx="54">
                  <c:v>85.739517193407821</c:v>
                </c:pt>
                <c:pt idx="55">
                  <c:v>60.403722528891343</c:v>
                </c:pt>
                <c:pt idx="56">
                  <c:v>44.657012172520325</c:v>
                </c:pt>
                <c:pt idx="57">
                  <c:v>41.038595356692234</c:v>
                </c:pt>
                <c:pt idx="58">
                  <c:v>33.682756099807413</c:v>
                </c:pt>
                <c:pt idx="59">
                  <c:v>30.27759597455535</c:v>
                </c:pt>
                <c:pt idx="60">
                  <c:v>33.464147216884967</c:v>
                </c:pt>
                <c:pt idx="61">
                  <c:v>27.213268847851953</c:v>
                </c:pt>
                <c:pt idx="62">
                  <c:v>27.02610620456111</c:v>
                </c:pt>
                <c:pt idx="63">
                  <c:v>24.684447262052938</c:v>
                </c:pt>
                <c:pt idx="64">
                  <c:v>22.045714329965399</c:v>
                </c:pt>
                <c:pt idx="65">
                  <c:v>39.241805911114682</c:v>
                </c:pt>
                <c:pt idx="66">
                  <c:v>21.111782968551317</c:v>
                </c:pt>
                <c:pt idx="67">
                  <c:v>23.409509312956409</c:v>
                </c:pt>
                <c:pt idx="68">
                  <c:v>22.872067023776783</c:v>
                </c:pt>
                <c:pt idx="69">
                  <c:v>15.788327498907883</c:v>
                </c:pt>
                <c:pt idx="70">
                  <c:v>18.926799111035987</c:v>
                </c:pt>
                <c:pt idx="71">
                  <c:v>19.219760126218908</c:v>
                </c:pt>
                <c:pt idx="72">
                  <c:v>19.619345648681531</c:v>
                </c:pt>
                <c:pt idx="73">
                  <c:v>20.370269462055109</c:v>
                </c:pt>
                <c:pt idx="74">
                  <c:v>19.773090452301595</c:v>
                </c:pt>
                <c:pt idx="75">
                  <c:v>26.41881174446112</c:v>
                </c:pt>
                <c:pt idx="76">
                  <c:v>41.024138250476696</c:v>
                </c:pt>
                <c:pt idx="77">
                  <c:v>75.830337494428875</c:v>
                </c:pt>
                <c:pt idx="78">
                  <c:v>348.61990803532194</c:v>
                </c:pt>
                <c:pt idx="79">
                  <c:v>56.305737179746387</c:v>
                </c:pt>
                <c:pt idx="80">
                  <c:v>35.068786912887234</c:v>
                </c:pt>
                <c:pt idx="81">
                  <c:v>25.190004683698561</c:v>
                </c:pt>
                <c:pt idx="82">
                  <c:v>23.715437640749169</c:v>
                </c:pt>
                <c:pt idx="83">
                  <c:v>17.516434680806054</c:v>
                </c:pt>
                <c:pt idx="84">
                  <c:v>15.994426111707652</c:v>
                </c:pt>
                <c:pt idx="85">
                  <c:v>16.876682044310137</c:v>
                </c:pt>
                <c:pt idx="86">
                  <c:v>17.276880872377369</c:v>
                </c:pt>
                <c:pt idx="87">
                  <c:v>13.277177479605609</c:v>
                </c:pt>
                <c:pt idx="88">
                  <c:v>15.410835032854701</c:v>
                </c:pt>
                <c:pt idx="89">
                  <c:v>14.177385612262661</c:v>
                </c:pt>
                <c:pt idx="90">
                  <c:v>15.703990639382852</c:v>
                </c:pt>
                <c:pt idx="91">
                  <c:v>10.631655245675981</c:v>
                </c:pt>
                <c:pt idx="92">
                  <c:v>12.92541156343361</c:v>
                </c:pt>
                <c:pt idx="93">
                  <c:v>8.2749766715703021</c:v>
                </c:pt>
                <c:pt idx="94">
                  <c:v>11.433301635005515</c:v>
                </c:pt>
                <c:pt idx="95">
                  <c:v>8.0996194151727412</c:v>
                </c:pt>
                <c:pt idx="96">
                  <c:v>9.0032120731025582</c:v>
                </c:pt>
                <c:pt idx="97">
                  <c:v>13.178592907762908</c:v>
                </c:pt>
                <c:pt idx="98">
                  <c:v>12.15546536813951</c:v>
                </c:pt>
                <c:pt idx="99">
                  <c:v>10.320554144939948</c:v>
                </c:pt>
                <c:pt idx="100">
                  <c:v>14.427760053460275</c:v>
                </c:pt>
                <c:pt idx="101">
                  <c:v>19.974386393285315</c:v>
                </c:pt>
                <c:pt idx="102">
                  <c:v>38.382601778558715</c:v>
                </c:pt>
                <c:pt idx="103">
                  <c:v>154.27394899577058</c:v>
                </c:pt>
                <c:pt idx="104">
                  <c:v>128.22621018014473</c:v>
                </c:pt>
                <c:pt idx="105">
                  <c:v>51.554471163775354</c:v>
                </c:pt>
                <c:pt idx="106">
                  <c:v>35.756382238276366</c:v>
                </c:pt>
                <c:pt idx="107">
                  <c:v>25.910845085366464</c:v>
                </c:pt>
                <c:pt idx="108">
                  <c:v>23.966113041742844</c:v>
                </c:pt>
                <c:pt idx="109">
                  <c:v>22.536910607468997</c:v>
                </c:pt>
                <c:pt idx="110">
                  <c:v>20.978445937487212</c:v>
                </c:pt>
                <c:pt idx="111">
                  <c:v>16.752709171860605</c:v>
                </c:pt>
                <c:pt idx="112">
                  <c:v>18.043502951455082</c:v>
                </c:pt>
                <c:pt idx="113">
                  <c:v>14.603478973435408</c:v>
                </c:pt>
                <c:pt idx="114">
                  <c:v>13.787027108072598</c:v>
                </c:pt>
                <c:pt idx="115">
                  <c:v>13.873396005956591</c:v>
                </c:pt>
                <c:pt idx="116">
                  <c:v>26.789091747170986</c:v>
                </c:pt>
                <c:pt idx="117">
                  <c:v>10.997903536460615</c:v>
                </c:pt>
                <c:pt idx="118">
                  <c:v>13.195875930223526</c:v>
                </c:pt>
                <c:pt idx="119">
                  <c:v>11.004411412936852</c:v>
                </c:pt>
                <c:pt idx="120">
                  <c:v>13.658405275257632</c:v>
                </c:pt>
                <c:pt idx="121">
                  <c:v>12.246126619454808</c:v>
                </c:pt>
                <c:pt idx="122">
                  <c:v>7.0369733203610112</c:v>
                </c:pt>
                <c:pt idx="123">
                  <c:v>11.555428221040474</c:v>
                </c:pt>
                <c:pt idx="124">
                  <c:v>15.984623422513002</c:v>
                </c:pt>
                <c:pt idx="125">
                  <c:v>16.623610342391938</c:v>
                </c:pt>
                <c:pt idx="126">
                  <c:v>12.756917682312949</c:v>
                </c:pt>
                <c:pt idx="127">
                  <c:v>10.127282919407381</c:v>
                </c:pt>
                <c:pt idx="128">
                  <c:v>10.84399265938964</c:v>
                </c:pt>
                <c:pt idx="129">
                  <c:v>108.88730143425344</c:v>
                </c:pt>
                <c:pt idx="130">
                  <c:v>12.010100877228925</c:v>
                </c:pt>
                <c:pt idx="131">
                  <c:v>10.153046457712328</c:v>
                </c:pt>
                <c:pt idx="132">
                  <c:v>10.866978257233789</c:v>
                </c:pt>
                <c:pt idx="133">
                  <c:v>12.865470509114104</c:v>
                </c:pt>
                <c:pt idx="134">
                  <c:v>7.8079811509112487</c:v>
                </c:pt>
                <c:pt idx="135">
                  <c:v>9.1229900661708037</c:v>
                </c:pt>
                <c:pt idx="136">
                  <c:v>10.87875280385737</c:v>
                </c:pt>
                <c:pt idx="137">
                  <c:v>6.3928575711880464</c:v>
                </c:pt>
                <c:pt idx="138">
                  <c:v>10.733181337604805</c:v>
                </c:pt>
                <c:pt idx="139">
                  <c:v>7.050519845081122</c:v>
                </c:pt>
                <c:pt idx="140">
                  <c:v>8.3701047523617227</c:v>
                </c:pt>
                <c:pt idx="141">
                  <c:v>8.7620801011114047</c:v>
                </c:pt>
                <c:pt idx="142">
                  <c:v>21.792987592014718</c:v>
                </c:pt>
                <c:pt idx="143">
                  <c:v>13.078335930566904</c:v>
                </c:pt>
                <c:pt idx="144">
                  <c:v>8.5034358442962077</c:v>
                </c:pt>
                <c:pt idx="145">
                  <c:v>11.511780547001681</c:v>
                </c:pt>
                <c:pt idx="146">
                  <c:v>12.19622294416226</c:v>
                </c:pt>
                <c:pt idx="147">
                  <c:v>12.144022341615768</c:v>
                </c:pt>
                <c:pt idx="148">
                  <c:v>11.847076955921816</c:v>
                </c:pt>
                <c:pt idx="149">
                  <c:v>14.280415081126192</c:v>
                </c:pt>
                <c:pt idx="150">
                  <c:v>16.387856700203436</c:v>
                </c:pt>
                <c:pt idx="151">
                  <c:v>14.332848580962258</c:v>
                </c:pt>
                <c:pt idx="152">
                  <c:v>18.966442555364861</c:v>
                </c:pt>
                <c:pt idx="153">
                  <c:v>21.443753332924874</c:v>
                </c:pt>
                <c:pt idx="154">
                  <c:v>40.002588298879047</c:v>
                </c:pt>
                <c:pt idx="155">
                  <c:v>52.790917395319696</c:v>
                </c:pt>
                <c:pt idx="156">
                  <c:v>8.9022664895922379</c:v>
                </c:pt>
                <c:pt idx="157">
                  <c:v>6.6419993082407878</c:v>
                </c:pt>
                <c:pt idx="158">
                  <c:v>3.3389906886188894</c:v>
                </c:pt>
                <c:pt idx="159">
                  <c:v>3.3866495776089462</c:v>
                </c:pt>
                <c:pt idx="160">
                  <c:v>3.2747426254463488</c:v>
                </c:pt>
                <c:pt idx="161">
                  <c:v>5.9062340708595293</c:v>
                </c:pt>
                <c:pt idx="162">
                  <c:v>4.8978133669713877</c:v>
                </c:pt>
                <c:pt idx="163">
                  <c:v>5.0771211786767916</c:v>
                </c:pt>
                <c:pt idx="164">
                  <c:v>5.7827512611065925</c:v>
                </c:pt>
                <c:pt idx="165">
                  <c:v>7.3475797488625201</c:v>
                </c:pt>
                <c:pt idx="166">
                  <c:v>4.0852946219441506</c:v>
                </c:pt>
                <c:pt idx="167">
                  <c:v>11.865959774897139</c:v>
                </c:pt>
                <c:pt idx="168">
                  <c:v>7.0986874796179871</c:v>
                </c:pt>
                <c:pt idx="169">
                  <c:v>3.6277543243481101</c:v>
                </c:pt>
                <c:pt idx="170">
                  <c:v>7.3493167975071039</c:v>
                </c:pt>
                <c:pt idx="171">
                  <c:v>3.694332550731207</c:v>
                </c:pt>
                <c:pt idx="172">
                  <c:v>4.550229756846222</c:v>
                </c:pt>
                <c:pt idx="173">
                  <c:v>4.4070347181209524</c:v>
                </c:pt>
                <c:pt idx="174">
                  <c:v>2.490853243058921</c:v>
                </c:pt>
                <c:pt idx="175">
                  <c:v>2.9769128775884282</c:v>
                </c:pt>
                <c:pt idx="176">
                  <c:v>7.2368296543730271</c:v>
                </c:pt>
                <c:pt idx="177">
                  <c:v>5.2028136796019746</c:v>
                </c:pt>
                <c:pt idx="178">
                  <c:v>5.1506046313576208</c:v>
                </c:pt>
                <c:pt idx="179">
                  <c:v>6.8488992849427115</c:v>
                </c:pt>
                <c:pt idx="180">
                  <c:v>8.7103134236679924</c:v>
                </c:pt>
                <c:pt idx="181">
                  <c:v>6.6868340417728565</c:v>
                </c:pt>
                <c:pt idx="182">
                  <c:v>3.2953006701941394</c:v>
                </c:pt>
                <c:pt idx="183">
                  <c:v>4.6234719047781461</c:v>
                </c:pt>
                <c:pt idx="184">
                  <c:v>6.2491812340328705</c:v>
                </c:pt>
                <c:pt idx="185">
                  <c:v>7.1592756799061101</c:v>
                </c:pt>
                <c:pt idx="186">
                  <c:v>5.649005907887668</c:v>
                </c:pt>
                <c:pt idx="187">
                  <c:v>6.217947283143114</c:v>
                </c:pt>
                <c:pt idx="188">
                  <c:v>5.7314972643298434</c:v>
                </c:pt>
                <c:pt idx="189">
                  <c:v>9.342823164514833</c:v>
                </c:pt>
                <c:pt idx="190">
                  <c:v>3.1505546621015381</c:v>
                </c:pt>
                <c:pt idx="191">
                  <c:v>5.0109948671709637</c:v>
                </c:pt>
                <c:pt idx="192">
                  <c:v>2.4062653896968702</c:v>
                </c:pt>
                <c:pt idx="193">
                  <c:v>3.870724048147435</c:v>
                </c:pt>
                <c:pt idx="194">
                  <c:v>3.5181603779528632</c:v>
                </c:pt>
                <c:pt idx="195">
                  <c:v>5.3828181433132425</c:v>
                </c:pt>
                <c:pt idx="196">
                  <c:v>8.1125102381880172</c:v>
                </c:pt>
                <c:pt idx="197">
                  <c:v>8.3726595862988038</c:v>
                </c:pt>
                <c:pt idx="198">
                  <c:v>5.5870890535918623</c:v>
                </c:pt>
                <c:pt idx="199">
                  <c:v>5.883020197594715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7E-4F3C-AE08-1BFCD70BE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9504016"/>
        <c:axId val="1449501104"/>
      </c:lineChart>
      <c:catAx>
        <c:axId val="1449504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r>
                  <a:rPr lang="en-US"/>
                  <a:t>Frequency, Hz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449501104"/>
        <c:crosses val="autoZero"/>
        <c:auto val="0"/>
        <c:lblAlgn val="ctr"/>
        <c:lblOffset val="0"/>
        <c:tickLblSkip val="26"/>
        <c:noMultiLvlLbl val="0"/>
      </c:catAx>
      <c:valAx>
        <c:axId val="144950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r>
                  <a:rPr lang="en-US"/>
                  <a:t>Amplitude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449504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F3422C-0B74-414B-9EA1-0CB4442D5F40}" type="doc">
      <dgm:prSet loTypeId="urn:microsoft.com/office/officeart/2005/8/layout/process4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6C63365-9DD1-4CCA-B692-FD2DF730B2EE}">
      <dgm:prSet phldrT="[Text]" custT="1"/>
      <dgm:spPr/>
      <dgm:t>
        <a:bodyPr/>
        <a:lstStyle/>
        <a:p>
          <a:r>
            <a: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Cause of vibration</a:t>
          </a:r>
        </a:p>
      </dgm:t>
    </dgm:pt>
    <dgm:pt modelId="{4A11925C-A59D-4308-9E28-F9BE1F4C94BA}" type="parTrans" cxnId="{55FD0626-148D-4868-857C-ACAD7AA7FCBE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4E55A7B-FDB1-4FA0-91E5-A704E4278048}" type="sibTrans" cxnId="{55FD0626-148D-4868-857C-ACAD7AA7FCBE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20CB7D8-06D5-491C-BD6E-E676E6AEA85B}">
      <dgm:prSet phldrT="[Text]" custT="1"/>
      <dgm:spPr/>
      <dgm:t>
        <a:bodyPr/>
        <a:lstStyle/>
        <a:p>
          <a:r>
            <a: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Deformation of core material due to Magnetostriction </a:t>
          </a:r>
        </a:p>
      </dgm:t>
    </dgm:pt>
    <dgm:pt modelId="{19721C49-794B-4E01-9DE5-2CA07757C0CF}" type="parTrans" cxnId="{27EABF4F-B761-4BE7-93EF-295826783DC0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8291B1B-D69F-4B06-8630-1A4F88A760DD}" type="sibTrans" cxnId="{27EABF4F-B761-4BE7-93EF-295826783DC0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542E5E0-B9DF-44AE-8BA6-3B827CF58544}">
      <dgm:prSet phldrT="[Text]" custT="1"/>
      <dgm:spPr/>
      <dgm:t>
        <a:bodyPr/>
        <a:lstStyle/>
        <a:p>
          <a:r>
            <a: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Electromagnetic force created by the leakage magnetic flux</a:t>
          </a:r>
        </a:p>
      </dgm:t>
    </dgm:pt>
    <dgm:pt modelId="{A925B4BF-B1C3-408A-B1CE-9AAA726F55DB}" type="parTrans" cxnId="{F9CA2FC3-E058-4F56-ACD2-FC7FB5B85034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CBACAB0-CA80-442F-BBED-70720DD988C0}" type="sibTrans" cxnId="{F9CA2FC3-E058-4F56-ACD2-FC7FB5B85034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41DF8AF-3A94-4A72-9DA2-458692CEBFA8}">
      <dgm:prSet phldrT="[Text]" custT="1"/>
      <dgm:spPr/>
      <dgm:t>
        <a:bodyPr/>
        <a:lstStyle/>
        <a:p>
          <a:r>
            <a: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 ferromagnetic core sheet is exposed to the magnetic field</a:t>
          </a:r>
        </a:p>
      </dgm:t>
    </dgm:pt>
    <dgm:pt modelId="{662AF62E-FFA0-4765-9E63-E40BD9E93F49}" type="parTrans" cxnId="{47815ACE-9BDD-460B-99EE-6E32227BA272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FC4935C-622D-45B4-AF09-1389F04DA373}" type="sibTrans" cxnId="{47815ACE-9BDD-460B-99EE-6E32227BA272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040C830-FB01-4728-84B7-83A2260F0C39}">
      <dgm:prSet phldrT="[Text]" custT="1"/>
      <dgm:spPr/>
      <dgm:t>
        <a:bodyPr/>
        <a:lstStyle/>
        <a:p>
          <a:r>
            <a: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spring-force model</a:t>
          </a:r>
        </a:p>
      </dgm:t>
    </dgm:pt>
    <dgm:pt modelId="{AF180F02-20F2-4075-A3FC-979C1DB92F8D}" type="parTrans" cxnId="{A8827944-47FF-4ABB-A44A-552FE4566CB1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E00C0E1-63DA-4279-8C8D-1354654054EA}" type="sibTrans" cxnId="{A8827944-47FF-4ABB-A44A-552FE4566CB1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3B27EB3-C54C-4EC7-84BE-64185EE0632E}">
      <dgm:prSet phldrT="[Text]" custT="1"/>
      <dgm:spPr/>
      <dgm:t>
        <a:bodyPr/>
        <a:lstStyle/>
        <a:p>
          <a:r>
            <a: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fundamental frequency is proportional to injected voltage frequency [8]</a:t>
          </a:r>
        </a:p>
      </dgm:t>
    </dgm:pt>
    <dgm:pt modelId="{24CF338B-A690-413E-887F-2788668CBB6B}" type="parTrans" cxnId="{561C5EB4-1482-44F0-BB74-8C1B4DA57BFF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AD923EF-F60E-416F-9332-0837F3E7250A}" type="sibTrans" cxnId="{561C5EB4-1482-44F0-BB74-8C1B4DA57BFF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0D532F1-20FF-434F-8D71-086744710ED8}">
      <dgm:prSet phldrT="[Text]" custT="1"/>
      <dgm:spPr/>
      <dgm:t>
        <a:bodyPr/>
        <a:lstStyle/>
        <a:p>
          <a:r>
            <a: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fundamental frequency is proportional to injected current frequency [8]</a:t>
          </a:r>
        </a:p>
      </dgm:t>
    </dgm:pt>
    <dgm:pt modelId="{E4298863-5FE0-4BAE-A496-14E33FF0983C}" type="parTrans" cxnId="{7E4D9F47-72EF-4715-B584-EF6B93A32A55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D8E922C-758E-46F7-AF7B-57C53A4E51E1}" type="sibTrans" cxnId="{7E4D9F47-72EF-4715-B584-EF6B93A32A55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BB8F0D0-35F6-4382-8551-F99CAE98646F}">
      <dgm:prSet phldrT="[Text]" custT="1"/>
      <dgm:spPr/>
      <dgm:t>
        <a:bodyPr/>
        <a:lstStyle/>
        <a:p>
          <a:r>
            <a: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Vibration model assumption</a:t>
          </a:r>
        </a:p>
      </dgm:t>
    </dgm:pt>
    <dgm:pt modelId="{327777D1-30AF-462E-95F6-D3B000331B15}" type="sibTrans" cxnId="{A9124694-FA0D-4263-B4B8-1A52CBF83F5B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795172D-8CA7-4F4B-AF22-0BF85CBCCBDC}" type="parTrans" cxnId="{A9124694-FA0D-4263-B4B8-1A52CBF83F5B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27883FF-B8AF-4B8C-80D6-A14593772F42}">
      <dgm:prSet phldrT="[Text]" custT="1"/>
      <dgm:spPr/>
      <dgm:t>
        <a:bodyPr/>
        <a:lstStyle/>
        <a:p>
          <a:r>
            <a: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Vibration dependency</a:t>
          </a:r>
        </a:p>
      </dgm:t>
    </dgm:pt>
    <dgm:pt modelId="{B6AAAFD7-1D65-4424-A08D-6422EC2C2BF7}" type="sibTrans" cxnId="{5C44EA20-87B2-4418-8BD2-B891B6821087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19D5994-604E-49B1-960F-63DBA8C571C7}" type="parTrans" cxnId="{5C44EA20-87B2-4418-8BD2-B891B6821087}">
      <dgm:prSet/>
      <dgm:spPr/>
      <dgm:t>
        <a:bodyPr/>
        <a:lstStyle/>
        <a:p>
          <a:endParaRPr lang="en-US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309E9A8-67C9-4743-813B-C76D93E8B78D}" type="pres">
      <dgm:prSet presAssocID="{53F3422C-0B74-414B-9EA1-0CB4442D5F40}" presName="Name0" presStyleCnt="0">
        <dgm:presLayoutVars>
          <dgm:dir/>
          <dgm:animLvl val="lvl"/>
          <dgm:resizeHandles val="exact"/>
        </dgm:presLayoutVars>
      </dgm:prSet>
      <dgm:spPr/>
    </dgm:pt>
    <dgm:pt modelId="{21F21BC2-79A5-4B84-B7DA-BDE3D8F764F2}" type="pres">
      <dgm:prSet presAssocID="{B27883FF-B8AF-4B8C-80D6-A14593772F42}" presName="boxAndChildren" presStyleCnt="0"/>
      <dgm:spPr/>
    </dgm:pt>
    <dgm:pt modelId="{2A3CB832-0CBF-47F2-BCE5-D7C9DDA398BB}" type="pres">
      <dgm:prSet presAssocID="{B27883FF-B8AF-4B8C-80D6-A14593772F42}" presName="parentTextBox" presStyleLbl="node1" presStyleIdx="0" presStyleCnt="3"/>
      <dgm:spPr/>
    </dgm:pt>
    <dgm:pt modelId="{8D6B88DC-8256-4F04-8A6D-D2E3508D4FBA}" type="pres">
      <dgm:prSet presAssocID="{B27883FF-B8AF-4B8C-80D6-A14593772F42}" presName="entireBox" presStyleLbl="node1" presStyleIdx="0" presStyleCnt="3"/>
      <dgm:spPr/>
    </dgm:pt>
    <dgm:pt modelId="{DB851A0B-D96C-4494-88F5-9517640C0BD6}" type="pres">
      <dgm:prSet presAssocID="{B27883FF-B8AF-4B8C-80D6-A14593772F42}" presName="descendantBox" presStyleCnt="0"/>
      <dgm:spPr/>
    </dgm:pt>
    <dgm:pt modelId="{3E8A3056-654F-48DD-9B4F-D3A3C2143E7D}" type="pres">
      <dgm:prSet presAssocID="{43B27EB3-C54C-4EC7-84BE-64185EE0632E}" presName="childTextBox" presStyleLbl="fgAccFollowNode1" presStyleIdx="0" presStyleCnt="6">
        <dgm:presLayoutVars>
          <dgm:bulletEnabled val="1"/>
        </dgm:presLayoutVars>
      </dgm:prSet>
      <dgm:spPr/>
    </dgm:pt>
    <dgm:pt modelId="{AA242C56-3479-4B3F-B47C-414DEE3481AA}" type="pres">
      <dgm:prSet presAssocID="{20D532F1-20FF-434F-8D71-086744710ED8}" presName="childTextBox" presStyleLbl="fgAccFollowNode1" presStyleIdx="1" presStyleCnt="6">
        <dgm:presLayoutVars>
          <dgm:bulletEnabled val="1"/>
        </dgm:presLayoutVars>
      </dgm:prSet>
      <dgm:spPr/>
    </dgm:pt>
    <dgm:pt modelId="{F472DED2-6CD8-4D5B-AECF-E9A2DA5AC5CD}" type="pres">
      <dgm:prSet presAssocID="{327777D1-30AF-462E-95F6-D3B000331B15}" presName="sp" presStyleCnt="0"/>
      <dgm:spPr/>
    </dgm:pt>
    <dgm:pt modelId="{467A1E05-67EF-4E0E-91CA-2775EA1B05EF}" type="pres">
      <dgm:prSet presAssocID="{EBB8F0D0-35F6-4382-8551-F99CAE98646F}" presName="arrowAndChildren" presStyleCnt="0"/>
      <dgm:spPr/>
    </dgm:pt>
    <dgm:pt modelId="{80315B37-D4E0-4D65-B6E8-6F59F71B90D9}" type="pres">
      <dgm:prSet presAssocID="{EBB8F0D0-35F6-4382-8551-F99CAE98646F}" presName="parentTextArrow" presStyleLbl="node1" presStyleIdx="0" presStyleCnt="3"/>
      <dgm:spPr/>
    </dgm:pt>
    <dgm:pt modelId="{69A6F9B8-1697-4400-BE73-AE547C3B6C2C}" type="pres">
      <dgm:prSet presAssocID="{EBB8F0D0-35F6-4382-8551-F99CAE98646F}" presName="arrow" presStyleLbl="node1" presStyleIdx="1" presStyleCnt="3"/>
      <dgm:spPr/>
    </dgm:pt>
    <dgm:pt modelId="{B11D83A2-393F-4EC5-8A5F-22D6D30EF016}" type="pres">
      <dgm:prSet presAssocID="{EBB8F0D0-35F6-4382-8551-F99CAE98646F}" presName="descendantArrow" presStyleCnt="0"/>
      <dgm:spPr/>
    </dgm:pt>
    <dgm:pt modelId="{139F9F2B-E1B0-4691-8FFE-F7C9883640F9}" type="pres">
      <dgm:prSet presAssocID="{741DF8AF-3A94-4A72-9DA2-458692CEBFA8}" presName="childTextArrow" presStyleLbl="fgAccFollowNode1" presStyleIdx="2" presStyleCnt="6">
        <dgm:presLayoutVars>
          <dgm:bulletEnabled val="1"/>
        </dgm:presLayoutVars>
      </dgm:prSet>
      <dgm:spPr/>
    </dgm:pt>
    <dgm:pt modelId="{3B929886-7A8E-4279-8B91-F05B248ECFA6}" type="pres">
      <dgm:prSet presAssocID="{6040C830-FB01-4728-84B7-83A2260F0C39}" presName="childTextArrow" presStyleLbl="fgAccFollowNode1" presStyleIdx="3" presStyleCnt="6">
        <dgm:presLayoutVars>
          <dgm:bulletEnabled val="1"/>
        </dgm:presLayoutVars>
      </dgm:prSet>
      <dgm:spPr/>
    </dgm:pt>
    <dgm:pt modelId="{2C3068ED-AB81-4EC1-A977-3E0DD2619983}" type="pres">
      <dgm:prSet presAssocID="{C4E55A7B-FDB1-4FA0-91E5-A704E4278048}" presName="sp" presStyleCnt="0"/>
      <dgm:spPr/>
    </dgm:pt>
    <dgm:pt modelId="{4497F860-0F20-4F78-BDD5-BFEAB2DD0433}" type="pres">
      <dgm:prSet presAssocID="{06C63365-9DD1-4CCA-B692-FD2DF730B2EE}" presName="arrowAndChildren" presStyleCnt="0"/>
      <dgm:spPr/>
    </dgm:pt>
    <dgm:pt modelId="{3C9EAD60-4EF2-4753-BC30-F83E76DDF951}" type="pres">
      <dgm:prSet presAssocID="{06C63365-9DD1-4CCA-B692-FD2DF730B2EE}" presName="parentTextArrow" presStyleLbl="node1" presStyleIdx="1" presStyleCnt="3"/>
      <dgm:spPr/>
    </dgm:pt>
    <dgm:pt modelId="{7617AF44-AC01-4379-A89B-39D664CC0616}" type="pres">
      <dgm:prSet presAssocID="{06C63365-9DD1-4CCA-B692-FD2DF730B2EE}" presName="arrow" presStyleLbl="node1" presStyleIdx="2" presStyleCnt="3" custLinFactNeighborX="-1200" custLinFactNeighborY="741"/>
      <dgm:spPr/>
    </dgm:pt>
    <dgm:pt modelId="{31693A02-6B1D-4DE1-AEF7-C4D25BFEC197}" type="pres">
      <dgm:prSet presAssocID="{06C63365-9DD1-4CCA-B692-FD2DF730B2EE}" presName="descendantArrow" presStyleCnt="0"/>
      <dgm:spPr/>
    </dgm:pt>
    <dgm:pt modelId="{259AE341-BB32-48E6-9240-9A1BDF9A30FE}" type="pres">
      <dgm:prSet presAssocID="{C20CB7D8-06D5-491C-BD6E-E676E6AEA85B}" presName="childTextArrow" presStyleLbl="fgAccFollowNode1" presStyleIdx="4" presStyleCnt="6">
        <dgm:presLayoutVars>
          <dgm:bulletEnabled val="1"/>
        </dgm:presLayoutVars>
      </dgm:prSet>
      <dgm:spPr/>
    </dgm:pt>
    <dgm:pt modelId="{401F5552-82AD-429F-ADE9-71A6E074DF4E}" type="pres">
      <dgm:prSet presAssocID="{3542E5E0-B9DF-44AE-8BA6-3B827CF58544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0652B30F-06F6-4561-801F-8924030715E3}" type="presOf" srcId="{6040C830-FB01-4728-84B7-83A2260F0C39}" destId="{3B929886-7A8E-4279-8B91-F05B248ECFA6}" srcOrd="0" destOrd="0" presId="urn:microsoft.com/office/officeart/2005/8/layout/process4"/>
    <dgm:cxn modelId="{5C44EA20-87B2-4418-8BD2-B891B6821087}" srcId="{53F3422C-0B74-414B-9EA1-0CB4442D5F40}" destId="{B27883FF-B8AF-4B8C-80D6-A14593772F42}" srcOrd="2" destOrd="0" parTransId="{F19D5994-604E-49B1-960F-63DBA8C571C7}" sibTransId="{B6AAAFD7-1D65-4424-A08D-6422EC2C2BF7}"/>
    <dgm:cxn modelId="{AEFDD522-A992-4455-986E-FE522258081E}" type="presOf" srcId="{741DF8AF-3A94-4A72-9DA2-458692CEBFA8}" destId="{139F9F2B-E1B0-4691-8FFE-F7C9883640F9}" srcOrd="0" destOrd="0" presId="urn:microsoft.com/office/officeart/2005/8/layout/process4"/>
    <dgm:cxn modelId="{55FD0626-148D-4868-857C-ACAD7AA7FCBE}" srcId="{53F3422C-0B74-414B-9EA1-0CB4442D5F40}" destId="{06C63365-9DD1-4CCA-B692-FD2DF730B2EE}" srcOrd="0" destOrd="0" parTransId="{4A11925C-A59D-4308-9E28-F9BE1F4C94BA}" sibTransId="{C4E55A7B-FDB1-4FA0-91E5-A704E4278048}"/>
    <dgm:cxn modelId="{297F6133-19C8-4C21-A57D-FB91271774EF}" type="presOf" srcId="{20D532F1-20FF-434F-8D71-086744710ED8}" destId="{AA242C56-3479-4B3F-B47C-414DEE3481AA}" srcOrd="0" destOrd="0" presId="urn:microsoft.com/office/officeart/2005/8/layout/process4"/>
    <dgm:cxn modelId="{A6EBDE33-9EF5-475C-8860-8680B301EB2B}" type="presOf" srcId="{B27883FF-B8AF-4B8C-80D6-A14593772F42}" destId="{8D6B88DC-8256-4F04-8A6D-D2E3508D4FBA}" srcOrd="1" destOrd="0" presId="urn:microsoft.com/office/officeart/2005/8/layout/process4"/>
    <dgm:cxn modelId="{11089460-C776-4F13-9BCA-5922FD1637A2}" type="presOf" srcId="{EBB8F0D0-35F6-4382-8551-F99CAE98646F}" destId="{80315B37-D4E0-4D65-B6E8-6F59F71B90D9}" srcOrd="0" destOrd="0" presId="urn:microsoft.com/office/officeart/2005/8/layout/process4"/>
    <dgm:cxn modelId="{A8827944-47FF-4ABB-A44A-552FE4566CB1}" srcId="{EBB8F0D0-35F6-4382-8551-F99CAE98646F}" destId="{6040C830-FB01-4728-84B7-83A2260F0C39}" srcOrd="1" destOrd="0" parTransId="{AF180F02-20F2-4075-A3FC-979C1DB92F8D}" sibTransId="{AE00C0E1-63DA-4279-8C8D-1354654054EA}"/>
    <dgm:cxn modelId="{7E4D9F47-72EF-4715-B584-EF6B93A32A55}" srcId="{B27883FF-B8AF-4B8C-80D6-A14593772F42}" destId="{20D532F1-20FF-434F-8D71-086744710ED8}" srcOrd="1" destOrd="0" parTransId="{E4298863-5FE0-4BAE-A496-14E33FF0983C}" sibTransId="{8D8E922C-758E-46F7-AF7B-57C53A4E51E1}"/>
    <dgm:cxn modelId="{840D814D-B13C-4AB0-A0E6-5881713C3C3D}" type="presOf" srcId="{43B27EB3-C54C-4EC7-84BE-64185EE0632E}" destId="{3E8A3056-654F-48DD-9B4F-D3A3C2143E7D}" srcOrd="0" destOrd="0" presId="urn:microsoft.com/office/officeart/2005/8/layout/process4"/>
    <dgm:cxn modelId="{49AEF24D-0885-454D-A7A8-EC5083E7EEE1}" type="presOf" srcId="{EBB8F0D0-35F6-4382-8551-F99CAE98646F}" destId="{69A6F9B8-1697-4400-BE73-AE547C3B6C2C}" srcOrd="1" destOrd="0" presId="urn:microsoft.com/office/officeart/2005/8/layout/process4"/>
    <dgm:cxn modelId="{84CD076E-34B8-47BB-806C-172E211E6B5E}" type="presOf" srcId="{06C63365-9DD1-4CCA-B692-FD2DF730B2EE}" destId="{3C9EAD60-4EF2-4753-BC30-F83E76DDF951}" srcOrd="0" destOrd="0" presId="urn:microsoft.com/office/officeart/2005/8/layout/process4"/>
    <dgm:cxn modelId="{27EABF4F-B761-4BE7-93EF-295826783DC0}" srcId="{06C63365-9DD1-4CCA-B692-FD2DF730B2EE}" destId="{C20CB7D8-06D5-491C-BD6E-E676E6AEA85B}" srcOrd="0" destOrd="0" parTransId="{19721C49-794B-4E01-9DE5-2CA07757C0CF}" sibTransId="{38291B1B-D69F-4B06-8630-1A4F88A760DD}"/>
    <dgm:cxn modelId="{AAA1E550-FAED-4CCF-AEFA-E762DB71992E}" type="presOf" srcId="{53F3422C-0B74-414B-9EA1-0CB4442D5F40}" destId="{2309E9A8-67C9-4743-813B-C76D93E8B78D}" srcOrd="0" destOrd="0" presId="urn:microsoft.com/office/officeart/2005/8/layout/process4"/>
    <dgm:cxn modelId="{A9124694-FA0D-4263-B4B8-1A52CBF83F5B}" srcId="{53F3422C-0B74-414B-9EA1-0CB4442D5F40}" destId="{EBB8F0D0-35F6-4382-8551-F99CAE98646F}" srcOrd="1" destOrd="0" parTransId="{C795172D-8CA7-4F4B-AF22-0BF85CBCCBDC}" sibTransId="{327777D1-30AF-462E-95F6-D3B000331B15}"/>
    <dgm:cxn modelId="{AC0AE2A0-EFC4-43D5-A133-B6B8D125F8B1}" type="presOf" srcId="{06C63365-9DD1-4CCA-B692-FD2DF730B2EE}" destId="{7617AF44-AC01-4379-A89B-39D664CC0616}" srcOrd="1" destOrd="0" presId="urn:microsoft.com/office/officeart/2005/8/layout/process4"/>
    <dgm:cxn modelId="{4F06ABA9-7471-4444-AA79-F4985EAB7551}" type="presOf" srcId="{3542E5E0-B9DF-44AE-8BA6-3B827CF58544}" destId="{401F5552-82AD-429F-ADE9-71A6E074DF4E}" srcOrd="0" destOrd="0" presId="urn:microsoft.com/office/officeart/2005/8/layout/process4"/>
    <dgm:cxn modelId="{561C5EB4-1482-44F0-BB74-8C1B4DA57BFF}" srcId="{B27883FF-B8AF-4B8C-80D6-A14593772F42}" destId="{43B27EB3-C54C-4EC7-84BE-64185EE0632E}" srcOrd="0" destOrd="0" parTransId="{24CF338B-A690-413E-887F-2788668CBB6B}" sibTransId="{9AD923EF-F60E-416F-9332-0837F3E7250A}"/>
    <dgm:cxn modelId="{F9CA2FC3-E058-4F56-ACD2-FC7FB5B85034}" srcId="{06C63365-9DD1-4CCA-B692-FD2DF730B2EE}" destId="{3542E5E0-B9DF-44AE-8BA6-3B827CF58544}" srcOrd="1" destOrd="0" parTransId="{A925B4BF-B1C3-408A-B1CE-9AAA726F55DB}" sibTransId="{ACBACAB0-CA80-442F-BBED-70720DD988C0}"/>
    <dgm:cxn modelId="{47815ACE-9BDD-460B-99EE-6E32227BA272}" srcId="{EBB8F0D0-35F6-4382-8551-F99CAE98646F}" destId="{741DF8AF-3A94-4A72-9DA2-458692CEBFA8}" srcOrd="0" destOrd="0" parTransId="{662AF62E-FFA0-4765-9E63-E40BD9E93F49}" sibTransId="{0FC4935C-622D-45B4-AF09-1389F04DA373}"/>
    <dgm:cxn modelId="{FE674BE3-3C6E-4ACE-9AB4-32CDACC7F126}" type="presOf" srcId="{B27883FF-B8AF-4B8C-80D6-A14593772F42}" destId="{2A3CB832-0CBF-47F2-BCE5-D7C9DDA398BB}" srcOrd="0" destOrd="0" presId="urn:microsoft.com/office/officeart/2005/8/layout/process4"/>
    <dgm:cxn modelId="{3DCC8DEB-7054-42A1-9D35-5689C6188BAA}" type="presOf" srcId="{C20CB7D8-06D5-491C-BD6E-E676E6AEA85B}" destId="{259AE341-BB32-48E6-9240-9A1BDF9A30FE}" srcOrd="0" destOrd="0" presId="urn:microsoft.com/office/officeart/2005/8/layout/process4"/>
    <dgm:cxn modelId="{355898BA-0DFA-415E-B219-3F69B740470C}" type="presParOf" srcId="{2309E9A8-67C9-4743-813B-C76D93E8B78D}" destId="{21F21BC2-79A5-4B84-B7DA-BDE3D8F764F2}" srcOrd="0" destOrd="0" presId="urn:microsoft.com/office/officeart/2005/8/layout/process4"/>
    <dgm:cxn modelId="{1A5C07D6-4C9E-4C61-A96F-D96636A22A33}" type="presParOf" srcId="{21F21BC2-79A5-4B84-B7DA-BDE3D8F764F2}" destId="{2A3CB832-0CBF-47F2-BCE5-D7C9DDA398BB}" srcOrd="0" destOrd="0" presId="urn:microsoft.com/office/officeart/2005/8/layout/process4"/>
    <dgm:cxn modelId="{D5926332-1270-47D6-A1D6-586E69E6EDE7}" type="presParOf" srcId="{21F21BC2-79A5-4B84-B7DA-BDE3D8F764F2}" destId="{8D6B88DC-8256-4F04-8A6D-D2E3508D4FBA}" srcOrd="1" destOrd="0" presId="urn:microsoft.com/office/officeart/2005/8/layout/process4"/>
    <dgm:cxn modelId="{11943370-44AE-4C62-952D-F59C074B2206}" type="presParOf" srcId="{21F21BC2-79A5-4B84-B7DA-BDE3D8F764F2}" destId="{DB851A0B-D96C-4494-88F5-9517640C0BD6}" srcOrd="2" destOrd="0" presId="urn:microsoft.com/office/officeart/2005/8/layout/process4"/>
    <dgm:cxn modelId="{80F36772-56A5-421A-B52A-FC49A062818F}" type="presParOf" srcId="{DB851A0B-D96C-4494-88F5-9517640C0BD6}" destId="{3E8A3056-654F-48DD-9B4F-D3A3C2143E7D}" srcOrd="0" destOrd="0" presId="urn:microsoft.com/office/officeart/2005/8/layout/process4"/>
    <dgm:cxn modelId="{1EBF4FFF-CB28-416D-9E19-66A0247E3C48}" type="presParOf" srcId="{DB851A0B-D96C-4494-88F5-9517640C0BD6}" destId="{AA242C56-3479-4B3F-B47C-414DEE3481AA}" srcOrd="1" destOrd="0" presId="urn:microsoft.com/office/officeart/2005/8/layout/process4"/>
    <dgm:cxn modelId="{4984A47D-2DD1-468A-A3FE-D941846C41AF}" type="presParOf" srcId="{2309E9A8-67C9-4743-813B-C76D93E8B78D}" destId="{F472DED2-6CD8-4D5B-AECF-E9A2DA5AC5CD}" srcOrd="1" destOrd="0" presId="urn:microsoft.com/office/officeart/2005/8/layout/process4"/>
    <dgm:cxn modelId="{49BAD43F-56C5-4082-8888-660FE387FAE4}" type="presParOf" srcId="{2309E9A8-67C9-4743-813B-C76D93E8B78D}" destId="{467A1E05-67EF-4E0E-91CA-2775EA1B05EF}" srcOrd="2" destOrd="0" presId="urn:microsoft.com/office/officeart/2005/8/layout/process4"/>
    <dgm:cxn modelId="{84211A97-2E83-4229-BBA8-7A2F2C0B4F35}" type="presParOf" srcId="{467A1E05-67EF-4E0E-91CA-2775EA1B05EF}" destId="{80315B37-D4E0-4D65-B6E8-6F59F71B90D9}" srcOrd="0" destOrd="0" presId="urn:microsoft.com/office/officeart/2005/8/layout/process4"/>
    <dgm:cxn modelId="{AB67CE9B-943A-44E4-843E-F565BAE7A685}" type="presParOf" srcId="{467A1E05-67EF-4E0E-91CA-2775EA1B05EF}" destId="{69A6F9B8-1697-4400-BE73-AE547C3B6C2C}" srcOrd="1" destOrd="0" presId="urn:microsoft.com/office/officeart/2005/8/layout/process4"/>
    <dgm:cxn modelId="{B19AC86E-3623-498C-A699-20794092F210}" type="presParOf" srcId="{467A1E05-67EF-4E0E-91CA-2775EA1B05EF}" destId="{B11D83A2-393F-4EC5-8A5F-22D6D30EF016}" srcOrd="2" destOrd="0" presId="urn:microsoft.com/office/officeart/2005/8/layout/process4"/>
    <dgm:cxn modelId="{A4B48D7D-F24D-4343-AC00-CD93B98A0F5A}" type="presParOf" srcId="{B11D83A2-393F-4EC5-8A5F-22D6D30EF016}" destId="{139F9F2B-E1B0-4691-8FFE-F7C9883640F9}" srcOrd="0" destOrd="0" presId="urn:microsoft.com/office/officeart/2005/8/layout/process4"/>
    <dgm:cxn modelId="{3DFB5AFB-51CC-4198-94E0-9A270BB1741E}" type="presParOf" srcId="{B11D83A2-393F-4EC5-8A5F-22D6D30EF016}" destId="{3B929886-7A8E-4279-8B91-F05B248ECFA6}" srcOrd="1" destOrd="0" presId="urn:microsoft.com/office/officeart/2005/8/layout/process4"/>
    <dgm:cxn modelId="{00D5924F-BE62-4CD7-B65F-B31EB80EC2AE}" type="presParOf" srcId="{2309E9A8-67C9-4743-813B-C76D93E8B78D}" destId="{2C3068ED-AB81-4EC1-A977-3E0DD2619983}" srcOrd="3" destOrd="0" presId="urn:microsoft.com/office/officeart/2005/8/layout/process4"/>
    <dgm:cxn modelId="{CAC0588D-2C40-4E00-ACDD-F2135B4B3D90}" type="presParOf" srcId="{2309E9A8-67C9-4743-813B-C76D93E8B78D}" destId="{4497F860-0F20-4F78-BDD5-BFEAB2DD0433}" srcOrd="4" destOrd="0" presId="urn:microsoft.com/office/officeart/2005/8/layout/process4"/>
    <dgm:cxn modelId="{30596602-6D9E-40D6-9B7F-3944B9F394CA}" type="presParOf" srcId="{4497F860-0F20-4F78-BDD5-BFEAB2DD0433}" destId="{3C9EAD60-4EF2-4753-BC30-F83E76DDF951}" srcOrd="0" destOrd="0" presId="urn:microsoft.com/office/officeart/2005/8/layout/process4"/>
    <dgm:cxn modelId="{35161A5F-F4D5-415F-86C7-2833FA806DE3}" type="presParOf" srcId="{4497F860-0F20-4F78-BDD5-BFEAB2DD0433}" destId="{7617AF44-AC01-4379-A89B-39D664CC0616}" srcOrd="1" destOrd="0" presId="urn:microsoft.com/office/officeart/2005/8/layout/process4"/>
    <dgm:cxn modelId="{831C4732-16D8-41A5-8A42-DE2B82E08669}" type="presParOf" srcId="{4497F860-0F20-4F78-BDD5-BFEAB2DD0433}" destId="{31693A02-6B1D-4DE1-AEF7-C4D25BFEC197}" srcOrd="2" destOrd="0" presId="urn:microsoft.com/office/officeart/2005/8/layout/process4"/>
    <dgm:cxn modelId="{A5015A24-0997-429F-B377-A11C46DB4552}" type="presParOf" srcId="{31693A02-6B1D-4DE1-AEF7-C4D25BFEC197}" destId="{259AE341-BB32-48E6-9240-9A1BDF9A30FE}" srcOrd="0" destOrd="0" presId="urn:microsoft.com/office/officeart/2005/8/layout/process4"/>
    <dgm:cxn modelId="{CD7C3A99-4B0E-47CB-8CA5-F4D98D63F288}" type="presParOf" srcId="{31693A02-6B1D-4DE1-AEF7-C4D25BFEC197}" destId="{401F5552-82AD-429F-ADE9-71A6E074DF4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B88DC-8256-4F04-8A6D-D2E3508D4FBA}">
      <dsp:nvSpPr>
        <dsp:cNvPr id="0" name=""/>
        <dsp:cNvSpPr/>
      </dsp:nvSpPr>
      <dsp:spPr>
        <a:xfrm>
          <a:off x="0" y="2634410"/>
          <a:ext cx="11173604" cy="86467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Vibration dependency</a:t>
          </a:r>
        </a:p>
      </dsp:txBody>
      <dsp:txXfrm>
        <a:off x="0" y="2634410"/>
        <a:ext cx="11173604" cy="466923"/>
      </dsp:txXfrm>
    </dsp:sp>
    <dsp:sp modelId="{3E8A3056-654F-48DD-9B4F-D3A3C2143E7D}">
      <dsp:nvSpPr>
        <dsp:cNvPr id="0" name=""/>
        <dsp:cNvSpPr/>
      </dsp:nvSpPr>
      <dsp:spPr>
        <a:xfrm>
          <a:off x="0" y="3084040"/>
          <a:ext cx="5586801" cy="39774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fundamental frequency is proportional to injected voltage frequency [8]</a:t>
          </a:r>
        </a:p>
      </dsp:txBody>
      <dsp:txXfrm>
        <a:off x="0" y="3084040"/>
        <a:ext cx="5586801" cy="397749"/>
      </dsp:txXfrm>
    </dsp:sp>
    <dsp:sp modelId="{AA242C56-3479-4B3F-B47C-414DEE3481AA}">
      <dsp:nvSpPr>
        <dsp:cNvPr id="0" name=""/>
        <dsp:cNvSpPr/>
      </dsp:nvSpPr>
      <dsp:spPr>
        <a:xfrm>
          <a:off x="5586802" y="3084040"/>
          <a:ext cx="5586801" cy="39774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fundamental frequency is proportional to injected current frequency [8]</a:t>
          </a:r>
        </a:p>
      </dsp:txBody>
      <dsp:txXfrm>
        <a:off x="5586802" y="3084040"/>
        <a:ext cx="5586801" cy="397749"/>
      </dsp:txXfrm>
    </dsp:sp>
    <dsp:sp modelId="{69A6F9B8-1697-4400-BE73-AE547C3B6C2C}">
      <dsp:nvSpPr>
        <dsp:cNvPr id="0" name=""/>
        <dsp:cNvSpPr/>
      </dsp:nvSpPr>
      <dsp:spPr>
        <a:xfrm rot="10800000">
          <a:off x="0" y="1317514"/>
          <a:ext cx="11173604" cy="1329866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Vibration model assumption</a:t>
          </a:r>
        </a:p>
      </dsp:txBody>
      <dsp:txXfrm rot="-10800000">
        <a:off x="0" y="1317514"/>
        <a:ext cx="11173604" cy="466783"/>
      </dsp:txXfrm>
    </dsp:sp>
    <dsp:sp modelId="{139F9F2B-E1B0-4691-8FFE-F7C9883640F9}">
      <dsp:nvSpPr>
        <dsp:cNvPr id="0" name=""/>
        <dsp:cNvSpPr/>
      </dsp:nvSpPr>
      <dsp:spPr>
        <a:xfrm>
          <a:off x="0" y="1784297"/>
          <a:ext cx="5586801" cy="39763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 ferromagnetic core sheet is exposed to the magnetic field</a:t>
          </a:r>
        </a:p>
      </dsp:txBody>
      <dsp:txXfrm>
        <a:off x="0" y="1784297"/>
        <a:ext cx="5586801" cy="397630"/>
      </dsp:txXfrm>
    </dsp:sp>
    <dsp:sp modelId="{3B929886-7A8E-4279-8B91-F05B248ECFA6}">
      <dsp:nvSpPr>
        <dsp:cNvPr id="0" name=""/>
        <dsp:cNvSpPr/>
      </dsp:nvSpPr>
      <dsp:spPr>
        <a:xfrm>
          <a:off x="5586802" y="1784297"/>
          <a:ext cx="5586801" cy="39763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spring-force model</a:t>
          </a:r>
        </a:p>
      </dsp:txBody>
      <dsp:txXfrm>
        <a:off x="5586802" y="1784297"/>
        <a:ext cx="5586801" cy="397630"/>
      </dsp:txXfrm>
    </dsp:sp>
    <dsp:sp modelId="{7617AF44-AC01-4379-A89B-39D664CC0616}">
      <dsp:nvSpPr>
        <dsp:cNvPr id="0" name=""/>
        <dsp:cNvSpPr/>
      </dsp:nvSpPr>
      <dsp:spPr>
        <a:xfrm rot="10800000">
          <a:off x="0" y="10472"/>
          <a:ext cx="11173604" cy="1329866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Cause of vibration</a:t>
          </a:r>
        </a:p>
      </dsp:txBody>
      <dsp:txXfrm rot="-10800000">
        <a:off x="0" y="10472"/>
        <a:ext cx="11173604" cy="466783"/>
      </dsp:txXfrm>
    </dsp:sp>
    <dsp:sp modelId="{259AE341-BB32-48E6-9240-9A1BDF9A30FE}">
      <dsp:nvSpPr>
        <dsp:cNvPr id="0" name=""/>
        <dsp:cNvSpPr/>
      </dsp:nvSpPr>
      <dsp:spPr>
        <a:xfrm>
          <a:off x="0" y="467401"/>
          <a:ext cx="5586801" cy="39763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Deformation of core material due to Magnetostriction </a:t>
          </a:r>
        </a:p>
      </dsp:txBody>
      <dsp:txXfrm>
        <a:off x="0" y="467401"/>
        <a:ext cx="5586801" cy="397630"/>
      </dsp:txXfrm>
    </dsp:sp>
    <dsp:sp modelId="{401F5552-82AD-429F-ADE9-71A6E074DF4E}">
      <dsp:nvSpPr>
        <dsp:cNvPr id="0" name=""/>
        <dsp:cNvSpPr/>
      </dsp:nvSpPr>
      <dsp:spPr>
        <a:xfrm>
          <a:off x="5586802" y="467401"/>
          <a:ext cx="5586801" cy="39763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The Electromagnetic force created by the leakage magnetic flux</a:t>
          </a:r>
        </a:p>
      </dsp:txBody>
      <dsp:txXfrm>
        <a:off x="5586802" y="467401"/>
        <a:ext cx="5586801" cy="397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https://pixabay.com/en/achievement-agreement-business-3481967/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58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6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9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32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43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077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06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94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88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33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59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https://pixabay.com/en/books-science-shelf-library-book-408220/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65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325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7" name="Google Shape;48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7" name="Google Shape;48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46587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7" name="Google Shape;48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6967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7" name="Google Shape;48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9399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7" name="Google Shape;48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23324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36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074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280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83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911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35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https://pixabay.com/en/question-mark-labyrinth-lost-maze-2648236/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37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https://pixabay.com/en/book-library-a-collection-of-892136/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84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https://pixabay.com/en/book-library-a-collection-of-892136/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37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https://pixabay.com/en/thumbs-up-okay-good-well-done-2056022/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15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0055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25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C90D8B8-307A-4993-9315-0D6ADDAA6CEB}"/>
              </a:ext>
            </a:extLst>
          </p:cNvPr>
          <p:cNvCxnSpPr/>
          <p:nvPr userDrawn="1"/>
        </p:nvCxnSpPr>
        <p:spPr>
          <a:xfrm>
            <a:off x="609441" y="6448926"/>
            <a:ext cx="10969943" cy="0"/>
          </a:xfrm>
          <a:prstGeom prst="line">
            <a:avLst/>
          </a:prstGeom>
          <a:ln>
            <a:solidFill>
              <a:schemeClr val="bg1">
                <a:lumMod val="8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149A4D36-ACE7-46EE-977E-260D55BF45D2}"/>
              </a:ext>
            </a:extLst>
          </p:cNvPr>
          <p:cNvSpPr/>
          <p:nvPr userDrawn="1"/>
        </p:nvSpPr>
        <p:spPr>
          <a:xfrm>
            <a:off x="5917949" y="6272463"/>
            <a:ext cx="352926" cy="3529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36202" y="6244057"/>
            <a:ext cx="516420" cy="385017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936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3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8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9C189F7-4794-49F8-BDED-911B2C5DD568}"/>
              </a:ext>
            </a:extLst>
          </p:cNvPr>
          <p:cNvSpPr/>
          <p:nvPr/>
        </p:nvSpPr>
        <p:spPr>
          <a:xfrm>
            <a:off x="-1" y="0"/>
            <a:ext cx="12188825" cy="6885384"/>
          </a:xfrm>
          <a:prstGeom prst="rect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C92A7EE-F958-45D7-B6CD-34B3E91E980A}"/>
              </a:ext>
            </a:extLst>
          </p:cNvPr>
          <p:cNvSpPr/>
          <p:nvPr/>
        </p:nvSpPr>
        <p:spPr>
          <a:xfrm>
            <a:off x="0" y="5976664"/>
            <a:ext cx="12188825" cy="908720"/>
          </a:xfrm>
          <a:custGeom>
            <a:avLst/>
            <a:gdLst>
              <a:gd name="connsiteX0" fmla="*/ 6094412 w 12188825"/>
              <a:gd name="connsiteY0" fmla="*/ 0 h 2114437"/>
              <a:gd name="connsiteX1" fmla="*/ 6401871 w 12188825"/>
              <a:gd name="connsiteY1" fmla="*/ 341621 h 2114437"/>
              <a:gd name="connsiteX2" fmla="*/ 12188825 w 12188825"/>
              <a:gd name="connsiteY2" fmla="*/ 341621 h 2114437"/>
              <a:gd name="connsiteX3" fmla="*/ 12188825 w 12188825"/>
              <a:gd name="connsiteY3" fmla="*/ 2114437 h 2114437"/>
              <a:gd name="connsiteX4" fmla="*/ 0 w 12188825"/>
              <a:gd name="connsiteY4" fmla="*/ 2114437 h 2114437"/>
              <a:gd name="connsiteX5" fmla="*/ 0 w 12188825"/>
              <a:gd name="connsiteY5" fmla="*/ 341621 h 2114437"/>
              <a:gd name="connsiteX6" fmla="*/ 5786954 w 12188825"/>
              <a:gd name="connsiteY6" fmla="*/ 341621 h 2114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88825" h="2114437">
                <a:moveTo>
                  <a:pt x="6094412" y="0"/>
                </a:moveTo>
                <a:lnTo>
                  <a:pt x="6401871" y="341621"/>
                </a:lnTo>
                <a:lnTo>
                  <a:pt x="12188825" y="341621"/>
                </a:lnTo>
                <a:lnTo>
                  <a:pt x="12188825" y="2114437"/>
                </a:lnTo>
                <a:lnTo>
                  <a:pt x="0" y="2114437"/>
                </a:lnTo>
                <a:lnTo>
                  <a:pt x="0" y="341621"/>
                </a:lnTo>
                <a:lnTo>
                  <a:pt x="5786954" y="341621"/>
                </a:lnTo>
                <a:close/>
              </a:path>
            </a:pathLst>
          </a:custGeom>
          <a:solidFill>
            <a:schemeClr val="bg2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626B79A-C8FF-4CAB-9008-C8B6A177C3D6}"/>
              </a:ext>
            </a:extLst>
          </p:cNvPr>
          <p:cNvSpPr txBox="1"/>
          <p:nvPr/>
        </p:nvSpPr>
        <p:spPr>
          <a:xfrm>
            <a:off x="945840" y="2825244"/>
            <a:ext cx="10297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Fault Prognosis using Vibration Signature and Forecasting Techniques</a:t>
            </a:r>
            <a:endParaRPr lang="en-I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59C861-F374-49A1-89A7-D2E6D0C7A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39" y="1836011"/>
            <a:ext cx="10969943" cy="711081"/>
          </a:xfrm>
        </p:spPr>
        <p:txBody>
          <a:bodyPr/>
          <a:lstStyle/>
          <a:p>
            <a:pPr algn="ctr"/>
            <a:r>
              <a:rPr lang="en-I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MSc Thesis Title: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4B62A7-BEF7-4B0F-AD2E-884303F981BA}"/>
              </a:ext>
            </a:extLst>
          </p:cNvPr>
          <p:cNvSpPr/>
          <p:nvPr/>
        </p:nvSpPr>
        <p:spPr>
          <a:xfrm>
            <a:off x="2320295" y="6243211"/>
            <a:ext cx="19741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Student: </a:t>
            </a:r>
          </a:p>
          <a:p>
            <a:pPr algn="ctr" fontAlgn="base"/>
            <a:r>
              <a:rPr lang="en-US" sz="16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Askat</a:t>
            </a:r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Kural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FDCFE1-AD06-45D7-BCD7-5635EC7A3B65}"/>
              </a:ext>
            </a:extLst>
          </p:cNvPr>
          <p:cNvCxnSpPr/>
          <p:nvPr/>
        </p:nvCxnSpPr>
        <p:spPr>
          <a:xfrm>
            <a:off x="4580876" y="6165304"/>
            <a:ext cx="0" cy="6480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DD6D830F-12E2-43F4-AFD6-545FBC511D83}"/>
              </a:ext>
            </a:extLst>
          </p:cNvPr>
          <p:cNvSpPr/>
          <p:nvPr/>
        </p:nvSpPr>
        <p:spPr>
          <a:xfrm>
            <a:off x="4867282" y="6243211"/>
            <a:ext cx="2526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Supervisor:</a:t>
            </a:r>
          </a:p>
          <a:p>
            <a:pPr algn="ctr" fontAlgn="base"/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Mehdi Bagheri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715E492-F235-4F8B-9139-A0AEA45243B4}"/>
              </a:ext>
            </a:extLst>
          </p:cNvPr>
          <p:cNvCxnSpPr/>
          <p:nvPr/>
        </p:nvCxnSpPr>
        <p:spPr>
          <a:xfrm>
            <a:off x="7680213" y="6165304"/>
            <a:ext cx="0" cy="6480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CEC7B841-8F32-43B2-A585-635F99DE4FC2}"/>
              </a:ext>
            </a:extLst>
          </p:cNvPr>
          <p:cNvSpPr/>
          <p:nvPr/>
        </p:nvSpPr>
        <p:spPr>
          <a:xfrm>
            <a:off x="7966620" y="6243211"/>
            <a:ext cx="2526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Co-supervisor: </a:t>
            </a:r>
          </a:p>
          <a:p>
            <a:pPr algn="ctr" fontAlgn="base"/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Amin </a:t>
            </a:r>
            <a:r>
              <a:rPr lang="en-US" sz="16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Zollanvari</a:t>
            </a:r>
            <a:endParaRPr lang="en-IN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BA381CA-2307-43F4-A6AD-10D5DC673A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873" y="111505"/>
            <a:ext cx="1705074" cy="120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71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Convolutional Neural Networks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F100FA8-A9DD-4ECF-B6EC-9496F069581E}"/>
              </a:ext>
            </a:extLst>
          </p:cNvPr>
          <p:cNvGrpSpPr>
            <a:grpSpLocks/>
          </p:cNvGrpSpPr>
          <p:nvPr/>
        </p:nvGrpSpPr>
        <p:grpSpPr bwMode="auto">
          <a:xfrm>
            <a:off x="1737928" y="1948058"/>
            <a:ext cx="8712968" cy="2777934"/>
            <a:chOff x="0" y="0"/>
            <a:chExt cx="62804" cy="1498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C1808A0-5316-4517-B736-02C3D78F783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0" y="3426"/>
              <a:ext cx="57603" cy="9023"/>
              <a:chOff x="0" y="3426"/>
              <a:chExt cx="114909" cy="1800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0A08EB1-3386-4022-89CB-A1218D6EF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426"/>
                <a:ext cx="18000" cy="180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0F3BABE1-4F01-46C6-A2CF-D26C999B2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5" y="5039"/>
                <a:ext cx="10800" cy="10803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5C03D66-E9A6-4C7F-B700-A2BA56DA4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59" y="6563"/>
                <a:ext cx="10800" cy="10803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B1D2346D-DF3C-4B8A-B0DB-3E32C374A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83" y="8087"/>
                <a:ext cx="10800" cy="10803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CBA4254-B5F3-4DF0-B135-F9F498A6E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7" y="9611"/>
                <a:ext cx="10800" cy="10803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1385046E-CCAE-4056-B3B7-3FBC64612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85" y="6563"/>
                <a:ext cx="7200" cy="72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939B2D8-6B36-4CC2-BE71-C6977DA50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9" y="8087"/>
                <a:ext cx="7200" cy="72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CFEE1C57-B4F8-4494-93B5-EAF69AAA6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33" y="9611"/>
                <a:ext cx="7200" cy="72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599A6B19-A53A-4FCB-8E1C-900C57287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7" y="11135"/>
                <a:ext cx="7200" cy="72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D917F8D-F43C-41A6-9FC2-8A404E035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87" y="4007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97572C5D-1BAE-484F-AAF3-48C3446F0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11" y="5531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CB8DEF2-5546-4155-B3A7-52B4D42D5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5" y="7055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1939B94B-838E-4B94-96B8-B701ED05C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59" y="8579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B077347F-F882-4A8F-A115-45B68BF6F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55" y="10274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E64462CB-6D63-4D95-8737-3925381DD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79" y="11798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81CC4F8A-9D16-4762-B165-2A3BC3B87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03" y="13322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B94362C-D7C8-4D75-BB60-750796714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27" y="14846"/>
                <a:ext cx="5040" cy="504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DDEC79CC-77EC-4558-BD1C-370A83054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73" y="519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2AA62809-D0CA-4459-B29B-7A4C82D7C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397" y="671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C4AF254B-2B99-4B38-A222-5FE52A7B8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21" y="824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E791907-0315-4D82-99D0-ED7BD2939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45" y="976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51E4D1B5-E4DF-4E17-810F-D4896551C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41" y="1146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76D788D3-8B7E-46A7-A464-FAB688B61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65" y="1298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003F3CC-8C80-4965-BFC9-741B4C9B9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989" y="1450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6D1A7E5-30EA-4D1A-8623-CC1C5F34D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3" y="16032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A6904CC7-91F2-4370-BEF1-7EC3153CE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3" y="6527"/>
                <a:ext cx="3144" cy="3143"/>
              </a:xfrm>
              <a:prstGeom prst="rect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70E8839A-53E7-4042-A376-5C326A9998F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975" y="6505"/>
                <a:ext cx="27318" cy="6320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E91F65A7-066E-46A9-A1D7-82CD8744D31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62" y="9670"/>
                <a:ext cx="27431" cy="3177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EB69D9D3-8933-44AC-B084-6F8A630A6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0" y="11306"/>
                <a:ext cx="1519" cy="1519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0B08B02D-0C4E-4DFA-95D0-F75BE12AC8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5787" y="11353"/>
                <a:ext cx="19631" cy="2229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8B09966E-B821-4B6C-B960-0D964A94399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5770" y="12752"/>
                <a:ext cx="19648" cy="825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DC6BC339-8195-4108-9471-514AE4AE8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42" y="12770"/>
                <a:ext cx="1080" cy="1061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88A93B3F-365B-497D-B7DF-AE5A3C0418D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965" y="12801"/>
                <a:ext cx="19823" cy="3950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58303B2F-F3E3-4814-880C-7F6811D1FA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009" y="13878"/>
                <a:ext cx="19779" cy="2873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4C4AD0CB-8EB1-4915-997E-A40FACC93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98" y="15524"/>
                <a:ext cx="720" cy="72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84E5825F-2DBF-4A69-AB1A-EDAEECE270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897" y="15499"/>
                <a:ext cx="16741" cy="1833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04C07E6-E343-4A79-A7E2-49BF9456C48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811" y="16251"/>
                <a:ext cx="16827" cy="1081"/>
              </a:xfrm>
              <a:prstGeom prst="line">
                <a:avLst/>
              </a:prstGeom>
              <a:noFill/>
              <a:ln w="63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sp>
            <p:nvSpPr>
              <p:cNvPr id="79" name="Parallelogram 78">
                <a:extLst>
                  <a:ext uri="{FF2B5EF4-FFF2-40B4-BE49-F238E27FC236}">
                    <a16:creationId xmlns:a16="http://schemas.microsoft.com/office/drawing/2014/main" id="{07A16B0A-B53A-4D7C-A98F-DF5F418D6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8113" y="5193"/>
                <a:ext cx="10970" cy="14439"/>
              </a:xfrm>
              <a:prstGeom prst="parallelogram">
                <a:avLst>
                  <a:gd name="adj" fmla="val 93454"/>
                </a:avLst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0" name="Parallelogram 79">
                <a:extLst>
                  <a:ext uri="{FF2B5EF4-FFF2-40B4-BE49-F238E27FC236}">
                    <a16:creationId xmlns:a16="http://schemas.microsoft.com/office/drawing/2014/main" id="{B56A804A-287D-4DA9-B1B4-F3A4ADB83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07559" y="6189"/>
                <a:ext cx="7350" cy="10997"/>
              </a:xfrm>
              <a:prstGeom prst="parallelogram">
                <a:avLst>
                  <a:gd name="adj" fmla="val 93454"/>
                </a:avLst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20CCDBA7-5861-4371-860E-48872381E9F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673" y="5193"/>
                <a:ext cx="12799" cy="0"/>
              </a:xfrm>
              <a:prstGeom prst="line">
                <a:avLst/>
              </a:prstGeom>
              <a:noFill/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2F84CDC-030D-48A5-BA98-6113ECA76DE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6285" y="19632"/>
                <a:ext cx="12798" cy="0"/>
              </a:xfrm>
              <a:prstGeom prst="line">
                <a:avLst/>
              </a:prstGeom>
              <a:noFill/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4FD5B05-3F76-4C11-95F5-09C3AD18708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472" y="5193"/>
                <a:ext cx="9328" cy="996"/>
              </a:xfrm>
              <a:prstGeom prst="line">
                <a:avLst/>
              </a:prstGeom>
              <a:noFill/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7A1C48D9-6907-4028-9391-6C2ABFB4D81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8724" y="17186"/>
                <a:ext cx="5945" cy="2446"/>
              </a:xfrm>
              <a:prstGeom prst="line">
                <a:avLst/>
              </a:prstGeom>
              <a:noFill/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</p:grpSp>
        <p:sp>
          <p:nvSpPr>
            <p:cNvPr id="20" name="TextBox 72">
              <a:extLst>
                <a:ext uri="{FF2B5EF4-FFF2-40B4-BE49-F238E27FC236}">
                  <a16:creationId xmlns:a16="http://schemas.microsoft.com/office/drawing/2014/main" id="{74B912CE-BE9E-48DB-94AD-D3EBB7586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0" y="800"/>
              <a:ext cx="6286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Input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74">
              <a:extLst>
                <a:ext uri="{FF2B5EF4-FFF2-40B4-BE49-F238E27FC236}">
                  <a16:creationId xmlns:a16="http://schemas.microsoft.com/office/drawing/2014/main" id="{F98EA278-2630-47F8-8405-7C6E0A468A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81" y="0"/>
              <a:ext cx="13181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TextBox 75">
              <a:extLst>
                <a:ext uri="{FF2B5EF4-FFF2-40B4-BE49-F238E27FC236}">
                  <a16:creationId xmlns:a16="http://schemas.microsoft.com/office/drawing/2014/main" id="{77A6CA7E-0809-4A91-B343-3E9AFB14BD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17" y="0"/>
              <a:ext cx="13181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TextBox 76">
              <a:extLst>
                <a:ext uri="{FF2B5EF4-FFF2-40B4-BE49-F238E27FC236}">
                  <a16:creationId xmlns:a16="http://schemas.microsoft.com/office/drawing/2014/main" id="{2F0E0CC9-7DD9-4C39-8B1D-100367B8F0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03" y="1729"/>
              <a:ext cx="10609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Pooling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77">
              <a:extLst>
                <a:ext uri="{FF2B5EF4-FFF2-40B4-BE49-F238E27FC236}">
                  <a16:creationId xmlns:a16="http://schemas.microsoft.com/office/drawing/2014/main" id="{5BC840D9-CDC1-4C9A-845D-E308DE8F5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55" y="1734"/>
              <a:ext cx="10609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Pooling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78">
              <a:extLst>
                <a:ext uri="{FF2B5EF4-FFF2-40B4-BE49-F238E27FC236}">
                  <a16:creationId xmlns:a16="http://schemas.microsoft.com/office/drawing/2014/main" id="{347D0A94-9E79-43A5-8614-E95B1C7D9F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21" y="1551"/>
              <a:ext cx="13183" cy="2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Fully connected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79">
              <a:extLst>
                <a:ext uri="{FF2B5EF4-FFF2-40B4-BE49-F238E27FC236}">
                  <a16:creationId xmlns:a16="http://schemas.microsoft.com/office/drawing/2014/main" id="{390E4423-AADB-4E21-9E8A-F5035471CD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6" y="13199"/>
              <a:ext cx="9978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36DBE2E-19B6-4512-9C49-D0FF27FEE8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51" y="8186"/>
              <a:ext cx="14" cy="5013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Box 85">
              <a:extLst>
                <a:ext uri="{FF2B5EF4-FFF2-40B4-BE49-F238E27FC236}">
                  <a16:creationId xmlns:a16="http://schemas.microsoft.com/office/drawing/2014/main" id="{05117D02-705D-4E8E-9446-EC33CC3D9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15" y="13199"/>
              <a:ext cx="9978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4E8BC07-A0F6-410D-AE27-60B5001BA6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404" y="9863"/>
              <a:ext cx="0" cy="3336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TextBox 90">
              <a:extLst>
                <a:ext uri="{FF2B5EF4-FFF2-40B4-BE49-F238E27FC236}">
                  <a16:creationId xmlns:a16="http://schemas.microsoft.com/office/drawing/2014/main" id="{51E3DBBB-3FAC-432D-9BE3-20D959727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73" y="13199"/>
              <a:ext cx="9978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Subsampling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40A0553-4D2A-42C0-8D2F-98EE1E0B7AE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3562" y="8608"/>
              <a:ext cx="16" cy="4591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TextBox 95">
              <a:extLst>
                <a:ext uri="{FF2B5EF4-FFF2-40B4-BE49-F238E27FC236}">
                  <a16:creationId xmlns:a16="http://schemas.microsoft.com/office/drawing/2014/main" id="{0BEA7BEC-C8BC-4C4B-9421-180BAE8F64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66" y="13298"/>
              <a:ext cx="9978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Subsampling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4424AF4-129E-4C0C-8079-15AA3B148F0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955" y="10508"/>
              <a:ext cx="13" cy="2790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2926142" y="5060898"/>
            <a:ext cx="6092456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</a:t>
            </a: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 structure of 2D-CNN.</a:t>
            </a:r>
          </a:p>
        </p:txBody>
      </p:sp>
    </p:spTree>
    <p:extLst>
      <p:ext uri="{BB962C8B-B14F-4D97-AF65-F5344CB8AC3E}">
        <p14:creationId xmlns:p14="http://schemas.microsoft.com/office/powerpoint/2010/main" val="3931376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1D-Convolutional Neural Networks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2926142" y="5060898"/>
            <a:ext cx="6092456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3.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 structure of 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D-CNN.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43F4226-7F28-4A00-8705-0C057042EC19}"/>
              </a:ext>
            </a:extLst>
          </p:cNvPr>
          <p:cNvGrpSpPr>
            <a:grpSpLocks/>
          </p:cNvGrpSpPr>
          <p:nvPr/>
        </p:nvGrpSpPr>
        <p:grpSpPr bwMode="auto">
          <a:xfrm>
            <a:off x="1587730" y="1641051"/>
            <a:ext cx="8496944" cy="3096344"/>
            <a:chOff x="0" y="0"/>
            <a:chExt cx="76670" cy="30295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5AAC0C96-25E8-4452-87D0-5DAD27D6308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3458" y="5357"/>
              <a:ext cx="61199" cy="20893"/>
              <a:chOff x="13458" y="5357"/>
              <a:chExt cx="97756" cy="33372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E11E09C4-E72E-4C76-845B-5F30780F12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58" y="5357"/>
                <a:ext cx="3621" cy="28800"/>
                <a:chOff x="13458" y="5357"/>
                <a:chExt cx="3621" cy="28800"/>
              </a:xfrm>
            </p:grpSpPr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C8F1D0DC-3EA8-4ACC-BDCB-C14005B85C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8" y="5357"/>
                  <a:ext cx="3600" cy="288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4" name="Rectangle 253">
                  <a:extLst>
                    <a:ext uri="{FF2B5EF4-FFF2-40B4-BE49-F238E27FC236}">
                      <a16:creationId xmlns:a16="http://schemas.microsoft.com/office/drawing/2014/main" id="{A78988A6-6C67-45E0-832D-B7759082DD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8" y="5357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5" name="Rectangle 254">
                  <a:extLst>
                    <a:ext uri="{FF2B5EF4-FFF2-40B4-BE49-F238E27FC236}">
                      <a16:creationId xmlns:a16="http://schemas.microsoft.com/office/drawing/2014/main" id="{11CAA5DB-12BD-4ED4-A8A2-05C8D9890E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79" y="8957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6" name="Rectangle 255">
                  <a:extLst>
                    <a:ext uri="{FF2B5EF4-FFF2-40B4-BE49-F238E27FC236}">
                      <a16:creationId xmlns:a16="http://schemas.microsoft.com/office/drawing/2014/main" id="{0A049F9B-BF6B-4392-BC24-7021A75353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8" y="12557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7" name="Rectangle 256">
                  <a:extLst>
                    <a:ext uri="{FF2B5EF4-FFF2-40B4-BE49-F238E27FC236}">
                      <a16:creationId xmlns:a16="http://schemas.microsoft.com/office/drawing/2014/main" id="{D6A6ABA8-F9CC-420D-88D7-75A8C830A3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79" y="16157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8" name="Rectangle 257">
                  <a:extLst>
                    <a:ext uri="{FF2B5EF4-FFF2-40B4-BE49-F238E27FC236}">
                      <a16:creationId xmlns:a16="http://schemas.microsoft.com/office/drawing/2014/main" id="{7ED51C50-63F2-49F1-9076-86FD842107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8" y="19757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9" name="Rectangle 258">
                  <a:extLst>
                    <a:ext uri="{FF2B5EF4-FFF2-40B4-BE49-F238E27FC236}">
                      <a16:creationId xmlns:a16="http://schemas.microsoft.com/office/drawing/2014/main" id="{699535A0-D0CA-4D7A-A3A4-A8646926D7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8" y="23357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60" name="Rectangle 259">
                  <a:extLst>
                    <a:ext uri="{FF2B5EF4-FFF2-40B4-BE49-F238E27FC236}">
                      <a16:creationId xmlns:a16="http://schemas.microsoft.com/office/drawing/2014/main" id="{E007E1C9-3A90-47BA-AD10-219316073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58" y="26938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61" name="Rectangle 260">
                  <a:extLst>
                    <a:ext uri="{FF2B5EF4-FFF2-40B4-BE49-F238E27FC236}">
                      <a16:creationId xmlns:a16="http://schemas.microsoft.com/office/drawing/2014/main" id="{1CB39AF8-2027-4F96-A620-4E01E0526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58" y="30518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F046A50E-1F9C-4237-B476-7297076A4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1" y="8957"/>
                <a:ext cx="3600" cy="21581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E3EE8A71-089D-429E-BD7D-9BF1933A0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2" y="895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858AEE9A-A450-45FF-B9F3-3C9FE254C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1" y="1255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7C78557E-019E-4257-B087-FA8F194C9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2" y="1615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5712A6BA-8699-46AA-8B2F-A4267384D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1" y="1975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A1007D5-B6E4-4267-B596-C628B86B4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1" y="2335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830192D1-5BBB-4B72-9C43-FF2B59286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1" y="2693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A0AFA658-E03B-4466-B10A-D4B307D028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982" y="6881"/>
                <a:ext cx="3621" cy="28800"/>
                <a:chOff x="14982" y="6881"/>
                <a:chExt cx="3621" cy="28800"/>
              </a:xfrm>
            </p:grpSpPr>
            <p:sp>
              <p:nvSpPr>
                <p:cNvPr id="244" name="Rectangle 243">
                  <a:extLst>
                    <a:ext uri="{FF2B5EF4-FFF2-40B4-BE49-F238E27FC236}">
                      <a16:creationId xmlns:a16="http://schemas.microsoft.com/office/drawing/2014/main" id="{DE9390A2-1270-4E52-AD9B-E70FF6F96E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92" y="6881"/>
                  <a:ext cx="3600" cy="288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5" name="Rectangle 244">
                  <a:extLst>
                    <a:ext uri="{FF2B5EF4-FFF2-40B4-BE49-F238E27FC236}">
                      <a16:creationId xmlns:a16="http://schemas.microsoft.com/office/drawing/2014/main" id="{D56637CF-5CB0-4794-94E0-60610BA05F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92" y="6881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6" name="Rectangle 245">
                  <a:extLst>
                    <a:ext uri="{FF2B5EF4-FFF2-40B4-BE49-F238E27FC236}">
                      <a16:creationId xmlns:a16="http://schemas.microsoft.com/office/drawing/2014/main" id="{B2733925-C0CC-4742-AC3D-01FEA71018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3" y="10481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7" name="Rectangle 246">
                  <a:extLst>
                    <a:ext uri="{FF2B5EF4-FFF2-40B4-BE49-F238E27FC236}">
                      <a16:creationId xmlns:a16="http://schemas.microsoft.com/office/drawing/2014/main" id="{C3864DD9-68D2-4EA9-A623-FD0EF2F7D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92" y="14081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8" name="Rectangle 247">
                  <a:extLst>
                    <a:ext uri="{FF2B5EF4-FFF2-40B4-BE49-F238E27FC236}">
                      <a16:creationId xmlns:a16="http://schemas.microsoft.com/office/drawing/2014/main" id="{01BBD7C9-BA60-4CA3-B2D0-4223053694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3" y="17681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9" name="Rectangle 248">
                  <a:extLst>
                    <a:ext uri="{FF2B5EF4-FFF2-40B4-BE49-F238E27FC236}">
                      <a16:creationId xmlns:a16="http://schemas.microsoft.com/office/drawing/2014/main" id="{4A8BAE79-F6CF-49CC-A3D9-0F851A2158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92" y="21281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0" name="Rectangle 249">
                  <a:extLst>
                    <a:ext uri="{FF2B5EF4-FFF2-40B4-BE49-F238E27FC236}">
                      <a16:creationId xmlns:a16="http://schemas.microsoft.com/office/drawing/2014/main" id="{A00A0BF0-150D-4A5B-8BEA-F5A9FDE30C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92" y="24881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1" name="Rectangle 250">
                  <a:extLst>
                    <a:ext uri="{FF2B5EF4-FFF2-40B4-BE49-F238E27FC236}">
                      <a16:creationId xmlns:a16="http://schemas.microsoft.com/office/drawing/2014/main" id="{38E9ACC9-71C4-45FE-A41C-69D6034CE9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82" y="28462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52" name="Rectangle 251">
                  <a:extLst>
                    <a:ext uri="{FF2B5EF4-FFF2-40B4-BE49-F238E27FC236}">
                      <a16:creationId xmlns:a16="http://schemas.microsoft.com/office/drawing/2014/main" id="{F2A0343F-78E2-42E6-9602-425355BBF4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82" y="32042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F4D16B77-F08D-4BB1-BC9C-AD8D2B0749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06" y="8405"/>
                <a:ext cx="3621" cy="28800"/>
                <a:chOff x="16506" y="8405"/>
                <a:chExt cx="3621" cy="28800"/>
              </a:xfrm>
            </p:grpSpPr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3517C051-9F5F-4C20-9F23-2842101C92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16" y="8405"/>
                  <a:ext cx="3600" cy="288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6" name="Rectangle 235">
                  <a:extLst>
                    <a:ext uri="{FF2B5EF4-FFF2-40B4-BE49-F238E27FC236}">
                      <a16:creationId xmlns:a16="http://schemas.microsoft.com/office/drawing/2014/main" id="{F0B208F0-830C-4015-889C-4A7A0F6FAD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16" y="8405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7" name="Rectangle 236">
                  <a:extLst>
                    <a:ext uri="{FF2B5EF4-FFF2-40B4-BE49-F238E27FC236}">
                      <a16:creationId xmlns:a16="http://schemas.microsoft.com/office/drawing/2014/main" id="{42966DF1-E3A4-4F56-B623-6BB01B2113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27" y="12005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8" name="Rectangle 237">
                  <a:extLst>
                    <a:ext uri="{FF2B5EF4-FFF2-40B4-BE49-F238E27FC236}">
                      <a16:creationId xmlns:a16="http://schemas.microsoft.com/office/drawing/2014/main" id="{EC129281-E6A4-4433-891D-5E0C8DEC5F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16" y="15605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9" name="Rectangle 238">
                  <a:extLst>
                    <a:ext uri="{FF2B5EF4-FFF2-40B4-BE49-F238E27FC236}">
                      <a16:creationId xmlns:a16="http://schemas.microsoft.com/office/drawing/2014/main" id="{FDAE0347-E71D-42DB-B6CC-61624163B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27" y="19205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D1B6E623-5328-43D7-A1BE-3CEB83661F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16" y="22805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1" name="Rectangle 240">
                  <a:extLst>
                    <a:ext uri="{FF2B5EF4-FFF2-40B4-BE49-F238E27FC236}">
                      <a16:creationId xmlns:a16="http://schemas.microsoft.com/office/drawing/2014/main" id="{C67FE3F6-BDA0-477B-ABA7-0944CBF2B9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16" y="26405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2" name="Rectangle 241">
                  <a:extLst>
                    <a:ext uri="{FF2B5EF4-FFF2-40B4-BE49-F238E27FC236}">
                      <a16:creationId xmlns:a16="http://schemas.microsoft.com/office/drawing/2014/main" id="{4E589A6F-A170-4ACC-BD04-CA47FDE785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06" y="29986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3" name="Rectangle 242">
                  <a:extLst>
                    <a:ext uri="{FF2B5EF4-FFF2-40B4-BE49-F238E27FC236}">
                      <a16:creationId xmlns:a16="http://schemas.microsoft.com/office/drawing/2014/main" id="{31B17B82-5E42-4405-9BC2-3A2AA8EC02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06" y="33566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36C141C6-5F11-44F5-87F4-78812B723B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30" y="9929"/>
                <a:ext cx="3621" cy="28800"/>
                <a:chOff x="18030" y="9929"/>
                <a:chExt cx="3621" cy="28800"/>
              </a:xfrm>
            </p:grpSpPr>
            <p:sp>
              <p:nvSpPr>
                <p:cNvPr id="226" name="Rectangle 225">
                  <a:extLst>
                    <a:ext uri="{FF2B5EF4-FFF2-40B4-BE49-F238E27FC236}">
                      <a16:creationId xmlns:a16="http://schemas.microsoft.com/office/drawing/2014/main" id="{E471DD7E-9E90-4092-AAE9-86DCBC497E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40" y="9929"/>
                  <a:ext cx="3600" cy="288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27" name="Rectangle 226">
                  <a:extLst>
                    <a:ext uri="{FF2B5EF4-FFF2-40B4-BE49-F238E27FC236}">
                      <a16:creationId xmlns:a16="http://schemas.microsoft.com/office/drawing/2014/main" id="{2B097BBC-AE4A-4700-B4A1-8697C6A17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40" y="9929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28" name="Rectangle 227">
                  <a:extLst>
                    <a:ext uri="{FF2B5EF4-FFF2-40B4-BE49-F238E27FC236}">
                      <a16:creationId xmlns:a16="http://schemas.microsoft.com/office/drawing/2014/main" id="{A4372B2D-EB11-4F08-9DA7-A534F26C5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1" y="13529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B2757F5D-A712-47A3-B4AE-72A55EB680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40" y="17129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0" name="Rectangle 229">
                  <a:extLst>
                    <a:ext uri="{FF2B5EF4-FFF2-40B4-BE49-F238E27FC236}">
                      <a16:creationId xmlns:a16="http://schemas.microsoft.com/office/drawing/2014/main" id="{F6F0DA4F-ED60-45EC-928B-571D1C6D9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1" y="20729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1" name="Rectangle 230">
                  <a:extLst>
                    <a:ext uri="{FF2B5EF4-FFF2-40B4-BE49-F238E27FC236}">
                      <a16:creationId xmlns:a16="http://schemas.microsoft.com/office/drawing/2014/main" id="{3C909F09-91CA-426F-91F6-934C84802E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40" y="24329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2" name="Rectangle 231">
                  <a:extLst>
                    <a:ext uri="{FF2B5EF4-FFF2-40B4-BE49-F238E27FC236}">
                      <a16:creationId xmlns:a16="http://schemas.microsoft.com/office/drawing/2014/main" id="{7B3F3C60-FB11-45A5-A9D9-158E47E7E1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40" y="27929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3" name="Rectangle 232">
                  <a:extLst>
                    <a:ext uri="{FF2B5EF4-FFF2-40B4-BE49-F238E27FC236}">
                      <a16:creationId xmlns:a16="http://schemas.microsoft.com/office/drawing/2014/main" id="{0D99DA25-044D-4FF4-9F94-44CBB6F38F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30" y="31510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34" name="Rectangle 233">
                  <a:extLst>
                    <a:ext uri="{FF2B5EF4-FFF2-40B4-BE49-F238E27FC236}">
                      <a16:creationId xmlns:a16="http://schemas.microsoft.com/office/drawing/2014/main" id="{91A5A061-1538-4851-B0C3-C6D201C34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30" y="35090"/>
                  <a:ext cx="3600" cy="3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B1CBE9"/>
                    </a:gs>
                    <a:gs pos="50000">
                      <a:srgbClr val="A3C1E5"/>
                    </a:gs>
                    <a:gs pos="100000">
                      <a:srgbClr val="92B9E4"/>
                    </a:gs>
                  </a:gsLst>
                  <a:lin ang="5400000"/>
                </a:gradFill>
                <a:ln w="6350">
                  <a:solidFill>
                    <a:schemeClr val="accent5">
                      <a:lumMod val="100000"/>
                      <a:lumOff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9B46A761-31B8-4A95-A473-98497F0E1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5" y="10481"/>
                <a:ext cx="3600" cy="21581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81464411-F545-49FC-B62E-F448182A5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26" y="1048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724A3DE6-7D11-4441-9422-44A6E061E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5" y="1408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1C79B0E7-6CFF-4ACE-8406-E17C3B9A8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26" y="1768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75D1D077-5447-4439-9E35-5592B577B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5" y="2128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226C0A46-5D44-4922-AF8D-F13DDA182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5" y="2488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070ED71B-F5C6-4230-9BF6-E9CC68F41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5" y="28462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F1E7EC90-125B-4CEB-9195-DCA22E703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9" y="12005"/>
                <a:ext cx="3600" cy="21581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2F0247F5-52EA-421A-9F52-2708F526C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50" y="1200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DEF96A9D-46B4-4C14-BA34-A4AF4D1FD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9" y="1560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85942E3B-94F2-413E-9E56-AA6DB9CEA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50" y="1920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B14266C7-FA04-4F6C-8789-DEE737E06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9" y="2280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55400B9E-F226-4E88-95EA-A9265C598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9" y="2640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A9665228-667A-4D40-965D-941169F06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29" y="29986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221BE2BD-F5C1-4B87-B2D1-32C0B0DA0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63" y="13529"/>
                <a:ext cx="3600" cy="21581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D23988F5-A1E7-4BFE-9E39-FFFD866BA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4" y="1352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90A00FB-85EC-4B64-B6A5-E29422F74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63" y="1712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9B73E772-56A4-4A90-AF96-B0BA7EECE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4" y="2072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B2DA341D-5FD9-4640-80BE-4BC36978D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63" y="2432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212C2988-578E-4C0B-B3E0-2952E889A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63" y="2792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CBC18DC9-70D5-42B9-95B2-6CFB2603D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3" y="3151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094437EA-6E48-41D8-878D-04175C77A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" y="15053"/>
                <a:ext cx="3600" cy="21581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A1B7C711-5536-4242-86BA-A7499E251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98" y="1505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CB15CF82-8998-4B22-A3C7-AD2C725EE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" y="1865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1BA08DE0-3EA9-4C81-BFB6-C573C261D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98" y="2225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53292533-0E4B-44A5-9E23-14732BD40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" y="2585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EE7191C4-015A-48C9-B0CF-14000B9E2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" y="2945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3104F055-1761-4C2E-8A73-656F43971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77" y="3303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A457A97D-41AB-4E7A-9C61-4E14C7595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5" y="10700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F2DD6F99-3831-4B8D-A7D2-3DFE99A47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6" y="1070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7CF403EB-9DD4-4BA5-8830-17AE3A357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5" y="1430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ADE1ED70-3E5A-4BB0-AC89-350241FB9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5" y="1790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44AA7EC2-CC44-46CE-8315-92DD0B803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5" y="2148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9386A943-131E-4F12-882E-C4CB27E1E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9" y="12224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FC4F9371-1F0F-4EEE-A530-CAE948FF4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0" y="1222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C74520DB-C52B-4354-89FD-18608DE41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9" y="1582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10B33A39-EF44-407B-B5E1-76B91B321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9" y="1942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82CD762F-75EB-4B1E-A70F-C5E3A1018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59" y="2300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61A0FC38-6D86-418C-BD7B-185941A47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3" y="13748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EAB4665A-286A-4EF8-BECB-9A23AA5CD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4" y="1374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E7603A0B-21D7-4806-82D1-E98BB7CA8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3" y="1734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405EF158-F163-4A5A-941D-20694C339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3" y="2094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C141E123-1163-4C62-81CC-E6A61D436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3" y="2452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21E292F5-69E7-4F54-9BEA-EBFD80E82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17" y="15272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C613B3D5-1D6F-4E75-9BA8-029F196A9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28" y="15272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4DB61126-B51A-47E1-995B-E59B63569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17" y="18872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1618E5EE-24A0-415A-9323-B318A4085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17" y="22472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F68033AF-0272-46D6-890F-41B731BDD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7" y="26052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DFD0FE92-A5B3-4569-944E-DCE46120B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41" y="16796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EDFBDDB8-D702-4902-A829-BC88807148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2" y="16796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2B8F1807-5434-4D49-967B-9FA887E7A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41" y="20396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FFB82976-2074-4116-A758-3351459CF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41" y="23996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5BBA723F-72AA-4CAB-A831-8F063A341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31" y="27576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AB5C4A67-EEA8-48EE-8020-306CC6A94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65" y="18320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DA85F250-DE8A-4D8A-97A8-607EE1317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76" y="1832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445BCE68-D17B-4DEB-906E-9DACD3815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65" y="2192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D9FDE254-6562-4EA2-91D5-CA636AA1C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65" y="2552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id="{2B0040E0-D6CB-486E-9BD4-99894083E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5" y="29100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2A59742D-6C4D-4C50-96EE-297FF6C86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89" y="19844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9DDCEFB5-3C06-4AE5-BC59-1C0DF69BA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00" y="1984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915C1555-0265-4B17-AD7B-2AB499401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89" y="2344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0162ECE0-AF33-4C32-ACA6-B0F22A76D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89" y="2704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8" name="Rectangle 187">
                <a:extLst>
                  <a:ext uri="{FF2B5EF4-FFF2-40B4-BE49-F238E27FC236}">
                    <a16:creationId xmlns:a16="http://schemas.microsoft.com/office/drawing/2014/main" id="{0E8B4448-C93E-43E2-B7EE-8B322E6DA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9" y="30624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9" name="Rectangle 188">
                <a:extLst>
                  <a:ext uri="{FF2B5EF4-FFF2-40B4-BE49-F238E27FC236}">
                    <a16:creationId xmlns:a16="http://schemas.microsoft.com/office/drawing/2014/main" id="{DA4D3091-D818-4166-AFD8-600801C00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13" y="21368"/>
                <a:ext cx="3600" cy="143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D391EE40-DF54-43AB-B0D6-02B7EFD57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4" y="2136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2A0962C9-14EB-4AC6-86FA-D42E2F563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13" y="2496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A411ACE1-0EB0-481F-8B19-470139011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13" y="2856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85AF57F2-E593-4573-BEBC-ACDE6BB18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03" y="32148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EF8D6BE7-5FF3-468A-B739-2D866F2F2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23" y="13549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AEEFABFA-116F-430E-AF04-076785734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23" y="1354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3424C00D-D1FA-4C23-B142-9484F473B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12" y="1712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0ED88D72-8286-4F00-A5A3-4A2BB672A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47" y="15073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FB5B9ACF-2D01-4331-87DA-3D1EA3905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47" y="1507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86C995CA-140A-44FD-A5DB-8CF20C83A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36" y="1865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833CE893-C90B-4BFC-8A56-D7A56F7A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71" y="16597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E2103008-62D7-4318-993F-DABB9673A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71" y="1659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30B8D66E-244D-4CFF-AE7F-0EE043F6D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60" y="2017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794AE877-AC31-4F1C-A6DB-E9A6B4BA8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95" y="18121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6D3BA903-1703-44DD-A67E-5D88DA2C3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95" y="1812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38B08FD9-185A-49B3-90D5-FEF4FEBDC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4" y="21701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5054B16B-2482-437A-BC50-48BBC2D57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319" y="19645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292F4831-350B-4038-87E4-1D9950080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319" y="1964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6C7F7CE7-81C4-40A4-8770-CB27CF972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308" y="23225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BE371E4C-1A57-4995-883A-32942383E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43" y="21169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462E52B2-6BFB-4BAE-B26A-CA857B7A0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43" y="2116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8D40EF88-238A-4BE0-A3CF-1DD2EBB09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32" y="24749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662FFFA6-5142-4E4A-8B36-50518BE18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67" y="22693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57505B8E-562F-4C16-81D0-A3C25E15A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67" y="2269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CC71A807-B125-464C-9305-C5187A4DE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56" y="26273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7A111A4C-7F42-4D5C-B795-D13D68565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91" y="24217"/>
                <a:ext cx="3600" cy="718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09560AF1-D48F-4833-9025-898BAD80D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91" y="2421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A7483CD9-9F53-42A1-875E-95EBCD8D8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80" y="27797"/>
                <a:ext cx="3600" cy="3600"/>
              </a:xfrm>
              <a:prstGeom prst="rect">
                <a:avLst/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8" name="Arrow: Right 217">
                <a:extLst>
                  <a:ext uri="{FF2B5EF4-FFF2-40B4-BE49-F238E27FC236}">
                    <a16:creationId xmlns:a16="http://schemas.microsoft.com/office/drawing/2014/main" id="{7EB9180A-4069-4AA2-9738-38A62DB46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2" y="20296"/>
                <a:ext cx="4169" cy="3799"/>
              </a:xfrm>
              <a:prstGeom prst="rightArrow">
                <a:avLst>
                  <a:gd name="adj1" fmla="val 50000"/>
                  <a:gd name="adj2" fmla="val 49997"/>
                </a:avLst>
              </a:prstGeom>
              <a:solidFill>
                <a:schemeClr val="accent1">
                  <a:lumMod val="100000"/>
                  <a:lumOff val="0"/>
                </a:schemeClr>
              </a:solidFill>
              <a:ln w="12700">
                <a:solidFill>
                  <a:schemeClr val="accent1">
                    <a:lumMod val="5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9" name="Arrow: Right 218">
                <a:extLst>
                  <a:ext uri="{FF2B5EF4-FFF2-40B4-BE49-F238E27FC236}">
                    <a16:creationId xmlns:a16="http://schemas.microsoft.com/office/drawing/2014/main" id="{7C93D5E1-343B-4445-B4B1-59DC57C36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7" y="20520"/>
                <a:ext cx="4169" cy="3799"/>
              </a:xfrm>
              <a:prstGeom prst="rightArrow">
                <a:avLst>
                  <a:gd name="adj1" fmla="val 50000"/>
                  <a:gd name="adj2" fmla="val 49997"/>
                </a:avLst>
              </a:prstGeom>
              <a:solidFill>
                <a:schemeClr val="accent1">
                  <a:lumMod val="100000"/>
                  <a:lumOff val="0"/>
                </a:schemeClr>
              </a:solidFill>
              <a:ln w="12700">
                <a:solidFill>
                  <a:schemeClr val="accent1">
                    <a:lumMod val="5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0" name="Arrow: Right 219">
                <a:extLst>
                  <a:ext uri="{FF2B5EF4-FFF2-40B4-BE49-F238E27FC236}">
                    <a16:creationId xmlns:a16="http://schemas.microsoft.com/office/drawing/2014/main" id="{0F817D68-79C1-44A6-9F7E-8FB4BF6BE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52" y="20296"/>
                <a:ext cx="4169" cy="3799"/>
              </a:xfrm>
              <a:prstGeom prst="rightArrow">
                <a:avLst>
                  <a:gd name="adj1" fmla="val 50000"/>
                  <a:gd name="adj2" fmla="val 49997"/>
                </a:avLst>
              </a:prstGeom>
              <a:solidFill>
                <a:schemeClr val="accent1">
                  <a:lumMod val="100000"/>
                  <a:lumOff val="0"/>
                </a:schemeClr>
              </a:solidFill>
              <a:ln w="12700">
                <a:solidFill>
                  <a:schemeClr val="accent1">
                    <a:lumMod val="5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1" name="Arrow: Right 220">
                <a:extLst>
                  <a:ext uri="{FF2B5EF4-FFF2-40B4-BE49-F238E27FC236}">
                    <a16:creationId xmlns:a16="http://schemas.microsoft.com/office/drawing/2014/main" id="{A739C021-725D-46BA-A390-B4BF5B8B2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96" y="20520"/>
                <a:ext cx="4169" cy="3799"/>
              </a:xfrm>
              <a:prstGeom prst="rightArrow">
                <a:avLst>
                  <a:gd name="adj1" fmla="val 50000"/>
                  <a:gd name="adj2" fmla="val 49997"/>
                </a:avLst>
              </a:prstGeom>
              <a:solidFill>
                <a:schemeClr val="accent1">
                  <a:lumMod val="100000"/>
                  <a:lumOff val="0"/>
                </a:schemeClr>
              </a:solidFill>
              <a:ln w="12700">
                <a:solidFill>
                  <a:schemeClr val="accent1">
                    <a:lumMod val="5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2" name="Parallelogram 221">
                <a:extLst>
                  <a:ext uri="{FF2B5EF4-FFF2-40B4-BE49-F238E27FC236}">
                    <a16:creationId xmlns:a16="http://schemas.microsoft.com/office/drawing/2014/main" id="{08E04B88-B8C2-471A-ABB9-28F626F19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7513" y="12969"/>
                <a:ext cx="14890" cy="19179"/>
              </a:xfrm>
              <a:prstGeom prst="parallelogram">
                <a:avLst>
                  <a:gd name="adj" fmla="val 76241"/>
                </a:avLst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3" name="Parallelogram 222">
                <a:extLst>
                  <a:ext uri="{FF2B5EF4-FFF2-40B4-BE49-F238E27FC236}">
                    <a16:creationId xmlns:a16="http://schemas.microsoft.com/office/drawing/2014/main" id="{A810E6A3-612C-4461-82E8-EE7B244BB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00025" y="14024"/>
                <a:ext cx="11189" cy="14912"/>
              </a:xfrm>
              <a:prstGeom prst="parallelogram">
                <a:avLst>
                  <a:gd name="adj" fmla="val 76241"/>
                </a:avLst>
              </a:prstGeom>
              <a:gradFill rotWithShape="1">
                <a:gsLst>
                  <a:gs pos="0">
                    <a:srgbClr val="B1CBE9"/>
                  </a:gs>
                  <a:gs pos="50000">
                    <a:srgbClr val="A3C1E5"/>
                  </a:gs>
                  <a:gs pos="100000">
                    <a:srgbClr val="92B9E4"/>
                  </a:gs>
                </a:gsLst>
                <a:lin ang="5400000"/>
              </a:gradFill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7103D0B5-ACB5-41E3-B686-53881B67E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2403" y="28936"/>
                <a:ext cx="7482" cy="3212"/>
              </a:xfrm>
              <a:prstGeom prst="line">
                <a:avLst/>
              </a:prstGeom>
              <a:noFill/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31A136D0-9A6C-4E0C-917D-3BED96408D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1099" y="12969"/>
                <a:ext cx="10256" cy="1055"/>
              </a:xfrm>
              <a:prstGeom prst="line">
                <a:avLst/>
              </a:prstGeom>
              <a:noFill/>
              <a:ln w="6350">
                <a:solidFill>
                  <a:schemeClr val="accent5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</p:spPr>
          </p:cxnSp>
        </p:grpSp>
        <p:sp>
          <p:nvSpPr>
            <p:cNvPr id="88" name="TextBox 310">
              <a:extLst>
                <a:ext uri="{FF2B5EF4-FFF2-40B4-BE49-F238E27FC236}">
                  <a16:creationId xmlns:a16="http://schemas.microsoft.com/office/drawing/2014/main" id="{3D81B767-C0DD-417F-B1A2-09CEA6076C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0" y="1762"/>
              <a:ext cx="16357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TextBox 311">
              <a:extLst>
                <a:ext uri="{FF2B5EF4-FFF2-40B4-BE49-F238E27FC236}">
                  <a16:creationId xmlns:a16="http://schemas.microsoft.com/office/drawing/2014/main" id="{95570B1C-FE5E-4717-BB8B-CD098DC7E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22" y="4359"/>
              <a:ext cx="13181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Pooling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Box 312">
              <a:extLst>
                <a:ext uri="{FF2B5EF4-FFF2-40B4-BE49-F238E27FC236}">
                  <a16:creationId xmlns:a16="http://schemas.microsoft.com/office/drawing/2014/main" id="{50DDF1A1-3335-4148-8C58-716D10BC2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4" y="5550"/>
              <a:ext cx="16734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TextBox 314">
              <a:extLst>
                <a:ext uri="{FF2B5EF4-FFF2-40B4-BE49-F238E27FC236}">
                  <a16:creationId xmlns:a16="http://schemas.microsoft.com/office/drawing/2014/main" id="{B7038A88-FF8B-4445-A395-DA7EBA452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89" y="7693"/>
              <a:ext cx="13181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Pooling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2" name="TextBox 315">
              <a:extLst>
                <a:ext uri="{FF2B5EF4-FFF2-40B4-BE49-F238E27FC236}">
                  <a16:creationId xmlns:a16="http://schemas.microsoft.com/office/drawing/2014/main" id="{5E236AB1-A0EC-47D5-8E68-35F21DED62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36" y="25271"/>
              <a:ext cx="11733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6CF7A4C-CDE7-4D96-9B49-09F01418FB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302" y="20442"/>
              <a:ext cx="0" cy="4829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TextBox 324">
              <a:extLst>
                <a:ext uri="{FF2B5EF4-FFF2-40B4-BE49-F238E27FC236}">
                  <a16:creationId xmlns:a16="http://schemas.microsoft.com/office/drawing/2014/main" id="{C1EECD6D-B496-415A-AC74-AC1C0863B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3" y="26348"/>
              <a:ext cx="12028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Subsampling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C8CCE8F-F41C-4A76-8E85-2F246C76D9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30" y="22008"/>
              <a:ext cx="57" cy="4340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TextBox 326">
              <a:extLst>
                <a:ext uri="{FF2B5EF4-FFF2-40B4-BE49-F238E27FC236}">
                  <a16:creationId xmlns:a16="http://schemas.microsoft.com/office/drawing/2014/main" id="{E3989640-1C50-4177-8B90-A90FE9610F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75" y="24671"/>
              <a:ext cx="12168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Subsampling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B680BCC-2A6F-483D-906B-F086E1471A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359" y="20397"/>
              <a:ext cx="0" cy="4274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743E7A9-5037-46DE-B3B7-5642EA3F3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3059"/>
              <a:ext cx="2253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45BDF1C-A514-46E0-B69F-BFA3ED9E3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5313"/>
              <a:ext cx="2253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EF692A1-058C-4F16-95F8-F3DB7E0A4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4" y="7620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1205C68-E020-4231-9A56-BE915532B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4" y="9874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9F4CBA15-661E-44B6-98C6-49FCF9179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12191"/>
              <a:ext cx="2253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22A2EE12-7F28-4922-B088-0394B912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14445"/>
              <a:ext cx="2253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0B1AC0DC-DFEA-4695-912C-B2CEF9093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16655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097A708-AD9F-4ADF-A5C8-58396AAE6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18909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938710D-F0A4-438C-92E3-CB783D20B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" y="21216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0C93FE9B-2FB4-4DA2-BEB8-B7C0798F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" y="23470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A498F9CC-995B-4AEA-9EF7-DA16664CD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25787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E758B1B-CAB1-47D6-8C13-F8046958C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28041"/>
              <a:ext cx="2254" cy="2254"/>
            </a:xfrm>
            <a:prstGeom prst="rect">
              <a:avLst/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0" name="TextBox 348">
              <a:extLst>
                <a:ext uri="{FF2B5EF4-FFF2-40B4-BE49-F238E27FC236}">
                  <a16:creationId xmlns:a16="http://schemas.microsoft.com/office/drawing/2014/main" id="{A17FEBED-E6BC-43C2-8D28-DCBC9F300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6282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Input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Arrow: Right 110">
              <a:extLst>
                <a:ext uri="{FF2B5EF4-FFF2-40B4-BE49-F238E27FC236}">
                  <a16:creationId xmlns:a16="http://schemas.microsoft.com/office/drawing/2014/main" id="{51E10797-657E-468D-926B-941FD999F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1" y="14710"/>
              <a:ext cx="2610" cy="2378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>
                <a:lumMod val="100000"/>
                <a:lumOff val="0"/>
              </a:schemeClr>
            </a:solidFill>
            <a:ln w="12700">
              <a:solidFill>
                <a:schemeClr val="accent1">
                  <a:lumMod val="5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2" name="TextBox 350">
              <a:extLst>
                <a:ext uri="{FF2B5EF4-FFF2-40B4-BE49-F238E27FC236}">
                  <a16:creationId xmlns:a16="http://schemas.microsoft.com/office/drawing/2014/main" id="{8F48A243-FCD9-4979-990F-A6D007D0A5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0" y="25110"/>
              <a:ext cx="11875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Convolution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C115C6F7-9662-44F3-BBCD-8757059C31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46" y="19761"/>
              <a:ext cx="62" cy="5349"/>
            </a:xfrm>
            <a:prstGeom prst="line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TextBox 352">
              <a:extLst>
                <a:ext uri="{FF2B5EF4-FFF2-40B4-BE49-F238E27FC236}">
                  <a16:creationId xmlns:a16="http://schemas.microsoft.com/office/drawing/2014/main" id="{FB03B24D-C03B-48CD-A2F6-3685490189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48" y="6921"/>
              <a:ext cx="20622" cy="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Fully connected layer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755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Case Study 1: </a:t>
            </a:r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Experimental Setup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1620202" y="4941168"/>
            <a:ext cx="8948419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</a:t>
            </a: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Experimental test set-up with three-phase transformer with active and reactive loads.</a:t>
            </a:r>
          </a:p>
        </p:txBody>
      </p:sp>
      <p:pic>
        <p:nvPicPr>
          <p:cNvPr id="262" name="Picture 261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B553AD5C-84DE-4742-9D91-781E9626F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58" y="1743774"/>
            <a:ext cx="6396787" cy="3108489"/>
          </a:xfrm>
          <a:prstGeom prst="rect">
            <a:avLst/>
          </a:prstGeom>
        </p:spPr>
      </p:pic>
      <p:pic>
        <p:nvPicPr>
          <p:cNvPr id="264" name="Picture 263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CF0F61C8-F722-40C5-AB6E-5B3DDB2C0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7745" y="1741863"/>
            <a:ext cx="4146654" cy="31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77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1878412" y="4817150"/>
            <a:ext cx="8948419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5.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Schematic diagram of experimental setup for Case Study 1.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E73E075-0F6D-4C17-A900-DE18F6564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72" y="1598777"/>
            <a:ext cx="10844280" cy="309507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D9D96358-524A-429F-BDC6-891A0086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Case Study 1: </a:t>
            </a:r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3157502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3E3846C-CEEA-415B-875D-420CA1F9FE38}"/>
              </a:ext>
            </a:extLst>
          </p:cNvPr>
          <p:cNvGraphicFramePr>
            <a:graphicFrameLocks noGrp="1"/>
          </p:cNvGraphicFramePr>
          <p:nvPr/>
        </p:nvGraphicFramePr>
        <p:xfrm>
          <a:off x="2203890" y="4761472"/>
          <a:ext cx="7823627" cy="899776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350217">
                  <a:extLst>
                    <a:ext uri="{9D8B030D-6E8A-4147-A177-3AD203B41FA5}">
                      <a16:colId xmlns:a16="http://schemas.microsoft.com/office/drawing/2014/main" val="397991915"/>
                    </a:ext>
                  </a:extLst>
                </a:gridCol>
                <a:gridCol w="783927">
                  <a:extLst>
                    <a:ext uri="{9D8B030D-6E8A-4147-A177-3AD203B41FA5}">
                      <a16:colId xmlns:a16="http://schemas.microsoft.com/office/drawing/2014/main" val="2147527348"/>
                    </a:ext>
                  </a:extLst>
                </a:gridCol>
                <a:gridCol w="782363">
                  <a:extLst>
                    <a:ext uri="{9D8B030D-6E8A-4147-A177-3AD203B41FA5}">
                      <a16:colId xmlns:a16="http://schemas.microsoft.com/office/drawing/2014/main" val="1235495992"/>
                    </a:ext>
                  </a:extLst>
                </a:gridCol>
                <a:gridCol w="782363">
                  <a:extLst>
                    <a:ext uri="{9D8B030D-6E8A-4147-A177-3AD203B41FA5}">
                      <a16:colId xmlns:a16="http://schemas.microsoft.com/office/drawing/2014/main" val="4073308951"/>
                    </a:ext>
                  </a:extLst>
                </a:gridCol>
                <a:gridCol w="782363">
                  <a:extLst>
                    <a:ext uri="{9D8B030D-6E8A-4147-A177-3AD203B41FA5}">
                      <a16:colId xmlns:a16="http://schemas.microsoft.com/office/drawing/2014/main" val="1096011003"/>
                    </a:ext>
                  </a:extLst>
                </a:gridCol>
                <a:gridCol w="782363">
                  <a:extLst>
                    <a:ext uri="{9D8B030D-6E8A-4147-A177-3AD203B41FA5}">
                      <a16:colId xmlns:a16="http://schemas.microsoft.com/office/drawing/2014/main" val="1242414505"/>
                    </a:ext>
                  </a:extLst>
                </a:gridCol>
                <a:gridCol w="782363">
                  <a:extLst>
                    <a:ext uri="{9D8B030D-6E8A-4147-A177-3AD203B41FA5}">
                      <a16:colId xmlns:a16="http://schemas.microsoft.com/office/drawing/2014/main" val="688546520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781197364"/>
                    </a:ext>
                  </a:extLst>
                </a:gridCol>
              </a:tblGrid>
              <a:tr h="44988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Excitation Voltage,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0258261"/>
                  </a:ext>
                </a:extLst>
              </a:tr>
              <a:tr h="44988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Injected Voltage, V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440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227938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7BD55B4-239E-4DA6-9AC1-62FF0BA63EE4}"/>
              </a:ext>
            </a:extLst>
          </p:cNvPr>
          <p:cNvSpPr txBox="1"/>
          <p:nvPr/>
        </p:nvSpPr>
        <p:spPr>
          <a:xfrm>
            <a:off x="1608128" y="4230378"/>
            <a:ext cx="8948419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 and over excitation voltages of experimental transformer.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228F07-1046-4371-BB38-861F6F7FB98B}"/>
              </a:ext>
            </a:extLst>
          </p:cNvPr>
          <p:cNvSpPr txBox="1"/>
          <p:nvPr/>
        </p:nvSpPr>
        <p:spPr>
          <a:xfrm>
            <a:off x="833972" y="1196752"/>
            <a:ext cx="9526844" cy="2783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5725" algn="just">
              <a:lnSpc>
                <a:spcPct val="200000"/>
              </a:lnSpc>
            </a:pPr>
            <a:r>
              <a:rPr lang="en-US" sz="1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collection process was conducted as following: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Setting the injected voltage to 80% of transformer rated input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Recording all data for 30 seconds for undervoltage and 10 seconds for overvoltage 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up the injected voltage to 5% of rated input and repeat steps 2 and 3 until the injected voltage value reaches 110% of rated voltage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BD24E39-2E9B-4125-9856-5286556B2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Case Study 1: </a:t>
            </a:r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Acquisition</a:t>
            </a:r>
          </a:p>
        </p:txBody>
      </p:sp>
    </p:spTree>
    <p:extLst>
      <p:ext uri="{BB962C8B-B14F-4D97-AF65-F5344CB8AC3E}">
        <p14:creationId xmlns:p14="http://schemas.microsoft.com/office/powerpoint/2010/main" val="2814886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Case Study 2: </a:t>
            </a:r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Experimental Setup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1485900" y="5157192"/>
            <a:ext cx="8948419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6.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Single-phase transformer fault emulation scheme.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D59EB3-729B-4E53-8226-3E1138D00AFA}"/>
              </a:ext>
            </a:extLst>
          </p:cNvPr>
          <p:cNvGrpSpPr>
            <a:grpSpLocks/>
          </p:cNvGrpSpPr>
          <p:nvPr/>
        </p:nvGrpSpPr>
        <p:grpSpPr bwMode="auto">
          <a:xfrm>
            <a:off x="3136903" y="1393927"/>
            <a:ext cx="5646411" cy="3537682"/>
            <a:chOff x="0" y="0"/>
            <a:chExt cx="41271" cy="2559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13BE0D8-1505-42E6-B971-C163BF8B1E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41271" cy="25599"/>
              <a:chOff x="0" y="0"/>
              <a:chExt cx="41271" cy="2559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52344FE-6689-489D-9054-E0AF2D145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0" y="3779"/>
                <a:ext cx="18739" cy="21820"/>
                <a:chOff x="2930" y="3779"/>
                <a:chExt cx="18740" cy="21819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FC990C73-8937-4F69-86F0-DF03CE5CD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0" y="3779"/>
                  <a:ext cx="18740" cy="21819"/>
                </a:xfrm>
                <a:prstGeom prst="rect">
                  <a:avLst/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9F06152A-60B9-46C5-96A2-1430D48B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2" y="6631"/>
                  <a:ext cx="12989" cy="162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US" sz="28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B3E648FE-283F-4D34-9EF0-5BAE03C63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" y="8263"/>
                <a:ext cx="8623" cy="12986"/>
              </a:xfrm>
              <a:prstGeom prst="roundRect">
                <a:avLst>
                  <a:gd name="adj" fmla="val 16667"/>
                </a:avLst>
              </a:prstGeom>
              <a:solidFill>
                <a:srgbClr val="BF9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5C1611F2-82D1-4837-8751-E5D253A9F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7" y="8263"/>
                <a:ext cx="8623" cy="5432"/>
              </a:xfrm>
              <a:prstGeom prst="roundRect">
                <a:avLst>
                  <a:gd name="adj" fmla="val 16667"/>
                </a:avLst>
              </a:prstGeom>
              <a:solidFill>
                <a:srgbClr val="BF9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3658EC27-B1C9-40A7-BC3B-AE175F60D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7" y="15817"/>
                <a:ext cx="8623" cy="5432"/>
              </a:xfrm>
              <a:prstGeom prst="roundRect">
                <a:avLst>
                  <a:gd name="adj" fmla="val 16667"/>
                </a:avLst>
              </a:prstGeom>
              <a:solidFill>
                <a:srgbClr val="BF9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1B4CCCAA-193D-46FA-B066-8D1CD4F5A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3" y="2468"/>
                <a:ext cx="1407" cy="1202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1BF8F7C-DBB3-4EF2-A126-72557576E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96" y="7062"/>
                <a:ext cx="1407" cy="120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3" name="TextBox 12">
                <a:extLst>
                  <a:ext uri="{FF2B5EF4-FFF2-40B4-BE49-F238E27FC236}">
                    <a16:creationId xmlns:a16="http://schemas.microsoft.com/office/drawing/2014/main" id="{99CC37E2-520E-45A9-A344-6A6A32BC17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3047"/>
                <a:ext cx="8667" cy="2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400" kern="1200">
                    <a:solidFill>
                      <a:srgbClr val="000000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Winding 1</a:t>
                </a:r>
                <a:endParaRPr lang="en-US" sz="140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4" name="TextBox 13">
                <a:extLst>
                  <a:ext uri="{FF2B5EF4-FFF2-40B4-BE49-F238E27FC236}">
                    <a16:creationId xmlns:a16="http://schemas.microsoft.com/office/drawing/2014/main" id="{1B23AB71-F406-480C-91D5-720410236A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85" y="17187"/>
                <a:ext cx="8668" cy="2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400" kern="1200">
                    <a:solidFill>
                      <a:srgbClr val="000000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Winding 2</a:t>
                </a:r>
                <a:endParaRPr lang="en-US" sz="140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24F39688-F42A-40B0-B7FC-A081E514C9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85" y="9464"/>
                <a:ext cx="8668" cy="2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400" kern="1200">
                    <a:solidFill>
                      <a:srgbClr val="000000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Winding 3</a:t>
                </a:r>
                <a:endParaRPr lang="en-US" sz="140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BF8CFC63-F460-46FC-8AF9-31FEFF2F2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96" y="17187"/>
                <a:ext cx="1491" cy="2770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US" sz="28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47" name="Connector: Elbow 46">
                <a:extLst>
                  <a:ext uri="{FF2B5EF4-FFF2-40B4-BE49-F238E27FC236}">
                    <a16:creationId xmlns:a16="http://schemas.microsoft.com/office/drawing/2014/main" id="{B8753FEF-5B4D-4198-BFF2-9999DBF7323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4520" y="16679"/>
                <a:ext cx="3621" cy="508"/>
              </a:xfrm>
              <a:prstGeom prst="bentConnector2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" name="Connector: Elbow 47">
                <a:extLst>
                  <a:ext uri="{FF2B5EF4-FFF2-40B4-BE49-F238E27FC236}">
                    <a16:creationId xmlns:a16="http://schemas.microsoft.com/office/drawing/2014/main" id="{E28E1C9F-0690-4ECF-BCA5-44E9BB6AB4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4511" y="19957"/>
                <a:ext cx="3630" cy="469"/>
              </a:xfrm>
              <a:prstGeom prst="bentConnector2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" name="TextBox 33">
                <a:extLst>
                  <a:ext uri="{FF2B5EF4-FFF2-40B4-BE49-F238E27FC236}">
                    <a16:creationId xmlns:a16="http://schemas.microsoft.com/office/drawing/2014/main" id="{CCE09F0A-6970-43E3-BFC7-0E07DEE319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85" y="0"/>
                <a:ext cx="12384" cy="2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400" kern="1200">
                    <a:solidFill>
                      <a:srgbClr val="000000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Vibration sensor</a:t>
                </a:r>
                <a:endParaRPr lang="en-US" sz="140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0" name="TextBox 34">
                <a:extLst>
                  <a:ext uri="{FF2B5EF4-FFF2-40B4-BE49-F238E27FC236}">
                    <a16:creationId xmlns:a16="http://schemas.microsoft.com/office/drawing/2014/main" id="{20020E56-DA42-4C96-BFFE-269970B626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204" y="4680"/>
                <a:ext cx="12384" cy="2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400" kern="1200">
                    <a:solidFill>
                      <a:srgbClr val="000000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Vibration sensor</a:t>
                </a:r>
                <a:endParaRPr lang="en-US" sz="140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Box 35">
                <a:extLst>
                  <a:ext uri="{FF2B5EF4-FFF2-40B4-BE49-F238E27FC236}">
                    <a16:creationId xmlns:a16="http://schemas.microsoft.com/office/drawing/2014/main" id="{A73DBF82-B2DC-4355-B21A-93DAC0EB19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887" y="17187"/>
                <a:ext cx="12384" cy="2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400" kern="1200">
                    <a:solidFill>
                      <a:srgbClr val="000000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Variable load</a:t>
                </a:r>
                <a:endParaRPr lang="en-US" sz="140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33" name="Picture 32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DA39A930-15BD-4796-9CA3-76F7FF28A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6909" y="9847"/>
              <a:ext cx="2495" cy="1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087BF514-49CB-474F-B1A6-5FF0BF19AB9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527" y="9464"/>
              <a:ext cx="3630" cy="133"/>
            </a:xfrm>
            <a:prstGeom prst="bentConnector2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Connector: Elbow 34">
              <a:extLst>
                <a:ext uri="{FF2B5EF4-FFF2-40B4-BE49-F238E27FC236}">
                  <a16:creationId xmlns:a16="http://schemas.microsoft.com/office/drawing/2014/main" id="{E914A388-21BC-48FF-A032-DC101BBC4F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4527" y="12092"/>
              <a:ext cx="3630" cy="142"/>
            </a:xfrm>
            <a:prstGeom prst="bentConnector2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" name="TextBox 43">
              <a:extLst>
                <a:ext uri="{FF2B5EF4-FFF2-40B4-BE49-F238E27FC236}">
                  <a16:creationId xmlns:a16="http://schemas.microsoft.com/office/drawing/2014/main" id="{B9CD716B-8489-40C9-9825-2E0020BF4F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87" y="9691"/>
              <a:ext cx="12384" cy="2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Variable resistor</a:t>
              </a:r>
              <a:endParaRPr lang="en-US" sz="14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63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Case Study 2: </a:t>
            </a:r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Acquisition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438990" y="2492896"/>
            <a:ext cx="11310844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2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loads and its values passing through experimental transformer including turn-to-turn short circuit current.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5598A5A-51AA-448C-8EC2-174CDDEE6CAA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70354697"/>
              </p:ext>
            </p:extLst>
          </p:nvPr>
        </p:nvGraphicFramePr>
        <p:xfrm>
          <a:off x="837829" y="3140968"/>
          <a:ext cx="10513166" cy="275691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822283">
                  <a:extLst>
                    <a:ext uri="{9D8B030D-6E8A-4147-A177-3AD203B41FA5}">
                      <a16:colId xmlns:a16="http://schemas.microsoft.com/office/drawing/2014/main" val="1435775628"/>
                    </a:ext>
                  </a:extLst>
                </a:gridCol>
                <a:gridCol w="841053">
                  <a:extLst>
                    <a:ext uri="{9D8B030D-6E8A-4147-A177-3AD203B41FA5}">
                      <a16:colId xmlns:a16="http://schemas.microsoft.com/office/drawing/2014/main" val="4051179512"/>
                    </a:ext>
                  </a:extLst>
                </a:gridCol>
                <a:gridCol w="1191492">
                  <a:extLst>
                    <a:ext uri="{9D8B030D-6E8A-4147-A177-3AD203B41FA5}">
                      <a16:colId xmlns:a16="http://schemas.microsoft.com/office/drawing/2014/main" val="4268186122"/>
                    </a:ext>
                  </a:extLst>
                </a:gridCol>
                <a:gridCol w="1121405">
                  <a:extLst>
                    <a:ext uri="{9D8B030D-6E8A-4147-A177-3AD203B41FA5}">
                      <a16:colId xmlns:a16="http://schemas.microsoft.com/office/drawing/2014/main" val="983293297"/>
                    </a:ext>
                  </a:extLst>
                </a:gridCol>
                <a:gridCol w="981228">
                  <a:extLst>
                    <a:ext uri="{9D8B030D-6E8A-4147-A177-3AD203B41FA5}">
                      <a16:colId xmlns:a16="http://schemas.microsoft.com/office/drawing/2014/main" val="127280310"/>
                    </a:ext>
                  </a:extLst>
                </a:gridCol>
                <a:gridCol w="1261581">
                  <a:extLst>
                    <a:ext uri="{9D8B030D-6E8A-4147-A177-3AD203B41FA5}">
                      <a16:colId xmlns:a16="http://schemas.microsoft.com/office/drawing/2014/main" val="195511492"/>
                    </a:ext>
                  </a:extLst>
                </a:gridCol>
                <a:gridCol w="1191492">
                  <a:extLst>
                    <a:ext uri="{9D8B030D-6E8A-4147-A177-3AD203B41FA5}">
                      <a16:colId xmlns:a16="http://schemas.microsoft.com/office/drawing/2014/main" val="2541964259"/>
                    </a:ext>
                  </a:extLst>
                </a:gridCol>
                <a:gridCol w="1121405">
                  <a:extLst>
                    <a:ext uri="{9D8B030D-6E8A-4147-A177-3AD203B41FA5}">
                      <a16:colId xmlns:a16="http://schemas.microsoft.com/office/drawing/2014/main" val="4157340868"/>
                    </a:ext>
                  </a:extLst>
                </a:gridCol>
                <a:gridCol w="981227">
                  <a:extLst>
                    <a:ext uri="{9D8B030D-6E8A-4147-A177-3AD203B41FA5}">
                      <a16:colId xmlns:a16="http://schemas.microsoft.com/office/drawing/2014/main" val="582732072"/>
                    </a:ext>
                  </a:extLst>
                </a:gridCol>
              </a:tblGrid>
              <a:tr h="6843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Load [p.u]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0.71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0.95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1.19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1.31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1.42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1.66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1.9</a:t>
                      </a:r>
                    </a:p>
                  </a:txBody>
                  <a:tcPr marL="68307" marR="68307" marT="0" marB="0" anchor="ctr"/>
                </a:tc>
                <a:extLst>
                  <a:ext uri="{0D108BD9-81ED-4DB2-BD59-A6C34878D82A}">
                    <a16:rowId xmlns:a16="http://schemas.microsoft.com/office/drawing/2014/main" val="2019122798"/>
                  </a:ext>
                </a:extLst>
              </a:tr>
              <a:tr h="6931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Load current [A]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4.2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5.5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</a:t>
                      </a:r>
                    </a:p>
                  </a:txBody>
                  <a:tcPr marL="68307" marR="68307" marT="0" marB="0" anchor="ctr"/>
                </a:tc>
                <a:extLst>
                  <a:ext uri="{0D108BD9-81ED-4DB2-BD59-A6C34878D82A}">
                    <a16:rowId xmlns:a16="http://schemas.microsoft.com/office/drawing/2014/main" val="746268349"/>
                  </a:ext>
                </a:extLst>
              </a:tr>
              <a:tr h="69513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Load [p.u]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2.14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2.26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2.38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2.61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2.85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3.09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3.57</a:t>
                      </a:r>
                    </a:p>
                  </a:txBody>
                  <a:tcPr marL="68307" marR="68307" marT="0" marB="0" anchor="ctr"/>
                </a:tc>
                <a:extLst>
                  <a:ext uri="{0D108BD9-81ED-4DB2-BD59-A6C34878D82A}">
                    <a16:rowId xmlns:a16="http://schemas.microsoft.com/office/drawing/2014/main" val="3847982030"/>
                  </a:ext>
                </a:extLst>
              </a:tr>
              <a:tr h="6843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Load current [A]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8.4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9.5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</a:t>
                      </a:r>
                    </a:p>
                  </a:txBody>
                  <a:tcPr marL="68307" marR="683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</a:t>
                      </a:r>
                    </a:p>
                  </a:txBody>
                  <a:tcPr marL="68307" marR="68307" marT="0" marB="0" anchor="ctr"/>
                </a:tc>
                <a:extLst>
                  <a:ext uri="{0D108BD9-81ED-4DB2-BD59-A6C34878D82A}">
                    <a16:rowId xmlns:a16="http://schemas.microsoft.com/office/drawing/2014/main" val="3278348718"/>
                  </a:ext>
                </a:extLst>
              </a:tr>
            </a:tbl>
          </a:graphicData>
        </a:graphic>
      </p:graphicFrame>
      <p:sp>
        <p:nvSpPr>
          <p:cNvPr id="29" name="Google Shape;543;p50">
            <a:extLst>
              <a:ext uri="{FF2B5EF4-FFF2-40B4-BE49-F238E27FC236}">
                <a16:creationId xmlns:a16="http://schemas.microsoft.com/office/drawing/2014/main" id="{780A7388-8D1F-4901-9EB1-06BA4DC21C30}"/>
              </a:ext>
            </a:extLst>
          </p:cNvPr>
          <p:cNvSpPr/>
          <p:nvPr/>
        </p:nvSpPr>
        <p:spPr>
          <a:xfrm>
            <a:off x="6124233" y="1594797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 dirty="0"/>
          </a:p>
        </p:txBody>
      </p:sp>
      <p:sp>
        <p:nvSpPr>
          <p:cNvPr id="30" name="Google Shape;545;p50">
            <a:extLst>
              <a:ext uri="{FF2B5EF4-FFF2-40B4-BE49-F238E27FC236}">
                <a16:creationId xmlns:a16="http://schemas.microsoft.com/office/drawing/2014/main" id="{D0D81174-7EC5-4B67-A6E3-23290771EB12}"/>
              </a:ext>
            </a:extLst>
          </p:cNvPr>
          <p:cNvSpPr/>
          <p:nvPr/>
        </p:nvSpPr>
        <p:spPr>
          <a:xfrm>
            <a:off x="1515721" y="1618430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 dirty="0"/>
          </a:p>
        </p:txBody>
      </p:sp>
      <p:sp>
        <p:nvSpPr>
          <p:cNvPr id="54" name="Google Shape;544;p50">
            <a:extLst>
              <a:ext uri="{FF2B5EF4-FFF2-40B4-BE49-F238E27FC236}">
                <a16:creationId xmlns:a16="http://schemas.microsoft.com/office/drawing/2014/main" id="{E3772BA9-72D2-4001-8259-9691F221209A}"/>
              </a:ext>
            </a:extLst>
          </p:cNvPr>
          <p:cNvSpPr/>
          <p:nvPr/>
        </p:nvSpPr>
        <p:spPr>
          <a:xfrm>
            <a:off x="6958508" y="1618430"/>
            <a:ext cx="4128991" cy="45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dirty="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Faulty condition: 11 to 15 A</a:t>
            </a:r>
            <a:endParaRPr sz="1800" dirty="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44;p50">
            <a:extLst>
              <a:ext uri="{FF2B5EF4-FFF2-40B4-BE49-F238E27FC236}">
                <a16:creationId xmlns:a16="http://schemas.microsoft.com/office/drawing/2014/main" id="{B25E0D47-ED13-4490-8C43-BE3647C98762}"/>
              </a:ext>
            </a:extLst>
          </p:cNvPr>
          <p:cNvSpPr/>
          <p:nvPr/>
        </p:nvSpPr>
        <p:spPr>
          <a:xfrm>
            <a:off x="2349996" y="1618430"/>
            <a:ext cx="4128991" cy="562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Non-fault state: until 11 A</a:t>
            </a:r>
            <a:endParaRPr sz="1800" dirty="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772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Data Preparation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6094411" y="5458336"/>
            <a:ext cx="57431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</a:t>
            </a: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core and winding vibration signals under full load: (a) 80%, (b) 85% of rated voltage injected to transformer.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2F7CE664-F7EB-4EF9-9772-0173CFED10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9557463"/>
              </p:ext>
            </p:extLst>
          </p:nvPr>
        </p:nvGraphicFramePr>
        <p:xfrm>
          <a:off x="5836202" y="1268760"/>
          <a:ext cx="5971540" cy="226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2F7CE664-F7EB-4EF9-9772-0173CFED10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3005117"/>
              </p:ext>
            </p:extLst>
          </p:nvPr>
        </p:nvGraphicFramePr>
        <p:xfrm>
          <a:off x="5836202" y="3535710"/>
          <a:ext cx="5971540" cy="2125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C58FD111-51C3-469D-A5C1-7337796B3942}"/>
              </a:ext>
            </a:extLst>
          </p:cNvPr>
          <p:cNvSpPr txBox="1"/>
          <p:nvPr/>
        </p:nvSpPr>
        <p:spPr>
          <a:xfrm>
            <a:off x="549796" y="1649148"/>
            <a:ext cx="4608512" cy="2484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list of the features is shown below:</a:t>
            </a:r>
          </a:p>
          <a:p>
            <a:pPr marL="342900" lvl="0" indent="-342900" algn="just">
              <a:lnSpc>
                <a:spcPct val="200000"/>
              </a:lnSpc>
              <a:buClr>
                <a:schemeClr val="accent1"/>
              </a:buClr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winding vibration signals</a:t>
            </a:r>
          </a:p>
          <a:p>
            <a:pPr marL="342900" lvl="0" indent="-342900" algn="just">
              <a:lnSpc>
                <a:spcPct val="200000"/>
              </a:lnSpc>
              <a:buClr>
                <a:schemeClr val="accent1"/>
              </a:buClr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core vibration signals</a:t>
            </a:r>
          </a:p>
          <a:p>
            <a:pPr marL="342900" lvl="0" indent="-342900" algn="just">
              <a:lnSpc>
                <a:spcPct val="200000"/>
              </a:lnSpc>
              <a:buClr>
                <a:schemeClr val="accent1"/>
              </a:buClr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injected voltage (under, rated and over voltage values)</a:t>
            </a:r>
            <a:endParaRPr lang="en-US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483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Data Preparation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1996137" y="4534248"/>
            <a:ext cx="8712968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(a)				(b)</a:t>
            </a:r>
            <a:endParaRPr lang="en-US" sz="1600" b="1" i="1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8.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(a) core and (b) winding vibration signals in frequency domain.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211EB9B-5631-4F0C-BE8F-4889E8D362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0928643"/>
              </p:ext>
            </p:extLst>
          </p:nvPr>
        </p:nvGraphicFramePr>
        <p:xfrm>
          <a:off x="1673347" y="1242926"/>
          <a:ext cx="4392488" cy="3345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211EB9B-5631-4F0C-BE8F-4889E8D362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382869"/>
              </p:ext>
            </p:extLst>
          </p:nvPr>
        </p:nvGraphicFramePr>
        <p:xfrm>
          <a:off x="6526460" y="1242926"/>
          <a:ext cx="4280832" cy="334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11715898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b="1" dirty="0" lang="en-US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Data Preparation</a:t>
            </a:r>
            <a:endParaRPr b="1" dirty="0" lang="en-IN">
              <a:solidFill>
                <a:schemeClr val="accent4"/>
              </a:solidFill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19</a:t>
            </a:fld>
            <a:endParaRPr dirty="0"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261764" y="5020946"/>
            <a:ext cx="11780058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b="1" dirty="0" i="1" lang="en-US" sz="1600"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(a)					(b)</a:t>
            </a:r>
            <a:endParaRPr b="1" dirty="0" i="1" lang="en-US" sz="1600">
              <a:effectLst/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  <a:p>
            <a:pPr algn="ctr">
              <a:spcAft>
                <a:spcPts val="800"/>
              </a:spcAft>
            </a:pPr>
            <a:r>
              <a:rPr b="1" dirty="0" i="1" lang="en-US" sz="1600">
                <a:effectLst/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Figure 9. </a:t>
            </a:r>
            <a:r>
              <a:rPr dirty="0" i="1" lang="en-US" sz="1600">
                <a:effectLst/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Normalized (a) core and (b) winding vibration signals with normalized injected voltage.</a:t>
            </a:r>
          </a:p>
        </p:txBody>
      </p:sp>
      <p:pic>
        <p:nvPicPr>
          <p:cNvPr descr="Chart&#10;&#10;Description automatically generated with low confidence" id="7" name="Picture 6">
            <a:extLst>
              <a:ext uri="{FF2B5EF4-FFF2-40B4-BE49-F238E27FC236}">
                <a16:creationId xmlns:a16="http://schemas.microsoft.com/office/drawing/2014/main" id="{19E02B93-926F-4282-97B7-501FE29453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3" r="33"/>
          <a:stretch/>
        </p:blipFill>
        <p:spPr bwMode="auto">
          <a:xfrm>
            <a:off x="42753" y="3429001"/>
            <a:ext cx="6041390" cy="1591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hart&#10;&#10;Description automatically generated" id="10" name="Picture 9">
            <a:extLst>
              <a:ext uri="{FF2B5EF4-FFF2-40B4-BE49-F238E27FC236}">
                <a16:creationId xmlns:a16="http://schemas.microsoft.com/office/drawing/2014/main" id="{D9702B5A-119F-440D-A091-C236D1E320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" r="-16"/>
          <a:stretch/>
        </p:blipFill>
        <p:spPr bwMode="auto">
          <a:xfrm>
            <a:off x="6094412" y="3429000"/>
            <a:ext cx="5947410" cy="1591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Google Shape;541;p50">
            <a:extLst>
              <a:ext uri="{FF2B5EF4-FFF2-40B4-BE49-F238E27FC236}">
                <a16:creationId xmlns:a16="http://schemas.microsoft.com/office/drawing/2014/main" id="{94E98A22-C02A-4CB7-A755-7EB0BD6A5983}"/>
              </a:ext>
            </a:extLst>
          </p:cNvPr>
          <p:cNvSpPr/>
          <p:nvPr/>
        </p:nvSpPr>
        <p:spPr>
          <a:xfrm>
            <a:off x="867649" y="2645783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45700" lIns="91425" rIns="91425" spcFirstLastPara="1" tIns="45700" wrap="square">
            <a:noAutofit/>
          </a:bodyPr>
          <a:lstStyle/>
          <a:p>
            <a:pPr algn="ctr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/>
          </a:p>
        </p:txBody>
      </p:sp>
      <p:sp>
        <p:nvSpPr>
          <p:cNvPr id="12" name="Google Shape;543;p50">
            <a:extLst>
              <a:ext uri="{FF2B5EF4-FFF2-40B4-BE49-F238E27FC236}">
                <a16:creationId xmlns:a16="http://schemas.microsoft.com/office/drawing/2014/main" id="{5B08D79C-F719-4D58-91F3-575F7C98216C}"/>
              </a:ext>
            </a:extLst>
          </p:cNvPr>
          <p:cNvSpPr/>
          <p:nvPr/>
        </p:nvSpPr>
        <p:spPr>
          <a:xfrm>
            <a:off x="867649" y="1799051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45700" lIns="91425" rIns="91425" spcFirstLastPara="1" tIns="45700" wrap="square">
            <a:noAutofit/>
          </a:bodyPr>
          <a:lstStyle/>
          <a:p>
            <a:pPr algn="ctr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dirty="0" lang="en-I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 dirty="0"/>
          </a:p>
        </p:txBody>
      </p:sp>
      <p:sp>
        <p:nvSpPr>
          <p:cNvPr id="13" name="Google Shape;545;p50">
            <a:extLst>
              <a:ext uri="{FF2B5EF4-FFF2-40B4-BE49-F238E27FC236}">
                <a16:creationId xmlns:a16="http://schemas.microsoft.com/office/drawing/2014/main" id="{EEBB987D-7476-4554-AC08-7142B0B4B1F0}"/>
              </a:ext>
            </a:extLst>
          </p:cNvPr>
          <p:cNvSpPr/>
          <p:nvPr/>
        </p:nvSpPr>
        <p:spPr>
          <a:xfrm>
            <a:off x="867649" y="952319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45700" lIns="91425" rIns="91425" spcFirstLastPara="1" tIns="45700" wrap="square">
            <a:noAutofit/>
          </a:bodyPr>
          <a:lstStyle/>
          <a:p>
            <a:pPr algn="ctr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dirty="0" lang="en-I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 dirty="0"/>
          </a:p>
        </p:txBody>
      </p:sp>
      <p:sp>
        <p:nvSpPr>
          <p:cNvPr id="14" name="Google Shape;544;p50">
            <a:extLst>
              <a:ext uri="{FF2B5EF4-FFF2-40B4-BE49-F238E27FC236}">
                <a16:creationId xmlns:a16="http://schemas.microsoft.com/office/drawing/2014/main" id="{D6539C45-52A3-4853-8CEB-DE6B78B5FD6A}"/>
              </a:ext>
            </a:extLst>
          </p:cNvPr>
          <p:cNvSpPr/>
          <p:nvPr/>
        </p:nvSpPr>
        <p:spPr>
          <a:xfrm>
            <a:off x="1701924" y="1031932"/>
            <a:ext cx="5472608" cy="337152"/>
          </a:xfrm>
          <a:prstGeom prst="rect">
            <a:avLst/>
          </a:prstGeom>
          <a:noFill/>
          <a:ln>
            <a:noFill/>
          </a:ln>
        </p:spPr>
        <p:txBody>
          <a:bodyPr anchor="t" anchorCtr="0" bIns="45700" lIns="91425" rIns="91425" spcFirstLastPara="1" tIns="45700" wrap="square">
            <a:noAutofit/>
          </a:bodyPr>
          <a:lstStyle/>
          <a:p>
            <a:pPr algn="l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lang="en-IN" sz="180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Down sampled from 20 kHz to 3 kHz </a:t>
            </a:r>
            <a:endParaRPr dirty="0" sz="180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544;p50">
            <a:extLst>
              <a:ext uri="{FF2B5EF4-FFF2-40B4-BE49-F238E27FC236}">
                <a16:creationId xmlns:a16="http://schemas.microsoft.com/office/drawing/2014/main" id="{F260BCAF-7743-4B4E-B351-7A0F166E4355}"/>
              </a:ext>
            </a:extLst>
          </p:cNvPr>
          <p:cNvSpPr/>
          <p:nvPr/>
        </p:nvSpPr>
        <p:spPr>
          <a:xfrm>
            <a:off x="1701924" y="1844198"/>
            <a:ext cx="6912768" cy="416766"/>
          </a:xfrm>
          <a:prstGeom prst="rect">
            <a:avLst/>
          </a:prstGeom>
          <a:noFill/>
          <a:ln>
            <a:noFill/>
          </a:ln>
        </p:spPr>
        <p:txBody>
          <a:bodyPr anchor="t" anchorCtr="0" bIns="45700" lIns="91425" rIns="91425" spcFirstLastPara="1" tIns="45700" wrap="square">
            <a:noAutofit/>
          </a:bodyPr>
          <a:lstStyle/>
          <a:p>
            <a:pPr algn="l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lang="en-US" sz="180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Some ranges of data values were dropped: transition steps</a:t>
            </a:r>
            <a:endParaRPr dirty="0" sz="180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544;p50">
            <a:extLst>
              <a:ext uri="{FF2B5EF4-FFF2-40B4-BE49-F238E27FC236}">
                <a16:creationId xmlns:a16="http://schemas.microsoft.com/office/drawing/2014/main" id="{CB670439-8AA4-4006-BE94-9A649C99EBA5}"/>
              </a:ext>
            </a:extLst>
          </p:cNvPr>
          <p:cNvSpPr/>
          <p:nvPr/>
        </p:nvSpPr>
        <p:spPr>
          <a:xfrm>
            <a:off x="1717477" y="2684874"/>
            <a:ext cx="6912768" cy="416766"/>
          </a:xfrm>
          <a:prstGeom prst="rect">
            <a:avLst/>
          </a:prstGeom>
          <a:noFill/>
          <a:ln>
            <a:noFill/>
          </a:ln>
        </p:spPr>
        <p:txBody>
          <a:bodyPr anchor="t" anchorCtr="0" bIns="45700" lIns="91425" rIns="91425" spcFirstLastPara="1" tIns="45700" wrap="square">
            <a:noAutofit/>
          </a:bodyPr>
          <a:lstStyle/>
          <a:p>
            <a:pPr algn="l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lang="en-US" sz="180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Data was normalized between -1 and 1</a:t>
            </a:r>
            <a:endParaRPr dirty="0" sz="180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842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B1FDF6-ECC0-46F4-959E-4450192B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MSc Thesis</a:t>
            </a:r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Presentation Outline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1A42CF-CD10-40D9-B555-5B877D61C30E}"/>
              </a:ext>
            </a:extLst>
          </p:cNvPr>
          <p:cNvSpPr/>
          <p:nvPr/>
        </p:nvSpPr>
        <p:spPr>
          <a:xfrm>
            <a:off x="1077011" y="1342073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419D05E-C159-4D18-950C-8DB21A95A3FF}"/>
              </a:ext>
            </a:extLst>
          </p:cNvPr>
          <p:cNvSpPr/>
          <p:nvPr/>
        </p:nvSpPr>
        <p:spPr>
          <a:xfrm>
            <a:off x="1077011" y="1913075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483CB1-9355-4994-AC33-E70D3AB49F71}"/>
              </a:ext>
            </a:extLst>
          </p:cNvPr>
          <p:cNvSpPr/>
          <p:nvPr/>
        </p:nvSpPr>
        <p:spPr>
          <a:xfrm>
            <a:off x="1077011" y="2484077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7C3C6A6-012F-499B-99E2-4CB11EA0E8CC}"/>
              </a:ext>
            </a:extLst>
          </p:cNvPr>
          <p:cNvSpPr/>
          <p:nvPr/>
        </p:nvSpPr>
        <p:spPr>
          <a:xfrm>
            <a:off x="1077011" y="3554866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5DE87D-0D17-4702-8827-1F859F8C5724}"/>
              </a:ext>
            </a:extLst>
          </p:cNvPr>
          <p:cNvSpPr/>
          <p:nvPr/>
        </p:nvSpPr>
        <p:spPr>
          <a:xfrm>
            <a:off x="1077011" y="4125868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9AAA62D-11DB-4A82-8736-C8B2029AC197}"/>
              </a:ext>
            </a:extLst>
          </p:cNvPr>
          <p:cNvSpPr/>
          <p:nvPr/>
        </p:nvSpPr>
        <p:spPr>
          <a:xfrm>
            <a:off x="1077011" y="4696870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E2FD02-4040-4334-B7F5-7188C52015A7}"/>
              </a:ext>
            </a:extLst>
          </p:cNvPr>
          <p:cNvSpPr/>
          <p:nvPr/>
        </p:nvSpPr>
        <p:spPr>
          <a:xfrm>
            <a:off x="1077011" y="5267872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BBBB88-A6BA-4299-9F50-26D6FC215426}"/>
              </a:ext>
            </a:extLst>
          </p:cNvPr>
          <p:cNvSpPr/>
          <p:nvPr/>
        </p:nvSpPr>
        <p:spPr>
          <a:xfrm>
            <a:off x="1077011" y="5838874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6B0FBD-8B20-4A04-8F67-A8F9456E3D48}"/>
              </a:ext>
            </a:extLst>
          </p:cNvPr>
          <p:cNvSpPr/>
          <p:nvPr/>
        </p:nvSpPr>
        <p:spPr>
          <a:xfrm>
            <a:off x="1427725" y="1225544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4BC36CC-55CA-4BA0-ABFE-FD8B244A9DC7}"/>
              </a:ext>
            </a:extLst>
          </p:cNvPr>
          <p:cNvCxnSpPr>
            <a:cxnSpLocks/>
          </p:cNvCxnSpPr>
          <p:nvPr/>
        </p:nvCxnSpPr>
        <p:spPr>
          <a:xfrm>
            <a:off x="1042835" y="1625654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5951C02E-B7CD-4960-A431-6DA7A66A9936}"/>
              </a:ext>
            </a:extLst>
          </p:cNvPr>
          <p:cNvSpPr/>
          <p:nvPr/>
        </p:nvSpPr>
        <p:spPr>
          <a:xfrm>
            <a:off x="1422502" y="2379778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Literature review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0A4075B-0123-4A98-BF17-07C3B6831ACD}"/>
              </a:ext>
            </a:extLst>
          </p:cNvPr>
          <p:cNvCxnSpPr>
            <a:cxnSpLocks/>
          </p:cNvCxnSpPr>
          <p:nvPr/>
        </p:nvCxnSpPr>
        <p:spPr>
          <a:xfrm>
            <a:off x="1042835" y="2204774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C5D9A390-F971-4409-8CC4-DB2FCCE79FB1}"/>
              </a:ext>
            </a:extLst>
          </p:cNvPr>
          <p:cNvSpPr/>
          <p:nvPr/>
        </p:nvSpPr>
        <p:spPr>
          <a:xfrm>
            <a:off x="1422502" y="1804663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Aims and objectives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DCB4947-C35A-42EF-9D17-A81F25B0226C}"/>
              </a:ext>
            </a:extLst>
          </p:cNvPr>
          <p:cNvCxnSpPr>
            <a:cxnSpLocks/>
          </p:cNvCxnSpPr>
          <p:nvPr/>
        </p:nvCxnSpPr>
        <p:spPr>
          <a:xfrm>
            <a:off x="1042835" y="2783894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16600D72-5998-42A6-BFB2-03DC0B2EEA3E}"/>
              </a:ext>
            </a:extLst>
          </p:cNvPr>
          <p:cNvSpPr/>
          <p:nvPr/>
        </p:nvSpPr>
        <p:spPr>
          <a:xfrm>
            <a:off x="1427725" y="3462691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Methodology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1171088-ABDC-435D-BC05-68119684664A}"/>
              </a:ext>
            </a:extLst>
          </p:cNvPr>
          <p:cNvCxnSpPr>
            <a:cxnSpLocks/>
          </p:cNvCxnSpPr>
          <p:nvPr/>
        </p:nvCxnSpPr>
        <p:spPr>
          <a:xfrm>
            <a:off x="1042835" y="3862801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F966B7EB-7D00-406E-9DA3-3DE33BFFA4C2}"/>
              </a:ext>
            </a:extLst>
          </p:cNvPr>
          <p:cNvSpPr/>
          <p:nvPr/>
        </p:nvSpPr>
        <p:spPr>
          <a:xfrm>
            <a:off x="1427725" y="4041811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Experimental Studies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934A06B-2877-4D7B-8555-65C8BB86E4E4}"/>
              </a:ext>
            </a:extLst>
          </p:cNvPr>
          <p:cNvCxnSpPr>
            <a:cxnSpLocks/>
          </p:cNvCxnSpPr>
          <p:nvPr/>
        </p:nvCxnSpPr>
        <p:spPr>
          <a:xfrm>
            <a:off x="1042835" y="4441921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529C805-1150-4889-9DC9-B3B1AB28DC6F}"/>
              </a:ext>
            </a:extLst>
          </p:cNvPr>
          <p:cNvSpPr/>
          <p:nvPr/>
        </p:nvSpPr>
        <p:spPr>
          <a:xfrm>
            <a:off x="1427725" y="4620931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Results &amp; Discussion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AC0BC0-09E6-4BBE-B72F-DF871F43EC5F}"/>
              </a:ext>
            </a:extLst>
          </p:cNvPr>
          <p:cNvCxnSpPr>
            <a:cxnSpLocks/>
          </p:cNvCxnSpPr>
          <p:nvPr/>
        </p:nvCxnSpPr>
        <p:spPr>
          <a:xfrm>
            <a:off x="1042835" y="5021041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BC663235-A7E9-495B-AF3E-E59869128B19}"/>
              </a:ext>
            </a:extLst>
          </p:cNvPr>
          <p:cNvSpPr/>
          <p:nvPr/>
        </p:nvSpPr>
        <p:spPr>
          <a:xfrm>
            <a:off x="1427725" y="5184811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 and Future Works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3BD117-4B15-47B6-95FE-9484418AC7B7}"/>
              </a:ext>
            </a:extLst>
          </p:cNvPr>
          <p:cNvCxnSpPr>
            <a:cxnSpLocks/>
          </p:cNvCxnSpPr>
          <p:nvPr/>
        </p:nvCxnSpPr>
        <p:spPr>
          <a:xfrm>
            <a:off x="1042835" y="5584921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5B17870B-86B0-4426-A0A4-047D0536CA78}"/>
              </a:ext>
            </a:extLst>
          </p:cNvPr>
          <p:cNvSpPr/>
          <p:nvPr/>
        </p:nvSpPr>
        <p:spPr>
          <a:xfrm>
            <a:off x="1427725" y="5763931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B213496-05F3-4B7F-A014-538E1BE3A5F2}"/>
              </a:ext>
            </a:extLst>
          </p:cNvPr>
          <p:cNvCxnSpPr>
            <a:cxnSpLocks/>
          </p:cNvCxnSpPr>
          <p:nvPr/>
        </p:nvCxnSpPr>
        <p:spPr>
          <a:xfrm>
            <a:off x="1042835" y="6164041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10138903-A166-4705-80C1-5DE49FAAD99D}"/>
              </a:ext>
            </a:extLst>
          </p:cNvPr>
          <p:cNvSpPr/>
          <p:nvPr/>
        </p:nvSpPr>
        <p:spPr>
          <a:xfrm>
            <a:off x="10602592" y="1225544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23C60E-AEDF-4CA2-966C-0239EE683DB4}"/>
              </a:ext>
            </a:extLst>
          </p:cNvPr>
          <p:cNvSpPr/>
          <p:nvPr/>
        </p:nvSpPr>
        <p:spPr>
          <a:xfrm>
            <a:off x="10602592" y="1804664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BB2B97F-2885-475E-ADCC-F1BE12FFCB4F}"/>
              </a:ext>
            </a:extLst>
          </p:cNvPr>
          <p:cNvSpPr/>
          <p:nvPr/>
        </p:nvSpPr>
        <p:spPr>
          <a:xfrm>
            <a:off x="10602592" y="2383784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A2888F3-9857-43B0-8973-61B09A0086DF}"/>
              </a:ext>
            </a:extLst>
          </p:cNvPr>
          <p:cNvSpPr/>
          <p:nvPr/>
        </p:nvSpPr>
        <p:spPr>
          <a:xfrm>
            <a:off x="10602592" y="3462691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44FF8F-C6E1-4D28-A8BC-E55086D031D3}"/>
              </a:ext>
            </a:extLst>
          </p:cNvPr>
          <p:cNvSpPr/>
          <p:nvPr/>
        </p:nvSpPr>
        <p:spPr>
          <a:xfrm>
            <a:off x="10602592" y="4041811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9CC2A5D-0E10-43B2-B2B8-EC1713D9EAE7}"/>
              </a:ext>
            </a:extLst>
          </p:cNvPr>
          <p:cNvSpPr/>
          <p:nvPr/>
        </p:nvSpPr>
        <p:spPr>
          <a:xfrm>
            <a:off x="10602592" y="4605691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DC47A20-9CB3-4ADF-B79F-D4A30B0F78C9}"/>
              </a:ext>
            </a:extLst>
          </p:cNvPr>
          <p:cNvSpPr/>
          <p:nvPr/>
        </p:nvSpPr>
        <p:spPr>
          <a:xfrm>
            <a:off x="10602592" y="5184811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08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E143541-22A8-47FE-B8EB-4FC023028524}"/>
              </a:ext>
            </a:extLst>
          </p:cNvPr>
          <p:cNvSpPr/>
          <p:nvPr/>
        </p:nvSpPr>
        <p:spPr>
          <a:xfrm>
            <a:off x="1077011" y="3015412"/>
            <a:ext cx="173758" cy="1737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5F3379-3A39-4163-B969-7B5173B52AD2}"/>
              </a:ext>
            </a:extLst>
          </p:cNvPr>
          <p:cNvSpPr/>
          <p:nvPr/>
        </p:nvSpPr>
        <p:spPr>
          <a:xfrm>
            <a:off x="1427725" y="2923237"/>
            <a:ext cx="7622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Vibration Modeling 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88D7293-7D23-4E9D-B5BE-B65AB7F6291F}"/>
              </a:ext>
            </a:extLst>
          </p:cNvPr>
          <p:cNvCxnSpPr>
            <a:cxnSpLocks/>
          </p:cNvCxnSpPr>
          <p:nvPr/>
        </p:nvCxnSpPr>
        <p:spPr>
          <a:xfrm>
            <a:off x="1042835" y="3323347"/>
            <a:ext cx="99804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8EAF528E-9CBA-411A-A97F-9990297B0A52}"/>
              </a:ext>
            </a:extLst>
          </p:cNvPr>
          <p:cNvSpPr/>
          <p:nvPr/>
        </p:nvSpPr>
        <p:spPr>
          <a:xfrm>
            <a:off x="10602592" y="2923237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24996DA-3133-4EF9-8DD6-94D7ECB13FDA}"/>
              </a:ext>
            </a:extLst>
          </p:cNvPr>
          <p:cNvSpPr/>
          <p:nvPr/>
        </p:nvSpPr>
        <p:spPr>
          <a:xfrm>
            <a:off x="10602591" y="5763930"/>
            <a:ext cx="543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09</a:t>
            </a:r>
            <a:endParaRPr lang="en-IN" sz="2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925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650" y="241239"/>
            <a:ext cx="10969943" cy="71108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Data Preparation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D659C3-498C-407B-8B74-D75A196BACF5}"/>
              </a:ext>
            </a:extLst>
          </p:cNvPr>
          <p:cNvSpPr txBox="1"/>
          <p:nvPr/>
        </p:nvSpPr>
        <p:spPr>
          <a:xfrm>
            <a:off x="5989924" y="4781543"/>
            <a:ext cx="576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10.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Segmentation process for a portion of collected vibration waveforms for 80% excitation.</a:t>
            </a:r>
          </a:p>
        </p:txBody>
      </p:sp>
      <p:sp>
        <p:nvSpPr>
          <p:cNvPr id="11" name="Google Shape;541;p50">
            <a:extLst>
              <a:ext uri="{FF2B5EF4-FFF2-40B4-BE49-F238E27FC236}">
                <a16:creationId xmlns:a16="http://schemas.microsoft.com/office/drawing/2014/main" id="{94E98A22-C02A-4CB7-A755-7EB0BD6A5983}"/>
              </a:ext>
            </a:extLst>
          </p:cNvPr>
          <p:cNvSpPr/>
          <p:nvPr/>
        </p:nvSpPr>
        <p:spPr>
          <a:xfrm>
            <a:off x="633100" y="3717430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/>
          </a:p>
        </p:txBody>
      </p:sp>
      <p:sp>
        <p:nvSpPr>
          <p:cNvPr id="12" name="Google Shape;543;p50">
            <a:extLst>
              <a:ext uri="{FF2B5EF4-FFF2-40B4-BE49-F238E27FC236}">
                <a16:creationId xmlns:a16="http://schemas.microsoft.com/office/drawing/2014/main" id="{5B08D79C-F719-4D58-91F3-575F7C98216C}"/>
              </a:ext>
            </a:extLst>
          </p:cNvPr>
          <p:cNvSpPr/>
          <p:nvPr/>
        </p:nvSpPr>
        <p:spPr>
          <a:xfrm>
            <a:off x="633100" y="2870698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 dirty="0"/>
          </a:p>
        </p:txBody>
      </p:sp>
      <p:sp>
        <p:nvSpPr>
          <p:cNvPr id="13" name="Google Shape;545;p50">
            <a:extLst>
              <a:ext uri="{FF2B5EF4-FFF2-40B4-BE49-F238E27FC236}">
                <a16:creationId xmlns:a16="http://schemas.microsoft.com/office/drawing/2014/main" id="{EEBB987D-7476-4554-AC08-7142B0B4B1F0}"/>
              </a:ext>
            </a:extLst>
          </p:cNvPr>
          <p:cNvSpPr/>
          <p:nvPr/>
        </p:nvSpPr>
        <p:spPr>
          <a:xfrm>
            <a:off x="633100" y="2023966"/>
            <a:ext cx="679657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 dirty="0"/>
          </a:p>
        </p:txBody>
      </p:sp>
      <p:sp>
        <p:nvSpPr>
          <p:cNvPr id="14" name="Google Shape;544;p50">
            <a:extLst>
              <a:ext uri="{FF2B5EF4-FFF2-40B4-BE49-F238E27FC236}">
                <a16:creationId xmlns:a16="http://schemas.microsoft.com/office/drawing/2014/main" id="{D6539C45-52A3-4853-8CEB-DE6B78B5FD6A}"/>
              </a:ext>
            </a:extLst>
          </p:cNvPr>
          <p:cNvSpPr/>
          <p:nvPr/>
        </p:nvSpPr>
        <p:spPr>
          <a:xfrm>
            <a:off x="1467375" y="2103578"/>
            <a:ext cx="4128991" cy="45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dirty="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Data was segmented by 50 samples </a:t>
            </a:r>
            <a:endParaRPr sz="1800" dirty="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544;p50">
            <a:extLst>
              <a:ext uri="{FF2B5EF4-FFF2-40B4-BE49-F238E27FC236}">
                <a16:creationId xmlns:a16="http://schemas.microsoft.com/office/drawing/2014/main" id="{F260BCAF-7743-4B4E-B351-7A0F166E4355}"/>
              </a:ext>
            </a:extLst>
          </p:cNvPr>
          <p:cNvSpPr/>
          <p:nvPr/>
        </p:nvSpPr>
        <p:spPr>
          <a:xfrm>
            <a:off x="1467375" y="2839217"/>
            <a:ext cx="4128991" cy="562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1 segment  = 0.0167 seconds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1 second = 60 segments </a:t>
            </a:r>
            <a:endParaRPr sz="1800" dirty="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544;p50">
            <a:extLst>
              <a:ext uri="{FF2B5EF4-FFF2-40B4-BE49-F238E27FC236}">
                <a16:creationId xmlns:a16="http://schemas.microsoft.com/office/drawing/2014/main" id="{CB670439-8AA4-4006-BE94-9A649C99EBA5}"/>
              </a:ext>
            </a:extLst>
          </p:cNvPr>
          <p:cNvSpPr/>
          <p:nvPr/>
        </p:nvSpPr>
        <p:spPr>
          <a:xfrm>
            <a:off x="1482928" y="3756521"/>
            <a:ext cx="4113438" cy="45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1 segment  = 2 cycles, approximately</a:t>
            </a:r>
            <a:endParaRPr sz="1800" dirty="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1E0EEE-02F1-4E95-A0C7-889303000037}"/>
              </a:ext>
            </a:extLst>
          </p:cNvPr>
          <p:cNvGrpSpPr>
            <a:grpSpLocks/>
          </p:cNvGrpSpPr>
          <p:nvPr/>
        </p:nvGrpSpPr>
        <p:grpSpPr bwMode="auto">
          <a:xfrm>
            <a:off x="5750984" y="1547633"/>
            <a:ext cx="6238338" cy="3107691"/>
            <a:chOff x="0" y="0"/>
            <a:chExt cx="59867" cy="2824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E801EDC-2C86-4FA4-ADCC-1980890D2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41"/>
              <a:ext cx="59867" cy="22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96885C-3C59-465A-AAC4-56295B9C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1" y="9641"/>
              <a:ext cx="9461" cy="11811"/>
            </a:xfrm>
            <a:prstGeom prst="rect">
              <a:avLst/>
            </a:prstGeom>
            <a:noFill/>
            <a:ln w="22225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ECFAC31-581F-49D3-AF7E-13F7AAD05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79" y="9641"/>
              <a:ext cx="9462" cy="11811"/>
            </a:xfrm>
            <a:prstGeom prst="rect">
              <a:avLst/>
            </a:prstGeom>
            <a:noFill/>
            <a:ln w="22225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E1144A-3250-44EB-9F21-7625EB0C9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" y="9641"/>
              <a:ext cx="9461" cy="11811"/>
            </a:xfrm>
            <a:prstGeom prst="rect">
              <a:avLst/>
            </a:prstGeom>
            <a:noFill/>
            <a:ln w="22225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D43DD37-015B-47D5-AD98-6D3302D04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4" y="9641"/>
              <a:ext cx="9461" cy="11811"/>
            </a:xfrm>
            <a:prstGeom prst="rect">
              <a:avLst/>
            </a:prstGeom>
            <a:noFill/>
            <a:ln w="22225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197BECD-7963-473C-BB6C-437FBBCEF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96" y="9641"/>
              <a:ext cx="9462" cy="11811"/>
            </a:xfrm>
            <a:prstGeom prst="rect">
              <a:avLst/>
            </a:prstGeom>
            <a:noFill/>
            <a:ln w="22225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94D1CB0-E49D-4B06-96A8-2DD319FB00D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686" y="4087"/>
              <a:ext cx="0" cy="5554"/>
            </a:xfrm>
            <a:prstGeom prst="straightConnector1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Box 16">
              <a:extLst>
                <a:ext uri="{FF2B5EF4-FFF2-40B4-BE49-F238E27FC236}">
                  <a16:creationId xmlns:a16="http://schemas.microsoft.com/office/drawing/2014/main" id="{9C4B41F9-9213-4689-9C62-C6632168C4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30" y="280"/>
              <a:ext cx="34365" cy="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sz="1050" kern="1200" dirty="0">
                  <a:solidFill>
                    <a:srgbClr val="000000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Each segment is 0.0167 sec and 50 observations</a:t>
              </a:r>
              <a:endParaRPr lang="en-US" sz="105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B43A221-B849-4900-938E-2ACBE5FBF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8" y="0"/>
              <a:ext cx="30817" cy="3292"/>
            </a:xfrm>
            <a:prstGeom prst="rect">
              <a:avLst/>
            </a:prstGeom>
            <a:noFill/>
            <a:ln w="22225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97A2A8D-43DE-4BF7-8BD5-FD4F9CF355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170" y="4087"/>
              <a:ext cx="0" cy="5554"/>
            </a:xfrm>
            <a:prstGeom prst="straightConnector1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A5ADD72-EFAA-4F28-8F09-97140D7736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744" y="4087"/>
              <a:ext cx="0" cy="5554"/>
            </a:xfrm>
            <a:prstGeom prst="straightConnector1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668813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8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lang="en-IN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Model</a:t>
            </a:r>
            <a:r>
              <a:rPr lang="en-IN" b="1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IN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Construction</a:t>
            </a:r>
            <a:endParaRPr dirty="0"/>
          </a:p>
        </p:txBody>
      </p:sp>
      <p:sp>
        <p:nvSpPr>
          <p:cNvPr id="491" name="Google Shape;491;p48"/>
          <p:cNvSpPr txBox="1">
            <a:spLocks noGrp="1"/>
          </p:cNvSpPr>
          <p:nvPr>
            <p:ph type="sldNum" idx="12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21</a:t>
            </a:fld>
            <a:endParaRPr/>
          </a:p>
        </p:txBody>
      </p:sp>
      <p:sp>
        <p:nvSpPr>
          <p:cNvPr id="492" name="Google Shape;492;p48"/>
          <p:cNvSpPr/>
          <p:nvPr/>
        </p:nvSpPr>
        <p:spPr>
          <a:xfrm>
            <a:off x="1009002" y="1520669"/>
            <a:ext cx="855097" cy="855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/>
          </a:p>
        </p:txBody>
      </p:sp>
      <p:grpSp>
        <p:nvGrpSpPr>
          <p:cNvPr id="493" name="Google Shape;493;p48"/>
          <p:cNvGrpSpPr/>
          <p:nvPr/>
        </p:nvGrpSpPr>
        <p:grpSpPr>
          <a:xfrm>
            <a:off x="2141694" y="1463351"/>
            <a:ext cx="3403812" cy="969732"/>
            <a:chOff x="2258552" y="1428710"/>
            <a:chExt cx="3403812" cy="969732"/>
          </a:xfrm>
        </p:grpSpPr>
        <p:sp>
          <p:nvSpPr>
            <p:cNvPr id="494" name="Google Shape;494;p48"/>
            <p:cNvSpPr/>
            <p:nvPr/>
          </p:nvSpPr>
          <p:spPr>
            <a:xfrm>
              <a:off x="2258552" y="1875222"/>
              <a:ext cx="3403812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800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32 and 64</a:t>
              </a:r>
              <a:endParaRPr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The batch sizes:</a:t>
              </a:r>
              <a:endParaRPr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6" name="Google Shape;496;p48"/>
          <p:cNvSpPr/>
          <p:nvPr/>
        </p:nvSpPr>
        <p:spPr>
          <a:xfrm>
            <a:off x="1009002" y="3026740"/>
            <a:ext cx="855097" cy="8550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/>
          </a:p>
        </p:txBody>
      </p:sp>
      <p:grpSp>
        <p:nvGrpSpPr>
          <p:cNvPr id="497" name="Google Shape;497;p48"/>
          <p:cNvGrpSpPr/>
          <p:nvPr/>
        </p:nvGrpSpPr>
        <p:grpSpPr>
          <a:xfrm>
            <a:off x="2141694" y="2969422"/>
            <a:ext cx="3403812" cy="969732"/>
            <a:chOff x="2258552" y="1428710"/>
            <a:chExt cx="3403812" cy="969732"/>
          </a:xfrm>
        </p:grpSpPr>
        <p:sp>
          <p:nvSpPr>
            <p:cNvPr id="498" name="Google Shape;498;p48"/>
            <p:cNvSpPr/>
            <p:nvPr/>
          </p:nvSpPr>
          <p:spPr>
            <a:xfrm>
              <a:off x="2258552" y="1875222"/>
              <a:ext cx="3403812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from 1 to 150 (without early stopping)</a:t>
              </a:r>
              <a:endParaRPr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The epoch numbers: </a:t>
              </a:r>
              <a:endParaRPr lang="en-IN"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0" name="Google Shape;500;p48"/>
          <p:cNvSpPr/>
          <p:nvPr/>
        </p:nvSpPr>
        <p:spPr>
          <a:xfrm>
            <a:off x="1009002" y="4532810"/>
            <a:ext cx="855097" cy="8550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/>
          </a:p>
        </p:txBody>
      </p:sp>
      <p:grpSp>
        <p:nvGrpSpPr>
          <p:cNvPr id="501" name="Google Shape;501;p48"/>
          <p:cNvGrpSpPr/>
          <p:nvPr/>
        </p:nvGrpSpPr>
        <p:grpSpPr>
          <a:xfrm>
            <a:off x="2141694" y="4437138"/>
            <a:ext cx="3403812" cy="969732"/>
            <a:chOff x="2258552" y="1428710"/>
            <a:chExt cx="3403812" cy="969732"/>
          </a:xfrm>
        </p:grpSpPr>
        <p:sp>
          <p:nvSpPr>
            <p:cNvPr id="502" name="Google Shape;502;p48"/>
            <p:cNvSpPr/>
            <p:nvPr/>
          </p:nvSpPr>
          <p:spPr>
            <a:xfrm>
              <a:off x="2258552" y="1875222"/>
              <a:ext cx="3403812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0.001 and 0.0001 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with Adam optimizer</a:t>
              </a:r>
              <a:endPara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The learning rates: </a:t>
              </a:r>
              <a:endParaRPr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4" name="Google Shape;504;p48"/>
          <p:cNvSpPr/>
          <p:nvPr/>
        </p:nvSpPr>
        <p:spPr>
          <a:xfrm>
            <a:off x="6643319" y="1520669"/>
            <a:ext cx="855097" cy="8550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04</a:t>
            </a:r>
            <a:endParaRPr/>
          </a:p>
        </p:txBody>
      </p:sp>
      <p:grpSp>
        <p:nvGrpSpPr>
          <p:cNvPr id="505" name="Google Shape;505;p48"/>
          <p:cNvGrpSpPr/>
          <p:nvPr/>
        </p:nvGrpSpPr>
        <p:grpSpPr>
          <a:xfrm>
            <a:off x="7776011" y="1463350"/>
            <a:ext cx="3403812" cy="1416245"/>
            <a:chOff x="2258552" y="1428710"/>
            <a:chExt cx="3403812" cy="969732"/>
          </a:xfrm>
        </p:grpSpPr>
        <p:sp>
          <p:nvSpPr>
            <p:cNvPr id="506" name="Google Shape;506;p48"/>
            <p:cNvSpPr/>
            <p:nvPr/>
          </p:nvSpPr>
          <p:spPr>
            <a:xfrm>
              <a:off x="2258552" y="1875222"/>
              <a:ext cx="3403812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800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from 1 to 6</a:t>
              </a:r>
              <a:endParaRPr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48"/>
            <p:cNvSpPr/>
            <p:nvPr/>
          </p:nvSpPr>
          <p:spPr>
            <a:xfrm>
              <a:off x="2258552" y="1428710"/>
              <a:ext cx="3403811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The number of convolutional layers (L): </a:t>
              </a:r>
              <a:endParaRPr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8" name="Google Shape;508;p48"/>
          <p:cNvSpPr/>
          <p:nvPr/>
        </p:nvSpPr>
        <p:spPr>
          <a:xfrm>
            <a:off x="6643319" y="3026740"/>
            <a:ext cx="855097" cy="8550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05</a:t>
            </a:r>
            <a:endParaRPr/>
          </a:p>
        </p:txBody>
      </p:sp>
      <p:grpSp>
        <p:nvGrpSpPr>
          <p:cNvPr id="509" name="Google Shape;509;p48"/>
          <p:cNvGrpSpPr/>
          <p:nvPr/>
        </p:nvGrpSpPr>
        <p:grpSpPr>
          <a:xfrm>
            <a:off x="7776011" y="2969422"/>
            <a:ext cx="3403812" cy="1459668"/>
            <a:chOff x="2258552" y="1428710"/>
            <a:chExt cx="3403812" cy="9697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0" name="Google Shape;510;p48"/>
                <p:cNvSpPr/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2</m:t>
                          </m:r>
                        </m:e>
                        <m:sup>
                          <m:r>
                            <a:rPr lang="en-US" sz="180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2</m:t>
                          </m:r>
                          <m:r>
                            <a:rPr lang="en-US" sz="1800" b="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+</m:t>
                          </m:r>
                          <m:r>
                            <a:rPr lang="en-US" sz="1800" b="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𝑙</m:t>
                          </m:r>
                        </m:sup>
                      </m:sSup>
                    </m:oMath>
                  </a14:m>
                  <a:r>
                    <a:rPr lang="en-US" sz="1800" dirty="0">
                      <a:solidFill>
                        <a:srgbClr val="595959"/>
                      </a:solidFill>
                      <a:latin typeface="Open Sans"/>
                      <a:ea typeface="Open Sans"/>
                      <a:cs typeface="Open Sans"/>
                      <a:sym typeface="Open Sans"/>
                    </a:rPr>
                    <a:t> (increasing) and </a:t>
                  </a:r>
                </a:p>
                <a:p>
                  <a:pPr lvl="0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800" i="1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2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𝐿</m:t>
                          </m:r>
                          <m:r>
                            <a:rPr lang="en-US" sz="1800" i="1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+</m:t>
                          </m:r>
                          <m:r>
                            <a:rPr lang="en-US" sz="1800" b="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3−</m:t>
                          </m:r>
                          <m:r>
                            <a:rPr lang="en-US" sz="1800" b="0" i="1" smtClean="0">
                              <a:solidFill>
                                <a:srgbClr val="595959"/>
                              </a:solidFill>
                              <a:latin typeface="Cambria Math" panose="02040503050406030204" pitchFamily="18" charset="0"/>
                              <a:ea typeface="Open Sans"/>
                              <a:cs typeface="Open Sans"/>
                              <a:sym typeface="Open Sans"/>
                            </a:rPr>
                            <m:t>𝑙</m:t>
                          </m:r>
                        </m:sup>
                      </m:sSup>
                    </m:oMath>
                  </a14:m>
                  <a:r>
                    <a:rPr lang="en-US" sz="1800" dirty="0">
                      <a:solidFill>
                        <a:srgbClr val="595959"/>
                      </a:solidFill>
                      <a:latin typeface="Open Sans"/>
                      <a:ea typeface="Open Sans"/>
                      <a:cs typeface="Open Sans"/>
                      <a:sym typeface="Open Sans"/>
                    </a:rPr>
                    <a:t> (decreasing) for l = [1:L]</a:t>
                  </a:r>
                  <a:endParaRPr sz="1800" dirty="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>
            <p:sp>
              <p:nvSpPr>
                <p:cNvPr id="510" name="Google Shape;510;p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blipFill>
                  <a:blip r:embed="rId3"/>
                  <a:stretch>
                    <a:fillRect t="-3077" r="-53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1" name="Google Shape;511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The number of filters in each layer: </a:t>
              </a:r>
              <a:endParaRPr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2" name="Google Shape;512;p48"/>
          <p:cNvSpPr/>
          <p:nvPr/>
        </p:nvSpPr>
        <p:spPr>
          <a:xfrm>
            <a:off x="6643319" y="4532810"/>
            <a:ext cx="855097" cy="855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06</a:t>
            </a:r>
            <a:endParaRPr/>
          </a:p>
        </p:txBody>
      </p:sp>
      <p:grpSp>
        <p:nvGrpSpPr>
          <p:cNvPr id="513" name="Google Shape;513;p48"/>
          <p:cNvGrpSpPr/>
          <p:nvPr/>
        </p:nvGrpSpPr>
        <p:grpSpPr>
          <a:xfrm>
            <a:off x="7776010" y="4475492"/>
            <a:ext cx="3403813" cy="969732"/>
            <a:chOff x="2258551" y="1428710"/>
            <a:chExt cx="3403813" cy="969732"/>
          </a:xfrm>
        </p:grpSpPr>
        <p:sp>
          <p:nvSpPr>
            <p:cNvPr id="514" name="Google Shape;514;p48"/>
            <p:cNvSpPr/>
            <p:nvPr/>
          </p:nvSpPr>
          <p:spPr>
            <a:xfrm>
              <a:off x="2258551" y="1875222"/>
              <a:ext cx="3403812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800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from 2 to 7</a:t>
              </a:r>
              <a:endParaRPr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Kernel size:</a:t>
              </a:r>
              <a:endParaRPr lang="en-IN"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8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lang="en-IN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Model Selection </a:t>
            </a:r>
            <a:r>
              <a:rPr lang="en-IN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&amp; Validation Results</a:t>
            </a:r>
            <a:endParaRPr dirty="0"/>
          </a:p>
        </p:txBody>
      </p:sp>
      <p:sp>
        <p:nvSpPr>
          <p:cNvPr id="491" name="Google Shape;491;p48"/>
          <p:cNvSpPr txBox="1">
            <a:spLocks noGrp="1"/>
          </p:cNvSpPr>
          <p:nvPr>
            <p:ph type="sldNum" idx="12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22</a:t>
            </a:fld>
            <a:endParaRPr dirty="0"/>
          </a:p>
        </p:txBody>
      </p:sp>
      <p:sp>
        <p:nvSpPr>
          <p:cNvPr id="492" name="Google Shape;492;p48"/>
          <p:cNvSpPr/>
          <p:nvPr/>
        </p:nvSpPr>
        <p:spPr>
          <a:xfrm>
            <a:off x="1009002" y="1520669"/>
            <a:ext cx="855097" cy="855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/>
          </a:p>
        </p:txBody>
      </p:sp>
      <p:grpSp>
        <p:nvGrpSpPr>
          <p:cNvPr id="493" name="Google Shape;493;p48"/>
          <p:cNvGrpSpPr/>
          <p:nvPr/>
        </p:nvGrpSpPr>
        <p:grpSpPr>
          <a:xfrm>
            <a:off x="2141694" y="1463351"/>
            <a:ext cx="3403812" cy="969732"/>
            <a:chOff x="2258552" y="1428710"/>
            <a:chExt cx="3403812" cy="9697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4" name="Google Shape;494;p48"/>
                <p:cNvSpPr/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𝑀𝑆𝐸</m:t>
                        </m:r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den>
                        </m:f>
                        <m:nary>
                          <m:naryPr>
                            <m:chr m:val="∑"/>
                            <m:limLoc m:val="undOvr"/>
                            <m:ctrlPr>
                              <a:rPr lang="en-US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𝑝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𝑎𝑣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oMath>
                    </m:oMathPara>
                  </a14:m>
                  <a:endParaRPr sz="1800" dirty="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>
            <p:sp>
              <p:nvSpPr>
                <p:cNvPr id="494" name="Google Shape;494;p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blipFill>
                  <a:blip r:embed="rId3"/>
                  <a:stretch>
                    <a:fillRect b="-3488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5" name="Google Shape;495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Mean Squared Error: </a:t>
              </a:r>
              <a:endParaRPr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6" name="Google Shape;496;p48"/>
          <p:cNvSpPr/>
          <p:nvPr/>
        </p:nvSpPr>
        <p:spPr>
          <a:xfrm>
            <a:off x="3449552" y="2955102"/>
            <a:ext cx="855097" cy="8550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/>
          </a:p>
        </p:txBody>
      </p:sp>
      <p:grpSp>
        <p:nvGrpSpPr>
          <p:cNvPr id="497" name="Google Shape;497;p48"/>
          <p:cNvGrpSpPr/>
          <p:nvPr/>
        </p:nvGrpSpPr>
        <p:grpSpPr>
          <a:xfrm>
            <a:off x="4582244" y="2897784"/>
            <a:ext cx="4384766" cy="969732"/>
            <a:chOff x="2258552" y="1428710"/>
            <a:chExt cx="3403812" cy="9697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8" name="Google Shape;498;p48"/>
                <p:cNvSpPr/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𝑅𝑅𝑆𝐸</m:t>
                        </m:r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 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nary>
                                      <m:naryPr>
                                        <m:chr m:val="∑"/>
                                        <m:limLoc m:val="undOvr"/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|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Arial" panose="020B0604020202020204" pitchFamily="34" charset="0"/>
                                              </a:rPr>
                                              <m:t>𝑝𝑣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Arial" panose="020B0604020202020204" pitchFamily="34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Arial" panose="020B0604020202020204" pitchFamily="34" charset="0"/>
                                              </a:rPr>
                                              <m:t>𝑎𝑣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Arial" panose="020B0604020202020204" pitchFamily="34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|</m:t>
                                        </m:r>
                                      </m:e>
                                    </m:nary>
                                  </m:e>
                                  <m:sup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nary>
                                      <m:naryPr>
                                        <m:chr m:val="∑"/>
                                        <m:limLoc m:val="undOvr"/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|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Arial" panose="020B0604020202020204" pitchFamily="34" charset="0"/>
                                              </a:rPr>
                                              <m:t>𝑝𝑣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Arial" panose="020B0604020202020204" pitchFamily="34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−</m:t>
                                        </m:r>
                                        <m:bar>
                                          <m:barPr>
                                            <m:pos m:val="top"/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40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Arial" panose="020B0604020202020204" pitchFamily="34" charset="0"/>
                                                  </a:rPr>
                                                  <m:t>𝑎𝑣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Arial" panose="020B0604020202020204" pitchFamily="34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e>
                                        </m:bar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|</m:t>
                                        </m:r>
                                      </m:e>
                                    </m:nary>
                                  </m:e>
                                  <m:sup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</m:oMath>
                    </m:oMathPara>
                  </a14:m>
                  <a:endParaRPr sz="1800" dirty="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>
            <p:sp>
              <p:nvSpPr>
                <p:cNvPr id="498" name="Google Shape;498;p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blipFill>
                  <a:blip r:embed="rId4"/>
                  <a:stretch>
                    <a:fillRect b="-5764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9" name="Google Shape;499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Root Relative Squared Error: </a:t>
              </a:r>
              <a:endParaRPr lang="en-IN"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0" name="Google Shape;500;p48"/>
          <p:cNvSpPr/>
          <p:nvPr/>
        </p:nvSpPr>
        <p:spPr>
          <a:xfrm>
            <a:off x="6886500" y="4782409"/>
            <a:ext cx="855097" cy="8550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 dirty="0"/>
          </a:p>
        </p:txBody>
      </p:sp>
      <p:grpSp>
        <p:nvGrpSpPr>
          <p:cNvPr id="501" name="Google Shape;501;p48"/>
          <p:cNvGrpSpPr/>
          <p:nvPr/>
        </p:nvGrpSpPr>
        <p:grpSpPr>
          <a:xfrm>
            <a:off x="8019192" y="4686737"/>
            <a:ext cx="3403812" cy="969732"/>
            <a:chOff x="2258552" y="1428710"/>
            <a:chExt cx="3403812" cy="9697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2" name="Google Shape;502;p48"/>
                <p:cNvSpPr/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𝑅𝐴𝐸</m:t>
                        </m:r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𝑝𝑣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𝑎𝑣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|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𝑝𝑣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𝑎𝑣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ba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|</m:t>
                                </m:r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1800" dirty="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>
            <p:sp>
              <p:nvSpPr>
                <p:cNvPr id="502" name="Google Shape;502;p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8552" y="1875222"/>
                  <a:ext cx="3403812" cy="523220"/>
                </a:xfrm>
                <a:prstGeom prst="rect">
                  <a:avLst/>
                </a:prstGeom>
                <a:blipFill>
                  <a:blip r:embed="rId5"/>
                  <a:stretch>
                    <a:fillRect b="-2441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3" name="Google Shape;503;p48"/>
            <p:cNvSpPr/>
            <p:nvPr/>
          </p:nvSpPr>
          <p:spPr>
            <a:xfrm>
              <a:off x="2258552" y="1428710"/>
              <a:ext cx="340381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000" b="1" dirty="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Relative Absolute Error:</a:t>
              </a:r>
              <a:endParaRPr sz="20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278202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8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anchor="ctr" anchorCtr="0" bIns="60925" lIns="121875" rIns="121875" spcFirstLastPara="1" tIns="60925" wrap="square">
            <a:noAutofit/>
          </a:bodyPr>
          <a:lstStyle/>
          <a:p>
            <a:pPr algn="ctr" indent="0" lvl="0" mar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b="1" dirty="0" lang="en-I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Model Selection </a:t>
            </a:r>
            <a:r>
              <a:rPr b="1" dirty="0" lang="en-IN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&amp; Validation Results</a:t>
            </a:r>
            <a:endParaRPr dirty="0"/>
          </a:p>
        </p:txBody>
      </p:sp>
      <p:sp>
        <p:nvSpPr>
          <p:cNvPr id="491" name="Google Shape;491;p48"/>
          <p:cNvSpPr txBox="1">
            <a:spLocks noGrp="1"/>
          </p:cNvSpPr>
          <p:nvPr>
            <p:ph idx="12" type="sldNum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anchor="ctr" anchorCtr="0" bIns="60925" lIns="121875" rIns="121875" spcFirstLastPara="1" tIns="60925" wrap="square">
            <a:noAutofit/>
          </a:bodyPr>
          <a:lstStyle/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23</a:t>
            </a:fld>
            <a:endParaRPr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CA3E70-06AC-41EE-83D6-56AE9020B71B}"/>
              </a:ext>
            </a:extLst>
          </p:cNvPr>
          <p:cNvSpPr txBox="1"/>
          <p:nvPr/>
        </p:nvSpPr>
        <p:spPr>
          <a:xfrm>
            <a:off x="6170219" y="5679422"/>
            <a:ext cx="56064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b="1" dirty="0" i="1" lang="en-US" sz="1600">
                <a:effectLst/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Figure 11. </a:t>
            </a:r>
            <a:r>
              <a:rPr dirty="0" i="1" lang="en-US" sz="1600">
                <a:effectLst/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Performance of the best 4 1D-CNN models from Table 5.1 with arrows showing the best models.</a:t>
            </a:r>
          </a:p>
        </p:txBody>
      </p:sp>
      <p:pic>
        <p:nvPicPr>
          <p:cNvPr descr="Chart&#10;&#10;Description automatically generated with low confidence" id="6" name="Picture 5">
            <a:extLst>
              <a:ext uri="{FF2B5EF4-FFF2-40B4-BE49-F238E27FC236}">
                <a16:creationId xmlns:a16="http://schemas.microsoft.com/office/drawing/2014/main" id="{96F79354-2E32-4D80-9F46-D0ADF5CBA8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89"/>
          <a:stretch/>
        </p:blipFill>
        <p:spPr bwMode="auto">
          <a:xfrm>
            <a:off x="6048652" y="1350203"/>
            <a:ext cx="2926080" cy="21532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A picture containing chart&#10;&#10;Description automatically generated" id="7" name="Picture 6">
            <a:extLst>
              <a:ext uri="{FF2B5EF4-FFF2-40B4-BE49-F238E27FC236}">
                <a16:creationId xmlns:a16="http://schemas.microsoft.com/office/drawing/2014/main" id="{5CF70AB6-7C72-4240-8DD4-22469854E8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"/>
          <a:stretch/>
        </p:blipFill>
        <p:spPr bwMode="auto">
          <a:xfrm>
            <a:off x="8974732" y="1344487"/>
            <a:ext cx="2926080" cy="2164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E1A8A8-C6C1-4212-8796-6F198EB8B3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" r="-66"/>
          <a:stretch/>
        </p:blipFill>
        <p:spPr bwMode="auto">
          <a:xfrm>
            <a:off x="6048652" y="3472791"/>
            <a:ext cx="2924810" cy="215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3456F1-FB3A-4ABE-8A57-9DD9E370B4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/>
          <a:stretch/>
        </p:blipFill>
        <p:spPr bwMode="auto">
          <a:xfrm>
            <a:off x="8973462" y="3472791"/>
            <a:ext cx="2926080" cy="2152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Google Shape;541;p50">
            <a:extLst>
              <a:ext uri="{FF2B5EF4-FFF2-40B4-BE49-F238E27FC236}">
                <a16:creationId xmlns:a16="http://schemas.microsoft.com/office/drawing/2014/main" id="{D235F4F7-86F6-45F6-88E0-A5F5B69B6236}"/>
              </a:ext>
            </a:extLst>
          </p:cNvPr>
          <p:cNvSpPr/>
          <p:nvPr/>
        </p:nvSpPr>
        <p:spPr>
          <a:xfrm>
            <a:off x="405780" y="3717430"/>
            <a:ext cx="692380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45700" lIns="91425" rIns="91425" spcFirstLastPara="1" tIns="45700" wrap="square">
            <a:noAutofit/>
          </a:bodyPr>
          <a:lstStyle/>
          <a:p>
            <a:pPr algn="ctr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/>
          </a:p>
        </p:txBody>
      </p:sp>
      <p:sp>
        <p:nvSpPr>
          <p:cNvPr id="11" name="Google Shape;543;p50">
            <a:extLst>
              <a:ext uri="{FF2B5EF4-FFF2-40B4-BE49-F238E27FC236}">
                <a16:creationId xmlns:a16="http://schemas.microsoft.com/office/drawing/2014/main" id="{53F84F5B-140F-4C1D-B972-A8ACC15384EC}"/>
              </a:ext>
            </a:extLst>
          </p:cNvPr>
          <p:cNvSpPr/>
          <p:nvPr/>
        </p:nvSpPr>
        <p:spPr>
          <a:xfrm>
            <a:off x="405780" y="2870698"/>
            <a:ext cx="692380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45700" lIns="91425" rIns="91425" spcFirstLastPara="1" tIns="45700" wrap="square">
            <a:noAutofit/>
          </a:bodyPr>
          <a:lstStyle/>
          <a:p>
            <a:pPr algn="ctr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dirty="0" lang="en-I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 dirty="0"/>
          </a:p>
        </p:txBody>
      </p:sp>
      <p:sp>
        <p:nvSpPr>
          <p:cNvPr id="12" name="Google Shape;545;p50">
            <a:extLst>
              <a:ext uri="{FF2B5EF4-FFF2-40B4-BE49-F238E27FC236}">
                <a16:creationId xmlns:a16="http://schemas.microsoft.com/office/drawing/2014/main" id="{C348D4E0-20FC-44D8-8F7B-410A5476AE14}"/>
              </a:ext>
            </a:extLst>
          </p:cNvPr>
          <p:cNvSpPr/>
          <p:nvPr/>
        </p:nvSpPr>
        <p:spPr>
          <a:xfrm>
            <a:off x="405780" y="2023966"/>
            <a:ext cx="692380" cy="4963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45700" lIns="91425" rIns="91425" spcFirstLastPara="1" tIns="45700" wrap="square">
            <a:noAutofit/>
          </a:bodyPr>
          <a:lstStyle/>
          <a:p>
            <a:pPr algn="ctr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dirty="0" lang="en-I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 dirty="0"/>
          </a:p>
        </p:txBody>
      </p:sp>
      <p:sp>
        <p:nvSpPr>
          <p:cNvPr id="13" name="Google Shape;544;p50">
            <a:extLst>
              <a:ext uri="{FF2B5EF4-FFF2-40B4-BE49-F238E27FC236}">
                <a16:creationId xmlns:a16="http://schemas.microsoft.com/office/drawing/2014/main" id="{421247A9-3E28-48F8-A2DF-0E3DFAC45071}"/>
              </a:ext>
            </a:extLst>
          </p:cNvPr>
          <p:cNvSpPr/>
          <p:nvPr/>
        </p:nvSpPr>
        <p:spPr>
          <a:xfrm>
            <a:off x="1240055" y="2103578"/>
            <a:ext cx="4206285" cy="456131"/>
          </a:xfrm>
          <a:prstGeom prst="rect">
            <a:avLst/>
          </a:prstGeom>
          <a:noFill/>
          <a:ln>
            <a:noFill/>
          </a:ln>
        </p:spPr>
        <p:txBody>
          <a:bodyPr anchor="t" anchorCtr="0" bIns="45700" lIns="91425" rIns="91425" spcFirstLastPara="1" tIns="45700" wrap="square">
            <a:noAutofit/>
          </a:bodyPr>
          <a:lstStyle/>
          <a:p>
            <a:pPr algn="l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lang="en-IN" sz="180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best epoch between 100 and 150</a:t>
            </a:r>
            <a:endParaRPr dirty="0" sz="180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544;p50">
            <a:extLst>
              <a:ext uri="{FF2B5EF4-FFF2-40B4-BE49-F238E27FC236}">
                <a16:creationId xmlns:a16="http://schemas.microsoft.com/office/drawing/2014/main" id="{9F947319-0CE8-415E-A37B-6DAD564A5D64}"/>
              </a:ext>
            </a:extLst>
          </p:cNvPr>
          <p:cNvSpPr/>
          <p:nvPr/>
        </p:nvSpPr>
        <p:spPr>
          <a:xfrm>
            <a:off x="1240055" y="2902503"/>
            <a:ext cx="4206285" cy="562207"/>
          </a:xfrm>
          <a:prstGeom prst="rect">
            <a:avLst/>
          </a:prstGeom>
          <a:noFill/>
          <a:ln>
            <a:noFill/>
          </a:ln>
        </p:spPr>
        <p:txBody>
          <a:bodyPr anchor="t" anchorCtr="0" bIns="45700" lIns="91425" rIns="91425" spcFirstLastPara="1" tIns="45700" wrap="square">
            <a:noAutofit/>
          </a:bodyPr>
          <a:lstStyle/>
          <a:p>
            <a:pPr algn="l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lang="en-US" sz="1800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Train and validation losses</a:t>
            </a:r>
            <a:endParaRPr dirty="0" sz="180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544;p50">
            <a:extLst>
              <a:ext uri="{FF2B5EF4-FFF2-40B4-BE49-F238E27FC236}">
                <a16:creationId xmlns:a16="http://schemas.microsoft.com/office/drawing/2014/main" id="{FBAC3D0C-4694-4451-942D-05E4CA52EE48}"/>
              </a:ext>
            </a:extLst>
          </p:cNvPr>
          <p:cNvSpPr/>
          <p:nvPr/>
        </p:nvSpPr>
        <p:spPr>
          <a:xfrm>
            <a:off x="1255607" y="3756521"/>
            <a:ext cx="4190441" cy="457288"/>
          </a:xfrm>
          <a:prstGeom prst="rect">
            <a:avLst/>
          </a:prstGeom>
          <a:noFill/>
          <a:ln>
            <a:noFill/>
          </a:ln>
        </p:spPr>
        <p:txBody>
          <a:bodyPr anchor="t" anchorCtr="0" bIns="45700" lIns="91425" rIns="91425" spcFirstLastPara="1" tIns="45700" wrap="square">
            <a:noAutofit/>
          </a:bodyPr>
          <a:lstStyle/>
          <a:p>
            <a:pPr algn="l"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lang="en-US" sz="180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Validation loss (MSE)</a:t>
            </a:r>
            <a:endParaRPr dirty="0" sz="180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5385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8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lang="en-IN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Model Selection </a:t>
            </a:r>
            <a:r>
              <a:rPr lang="en-IN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&amp; Validation Results</a:t>
            </a:r>
            <a:endParaRPr dirty="0"/>
          </a:p>
        </p:txBody>
      </p:sp>
      <p:sp>
        <p:nvSpPr>
          <p:cNvPr id="491" name="Google Shape;491;p48"/>
          <p:cNvSpPr txBox="1">
            <a:spLocks noGrp="1"/>
          </p:cNvSpPr>
          <p:nvPr>
            <p:ph type="sldNum" idx="12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24</a:t>
            </a:fld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0C90318-D73D-4C8E-B9B6-1105618100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457119"/>
              </p:ext>
            </p:extLst>
          </p:nvPr>
        </p:nvGraphicFramePr>
        <p:xfrm>
          <a:off x="1989956" y="1412775"/>
          <a:ext cx="8424937" cy="4837523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801777">
                  <a:extLst>
                    <a:ext uri="{9D8B030D-6E8A-4147-A177-3AD203B41FA5}">
                      <a16:colId xmlns:a16="http://schemas.microsoft.com/office/drawing/2014/main" val="3614703056"/>
                    </a:ext>
                  </a:extLst>
                </a:gridCol>
                <a:gridCol w="2079777">
                  <a:extLst>
                    <a:ext uri="{9D8B030D-6E8A-4147-A177-3AD203B41FA5}">
                      <a16:colId xmlns:a16="http://schemas.microsoft.com/office/drawing/2014/main" val="1523805067"/>
                    </a:ext>
                  </a:extLst>
                </a:gridCol>
                <a:gridCol w="796396">
                  <a:extLst>
                    <a:ext uri="{9D8B030D-6E8A-4147-A177-3AD203B41FA5}">
                      <a16:colId xmlns:a16="http://schemas.microsoft.com/office/drawing/2014/main" val="2959493287"/>
                    </a:ext>
                  </a:extLst>
                </a:gridCol>
                <a:gridCol w="911192">
                  <a:extLst>
                    <a:ext uri="{9D8B030D-6E8A-4147-A177-3AD203B41FA5}">
                      <a16:colId xmlns:a16="http://schemas.microsoft.com/office/drawing/2014/main" val="3419279130"/>
                    </a:ext>
                  </a:extLst>
                </a:gridCol>
                <a:gridCol w="1121950">
                  <a:extLst>
                    <a:ext uri="{9D8B030D-6E8A-4147-A177-3AD203B41FA5}">
                      <a16:colId xmlns:a16="http://schemas.microsoft.com/office/drawing/2014/main" val="2371250333"/>
                    </a:ext>
                  </a:extLst>
                </a:gridCol>
                <a:gridCol w="1057377">
                  <a:extLst>
                    <a:ext uri="{9D8B030D-6E8A-4147-A177-3AD203B41FA5}">
                      <a16:colId xmlns:a16="http://schemas.microsoft.com/office/drawing/2014/main" val="478118081"/>
                    </a:ext>
                  </a:extLst>
                </a:gridCol>
                <a:gridCol w="814333">
                  <a:extLst>
                    <a:ext uri="{9D8B030D-6E8A-4147-A177-3AD203B41FA5}">
                      <a16:colId xmlns:a16="http://schemas.microsoft.com/office/drawing/2014/main" val="2940532777"/>
                    </a:ext>
                  </a:extLst>
                </a:gridCol>
                <a:gridCol w="842135">
                  <a:extLst>
                    <a:ext uri="{9D8B030D-6E8A-4147-A177-3AD203B41FA5}">
                      <a16:colId xmlns:a16="http://schemas.microsoft.com/office/drawing/2014/main" val="308580830"/>
                    </a:ext>
                  </a:extLst>
                </a:gridCol>
              </a:tblGrid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Layer size</a:t>
                      </a:r>
                      <a:r>
                        <a:rPr lang="en-US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Filter number</a:t>
                      </a:r>
                      <a:r>
                        <a:rPr lang="en-US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Batch size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Kernel size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Adam optimizer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MSE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RRSE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RAE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6037893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16]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7.7364E-06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4.4938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2.4863</a:t>
                      </a:r>
                      <a:endParaRPr lang="en-US" sz="14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8777399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32]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7.8655E-06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4.1612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2.7553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901614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16]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8.2211E-06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3.7985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1.4734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473771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64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8.6697E-06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4.0723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2.0035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1310201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16, 8]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9.2483E-06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3.7092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2.2312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2922123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9.3912E-06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3.9514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2.6350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0440826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9.4796E-06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5.3838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3.1683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8894725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16, 8]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9.4955E-06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4.6614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3.1618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5713737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16, 8]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1.0342E-05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3.8244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2.0618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2507520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[256, 128, 64, 32, 16]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32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0.001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1.0545E-05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5.1230</a:t>
                      </a:r>
                      <a:endParaRPr lang="en-US" sz="14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3.1113</a:t>
                      </a:r>
                      <a:endParaRPr lang="en-US" sz="14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964002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8CA3E70-06AC-41EE-83D6-56AE9020B71B}"/>
              </a:ext>
            </a:extLst>
          </p:cNvPr>
          <p:cNvSpPr txBox="1"/>
          <p:nvPr/>
        </p:nvSpPr>
        <p:spPr>
          <a:xfrm>
            <a:off x="438990" y="729047"/>
            <a:ext cx="11310844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3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selected 1D-CNN architecture for transformer excitation based on lowest MSE on the validation set .</a:t>
            </a:r>
          </a:p>
        </p:txBody>
      </p:sp>
    </p:spTree>
    <p:extLst>
      <p:ext uri="{BB962C8B-B14F-4D97-AF65-F5344CB8AC3E}">
        <p14:creationId xmlns:p14="http://schemas.microsoft.com/office/powerpoint/2010/main" val="19712536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8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lang="en-IN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Model Selection </a:t>
            </a:r>
            <a:r>
              <a:rPr lang="en-IN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&amp; Validation Results</a:t>
            </a:r>
            <a:endParaRPr dirty="0"/>
          </a:p>
        </p:txBody>
      </p:sp>
      <p:sp>
        <p:nvSpPr>
          <p:cNvPr id="491" name="Google Shape;491;p48"/>
          <p:cNvSpPr txBox="1">
            <a:spLocks noGrp="1"/>
          </p:cNvSpPr>
          <p:nvPr>
            <p:ph type="sldNum" idx="12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25</a:t>
            </a:fld>
            <a:endParaRPr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CA3E70-06AC-41EE-83D6-56AE9020B71B}"/>
              </a:ext>
            </a:extLst>
          </p:cNvPr>
          <p:cNvSpPr txBox="1"/>
          <p:nvPr/>
        </p:nvSpPr>
        <p:spPr>
          <a:xfrm>
            <a:off x="438990" y="777326"/>
            <a:ext cx="11310844" cy="513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4</a:t>
            </a:r>
            <a:r>
              <a:rPr lang="en-US" sz="1600" b="1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selected 1D-CNN architecture for transformer inter-turn fault based on highest accuracy on the validation set.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932D3D3-E42B-4421-B227-7A43A0E0E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69272"/>
              </p:ext>
            </p:extLst>
          </p:nvPr>
        </p:nvGraphicFramePr>
        <p:xfrm>
          <a:off x="2061964" y="1524348"/>
          <a:ext cx="8280921" cy="4482414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117767">
                  <a:extLst>
                    <a:ext uri="{9D8B030D-6E8A-4147-A177-3AD203B41FA5}">
                      <a16:colId xmlns:a16="http://schemas.microsoft.com/office/drawing/2014/main" val="1246666140"/>
                    </a:ext>
                  </a:extLst>
                </a:gridCol>
                <a:gridCol w="2125331">
                  <a:extLst>
                    <a:ext uri="{9D8B030D-6E8A-4147-A177-3AD203B41FA5}">
                      <a16:colId xmlns:a16="http://schemas.microsoft.com/office/drawing/2014/main" val="3207508566"/>
                    </a:ext>
                  </a:extLst>
                </a:gridCol>
                <a:gridCol w="1023308">
                  <a:extLst>
                    <a:ext uri="{9D8B030D-6E8A-4147-A177-3AD203B41FA5}">
                      <a16:colId xmlns:a16="http://schemas.microsoft.com/office/drawing/2014/main" val="4278867322"/>
                    </a:ext>
                  </a:extLst>
                </a:gridCol>
                <a:gridCol w="1220098">
                  <a:extLst>
                    <a:ext uri="{9D8B030D-6E8A-4147-A177-3AD203B41FA5}">
                      <a16:colId xmlns:a16="http://schemas.microsoft.com/office/drawing/2014/main" val="3092625625"/>
                    </a:ext>
                  </a:extLst>
                </a:gridCol>
                <a:gridCol w="1574319">
                  <a:extLst>
                    <a:ext uri="{9D8B030D-6E8A-4147-A177-3AD203B41FA5}">
                      <a16:colId xmlns:a16="http://schemas.microsoft.com/office/drawing/2014/main" val="3663409183"/>
                    </a:ext>
                  </a:extLst>
                </a:gridCol>
                <a:gridCol w="1220098">
                  <a:extLst>
                    <a:ext uri="{9D8B030D-6E8A-4147-A177-3AD203B41FA5}">
                      <a16:colId xmlns:a16="http://schemas.microsoft.com/office/drawing/2014/main" val="1204261803"/>
                    </a:ext>
                  </a:extLst>
                </a:gridCol>
              </a:tblGrid>
              <a:tr h="392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</a:rPr>
                        <a:t>Layer size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 dirty="0">
                          <a:effectLst/>
                        </a:rPr>
                        <a:t>Filter number, L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</a:rPr>
                        <a:t>Batch size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</a:rPr>
                        <a:t>Kernel size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</a:rPr>
                        <a:t>Adam optimizer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</a:rPr>
                        <a:t>Accuracy, %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9078105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dirty="0">
                          <a:effectLst/>
                        </a:rPr>
                        <a:t>1</a:t>
                      </a:r>
                      <a:endParaRPr lang="en-US" sz="16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dirty="0">
                          <a:effectLst/>
                        </a:rPr>
                        <a:t>[256]</a:t>
                      </a:r>
                      <a:endParaRPr lang="en-US" sz="16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dirty="0">
                          <a:effectLst/>
                        </a:rPr>
                        <a:t>64</a:t>
                      </a:r>
                      <a:endParaRPr lang="en-US" sz="16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dirty="0">
                          <a:effectLst/>
                        </a:rPr>
                        <a:t>3</a:t>
                      </a:r>
                      <a:endParaRPr lang="en-US" sz="16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dirty="0">
                          <a:effectLst/>
                        </a:rPr>
                        <a:t>0.001</a:t>
                      </a:r>
                      <a:endParaRPr lang="en-US" sz="16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dirty="0">
                          <a:effectLst/>
                        </a:rPr>
                        <a:t>99.8629</a:t>
                      </a:r>
                      <a:endParaRPr lang="en-US" sz="1600" b="1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7291481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[256, 128, 64, 32]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0.0001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99.8458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2386564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[256, 128, 64]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0.001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99.8458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129532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[8, 16, 32, 64]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0.001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99.8458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1217728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[256, 128, 64]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32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0.0001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99.8287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7230987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[256, 128]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0.0001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99.8287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6614088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[256]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0.001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99.8287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4491593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[8, 16, 32]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0.001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99.8287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1826931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[256, 128]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0.0001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99.8115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0590514"/>
                  </a:ext>
                </a:extLst>
              </a:tr>
              <a:tr h="408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[256, 128]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0.0001</a:t>
                      </a:r>
                      <a:endParaRPr lang="en-US" sz="16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99.8115</a:t>
                      </a:r>
                      <a:endParaRPr lang="en-US" sz="16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344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8162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Discussion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94F061-C4BB-415E-AE67-702BEF2778E4}"/>
              </a:ext>
            </a:extLst>
          </p:cNvPr>
          <p:cNvSpPr/>
          <p:nvPr/>
        </p:nvSpPr>
        <p:spPr>
          <a:xfrm>
            <a:off x="1247451" y="1484784"/>
            <a:ext cx="855097" cy="855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D9946F-3188-4C05-996D-2BE8F0C6AEA2}"/>
              </a:ext>
            </a:extLst>
          </p:cNvPr>
          <p:cNvSpPr/>
          <p:nvPr/>
        </p:nvSpPr>
        <p:spPr>
          <a:xfrm>
            <a:off x="2380143" y="1759233"/>
            <a:ext cx="8561230" cy="4012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vibration spectrum has higher harmonic order</a:t>
            </a:r>
            <a:endParaRPr lang="en-IN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CB8FA3-E692-4570-89BC-3A3BF2E71A89}"/>
              </a:ext>
            </a:extLst>
          </p:cNvPr>
          <p:cNvSpPr/>
          <p:nvPr/>
        </p:nvSpPr>
        <p:spPr>
          <a:xfrm>
            <a:off x="1247451" y="2994216"/>
            <a:ext cx="855097" cy="8550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FF3362-C25E-4D5E-BB17-A4FAC16B70E2}"/>
              </a:ext>
            </a:extLst>
          </p:cNvPr>
          <p:cNvSpPr/>
          <p:nvPr/>
        </p:nvSpPr>
        <p:spPr>
          <a:xfrm>
            <a:off x="2380143" y="3054933"/>
            <a:ext cx="8034749" cy="73366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impressive result: 0.0167 sec of recorded vibration signals for decision-making</a:t>
            </a:r>
            <a:endParaRPr lang="en-IN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EF0199-806A-487B-8D7B-37C88A026348}"/>
              </a:ext>
            </a:extLst>
          </p:cNvPr>
          <p:cNvSpPr/>
          <p:nvPr/>
        </p:nvSpPr>
        <p:spPr>
          <a:xfrm>
            <a:off x="1247451" y="4503648"/>
            <a:ext cx="855097" cy="8550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B12823-B867-4A72-8B9D-935446F00CAD}"/>
              </a:ext>
            </a:extLst>
          </p:cNvPr>
          <p:cNvSpPr/>
          <p:nvPr/>
        </p:nvSpPr>
        <p:spPr>
          <a:xfrm>
            <a:off x="2380143" y="4730564"/>
            <a:ext cx="8561230" cy="4012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Better model performances comparing previous studies</a:t>
            </a:r>
          </a:p>
        </p:txBody>
      </p:sp>
    </p:spTree>
    <p:extLst>
      <p:ext uri="{BB962C8B-B14F-4D97-AF65-F5344CB8AC3E}">
        <p14:creationId xmlns:p14="http://schemas.microsoft.com/office/powerpoint/2010/main" val="169725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Conclusion and Future Work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94F061-C4BB-415E-AE67-702BEF2778E4}"/>
              </a:ext>
            </a:extLst>
          </p:cNvPr>
          <p:cNvSpPr/>
          <p:nvPr/>
        </p:nvSpPr>
        <p:spPr>
          <a:xfrm>
            <a:off x="1247451" y="1484784"/>
            <a:ext cx="855097" cy="855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D9946F-3188-4C05-996D-2BE8F0C6AEA2}"/>
              </a:ext>
            </a:extLst>
          </p:cNvPr>
          <p:cNvSpPr/>
          <p:nvPr/>
        </p:nvSpPr>
        <p:spPr>
          <a:xfrm>
            <a:off x="2380143" y="1593034"/>
            <a:ext cx="8561230" cy="73366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1D-CNN architecture was considered to train 43 200 models for predicting transformer voltage and inter-turn short circuit fault in early stages.</a:t>
            </a:r>
            <a:endParaRPr lang="en-IN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CB8FA3-E692-4570-89BC-3A3BF2E71A89}"/>
              </a:ext>
            </a:extLst>
          </p:cNvPr>
          <p:cNvSpPr/>
          <p:nvPr/>
        </p:nvSpPr>
        <p:spPr>
          <a:xfrm>
            <a:off x="1247451" y="2994216"/>
            <a:ext cx="855097" cy="8550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FF3362-C25E-4D5E-BB17-A4FAC16B70E2}"/>
              </a:ext>
            </a:extLst>
          </p:cNvPr>
          <p:cNvSpPr/>
          <p:nvPr/>
        </p:nvSpPr>
        <p:spPr>
          <a:xfrm>
            <a:off x="2380143" y="2888734"/>
            <a:ext cx="8561230" cy="106606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best predictive model of the case 1 (transformer voltage excitation) revealed RRSE value of 4.49% and RAE value of 2.49%. The accuracy of the predictive model of case 2 was obtained also for 99.86%.</a:t>
            </a:r>
            <a:endParaRPr lang="en-IN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EF0199-806A-487B-8D7B-37C88A026348}"/>
              </a:ext>
            </a:extLst>
          </p:cNvPr>
          <p:cNvSpPr/>
          <p:nvPr/>
        </p:nvSpPr>
        <p:spPr>
          <a:xfrm>
            <a:off x="1247451" y="4503648"/>
            <a:ext cx="855097" cy="8550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B12823-B867-4A72-8B9D-935446F00CAD}"/>
              </a:ext>
            </a:extLst>
          </p:cNvPr>
          <p:cNvSpPr/>
          <p:nvPr/>
        </p:nvSpPr>
        <p:spPr>
          <a:xfrm>
            <a:off x="2380143" y="4398166"/>
            <a:ext cx="8561230" cy="106606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improve the performance of the transformer voltage excitation prediction.</a:t>
            </a:r>
          </a:p>
          <a:p>
            <a:pPr fontAlgn="base">
              <a:lnSpc>
                <a:spcPct val="12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develop a pipeline and system to be able to analyze the transformer vibration signal for fault prognosis</a:t>
            </a:r>
            <a:endParaRPr lang="en-IN" sz="18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43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D9946F-3188-4C05-996D-2BE8F0C6AEA2}"/>
              </a:ext>
            </a:extLst>
          </p:cNvPr>
          <p:cNvSpPr/>
          <p:nvPr/>
        </p:nvSpPr>
        <p:spPr>
          <a:xfrm>
            <a:off x="202834" y="999352"/>
            <a:ext cx="11266735" cy="52447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[1] M. H.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Samimi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S.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Tenbohlen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‘‘FRA interpretation using numerical indices: State-of-the-art,’’ Int. J.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Power Energy Syst., vol.    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89, pp. 115–125, Jul. 2017.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[2] M. Bagheri and B. T. Phung, “Frequency response and vibration analysis in transformer winding turn-to-turn fault recognition,” in   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2016 International Conference on Smart Green Technology in Electrical and Information Systems (ICSGTEIS), pp. 10–15, 2016.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[3] M. F. 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Yousof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C. Ekanayake, and T. K.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Saha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“Frequency response analysis to investigate deformation of transformer winding,” 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IEEE Transactions on Dielectrics and Electrical Insulation, vol. 22, no. 4, pp. 2359–2367, 2015.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[4] Z. Zhao, C. Yao, C. Li, and S. Islam, “Detection of power transformer winding deformation using improved FRA based on binary 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morphology and extreme point variation,” IEEE Transactions on Industrial Electronics, vol. 65, no. 4, pp. 3509–3519, 2018.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[5] M. Bagheri, M. S.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Naderi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T. Blackburn, and T. Phung, “Frequency response analysis and short-circuit impedance measurement in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detection of winding deformation within power transformers,” IEEE Electrical Insulation Magazine, vol. 29, no. 3, pp. 33–40, 2013.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[6] M. Bagheri, A.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Zollanvari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S.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Nezhivenko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"Transformer Fault Condition Prognosis Using Vibration Signals Over Cloud 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Environment," in IEEE Access, vol. 6, pp. 9862-9874, 2018,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10.1109/ACCESS.2018.2809436.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[7] T.-T. He, J-D. Wang, J. Guo, H. Huang, X.-X. Chen, and J. Pan, ‘‘A vibration based condition monitoring system for power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transformers,’’ in Proc. Asia–Pacific Power Energy Eng. Conf. (APPEEC), 2009, pp. 1–4.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[8] M. Bagheri, S.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Nezhivenko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M.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Naderi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A.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Zollanvari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“A new vibration analysis approach for transformer fault prognosis over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cloud environment,” International Journal of Electrical Power and Energy Systems, vol. 100, pp. 104–116, Sept. 2018.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[9]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Garcia, J. Burgos, and A. Alonso, “Transformer tank vibration modeling as a method of detecting winding deformations-part i: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theoretical foundation,” IEEE Transactions on Power Delivery, vol. 21, no. 1, pp. 157–163, 2006.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[10]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Shengchang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Yongfen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L.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Yanming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“Research on extraction technique of transformer core fundamental frequency </a:t>
            </a:r>
          </a:p>
          <a:p>
            <a:pPr fontAlgn="base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vibration based 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olcm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,” IEEE Transactions on Power Delivery, vol. 21, no. 4, pp. 1981– 1988, 2006. </a:t>
            </a:r>
            <a:endParaRPr lang="en-IN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8838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D9946F-3188-4C05-996D-2BE8F0C6AEA2}"/>
              </a:ext>
            </a:extLst>
          </p:cNvPr>
          <p:cNvSpPr/>
          <p:nvPr/>
        </p:nvSpPr>
        <p:spPr>
          <a:xfrm>
            <a:off x="461044" y="992536"/>
            <a:ext cx="11266735" cy="52447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[11] N. Shu, C. Zhou, F. Hu, Q. Liu, and L. Zheng, ‘‘Study on ultrasonic measurement device for transformer winding deformation,’’ in  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Proc. Int. Conf. Power Syst. Tech. (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PowerCon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), vol. 3. 2002, pp. 1401–1404.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[12] E.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Arri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A. Carta, F. Mocci, and M. Tosi, ‘‘Diagnosis of the state of power transformer windings by on-line measurement of stray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reactance,’’ IEEE Trans.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Instrum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Meas., vol. 42, no. 2, pp. 372–378, Apr. 1993.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[13] M. A. Hejazi, G. B.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Gharehpetian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G. Moradi, H. A.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Alehosseini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M. Mohammadi, ‘‘Online monitoring of transformer winding 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axial displacement and its extent using scattering parameters and k-nearest neighbour method,’’ IET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Generat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.,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Transmiss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Distrib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.,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vol. 5, no. 8, pp. 824–832, Aug. 2011.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[14] A. Abu-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Siada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S. Islam, ‘‘A novel online technique to detect power transformer winding faults,’’ IEEE Trans. Power Del., vol. 27,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no. 2, pp. 849–857, Apr. 2012.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[15] Y. X. Liao, T. Y. Zhu, Y. Q. Sun, J. Zhang, T. Cheng, and Y. Wang, ‘‘Load influence on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lissajous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figure for online transformer winding 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diagnosis,’’ in Proc. IEEE Int. Conf. High Voltage Eng. Appl. (ICHVE), Sep. 2016, pp. 1–4.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[16] A.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Zollanvari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K.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Kunanbayev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Akhavan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Bitaghsir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M. Bagheri, "Transformer Fault Prognosis Using Deep Recurrent Neural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Network Over Vibration Signals," in IEEE Transactions on Instrumentation and Measurement, vol. 70, pp. 1-11, 2021, Art no.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2502011,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10.1109/TIM.2020.3026497.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[17] C.-L. Liu, W.-H.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Hsaio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Y.-C. Tu, “Time series classification with multivariate convolutional neural network,” IEEE Transactions on 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Industrial Electronics, vol. 66, no. 6, pp. 4788–4797, 2019.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[18] T. Ince, S.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Kiranyaz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Eren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M. Askar, and M.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Gabbouj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“Realtime motor fault detection by 1-d convolutional neural networks,” IEEE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Transactions on Industrial Electronics, vol. 63, no. 11, pp. 7067–7075, 2016.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[19] E. Frank, Y. Wang, S. Inglis, G. Holmes, and I. H. Witten, “Using model trees for classification,” Machine learning, vol. 32, no. 1, pp.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63–76, 1998. </a:t>
            </a:r>
          </a:p>
        </p:txBody>
      </p:sp>
    </p:spTree>
    <p:extLst>
      <p:ext uri="{BB962C8B-B14F-4D97-AF65-F5344CB8AC3E}">
        <p14:creationId xmlns:p14="http://schemas.microsoft.com/office/powerpoint/2010/main" val="423083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E4C399-69EB-4AB8-9664-F1ACA6A6831B}"/>
              </a:ext>
            </a:extLst>
          </p:cNvPr>
          <p:cNvSpPr/>
          <p:nvPr/>
        </p:nvSpPr>
        <p:spPr>
          <a:xfrm>
            <a:off x="1893510" y="1846879"/>
            <a:ext cx="1343278" cy="13162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5EFF69-5E18-49FC-AD3B-08F33EC7D3A6}"/>
              </a:ext>
            </a:extLst>
          </p:cNvPr>
          <p:cNvSpPr/>
          <p:nvPr/>
        </p:nvSpPr>
        <p:spPr>
          <a:xfrm>
            <a:off x="1196264" y="3791169"/>
            <a:ext cx="2737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Asset Management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7CDA1E-9E34-40EA-97F2-A7143F8F7D50}"/>
              </a:ext>
            </a:extLst>
          </p:cNvPr>
          <p:cNvSpPr/>
          <p:nvPr/>
        </p:nvSpPr>
        <p:spPr>
          <a:xfrm>
            <a:off x="1196264" y="4367741"/>
            <a:ext cx="2737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Catastrophic collapses and failures </a:t>
            </a:r>
            <a:endParaRPr lang="en-I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1AD3CF-3133-4342-A8F9-D6D6FF9B22CA}"/>
              </a:ext>
            </a:extLst>
          </p:cNvPr>
          <p:cNvSpPr/>
          <p:nvPr/>
        </p:nvSpPr>
        <p:spPr>
          <a:xfrm>
            <a:off x="5422773" y="1846879"/>
            <a:ext cx="1343278" cy="13162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FD1C30-6B63-4734-831C-1DC36A90BE8A}"/>
              </a:ext>
            </a:extLst>
          </p:cNvPr>
          <p:cNvSpPr/>
          <p:nvPr/>
        </p:nvSpPr>
        <p:spPr>
          <a:xfrm>
            <a:off x="4725527" y="3791169"/>
            <a:ext cx="2737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 Transformer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0554CE-899C-486D-9EA2-3CA394DEF8C8}"/>
              </a:ext>
            </a:extLst>
          </p:cNvPr>
          <p:cNvSpPr/>
          <p:nvPr/>
        </p:nvSpPr>
        <p:spPr>
          <a:xfrm>
            <a:off x="4725527" y="4367741"/>
            <a:ext cx="2737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Mechanical and electrical stresses</a:t>
            </a:r>
            <a:endParaRPr lang="en-I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3B003B-46A6-4905-A935-EC7AEB47C841}"/>
              </a:ext>
            </a:extLst>
          </p:cNvPr>
          <p:cNvSpPr/>
          <p:nvPr/>
        </p:nvSpPr>
        <p:spPr>
          <a:xfrm>
            <a:off x="8952037" y="1846879"/>
            <a:ext cx="1343278" cy="13162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B9CACC-F19C-4F3B-87F6-1FB5296E14B3}"/>
              </a:ext>
            </a:extLst>
          </p:cNvPr>
          <p:cNvSpPr/>
          <p:nvPr/>
        </p:nvSpPr>
        <p:spPr>
          <a:xfrm>
            <a:off x="8254791" y="3791169"/>
            <a:ext cx="2737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Faults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E8E9EB-179F-460D-B106-0A58568EB7C7}"/>
              </a:ext>
            </a:extLst>
          </p:cNvPr>
          <p:cNvSpPr/>
          <p:nvPr/>
        </p:nvSpPr>
        <p:spPr>
          <a:xfrm>
            <a:off x="8254791" y="4367741"/>
            <a:ext cx="2737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Real-time monitoring and prognosis</a:t>
            </a:r>
            <a:endParaRPr lang="en-I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3434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D9946F-3188-4C05-996D-2BE8F0C6AEA2}"/>
              </a:ext>
            </a:extLst>
          </p:cNvPr>
          <p:cNvSpPr/>
          <p:nvPr/>
        </p:nvSpPr>
        <p:spPr>
          <a:xfrm>
            <a:off x="202834" y="1244253"/>
            <a:ext cx="11266735" cy="317644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[20] Z. Boger and H.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Guterman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“Knowledge extraction from artificial neural network models,” in 1997 IEEE International Conference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on Systems, Man, and Cybernetics. Computational Cybernetics and Simulation, vol. 4, pp. 3030–3035, IEEE, 1997.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[21] R. Di Stefano, S.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Meo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M. Scarano, “Induction motor faults diagnostic via artificial neural network (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),” in Proceedings of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1994 IEEE International Symposium on Industrial Electronics (ISIE’94), pp. 220– 225, IEEE, 1994.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[22] B. Li, M.-Y. Chow, Y.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Tipsuwan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and J. C. Hung, “Neural-network-based motor rolling bearing fault diagnosis,” IEEE transactions on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industrial electronics, vol. 47, no. 5, pp. 1060–1069, 2000.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[23] C. T. Kowalski and T. </a:t>
            </a:r>
            <a:r>
              <a:rPr lang="en-I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Orlowska-Kowalska</a:t>
            </a: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“Neural networks application for induction motor faults diagnosis,” Mathematics and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computers in simulation, vol. 63, no. 3-5, pp. 435–448, 2003.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[24] B.-S. Yang, M.-S. Oh, A. C. C. Tan, et al., “Fault diagnosis of induction motor based on decision trees and adaptive neuro-fuzzy </a:t>
            </a:r>
          </a:p>
          <a:p>
            <a:pPr fontAlgn="base">
              <a:lnSpc>
                <a:spcPct val="120000"/>
              </a:lnSpc>
            </a:pPr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inference,” Expert Systems with Applications, vol. 36, no. 2, pp. 1840–1849, 2009.</a:t>
            </a:r>
          </a:p>
          <a:p>
            <a:pPr fontAlgn="base">
              <a:lnSpc>
                <a:spcPct val="120000"/>
              </a:lnSpc>
            </a:pPr>
            <a:endParaRPr lang="en-IN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>
              <a:lnSpc>
                <a:spcPct val="120000"/>
              </a:lnSpc>
            </a:pPr>
            <a:endParaRPr lang="en-IN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5698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DE2CB9-56F6-4865-A48B-9D450DA1927E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9CD966-1F32-47A1-BF92-7085A03FE41C}"/>
              </a:ext>
            </a:extLst>
          </p:cNvPr>
          <p:cNvSpPr txBox="1"/>
          <p:nvPr/>
        </p:nvSpPr>
        <p:spPr>
          <a:xfrm>
            <a:off x="4222204" y="2967335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0572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DDD1FA7-E1AB-4306-A3AA-D38800EF59E6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2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433508-848E-49C4-B828-AA6EEB84E039}"/>
              </a:ext>
            </a:extLst>
          </p:cNvPr>
          <p:cNvSpPr/>
          <p:nvPr/>
        </p:nvSpPr>
        <p:spPr>
          <a:xfrm>
            <a:off x="1845940" y="0"/>
            <a:ext cx="10342884" cy="68650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5A555E6-45AF-4AB6-8011-D44BD9ACF0D0}"/>
              </a:ext>
            </a:extLst>
          </p:cNvPr>
          <p:cNvSpPr/>
          <p:nvPr/>
        </p:nvSpPr>
        <p:spPr>
          <a:xfrm>
            <a:off x="2658373" y="1717851"/>
            <a:ext cx="9316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study and develop a technique for transformer condition and fault prognosis using vibration signature and forecasting techniques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B2D0C7D-2248-4947-88A4-2DD481F9E28F}"/>
              </a:ext>
            </a:extLst>
          </p:cNvPr>
          <p:cNvSpPr/>
          <p:nvPr/>
        </p:nvSpPr>
        <p:spPr>
          <a:xfrm>
            <a:off x="2658373" y="4234065"/>
            <a:ext cx="93166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faults: voltage excitations (over and under excitations) and intern-turn short-circuit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1A0730F-08AB-4C56-BBC2-A12FA4C2CEC5}"/>
              </a:ext>
            </a:extLst>
          </p:cNvPr>
          <p:cNvSpPr/>
          <p:nvPr/>
        </p:nvSpPr>
        <p:spPr>
          <a:xfrm>
            <a:off x="1117019" y="1549881"/>
            <a:ext cx="1409700" cy="14097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878E16C-FE3C-4464-B3AD-F3AD9E60B9AC}"/>
              </a:ext>
            </a:extLst>
          </p:cNvPr>
          <p:cNvSpPr/>
          <p:nvPr/>
        </p:nvSpPr>
        <p:spPr>
          <a:xfrm>
            <a:off x="1078390" y="3944712"/>
            <a:ext cx="1409700" cy="1409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620D33-40A2-49AC-A83D-DA601C5417D6}"/>
              </a:ext>
            </a:extLst>
          </p:cNvPr>
          <p:cNvSpPr txBox="1"/>
          <p:nvPr/>
        </p:nvSpPr>
        <p:spPr>
          <a:xfrm>
            <a:off x="-170284" y="188640"/>
            <a:ext cx="4828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Aims &amp; </a:t>
            </a:r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3025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DDD1FA7-E1AB-4306-A3AA-D38800EF59E6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2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433508-848E-49C4-B828-AA6EEB84E039}"/>
              </a:ext>
            </a:extLst>
          </p:cNvPr>
          <p:cNvSpPr/>
          <p:nvPr/>
        </p:nvSpPr>
        <p:spPr>
          <a:xfrm>
            <a:off x="1845940" y="0"/>
            <a:ext cx="10342884" cy="68650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3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620D33-40A2-49AC-A83D-DA601C5417D6}"/>
              </a:ext>
            </a:extLst>
          </p:cNvPr>
          <p:cNvSpPr txBox="1"/>
          <p:nvPr/>
        </p:nvSpPr>
        <p:spPr>
          <a:xfrm>
            <a:off x="-170284" y="188640"/>
            <a:ext cx="4828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Aims &amp; </a:t>
            </a:r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Objectives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9497A5-9A1B-41C9-8C6F-F506D441CB94}"/>
              </a:ext>
            </a:extLst>
          </p:cNvPr>
          <p:cNvSpPr/>
          <p:nvPr/>
        </p:nvSpPr>
        <p:spPr>
          <a:xfrm>
            <a:off x="1412506" y="1159709"/>
            <a:ext cx="866866" cy="8668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7D199ED-1FBA-47EC-BE18-CACE7CC20294}"/>
              </a:ext>
            </a:extLst>
          </p:cNvPr>
          <p:cNvSpPr/>
          <p:nvPr/>
        </p:nvSpPr>
        <p:spPr>
          <a:xfrm>
            <a:off x="1397719" y="2551748"/>
            <a:ext cx="866866" cy="8668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99EFDBB-F887-4BBC-A639-14FC48352E5D}"/>
              </a:ext>
            </a:extLst>
          </p:cNvPr>
          <p:cNvSpPr/>
          <p:nvPr/>
        </p:nvSpPr>
        <p:spPr>
          <a:xfrm>
            <a:off x="1408332" y="3943787"/>
            <a:ext cx="866866" cy="8668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98990F8-487E-4ED2-9E0A-C3CABDDFDD1E}"/>
              </a:ext>
            </a:extLst>
          </p:cNvPr>
          <p:cNvSpPr/>
          <p:nvPr/>
        </p:nvSpPr>
        <p:spPr>
          <a:xfrm>
            <a:off x="1408332" y="5335826"/>
            <a:ext cx="866866" cy="8668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4BD1C2-16B3-42A6-9AD6-0C9E6FE0B1B1}"/>
              </a:ext>
            </a:extLst>
          </p:cNvPr>
          <p:cNvSpPr/>
          <p:nvPr/>
        </p:nvSpPr>
        <p:spPr>
          <a:xfrm>
            <a:off x="2478088" y="1239199"/>
            <a:ext cx="907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provide in detail an analytical approach for transformer vibration modeling</a:t>
            </a:r>
            <a:endParaRPr lang="en-I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3215367-E9B9-4F97-ACA5-A9F16791CD8F}"/>
              </a:ext>
            </a:extLst>
          </p:cNvPr>
          <p:cNvSpPr/>
          <p:nvPr/>
        </p:nvSpPr>
        <p:spPr>
          <a:xfrm>
            <a:off x="2478088" y="2474425"/>
            <a:ext cx="90785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perform the transformer under- and over-voltage excitation conditions along with the inter-turn short-circuit fault using experimental setup for data collection</a:t>
            </a:r>
            <a:endParaRPr lang="en-I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C0A129-42E1-47AA-8D18-22C20D07E3B3}"/>
              </a:ext>
            </a:extLst>
          </p:cNvPr>
          <p:cNvSpPr/>
          <p:nvPr/>
        </p:nvSpPr>
        <p:spPr>
          <a:xfrm>
            <a:off x="2478088" y="4177165"/>
            <a:ext cx="907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develop an algorithm for predicting the fault using vibration signal data</a:t>
            </a:r>
            <a:endParaRPr lang="en-I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B6B59A-BCDF-49CD-96F1-4E9E08244D9E}"/>
              </a:ext>
            </a:extLst>
          </p:cNvPr>
          <p:cNvSpPr/>
          <p:nvPr/>
        </p:nvSpPr>
        <p:spPr>
          <a:xfrm>
            <a:off x="2478088" y="5415316"/>
            <a:ext cx="9078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develop a prognosis and predictive model for transformer faults using Convolutional Neural Network (CNN)</a:t>
            </a:r>
            <a:endParaRPr lang="en-I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45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Literature </a:t>
            </a:r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B0CBECF-422A-40E1-A1F8-A4D488CEE5FA}"/>
              </a:ext>
            </a:extLst>
          </p:cNvPr>
          <p:cNvSpPr/>
          <p:nvPr/>
        </p:nvSpPr>
        <p:spPr>
          <a:xfrm>
            <a:off x="201743" y="1348670"/>
            <a:ext cx="602926" cy="6029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651C769-D2B2-4C1C-960C-2E1FECF7CD05}"/>
              </a:ext>
            </a:extLst>
          </p:cNvPr>
          <p:cNvSpPr/>
          <p:nvPr/>
        </p:nvSpPr>
        <p:spPr>
          <a:xfrm>
            <a:off x="1240054" y="1326967"/>
            <a:ext cx="10225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Offline Frequency Response Analysis for transformer winding vibration analysis [1]. On top of that FRA can be performed in online basis [2]. 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A1B486F-7740-40BB-AC9E-A44F670E38D4}"/>
              </a:ext>
            </a:extLst>
          </p:cNvPr>
          <p:cNvSpPr/>
          <p:nvPr/>
        </p:nvSpPr>
        <p:spPr>
          <a:xfrm>
            <a:off x="201743" y="2609399"/>
            <a:ext cx="602926" cy="6029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747EE57-73DF-4115-B8D4-4D101FF96212}"/>
              </a:ext>
            </a:extLst>
          </p:cNvPr>
          <p:cNvSpPr/>
          <p:nvPr/>
        </p:nvSpPr>
        <p:spPr>
          <a:xfrm>
            <a:off x="215761" y="3870128"/>
            <a:ext cx="602926" cy="6029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620F806-0B40-4032-AB6A-17F7D9C90FBE}"/>
              </a:ext>
            </a:extLst>
          </p:cNvPr>
          <p:cNvSpPr/>
          <p:nvPr/>
        </p:nvSpPr>
        <p:spPr>
          <a:xfrm>
            <a:off x="1197868" y="3709926"/>
            <a:ext cx="10225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methods: online transformer sound analysis [11], short circuit impedance measurement [12], deformation coefficient [13] Lissajous Figure and a locus diagram-based methods for winding deformation detection of transformer [14],[15].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EDE1F-D737-4197-BD8B-43882846EB52}"/>
              </a:ext>
            </a:extLst>
          </p:cNvPr>
          <p:cNvSpPr/>
          <p:nvPr/>
        </p:nvSpPr>
        <p:spPr>
          <a:xfrm>
            <a:off x="1197868" y="2449197"/>
            <a:ext cx="9510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acceleration is common choice as a parameter of interest for vibration analysis to make a proper decision as the mechanical parameter for analyzing and modelling vibration signature of transformer [2].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2883FCB-13A2-4170-B79B-D61E897547B6}"/>
              </a:ext>
            </a:extLst>
          </p:cNvPr>
          <p:cNvSpPr/>
          <p:nvPr/>
        </p:nvSpPr>
        <p:spPr>
          <a:xfrm>
            <a:off x="201743" y="5131874"/>
            <a:ext cx="602926" cy="6029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E8D6B8-CF49-4F49-8877-28E9795BEAB0}"/>
              </a:ext>
            </a:extLst>
          </p:cNvPr>
          <p:cNvSpPr/>
          <p:nvPr/>
        </p:nvSpPr>
        <p:spPr>
          <a:xfrm>
            <a:off x="1197868" y="5115561"/>
            <a:ext cx="9510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According to [16], Relative absolute error (RAE) of LSTM model for voltage excitation and short-intern fault were 0.56% and 17.58%, respectively.  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442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9"/>
          <p:cNvSpPr txBox="1">
            <a:spLocks noGrp="1"/>
          </p:cNvSpPr>
          <p:nvPr>
            <p:ph type="title"/>
          </p:nvPr>
        </p:nvSpPr>
        <p:spPr>
          <a:xfrm>
            <a:off x="609440" y="229950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Literature</a:t>
            </a:r>
            <a:r>
              <a:rPr lang="en-IN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Review</a:t>
            </a:r>
            <a:endParaRPr dirty="0"/>
          </a:p>
        </p:txBody>
      </p:sp>
      <p:sp>
        <p:nvSpPr>
          <p:cNvPr id="360" name="Google Shape;360;p39"/>
          <p:cNvSpPr txBox="1">
            <a:spLocks noGrp="1"/>
          </p:cNvSpPr>
          <p:nvPr>
            <p:ph type="sldNum" idx="12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7</a:t>
            </a:fld>
            <a:endParaRPr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DFD5C1A-062C-4725-A7F5-A6672EF7E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413556"/>
              </p:ext>
            </p:extLst>
          </p:nvPr>
        </p:nvGraphicFramePr>
        <p:xfrm>
          <a:off x="1161863" y="1772816"/>
          <a:ext cx="9865096" cy="41044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10024">
                  <a:extLst>
                    <a:ext uri="{9D8B030D-6E8A-4147-A177-3AD203B41FA5}">
                      <a16:colId xmlns:a16="http://schemas.microsoft.com/office/drawing/2014/main" val="3492138470"/>
                    </a:ext>
                  </a:extLst>
                </a:gridCol>
                <a:gridCol w="7155072">
                  <a:extLst>
                    <a:ext uri="{9D8B030D-6E8A-4147-A177-3AD203B41FA5}">
                      <a16:colId xmlns:a16="http://schemas.microsoft.com/office/drawing/2014/main" val="1470166161"/>
                    </a:ext>
                  </a:extLst>
                </a:gridCol>
              </a:tblGrid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Ref.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Conclusion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661131"/>
                  </a:ext>
                </a:extLst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[1]-[5]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Frequency response analysis was studied to investigate transformer fault recognition.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317146"/>
                  </a:ext>
                </a:extLst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[6]-[10]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Transformer fault detection using vibration modeling analysis was investigated.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571931"/>
                  </a:ext>
                </a:extLst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[16]-[24]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Machine Learning techniques applied on transformer and motor fault detection.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199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348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9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Open Sans"/>
              <a:buNone/>
            </a:pPr>
            <a:r>
              <a:rPr lang="en-US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Vibration</a:t>
            </a:r>
            <a:r>
              <a:rPr lang="en-IN" b="1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IN" b="1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Modeling</a:t>
            </a:r>
            <a:endParaRPr dirty="0"/>
          </a:p>
        </p:txBody>
      </p:sp>
      <p:sp>
        <p:nvSpPr>
          <p:cNvPr id="360" name="Google Shape;360;p39"/>
          <p:cNvSpPr txBox="1">
            <a:spLocks noGrp="1"/>
          </p:cNvSpPr>
          <p:nvPr>
            <p:ph type="sldNum" idx="12"/>
          </p:nvPr>
        </p:nvSpPr>
        <p:spPr>
          <a:xfrm>
            <a:off x="5836202" y="6244057"/>
            <a:ext cx="516420" cy="38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8</a:t>
            </a:fld>
            <a:endParaRPr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9290E8C-9D55-44F3-B46B-143C765E11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1565061"/>
              </p:ext>
            </p:extLst>
          </p:nvPr>
        </p:nvGraphicFramePr>
        <p:xfrm>
          <a:off x="405780" y="1546799"/>
          <a:ext cx="11173604" cy="3499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D2C722A-1C79-442E-8363-C92C71051863}"/>
              </a:ext>
            </a:extLst>
          </p:cNvPr>
          <p:cNvSpPr/>
          <p:nvPr/>
        </p:nvSpPr>
        <p:spPr>
          <a:xfrm>
            <a:off x="1521904" y="5461671"/>
            <a:ext cx="9145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Figure 1.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Transformer core and winding vibration modeling conclusion.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F92D-5E3F-48DD-8C02-C972A870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pPr algn="ctr"/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Method</a:t>
            </a:r>
            <a:r>
              <a:rPr lang="en-US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ology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8EF812-F07B-4B4D-AA0C-647E662B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185E07-CCE1-4B71-94B3-EEEFA64B7CC5}"/>
              </a:ext>
            </a:extLst>
          </p:cNvPr>
          <p:cNvSpPr/>
          <p:nvPr/>
        </p:nvSpPr>
        <p:spPr>
          <a:xfrm>
            <a:off x="987424" y="2811306"/>
            <a:ext cx="3297830" cy="27779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353AD6-4589-4B65-BAEB-D1521C87D414}"/>
              </a:ext>
            </a:extLst>
          </p:cNvPr>
          <p:cNvSpPr/>
          <p:nvPr/>
        </p:nvSpPr>
        <p:spPr>
          <a:xfrm>
            <a:off x="1558924" y="1549575"/>
            <a:ext cx="2154830" cy="2154830"/>
          </a:xfrm>
          <a:prstGeom prst="ellipse">
            <a:avLst/>
          </a:prstGeom>
          <a:solidFill>
            <a:schemeClr val="accent2"/>
          </a:solidFill>
          <a:ln w="203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DECEB-3B30-4FD7-AAA7-196649E9CCFB}"/>
              </a:ext>
            </a:extLst>
          </p:cNvPr>
          <p:cNvSpPr txBox="1"/>
          <p:nvPr/>
        </p:nvSpPr>
        <p:spPr>
          <a:xfrm>
            <a:off x="1683995" y="2119158"/>
            <a:ext cx="19046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Convolutional </a:t>
            </a:r>
          </a:p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Neural </a:t>
            </a:r>
          </a:p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9AE6A-F219-44FD-9F7C-D0408B1F68ED}"/>
              </a:ext>
            </a:extLst>
          </p:cNvPr>
          <p:cNvSpPr/>
          <p:nvPr/>
        </p:nvSpPr>
        <p:spPr>
          <a:xfrm>
            <a:off x="4445497" y="2811306"/>
            <a:ext cx="3297830" cy="27779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6EE6B14-53C1-4C63-B89B-7C9B2599BADA}"/>
              </a:ext>
            </a:extLst>
          </p:cNvPr>
          <p:cNvSpPr/>
          <p:nvPr/>
        </p:nvSpPr>
        <p:spPr>
          <a:xfrm>
            <a:off x="5016997" y="1549575"/>
            <a:ext cx="2154830" cy="2154830"/>
          </a:xfrm>
          <a:prstGeom prst="ellipse">
            <a:avLst/>
          </a:prstGeom>
          <a:solidFill>
            <a:schemeClr val="accent3"/>
          </a:solidFill>
          <a:ln w="203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B3E968-0CA0-4A39-A2BD-450A706E9B13}"/>
              </a:ext>
            </a:extLst>
          </p:cNvPr>
          <p:cNvSpPr txBox="1"/>
          <p:nvPr/>
        </p:nvSpPr>
        <p:spPr>
          <a:xfrm>
            <a:off x="5082760" y="2119157"/>
            <a:ext cx="20233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</a:t>
            </a:r>
          </a:p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Acquisition and</a:t>
            </a:r>
          </a:p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Preparation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BAA12B6-3AFE-4791-9481-E49B8D4B2E59}"/>
              </a:ext>
            </a:extLst>
          </p:cNvPr>
          <p:cNvSpPr/>
          <p:nvPr/>
        </p:nvSpPr>
        <p:spPr>
          <a:xfrm>
            <a:off x="7903570" y="2811306"/>
            <a:ext cx="3297830" cy="27779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0BB504F-ADE5-4513-9B89-6AED52BC405E}"/>
              </a:ext>
            </a:extLst>
          </p:cNvPr>
          <p:cNvSpPr/>
          <p:nvPr/>
        </p:nvSpPr>
        <p:spPr>
          <a:xfrm>
            <a:off x="8475070" y="1549575"/>
            <a:ext cx="2154830" cy="2154830"/>
          </a:xfrm>
          <a:prstGeom prst="ellipse">
            <a:avLst/>
          </a:prstGeom>
          <a:solidFill>
            <a:schemeClr val="accent4"/>
          </a:solidFill>
          <a:ln w="203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0A3A9C-0E87-4E60-93CF-28AE11D26D90}"/>
              </a:ext>
            </a:extLst>
          </p:cNvPr>
          <p:cNvSpPr txBox="1"/>
          <p:nvPr/>
        </p:nvSpPr>
        <p:spPr>
          <a:xfrm>
            <a:off x="8919140" y="2119157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Model </a:t>
            </a:r>
          </a:p>
          <a:p>
            <a:pPr algn="ctr"/>
            <a:r>
              <a:rPr lang="en-IN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Selection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730790-62F4-4CBB-9091-31D2ABBC0881}"/>
              </a:ext>
            </a:extLst>
          </p:cNvPr>
          <p:cNvSpPr/>
          <p:nvPr/>
        </p:nvSpPr>
        <p:spPr>
          <a:xfrm>
            <a:off x="1276350" y="3888485"/>
            <a:ext cx="2800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 dimensional Convolutional Neural Network (1D-CNN)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3FB7276-6E86-42BA-8C99-08F615C85101}"/>
              </a:ext>
            </a:extLst>
          </p:cNvPr>
          <p:cNvSpPr/>
          <p:nvPr/>
        </p:nvSpPr>
        <p:spPr>
          <a:xfrm>
            <a:off x="4694237" y="3888485"/>
            <a:ext cx="28003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Small electrical grid system for data acquisition. Two scenarios: voltage excitations and short-circuit fault. 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D547A96-C208-454E-96EC-9A37E042BE24}"/>
              </a:ext>
            </a:extLst>
          </p:cNvPr>
          <p:cNvSpPr/>
          <p:nvPr/>
        </p:nvSpPr>
        <p:spPr>
          <a:xfrm>
            <a:off x="8152310" y="3888485"/>
            <a:ext cx="28003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Construction of CNN model over new obtained data.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26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8149</TotalTime>
  <Words>3179</Words>
  <Application>Microsoft Office PowerPoint</Application>
  <PresentationFormat>Custom</PresentationFormat>
  <Paragraphs>562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 Math</vt:lpstr>
      <vt:lpstr>Open Sans</vt:lpstr>
      <vt:lpstr>Symbol</vt:lpstr>
      <vt:lpstr>Times New Roman</vt:lpstr>
      <vt:lpstr>Office Theme</vt:lpstr>
      <vt:lpstr>MSc Thesis Title:</vt:lpstr>
      <vt:lpstr>MSc Thesis Presentation Outline</vt:lpstr>
      <vt:lpstr>Introduction</vt:lpstr>
      <vt:lpstr>PowerPoint Presentation</vt:lpstr>
      <vt:lpstr>PowerPoint Presentation</vt:lpstr>
      <vt:lpstr>Literature Review</vt:lpstr>
      <vt:lpstr>Literature Review</vt:lpstr>
      <vt:lpstr>Vibration Modeling</vt:lpstr>
      <vt:lpstr>Methodology</vt:lpstr>
      <vt:lpstr>Convolutional Neural Networks</vt:lpstr>
      <vt:lpstr>1D-Convolutional Neural Networks</vt:lpstr>
      <vt:lpstr>Case Study 1: Experimental Setup</vt:lpstr>
      <vt:lpstr>Case Study 1: Experimental Setup</vt:lpstr>
      <vt:lpstr>Case Study 1: Data Acquisition</vt:lpstr>
      <vt:lpstr>Case Study 2: Experimental Setup</vt:lpstr>
      <vt:lpstr>Case Study 2: Data Acquisition</vt:lpstr>
      <vt:lpstr>Data Preparation</vt:lpstr>
      <vt:lpstr>Data Preparation</vt:lpstr>
      <vt:lpstr>Data Preparation</vt:lpstr>
      <vt:lpstr>Data Preparation</vt:lpstr>
      <vt:lpstr>Model Construction</vt:lpstr>
      <vt:lpstr>Model Selection &amp; Validation Results</vt:lpstr>
      <vt:lpstr>Model Selection &amp; Validation Results</vt:lpstr>
      <vt:lpstr>Model Selection &amp; Validation Results</vt:lpstr>
      <vt:lpstr>Model Selection &amp; Validation Results</vt:lpstr>
      <vt:lpstr>Discussion</vt:lpstr>
      <vt:lpstr>Conclusion and Future Work</vt:lpstr>
      <vt:lpstr>References</vt:lpstr>
      <vt:lpstr>References</vt:lpstr>
      <vt:lpstr>References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Аскат Курал</cp:lastModifiedBy>
  <cp:revision>187</cp:revision>
  <dcterms:created xsi:type="dcterms:W3CDTF">2013-09-12T13:05:01Z</dcterms:created>
  <dcterms:modified xsi:type="dcterms:W3CDTF">2022-04-27T06:50:21Z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755150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