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313" r:id="rId5"/>
    <p:sldId id="259" r:id="rId6"/>
    <p:sldId id="261" r:id="rId7"/>
    <p:sldId id="312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68" r:id="rId16"/>
    <p:sldId id="289" r:id="rId17"/>
    <p:sldId id="290" r:id="rId18"/>
    <p:sldId id="291" r:id="rId19"/>
    <p:sldId id="292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300" r:id="rId28"/>
    <p:sldId id="301" r:id="rId29"/>
    <p:sldId id="302" r:id="rId30"/>
    <p:sldId id="303" r:id="rId31"/>
    <p:sldId id="304" r:id="rId32"/>
    <p:sldId id="282" r:id="rId33"/>
    <p:sldId id="283" r:id="rId34"/>
    <p:sldId id="284" r:id="rId35"/>
    <p:sldId id="280" r:id="rId36"/>
    <p:sldId id="306" r:id="rId37"/>
    <p:sldId id="281" r:id="rId38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115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svg"/><Relationship Id="rId1" Type="http://schemas.openxmlformats.org/officeDocument/2006/relationships/image" Target="../media/image43.png"/><Relationship Id="rId4" Type="http://schemas.openxmlformats.org/officeDocument/2006/relationships/image" Target="../media/image46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svg"/><Relationship Id="rId1" Type="http://schemas.openxmlformats.org/officeDocument/2006/relationships/image" Target="../media/image43.png"/><Relationship Id="rId4" Type="http://schemas.openxmlformats.org/officeDocument/2006/relationships/image" Target="../media/image4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36504C-D734-4E0B-A078-5EF72DC9697B}" type="doc">
      <dgm:prSet loTypeId="urn:microsoft.com/office/officeart/2018/2/layout/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136ABAC0-8202-4877-B28D-07A53A373F9D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Introduction</a:t>
          </a:r>
        </a:p>
      </dgm:t>
    </dgm:pt>
    <dgm:pt modelId="{06FE8272-99E0-47D5-B081-84A1AE4AA1EC}" type="parTrans" cxnId="{5FD15A14-9388-4640-A3FC-3CF97D9F0486}">
      <dgm:prSet/>
      <dgm:spPr/>
      <dgm:t>
        <a:bodyPr/>
        <a:lstStyle/>
        <a:p>
          <a:endParaRPr lang="en-US"/>
        </a:p>
      </dgm:t>
    </dgm:pt>
    <dgm:pt modelId="{2F4636E4-86EA-4A7D-8C63-D4FC12D29AAF}" type="sibTrans" cxnId="{5FD15A14-9388-4640-A3FC-3CF97D9F0486}">
      <dgm:prSet/>
      <dgm:spPr/>
      <dgm:t>
        <a:bodyPr/>
        <a:lstStyle/>
        <a:p>
          <a:endParaRPr lang="en-US"/>
        </a:p>
      </dgm:t>
    </dgm:pt>
    <dgm:pt modelId="{337E4DA9-EF0A-44BC-959D-5F5ADC43C03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/>
            <a:t>GaN</a:t>
          </a:r>
          <a:r>
            <a:rPr lang="en-US" dirty="0"/>
            <a:t> HEMT</a:t>
          </a:r>
        </a:p>
      </dgm:t>
    </dgm:pt>
    <dgm:pt modelId="{EF80AA22-8B04-4FDB-8577-B5A6703FDA45}" type="parTrans" cxnId="{12E1F4D8-B8D8-4F3D-A2AC-7E4906ED8492}">
      <dgm:prSet/>
      <dgm:spPr/>
      <dgm:t>
        <a:bodyPr/>
        <a:lstStyle/>
        <a:p>
          <a:endParaRPr lang="en-US"/>
        </a:p>
      </dgm:t>
    </dgm:pt>
    <dgm:pt modelId="{436D24E3-C269-45B0-B343-6B39BC99BC47}" type="sibTrans" cxnId="{12E1F4D8-B8D8-4F3D-A2AC-7E4906ED8492}">
      <dgm:prSet/>
      <dgm:spPr/>
      <dgm:t>
        <a:bodyPr/>
        <a:lstStyle/>
        <a:p>
          <a:endParaRPr lang="en-US"/>
        </a:p>
      </dgm:t>
    </dgm:pt>
    <dgm:pt modelId="{78E58F78-D759-463B-91A7-5D8B6D4AFA8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Objectives</a:t>
          </a:r>
        </a:p>
      </dgm:t>
    </dgm:pt>
    <dgm:pt modelId="{6475BD95-DD6D-4E7E-B66D-0E1EFA747967}" type="parTrans" cxnId="{2D06AB91-0AA0-4080-B1D4-708E46A80A0F}">
      <dgm:prSet/>
      <dgm:spPr/>
      <dgm:t>
        <a:bodyPr/>
        <a:lstStyle/>
        <a:p>
          <a:endParaRPr lang="en-US"/>
        </a:p>
      </dgm:t>
    </dgm:pt>
    <dgm:pt modelId="{FB4F4DAE-BFDE-441C-9A5D-AFC0F455ED64}" type="sibTrans" cxnId="{2D06AB91-0AA0-4080-B1D4-708E46A80A0F}">
      <dgm:prSet/>
      <dgm:spPr/>
      <dgm:t>
        <a:bodyPr/>
        <a:lstStyle/>
        <a:p>
          <a:endParaRPr lang="en-US"/>
        </a:p>
      </dgm:t>
    </dgm:pt>
    <dgm:pt modelId="{9D9844C6-37D2-44D9-A111-4CA759747605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Model Development</a:t>
          </a:r>
        </a:p>
      </dgm:t>
    </dgm:pt>
    <dgm:pt modelId="{2FD2DA1D-C55D-4272-8304-3D650D15FD73}" type="parTrans" cxnId="{E9029356-A9BB-4D66-81B0-0EB373531773}">
      <dgm:prSet/>
      <dgm:spPr/>
      <dgm:t>
        <a:bodyPr/>
        <a:lstStyle/>
        <a:p>
          <a:endParaRPr lang="en-US"/>
        </a:p>
      </dgm:t>
    </dgm:pt>
    <dgm:pt modelId="{AFE2B7C5-EE68-4973-9884-99230E648CAA}" type="sibTrans" cxnId="{E9029356-A9BB-4D66-81B0-0EB373531773}">
      <dgm:prSet/>
      <dgm:spPr/>
      <dgm:t>
        <a:bodyPr/>
        <a:lstStyle/>
        <a:p>
          <a:endParaRPr lang="en-US"/>
        </a:p>
      </dgm:t>
    </dgm:pt>
    <dgm:pt modelId="{C2D68B40-7C42-4E22-AF28-7B071C928BA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Preprocessing</a:t>
          </a:r>
        </a:p>
      </dgm:t>
    </dgm:pt>
    <dgm:pt modelId="{5E20A24E-EB44-4548-A60E-DF244625176D}" type="parTrans" cxnId="{266DC4CE-47D7-4A8D-8BD4-7595673DBAA0}">
      <dgm:prSet/>
      <dgm:spPr/>
      <dgm:t>
        <a:bodyPr/>
        <a:lstStyle/>
        <a:p>
          <a:endParaRPr lang="en-US"/>
        </a:p>
      </dgm:t>
    </dgm:pt>
    <dgm:pt modelId="{8AB3FC83-5C65-431E-91A2-CB2C8991411B}" type="sibTrans" cxnId="{266DC4CE-47D7-4A8D-8BD4-7595673DBAA0}">
      <dgm:prSet/>
      <dgm:spPr/>
      <dgm:t>
        <a:bodyPr/>
        <a:lstStyle/>
        <a:p>
          <a:endParaRPr lang="en-US"/>
        </a:p>
      </dgm:t>
    </dgm:pt>
    <dgm:pt modelId="{F30F0E24-C007-4E2A-B5AB-8F352E7F581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Artificial Neural Network</a:t>
          </a:r>
        </a:p>
      </dgm:t>
    </dgm:pt>
    <dgm:pt modelId="{865AA08E-28A1-44AA-85B3-46835786BFB4}" type="parTrans" cxnId="{33F2D484-2650-49B3-B2B7-BEC8A0103A1E}">
      <dgm:prSet/>
      <dgm:spPr/>
      <dgm:t>
        <a:bodyPr/>
        <a:lstStyle/>
        <a:p>
          <a:endParaRPr lang="en-US"/>
        </a:p>
      </dgm:t>
    </dgm:pt>
    <dgm:pt modelId="{761B4745-0C85-4607-823F-47D6930B3D57}" type="sibTrans" cxnId="{33F2D484-2650-49B3-B2B7-BEC8A0103A1E}">
      <dgm:prSet/>
      <dgm:spPr/>
      <dgm:t>
        <a:bodyPr/>
        <a:lstStyle/>
        <a:p>
          <a:endParaRPr lang="en-US"/>
        </a:p>
      </dgm:t>
    </dgm:pt>
    <dgm:pt modelId="{03B670C5-5DF6-4DC4-92D7-278A01D6AAB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Support Vector Regression</a:t>
          </a:r>
        </a:p>
      </dgm:t>
    </dgm:pt>
    <dgm:pt modelId="{569A50AE-198B-434A-A1F3-2472864DB971}" type="parTrans" cxnId="{79AE007D-8AFF-4670-86CB-4FF19378C5A2}">
      <dgm:prSet/>
      <dgm:spPr/>
      <dgm:t>
        <a:bodyPr/>
        <a:lstStyle/>
        <a:p>
          <a:endParaRPr lang="en-US"/>
        </a:p>
      </dgm:t>
    </dgm:pt>
    <dgm:pt modelId="{4DC3B0DC-6365-4E67-9C2C-404A344A2F2E}" type="sibTrans" cxnId="{79AE007D-8AFF-4670-86CB-4FF19378C5A2}">
      <dgm:prSet/>
      <dgm:spPr/>
      <dgm:t>
        <a:bodyPr/>
        <a:lstStyle/>
        <a:p>
          <a:endParaRPr lang="en-US"/>
        </a:p>
      </dgm:t>
    </dgm:pt>
    <dgm:pt modelId="{932A4FA9-8E57-4A29-AC24-6096128C43A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Gaussian Process Regression</a:t>
          </a:r>
        </a:p>
      </dgm:t>
    </dgm:pt>
    <dgm:pt modelId="{B8F61EE6-868A-4D07-B7A9-74C39B838716}" type="parTrans" cxnId="{6D4F85DC-241A-40FD-A184-927F9EE5009A}">
      <dgm:prSet/>
      <dgm:spPr/>
      <dgm:t>
        <a:bodyPr/>
        <a:lstStyle/>
        <a:p>
          <a:endParaRPr lang="en-US"/>
        </a:p>
      </dgm:t>
    </dgm:pt>
    <dgm:pt modelId="{A49154D8-712E-4815-8EBE-2FE3C5E1431C}" type="sibTrans" cxnId="{6D4F85DC-241A-40FD-A184-927F9EE5009A}">
      <dgm:prSet/>
      <dgm:spPr/>
      <dgm:t>
        <a:bodyPr/>
        <a:lstStyle/>
        <a:p>
          <a:endParaRPr lang="en-US"/>
        </a:p>
      </dgm:t>
    </dgm:pt>
    <dgm:pt modelId="{6F0DFA36-1B35-4504-9A4D-5495684B249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Decision Trees</a:t>
          </a:r>
        </a:p>
      </dgm:t>
    </dgm:pt>
    <dgm:pt modelId="{9FDD0806-B95E-49E2-96DA-D9B062F14F13}" type="parTrans" cxnId="{D57A5004-628C-40F2-8AF8-38BDA826DE5A}">
      <dgm:prSet/>
      <dgm:spPr/>
      <dgm:t>
        <a:bodyPr/>
        <a:lstStyle/>
        <a:p>
          <a:endParaRPr lang="en-US"/>
        </a:p>
      </dgm:t>
    </dgm:pt>
    <dgm:pt modelId="{CC4E90D7-7371-43A4-869B-1B85AF099013}" type="sibTrans" cxnId="{D57A5004-628C-40F2-8AF8-38BDA826DE5A}">
      <dgm:prSet/>
      <dgm:spPr/>
      <dgm:t>
        <a:bodyPr/>
        <a:lstStyle/>
        <a:p>
          <a:endParaRPr lang="en-US"/>
        </a:p>
      </dgm:t>
    </dgm:pt>
    <dgm:pt modelId="{68481807-CA6E-4015-8E1D-8AA0A98727A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Random Forest</a:t>
          </a:r>
        </a:p>
      </dgm:t>
    </dgm:pt>
    <dgm:pt modelId="{23D5A6D1-AAF6-4E71-BC61-9EDE2FE1BB9D}" type="parTrans" cxnId="{9AF47079-239B-447C-B4D5-7A8D97315E7A}">
      <dgm:prSet/>
      <dgm:spPr/>
      <dgm:t>
        <a:bodyPr/>
        <a:lstStyle/>
        <a:p>
          <a:endParaRPr lang="en-US"/>
        </a:p>
      </dgm:t>
    </dgm:pt>
    <dgm:pt modelId="{E5ECCF8B-3DB4-4740-9C36-1D238C437606}" type="sibTrans" cxnId="{9AF47079-239B-447C-B4D5-7A8D97315E7A}">
      <dgm:prSet/>
      <dgm:spPr/>
      <dgm:t>
        <a:bodyPr/>
        <a:lstStyle/>
        <a:p>
          <a:endParaRPr lang="en-US"/>
        </a:p>
      </dgm:t>
    </dgm:pt>
    <dgm:pt modelId="{E7DCEA98-ACC6-4BCA-B2AA-EF98C12E49E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ADA Boost</a:t>
          </a:r>
        </a:p>
        <a:p>
          <a:pPr>
            <a:lnSpc>
              <a:spcPct val="100000"/>
            </a:lnSpc>
          </a:pPr>
          <a:r>
            <a:rPr lang="en-US" dirty="0"/>
            <a:t>Hyperparameter Optimization</a:t>
          </a:r>
        </a:p>
      </dgm:t>
    </dgm:pt>
    <dgm:pt modelId="{3BAAEDCE-0BBA-404D-9D04-FCB687465521}" type="parTrans" cxnId="{FACFA8D4-C8D8-4F22-84EE-A9DC782BC2B1}">
      <dgm:prSet/>
      <dgm:spPr/>
      <dgm:t>
        <a:bodyPr/>
        <a:lstStyle/>
        <a:p>
          <a:endParaRPr lang="en-US"/>
        </a:p>
      </dgm:t>
    </dgm:pt>
    <dgm:pt modelId="{1F2DB646-C4B9-49FB-92E3-C1B468FF8C40}" type="sibTrans" cxnId="{FACFA8D4-C8D8-4F22-84EE-A9DC782BC2B1}">
      <dgm:prSet/>
      <dgm:spPr/>
      <dgm:t>
        <a:bodyPr/>
        <a:lstStyle/>
        <a:p>
          <a:endParaRPr lang="en-US"/>
        </a:p>
      </dgm:t>
    </dgm:pt>
    <dgm:pt modelId="{CB6DBE5B-7C82-4194-AB5B-B4267854BE1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Loss function</a:t>
          </a:r>
        </a:p>
      </dgm:t>
    </dgm:pt>
    <dgm:pt modelId="{2A5C95E6-362F-4846-BE36-99783067CE85}" type="parTrans" cxnId="{4121BEF2-8E27-4DCE-B48A-F6B1654C68F7}">
      <dgm:prSet/>
      <dgm:spPr/>
      <dgm:t>
        <a:bodyPr/>
        <a:lstStyle/>
        <a:p>
          <a:endParaRPr lang="en-US"/>
        </a:p>
      </dgm:t>
    </dgm:pt>
    <dgm:pt modelId="{A1E2F288-6A6F-4A31-B785-404E6B0D9B1C}" type="sibTrans" cxnId="{4121BEF2-8E27-4DCE-B48A-F6B1654C68F7}">
      <dgm:prSet/>
      <dgm:spPr/>
      <dgm:t>
        <a:bodyPr/>
        <a:lstStyle/>
        <a:p>
          <a:endParaRPr lang="en-US"/>
        </a:p>
      </dgm:t>
    </dgm:pt>
    <dgm:pt modelId="{4040368A-3EC9-4AD5-BFC0-EB7486D588F7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Results</a:t>
          </a:r>
        </a:p>
      </dgm:t>
    </dgm:pt>
    <dgm:pt modelId="{36ED6EBA-E148-4DBE-85FE-9C8F1B346412}" type="parTrans" cxnId="{FE3343A0-9684-4B39-9341-3583A3BAFF97}">
      <dgm:prSet/>
      <dgm:spPr/>
      <dgm:t>
        <a:bodyPr/>
        <a:lstStyle/>
        <a:p>
          <a:endParaRPr lang="en-US"/>
        </a:p>
      </dgm:t>
    </dgm:pt>
    <dgm:pt modelId="{DBE48323-6EE8-406C-A5AD-89D6B04E6B75}" type="sibTrans" cxnId="{FE3343A0-9684-4B39-9341-3583A3BAFF97}">
      <dgm:prSet/>
      <dgm:spPr/>
      <dgm:t>
        <a:bodyPr/>
        <a:lstStyle/>
        <a:p>
          <a:endParaRPr lang="en-US"/>
        </a:p>
      </dgm:t>
    </dgm:pt>
    <dgm:pt modelId="{98BE6BCB-4511-4320-9DD4-0080A197D369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Discussions</a:t>
          </a:r>
        </a:p>
      </dgm:t>
    </dgm:pt>
    <dgm:pt modelId="{8682F6B8-79F6-4E63-A1B9-C936FFC67364}" type="parTrans" cxnId="{E955AB0B-9009-4E5B-8D59-D15BE2954376}">
      <dgm:prSet/>
      <dgm:spPr/>
      <dgm:t>
        <a:bodyPr/>
        <a:lstStyle/>
        <a:p>
          <a:endParaRPr lang="en-US"/>
        </a:p>
      </dgm:t>
    </dgm:pt>
    <dgm:pt modelId="{A3D7E990-94A8-4D41-9028-6B68172376D0}" type="sibTrans" cxnId="{E955AB0B-9009-4E5B-8D59-D15BE2954376}">
      <dgm:prSet/>
      <dgm:spPr/>
      <dgm:t>
        <a:bodyPr/>
        <a:lstStyle/>
        <a:p>
          <a:endParaRPr lang="en-US"/>
        </a:p>
      </dgm:t>
    </dgm:pt>
    <dgm:pt modelId="{4B0AF7C8-6617-40B4-8A47-7B11704DCD34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Conclusion</a:t>
          </a:r>
        </a:p>
      </dgm:t>
    </dgm:pt>
    <dgm:pt modelId="{DADFCD44-7A80-4B49-9675-D37F6F128DAB}" type="parTrans" cxnId="{6F587A41-D549-4A58-B51E-6F619925C009}">
      <dgm:prSet/>
      <dgm:spPr/>
      <dgm:t>
        <a:bodyPr/>
        <a:lstStyle/>
        <a:p>
          <a:endParaRPr lang="en-US"/>
        </a:p>
      </dgm:t>
    </dgm:pt>
    <dgm:pt modelId="{5F20C484-9A30-4750-A633-5C57654308DB}" type="sibTrans" cxnId="{6F587A41-D549-4A58-B51E-6F619925C009}">
      <dgm:prSet/>
      <dgm:spPr/>
      <dgm:t>
        <a:bodyPr/>
        <a:lstStyle/>
        <a:p>
          <a:endParaRPr lang="en-US"/>
        </a:p>
      </dgm:t>
    </dgm:pt>
    <dgm:pt modelId="{679C63A6-0BFE-42FA-8705-57ABCE6AB7FC}" type="pres">
      <dgm:prSet presAssocID="{8436504C-D734-4E0B-A078-5EF72DC9697B}" presName="root" presStyleCnt="0">
        <dgm:presLayoutVars>
          <dgm:dir/>
          <dgm:resizeHandles val="exact"/>
        </dgm:presLayoutVars>
      </dgm:prSet>
      <dgm:spPr/>
    </dgm:pt>
    <dgm:pt modelId="{4297A9E8-87D4-4CBC-8418-48F7ABD8A7A6}" type="pres">
      <dgm:prSet presAssocID="{136ABAC0-8202-4877-B28D-07A53A373F9D}" presName="compNode" presStyleCnt="0"/>
      <dgm:spPr/>
    </dgm:pt>
    <dgm:pt modelId="{8C2C3499-77B9-4E09-A396-9E5AF037BA22}" type="pres">
      <dgm:prSet presAssocID="{136ABAC0-8202-4877-B28D-07A53A373F9D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В яблочко"/>
        </a:ext>
      </dgm:extLst>
    </dgm:pt>
    <dgm:pt modelId="{8BAEAC08-EA48-44F1-A2FE-913403F319D1}" type="pres">
      <dgm:prSet presAssocID="{136ABAC0-8202-4877-B28D-07A53A373F9D}" presName="iconSpace" presStyleCnt="0"/>
      <dgm:spPr/>
    </dgm:pt>
    <dgm:pt modelId="{48202EA0-7C44-44B8-88F8-81136CC78639}" type="pres">
      <dgm:prSet presAssocID="{136ABAC0-8202-4877-B28D-07A53A373F9D}" presName="parTx" presStyleLbl="revTx" presStyleIdx="0" presStyleCnt="10">
        <dgm:presLayoutVars>
          <dgm:chMax val="0"/>
          <dgm:chPref val="0"/>
        </dgm:presLayoutVars>
      </dgm:prSet>
      <dgm:spPr/>
    </dgm:pt>
    <dgm:pt modelId="{838CD41C-5E2E-4630-A855-6FBA2E4BD626}" type="pres">
      <dgm:prSet presAssocID="{136ABAC0-8202-4877-B28D-07A53A373F9D}" presName="txSpace" presStyleCnt="0"/>
      <dgm:spPr/>
    </dgm:pt>
    <dgm:pt modelId="{A0DB0F11-E830-40DA-A96E-9830C8F1DACA}" type="pres">
      <dgm:prSet presAssocID="{136ABAC0-8202-4877-B28D-07A53A373F9D}" presName="desTx" presStyleLbl="revTx" presStyleIdx="1" presStyleCnt="10">
        <dgm:presLayoutVars/>
      </dgm:prSet>
      <dgm:spPr/>
    </dgm:pt>
    <dgm:pt modelId="{CC486974-3B2F-4B7A-8F41-AD5ED73CB8FB}" type="pres">
      <dgm:prSet presAssocID="{2F4636E4-86EA-4A7D-8C63-D4FC12D29AAF}" presName="sibTrans" presStyleCnt="0"/>
      <dgm:spPr/>
    </dgm:pt>
    <dgm:pt modelId="{FDA3F6B3-841B-4953-A436-F4299B2E42D2}" type="pres">
      <dgm:prSet presAssocID="{9D9844C6-37D2-44D9-A111-4CA759747605}" presName="compNode" presStyleCnt="0"/>
      <dgm:spPr/>
    </dgm:pt>
    <dgm:pt modelId="{3B56D9D1-CF92-4F57-80E3-E1E26D4882CE}" type="pres">
      <dgm:prSet presAssocID="{9D9844C6-37D2-44D9-A111-4CA759747605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A170C234-6F49-47D0-9D8F-737338C22295}" type="pres">
      <dgm:prSet presAssocID="{9D9844C6-37D2-44D9-A111-4CA759747605}" presName="iconSpace" presStyleCnt="0"/>
      <dgm:spPr/>
    </dgm:pt>
    <dgm:pt modelId="{0DD61513-CD15-4D03-BA1A-59BD5F981677}" type="pres">
      <dgm:prSet presAssocID="{9D9844C6-37D2-44D9-A111-4CA759747605}" presName="parTx" presStyleLbl="revTx" presStyleIdx="2" presStyleCnt="10">
        <dgm:presLayoutVars>
          <dgm:chMax val="0"/>
          <dgm:chPref val="0"/>
        </dgm:presLayoutVars>
      </dgm:prSet>
      <dgm:spPr/>
    </dgm:pt>
    <dgm:pt modelId="{98457346-AF55-462F-A07C-1A8D1AC5B250}" type="pres">
      <dgm:prSet presAssocID="{9D9844C6-37D2-44D9-A111-4CA759747605}" presName="txSpace" presStyleCnt="0"/>
      <dgm:spPr/>
    </dgm:pt>
    <dgm:pt modelId="{F3A4180C-E8E9-4706-9DCF-052965F09806}" type="pres">
      <dgm:prSet presAssocID="{9D9844C6-37D2-44D9-A111-4CA759747605}" presName="desTx" presStyleLbl="revTx" presStyleIdx="3" presStyleCnt="10">
        <dgm:presLayoutVars/>
      </dgm:prSet>
      <dgm:spPr/>
    </dgm:pt>
    <dgm:pt modelId="{A1C748A9-F82D-4396-8D87-8462A9402CA6}" type="pres">
      <dgm:prSet presAssocID="{AFE2B7C5-EE68-4973-9884-99230E648CAA}" presName="sibTrans" presStyleCnt="0"/>
      <dgm:spPr/>
    </dgm:pt>
    <dgm:pt modelId="{EE5FF81B-E79A-4764-A684-C613ED6B28D8}" type="pres">
      <dgm:prSet presAssocID="{4040368A-3EC9-4AD5-BFC0-EB7486D588F7}" presName="compNode" presStyleCnt="0"/>
      <dgm:spPr/>
    </dgm:pt>
    <dgm:pt modelId="{91A50ACA-B175-4A36-B930-A5017D7E2C11}" type="pres">
      <dgm:prSet presAssocID="{4040368A-3EC9-4AD5-BFC0-EB7486D588F7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8F9B7613-3FF6-46DD-8C17-77F9E97F2B7C}" type="pres">
      <dgm:prSet presAssocID="{4040368A-3EC9-4AD5-BFC0-EB7486D588F7}" presName="iconSpace" presStyleCnt="0"/>
      <dgm:spPr/>
    </dgm:pt>
    <dgm:pt modelId="{09075630-6011-470B-BC1D-2C5E1B17A5A1}" type="pres">
      <dgm:prSet presAssocID="{4040368A-3EC9-4AD5-BFC0-EB7486D588F7}" presName="parTx" presStyleLbl="revTx" presStyleIdx="4" presStyleCnt="10">
        <dgm:presLayoutVars>
          <dgm:chMax val="0"/>
          <dgm:chPref val="0"/>
        </dgm:presLayoutVars>
      </dgm:prSet>
      <dgm:spPr/>
    </dgm:pt>
    <dgm:pt modelId="{EBF5764C-FE69-4311-9646-2E6AB30A1E27}" type="pres">
      <dgm:prSet presAssocID="{4040368A-3EC9-4AD5-BFC0-EB7486D588F7}" presName="txSpace" presStyleCnt="0"/>
      <dgm:spPr/>
    </dgm:pt>
    <dgm:pt modelId="{5596FC55-12E6-4188-AD80-EE24DAE096D8}" type="pres">
      <dgm:prSet presAssocID="{4040368A-3EC9-4AD5-BFC0-EB7486D588F7}" presName="desTx" presStyleLbl="revTx" presStyleIdx="5" presStyleCnt="10">
        <dgm:presLayoutVars/>
      </dgm:prSet>
      <dgm:spPr/>
    </dgm:pt>
    <dgm:pt modelId="{2F215F98-7667-49C7-A795-E9B1D5B2A0AE}" type="pres">
      <dgm:prSet presAssocID="{DBE48323-6EE8-406C-A5AD-89D6B04E6B75}" presName="sibTrans" presStyleCnt="0"/>
      <dgm:spPr/>
    </dgm:pt>
    <dgm:pt modelId="{3DF69EA0-26D1-4999-B834-5795B42D7BDC}" type="pres">
      <dgm:prSet presAssocID="{98BE6BCB-4511-4320-9DD4-0080A197D369}" presName="compNode" presStyleCnt="0"/>
      <dgm:spPr/>
    </dgm:pt>
    <dgm:pt modelId="{ACC4626A-9F40-4F5A-850E-CF645757DC46}" type="pres">
      <dgm:prSet presAssocID="{98BE6BCB-4511-4320-9DD4-0080A197D369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Чат"/>
        </a:ext>
      </dgm:extLst>
    </dgm:pt>
    <dgm:pt modelId="{D767440E-1260-49B5-9882-E84D33F42D72}" type="pres">
      <dgm:prSet presAssocID="{98BE6BCB-4511-4320-9DD4-0080A197D369}" presName="iconSpace" presStyleCnt="0"/>
      <dgm:spPr/>
    </dgm:pt>
    <dgm:pt modelId="{A310600A-1419-44D5-A9A8-856C08F8E7A4}" type="pres">
      <dgm:prSet presAssocID="{98BE6BCB-4511-4320-9DD4-0080A197D369}" presName="parTx" presStyleLbl="revTx" presStyleIdx="6" presStyleCnt="10">
        <dgm:presLayoutVars>
          <dgm:chMax val="0"/>
          <dgm:chPref val="0"/>
        </dgm:presLayoutVars>
      </dgm:prSet>
      <dgm:spPr/>
    </dgm:pt>
    <dgm:pt modelId="{43B6432D-D6D4-44B4-8CAD-75F72940A715}" type="pres">
      <dgm:prSet presAssocID="{98BE6BCB-4511-4320-9DD4-0080A197D369}" presName="txSpace" presStyleCnt="0"/>
      <dgm:spPr/>
    </dgm:pt>
    <dgm:pt modelId="{671E6D5C-B419-4B74-9F0B-E38B8C5B59C0}" type="pres">
      <dgm:prSet presAssocID="{98BE6BCB-4511-4320-9DD4-0080A197D369}" presName="desTx" presStyleLbl="revTx" presStyleIdx="7" presStyleCnt="10">
        <dgm:presLayoutVars/>
      </dgm:prSet>
      <dgm:spPr/>
    </dgm:pt>
    <dgm:pt modelId="{70A04F2C-FAB6-4E51-9DAD-D1B3DA60457E}" type="pres">
      <dgm:prSet presAssocID="{A3D7E990-94A8-4D41-9028-6B68172376D0}" presName="sibTrans" presStyleCnt="0"/>
      <dgm:spPr/>
    </dgm:pt>
    <dgm:pt modelId="{D832A09F-00CD-463E-99F3-270E559837C9}" type="pres">
      <dgm:prSet presAssocID="{4B0AF7C8-6617-40B4-8A47-7B11704DCD34}" presName="compNode" presStyleCnt="0"/>
      <dgm:spPr/>
    </dgm:pt>
    <dgm:pt modelId="{9B558CA6-69CE-4EDC-8D88-54AB17FA07AB}" type="pres">
      <dgm:prSet presAssocID="{4B0AF7C8-6617-40B4-8A47-7B11704DCD34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Молоток судьи"/>
        </a:ext>
      </dgm:extLst>
    </dgm:pt>
    <dgm:pt modelId="{CB6075B6-D630-4A7A-8B2E-28CECA46E896}" type="pres">
      <dgm:prSet presAssocID="{4B0AF7C8-6617-40B4-8A47-7B11704DCD34}" presName="iconSpace" presStyleCnt="0"/>
      <dgm:spPr/>
    </dgm:pt>
    <dgm:pt modelId="{7CCC59D5-794D-44C4-8601-8A3C841E1454}" type="pres">
      <dgm:prSet presAssocID="{4B0AF7C8-6617-40B4-8A47-7B11704DCD34}" presName="parTx" presStyleLbl="revTx" presStyleIdx="8" presStyleCnt="10">
        <dgm:presLayoutVars>
          <dgm:chMax val="0"/>
          <dgm:chPref val="0"/>
        </dgm:presLayoutVars>
      </dgm:prSet>
      <dgm:spPr/>
    </dgm:pt>
    <dgm:pt modelId="{404362D8-BFCD-4EEE-8124-1399529317DC}" type="pres">
      <dgm:prSet presAssocID="{4B0AF7C8-6617-40B4-8A47-7B11704DCD34}" presName="txSpace" presStyleCnt="0"/>
      <dgm:spPr/>
    </dgm:pt>
    <dgm:pt modelId="{B76E4644-30B7-4445-9E00-8E14B4E9B60B}" type="pres">
      <dgm:prSet presAssocID="{4B0AF7C8-6617-40B4-8A47-7B11704DCD34}" presName="desTx" presStyleLbl="revTx" presStyleIdx="9" presStyleCnt="10">
        <dgm:presLayoutVars/>
      </dgm:prSet>
      <dgm:spPr/>
    </dgm:pt>
  </dgm:ptLst>
  <dgm:cxnLst>
    <dgm:cxn modelId="{D57A5004-628C-40F2-8AF8-38BDA826DE5A}" srcId="{9D9844C6-37D2-44D9-A111-4CA759747605}" destId="{6F0DFA36-1B35-4504-9A4D-5495684B2492}" srcOrd="4" destOrd="0" parTransId="{9FDD0806-B95E-49E2-96DA-D9B062F14F13}" sibTransId="{CC4E90D7-7371-43A4-869B-1B85AF099013}"/>
    <dgm:cxn modelId="{E955AB0B-9009-4E5B-8D59-D15BE2954376}" srcId="{8436504C-D734-4E0B-A078-5EF72DC9697B}" destId="{98BE6BCB-4511-4320-9DD4-0080A197D369}" srcOrd="3" destOrd="0" parTransId="{8682F6B8-79F6-4E63-A1B9-C936FFC67364}" sibTransId="{A3D7E990-94A8-4D41-9028-6B68172376D0}"/>
    <dgm:cxn modelId="{5FD15A14-9388-4640-A3FC-3CF97D9F0486}" srcId="{8436504C-D734-4E0B-A078-5EF72DC9697B}" destId="{136ABAC0-8202-4877-B28D-07A53A373F9D}" srcOrd="0" destOrd="0" parTransId="{06FE8272-99E0-47D5-B081-84A1AE4AA1EC}" sibTransId="{2F4636E4-86EA-4A7D-8C63-D4FC12D29AAF}"/>
    <dgm:cxn modelId="{6B29FC18-7810-4D2F-8685-C72C26765567}" type="presOf" srcId="{CB6DBE5B-7C82-4194-AB5B-B4267854BE14}" destId="{F3A4180C-E8E9-4706-9DCF-052965F09806}" srcOrd="0" destOrd="7" presId="urn:microsoft.com/office/officeart/2018/2/layout/IconLabelDescriptionList"/>
    <dgm:cxn modelId="{4A1E372D-9542-4CE2-BF0D-ADFB4BFBFC16}" type="presOf" srcId="{78E58F78-D759-463B-91A7-5D8B6D4AFA82}" destId="{A0DB0F11-E830-40DA-A96E-9830C8F1DACA}" srcOrd="0" destOrd="1" presId="urn:microsoft.com/office/officeart/2018/2/layout/IconLabelDescriptionList"/>
    <dgm:cxn modelId="{413A113A-593D-493B-9688-4C9057BCEEE2}" type="presOf" srcId="{9D9844C6-37D2-44D9-A111-4CA759747605}" destId="{0DD61513-CD15-4D03-BA1A-59BD5F981677}" srcOrd="0" destOrd="0" presId="urn:microsoft.com/office/officeart/2018/2/layout/IconLabelDescriptionList"/>
    <dgm:cxn modelId="{81AE653C-4DB7-40F3-912B-16FA0DEDE310}" type="presOf" srcId="{337E4DA9-EF0A-44BC-959D-5F5ADC43C037}" destId="{A0DB0F11-E830-40DA-A96E-9830C8F1DACA}" srcOrd="0" destOrd="0" presId="urn:microsoft.com/office/officeart/2018/2/layout/IconLabelDescriptionList"/>
    <dgm:cxn modelId="{6F587A41-D549-4A58-B51E-6F619925C009}" srcId="{8436504C-D734-4E0B-A078-5EF72DC9697B}" destId="{4B0AF7C8-6617-40B4-8A47-7B11704DCD34}" srcOrd="4" destOrd="0" parTransId="{DADFCD44-7A80-4B49-9675-D37F6F128DAB}" sibTransId="{5F20C484-9A30-4750-A633-5C57654308DB}"/>
    <dgm:cxn modelId="{50FC7C4A-5A5D-4241-BA89-FFF639BB7DBD}" type="presOf" srcId="{68481807-CA6E-4015-8E1D-8AA0A98727A3}" destId="{F3A4180C-E8E9-4706-9DCF-052965F09806}" srcOrd="0" destOrd="5" presId="urn:microsoft.com/office/officeart/2018/2/layout/IconLabelDescriptionList"/>
    <dgm:cxn modelId="{A6DD1D4D-7C75-4349-BD3D-1A328C0B2130}" type="presOf" srcId="{6F0DFA36-1B35-4504-9A4D-5495684B2492}" destId="{F3A4180C-E8E9-4706-9DCF-052965F09806}" srcOrd="0" destOrd="4" presId="urn:microsoft.com/office/officeart/2018/2/layout/IconLabelDescriptionList"/>
    <dgm:cxn modelId="{B2716B53-E6B6-4008-9D46-DEA46DEC6EE1}" type="presOf" srcId="{C2D68B40-7C42-4E22-AF28-7B071C928BA7}" destId="{F3A4180C-E8E9-4706-9DCF-052965F09806}" srcOrd="0" destOrd="0" presId="urn:microsoft.com/office/officeart/2018/2/layout/IconLabelDescriptionList"/>
    <dgm:cxn modelId="{E9029356-A9BB-4D66-81B0-0EB373531773}" srcId="{8436504C-D734-4E0B-A078-5EF72DC9697B}" destId="{9D9844C6-37D2-44D9-A111-4CA759747605}" srcOrd="1" destOrd="0" parTransId="{2FD2DA1D-C55D-4272-8304-3D650D15FD73}" sibTransId="{AFE2B7C5-EE68-4973-9884-99230E648CAA}"/>
    <dgm:cxn modelId="{444E2277-61D3-4CE6-81B7-4266B1B662B5}" type="presOf" srcId="{8436504C-D734-4E0B-A078-5EF72DC9697B}" destId="{679C63A6-0BFE-42FA-8705-57ABCE6AB7FC}" srcOrd="0" destOrd="0" presId="urn:microsoft.com/office/officeart/2018/2/layout/IconLabelDescriptionList"/>
    <dgm:cxn modelId="{9AF47079-239B-447C-B4D5-7A8D97315E7A}" srcId="{9D9844C6-37D2-44D9-A111-4CA759747605}" destId="{68481807-CA6E-4015-8E1D-8AA0A98727A3}" srcOrd="5" destOrd="0" parTransId="{23D5A6D1-AAF6-4E71-BC61-9EDE2FE1BB9D}" sibTransId="{E5ECCF8B-3DB4-4740-9C36-1D238C437606}"/>
    <dgm:cxn modelId="{232AA279-D5AF-47AC-BE29-A970910C7F2B}" type="presOf" srcId="{4040368A-3EC9-4AD5-BFC0-EB7486D588F7}" destId="{09075630-6011-470B-BC1D-2C5E1B17A5A1}" srcOrd="0" destOrd="0" presId="urn:microsoft.com/office/officeart/2018/2/layout/IconLabelDescriptionList"/>
    <dgm:cxn modelId="{2530605A-287B-452E-8AEC-E3B7D479393C}" type="presOf" srcId="{4B0AF7C8-6617-40B4-8A47-7B11704DCD34}" destId="{7CCC59D5-794D-44C4-8601-8A3C841E1454}" srcOrd="0" destOrd="0" presId="urn:microsoft.com/office/officeart/2018/2/layout/IconLabelDescriptionList"/>
    <dgm:cxn modelId="{002B667B-E230-464B-A05A-8A54AB22C3AC}" type="presOf" srcId="{136ABAC0-8202-4877-B28D-07A53A373F9D}" destId="{48202EA0-7C44-44B8-88F8-81136CC78639}" srcOrd="0" destOrd="0" presId="urn:microsoft.com/office/officeart/2018/2/layout/IconLabelDescriptionList"/>
    <dgm:cxn modelId="{79AE007D-8AFF-4670-86CB-4FF19378C5A2}" srcId="{9D9844C6-37D2-44D9-A111-4CA759747605}" destId="{03B670C5-5DF6-4DC4-92D7-278A01D6AABF}" srcOrd="2" destOrd="0" parTransId="{569A50AE-198B-434A-A1F3-2472864DB971}" sibTransId="{4DC3B0DC-6365-4E67-9C2C-404A344A2F2E}"/>
    <dgm:cxn modelId="{33F2D484-2650-49B3-B2B7-BEC8A0103A1E}" srcId="{9D9844C6-37D2-44D9-A111-4CA759747605}" destId="{F30F0E24-C007-4E2A-B5AB-8F352E7F5811}" srcOrd="1" destOrd="0" parTransId="{865AA08E-28A1-44AA-85B3-46835786BFB4}" sibTransId="{761B4745-0C85-4607-823F-47D6930B3D57}"/>
    <dgm:cxn modelId="{1A936E8C-4E49-4B64-A585-C02042AC5028}" type="presOf" srcId="{98BE6BCB-4511-4320-9DD4-0080A197D369}" destId="{A310600A-1419-44D5-A9A8-856C08F8E7A4}" srcOrd="0" destOrd="0" presId="urn:microsoft.com/office/officeart/2018/2/layout/IconLabelDescriptionList"/>
    <dgm:cxn modelId="{2D06AB91-0AA0-4080-B1D4-708E46A80A0F}" srcId="{136ABAC0-8202-4877-B28D-07A53A373F9D}" destId="{78E58F78-D759-463B-91A7-5D8B6D4AFA82}" srcOrd="1" destOrd="0" parTransId="{6475BD95-DD6D-4E7E-B66D-0E1EFA747967}" sibTransId="{FB4F4DAE-BFDE-441C-9A5D-AFC0F455ED64}"/>
    <dgm:cxn modelId="{B42AFE9F-B1CB-4B1C-9309-096CB03638ED}" type="presOf" srcId="{E7DCEA98-ACC6-4BCA-B2AA-EF98C12E49E2}" destId="{F3A4180C-E8E9-4706-9DCF-052965F09806}" srcOrd="0" destOrd="6" presId="urn:microsoft.com/office/officeart/2018/2/layout/IconLabelDescriptionList"/>
    <dgm:cxn modelId="{FE3343A0-9684-4B39-9341-3583A3BAFF97}" srcId="{8436504C-D734-4E0B-A078-5EF72DC9697B}" destId="{4040368A-3EC9-4AD5-BFC0-EB7486D588F7}" srcOrd="2" destOrd="0" parTransId="{36ED6EBA-E148-4DBE-85FE-9C8F1B346412}" sibTransId="{DBE48323-6EE8-406C-A5AD-89D6B04E6B75}"/>
    <dgm:cxn modelId="{7BE56AB2-6F92-4228-B709-270DE6985373}" type="presOf" srcId="{03B670C5-5DF6-4DC4-92D7-278A01D6AABF}" destId="{F3A4180C-E8E9-4706-9DCF-052965F09806}" srcOrd="0" destOrd="2" presId="urn:microsoft.com/office/officeart/2018/2/layout/IconLabelDescriptionList"/>
    <dgm:cxn modelId="{728D57C5-AC98-4DD5-A8C3-4B59422F57A1}" type="presOf" srcId="{F30F0E24-C007-4E2A-B5AB-8F352E7F5811}" destId="{F3A4180C-E8E9-4706-9DCF-052965F09806}" srcOrd="0" destOrd="1" presId="urn:microsoft.com/office/officeart/2018/2/layout/IconLabelDescriptionList"/>
    <dgm:cxn modelId="{266DC4CE-47D7-4A8D-8BD4-7595673DBAA0}" srcId="{9D9844C6-37D2-44D9-A111-4CA759747605}" destId="{C2D68B40-7C42-4E22-AF28-7B071C928BA7}" srcOrd="0" destOrd="0" parTransId="{5E20A24E-EB44-4548-A60E-DF244625176D}" sibTransId="{8AB3FC83-5C65-431E-91A2-CB2C8991411B}"/>
    <dgm:cxn modelId="{FACFA8D4-C8D8-4F22-84EE-A9DC782BC2B1}" srcId="{9D9844C6-37D2-44D9-A111-4CA759747605}" destId="{E7DCEA98-ACC6-4BCA-B2AA-EF98C12E49E2}" srcOrd="6" destOrd="0" parTransId="{3BAAEDCE-0BBA-404D-9D04-FCB687465521}" sibTransId="{1F2DB646-C4B9-49FB-92E3-C1B468FF8C40}"/>
    <dgm:cxn modelId="{03E7BED6-2B8D-4053-A2CB-47DFE183C668}" type="presOf" srcId="{932A4FA9-8E57-4A29-AC24-6096128C43A6}" destId="{F3A4180C-E8E9-4706-9DCF-052965F09806}" srcOrd="0" destOrd="3" presId="urn:microsoft.com/office/officeart/2018/2/layout/IconLabelDescriptionList"/>
    <dgm:cxn modelId="{12E1F4D8-B8D8-4F3D-A2AC-7E4906ED8492}" srcId="{136ABAC0-8202-4877-B28D-07A53A373F9D}" destId="{337E4DA9-EF0A-44BC-959D-5F5ADC43C037}" srcOrd="0" destOrd="0" parTransId="{EF80AA22-8B04-4FDB-8577-B5A6703FDA45}" sibTransId="{436D24E3-C269-45B0-B343-6B39BC99BC47}"/>
    <dgm:cxn modelId="{6D4F85DC-241A-40FD-A184-927F9EE5009A}" srcId="{9D9844C6-37D2-44D9-A111-4CA759747605}" destId="{932A4FA9-8E57-4A29-AC24-6096128C43A6}" srcOrd="3" destOrd="0" parTransId="{B8F61EE6-868A-4D07-B7A9-74C39B838716}" sibTransId="{A49154D8-712E-4815-8EBE-2FE3C5E1431C}"/>
    <dgm:cxn modelId="{4121BEF2-8E27-4DCE-B48A-F6B1654C68F7}" srcId="{9D9844C6-37D2-44D9-A111-4CA759747605}" destId="{CB6DBE5B-7C82-4194-AB5B-B4267854BE14}" srcOrd="7" destOrd="0" parTransId="{2A5C95E6-362F-4846-BE36-99783067CE85}" sibTransId="{A1E2F288-6A6F-4A31-B785-404E6B0D9B1C}"/>
    <dgm:cxn modelId="{164EC21E-CE51-4734-AD85-47AD83685719}" type="presParOf" srcId="{679C63A6-0BFE-42FA-8705-57ABCE6AB7FC}" destId="{4297A9E8-87D4-4CBC-8418-48F7ABD8A7A6}" srcOrd="0" destOrd="0" presId="urn:microsoft.com/office/officeart/2018/2/layout/IconLabelDescriptionList"/>
    <dgm:cxn modelId="{B1BAFF69-3470-4787-9771-8C77BC9A9FD5}" type="presParOf" srcId="{4297A9E8-87D4-4CBC-8418-48F7ABD8A7A6}" destId="{8C2C3499-77B9-4E09-A396-9E5AF037BA22}" srcOrd="0" destOrd="0" presId="urn:microsoft.com/office/officeart/2018/2/layout/IconLabelDescriptionList"/>
    <dgm:cxn modelId="{FAFFF003-189E-4FE5-BCD2-3E620B357393}" type="presParOf" srcId="{4297A9E8-87D4-4CBC-8418-48F7ABD8A7A6}" destId="{8BAEAC08-EA48-44F1-A2FE-913403F319D1}" srcOrd="1" destOrd="0" presId="urn:microsoft.com/office/officeart/2018/2/layout/IconLabelDescriptionList"/>
    <dgm:cxn modelId="{489614E1-B006-40CC-AB26-FD2F4B3E3DA7}" type="presParOf" srcId="{4297A9E8-87D4-4CBC-8418-48F7ABD8A7A6}" destId="{48202EA0-7C44-44B8-88F8-81136CC78639}" srcOrd="2" destOrd="0" presId="urn:microsoft.com/office/officeart/2018/2/layout/IconLabelDescriptionList"/>
    <dgm:cxn modelId="{15F5E4D6-1436-4452-A5ED-C9C3156318CC}" type="presParOf" srcId="{4297A9E8-87D4-4CBC-8418-48F7ABD8A7A6}" destId="{838CD41C-5E2E-4630-A855-6FBA2E4BD626}" srcOrd="3" destOrd="0" presId="urn:microsoft.com/office/officeart/2018/2/layout/IconLabelDescriptionList"/>
    <dgm:cxn modelId="{DCC0DDCD-F735-4483-80BB-FBA9D3FD79D5}" type="presParOf" srcId="{4297A9E8-87D4-4CBC-8418-48F7ABD8A7A6}" destId="{A0DB0F11-E830-40DA-A96E-9830C8F1DACA}" srcOrd="4" destOrd="0" presId="urn:microsoft.com/office/officeart/2018/2/layout/IconLabelDescriptionList"/>
    <dgm:cxn modelId="{7136007D-E9CE-4567-9229-387543123A84}" type="presParOf" srcId="{679C63A6-0BFE-42FA-8705-57ABCE6AB7FC}" destId="{CC486974-3B2F-4B7A-8F41-AD5ED73CB8FB}" srcOrd="1" destOrd="0" presId="urn:microsoft.com/office/officeart/2018/2/layout/IconLabelDescriptionList"/>
    <dgm:cxn modelId="{6F087AA2-B389-40D3-8B57-19ED65B976CE}" type="presParOf" srcId="{679C63A6-0BFE-42FA-8705-57ABCE6AB7FC}" destId="{FDA3F6B3-841B-4953-A436-F4299B2E42D2}" srcOrd="2" destOrd="0" presId="urn:microsoft.com/office/officeart/2018/2/layout/IconLabelDescriptionList"/>
    <dgm:cxn modelId="{693031C5-17DA-4CBA-A485-C5119525961C}" type="presParOf" srcId="{FDA3F6B3-841B-4953-A436-F4299B2E42D2}" destId="{3B56D9D1-CF92-4F57-80E3-E1E26D4882CE}" srcOrd="0" destOrd="0" presId="urn:microsoft.com/office/officeart/2018/2/layout/IconLabelDescriptionList"/>
    <dgm:cxn modelId="{E3863EC7-1E39-4F5E-9429-19577702934E}" type="presParOf" srcId="{FDA3F6B3-841B-4953-A436-F4299B2E42D2}" destId="{A170C234-6F49-47D0-9D8F-737338C22295}" srcOrd="1" destOrd="0" presId="urn:microsoft.com/office/officeart/2018/2/layout/IconLabelDescriptionList"/>
    <dgm:cxn modelId="{C5728CAB-7EBC-437C-834F-E5A69A19C347}" type="presParOf" srcId="{FDA3F6B3-841B-4953-A436-F4299B2E42D2}" destId="{0DD61513-CD15-4D03-BA1A-59BD5F981677}" srcOrd="2" destOrd="0" presId="urn:microsoft.com/office/officeart/2018/2/layout/IconLabelDescriptionList"/>
    <dgm:cxn modelId="{6AA025A9-5B31-4D81-82C6-3DC7381893F9}" type="presParOf" srcId="{FDA3F6B3-841B-4953-A436-F4299B2E42D2}" destId="{98457346-AF55-462F-A07C-1A8D1AC5B250}" srcOrd="3" destOrd="0" presId="urn:microsoft.com/office/officeart/2018/2/layout/IconLabelDescriptionList"/>
    <dgm:cxn modelId="{C82C9565-407C-48F2-8851-CD533D788849}" type="presParOf" srcId="{FDA3F6B3-841B-4953-A436-F4299B2E42D2}" destId="{F3A4180C-E8E9-4706-9DCF-052965F09806}" srcOrd="4" destOrd="0" presId="urn:microsoft.com/office/officeart/2018/2/layout/IconLabelDescriptionList"/>
    <dgm:cxn modelId="{D9F3F6EC-3950-441E-8905-7584B09FC49C}" type="presParOf" srcId="{679C63A6-0BFE-42FA-8705-57ABCE6AB7FC}" destId="{A1C748A9-F82D-4396-8D87-8462A9402CA6}" srcOrd="3" destOrd="0" presId="urn:microsoft.com/office/officeart/2018/2/layout/IconLabelDescriptionList"/>
    <dgm:cxn modelId="{0B9A4246-7A86-485D-9415-2B50EC4B864F}" type="presParOf" srcId="{679C63A6-0BFE-42FA-8705-57ABCE6AB7FC}" destId="{EE5FF81B-E79A-4764-A684-C613ED6B28D8}" srcOrd="4" destOrd="0" presId="urn:microsoft.com/office/officeart/2018/2/layout/IconLabelDescriptionList"/>
    <dgm:cxn modelId="{9D7D01AF-882B-4A41-B11D-5118BD390747}" type="presParOf" srcId="{EE5FF81B-E79A-4764-A684-C613ED6B28D8}" destId="{91A50ACA-B175-4A36-B930-A5017D7E2C11}" srcOrd="0" destOrd="0" presId="urn:microsoft.com/office/officeart/2018/2/layout/IconLabelDescriptionList"/>
    <dgm:cxn modelId="{B1F11C2A-1999-4FE2-9FD1-112C57CE3331}" type="presParOf" srcId="{EE5FF81B-E79A-4764-A684-C613ED6B28D8}" destId="{8F9B7613-3FF6-46DD-8C17-77F9E97F2B7C}" srcOrd="1" destOrd="0" presId="urn:microsoft.com/office/officeart/2018/2/layout/IconLabelDescriptionList"/>
    <dgm:cxn modelId="{667AC98C-90D7-4C49-BEA7-475ED9DA4FD7}" type="presParOf" srcId="{EE5FF81B-E79A-4764-A684-C613ED6B28D8}" destId="{09075630-6011-470B-BC1D-2C5E1B17A5A1}" srcOrd="2" destOrd="0" presId="urn:microsoft.com/office/officeart/2018/2/layout/IconLabelDescriptionList"/>
    <dgm:cxn modelId="{7922DA00-DFD5-415F-A6F6-226180573422}" type="presParOf" srcId="{EE5FF81B-E79A-4764-A684-C613ED6B28D8}" destId="{EBF5764C-FE69-4311-9646-2E6AB30A1E27}" srcOrd="3" destOrd="0" presId="urn:microsoft.com/office/officeart/2018/2/layout/IconLabelDescriptionList"/>
    <dgm:cxn modelId="{1A855D73-7593-4E67-AF41-452A0EF9EBFA}" type="presParOf" srcId="{EE5FF81B-E79A-4764-A684-C613ED6B28D8}" destId="{5596FC55-12E6-4188-AD80-EE24DAE096D8}" srcOrd="4" destOrd="0" presId="urn:microsoft.com/office/officeart/2018/2/layout/IconLabelDescriptionList"/>
    <dgm:cxn modelId="{1428ADF8-B8EF-4E05-8C9A-687DA03B749A}" type="presParOf" srcId="{679C63A6-0BFE-42FA-8705-57ABCE6AB7FC}" destId="{2F215F98-7667-49C7-A795-E9B1D5B2A0AE}" srcOrd="5" destOrd="0" presId="urn:microsoft.com/office/officeart/2018/2/layout/IconLabelDescriptionList"/>
    <dgm:cxn modelId="{274E4B2C-0AED-4628-8DC7-407689A3DD4C}" type="presParOf" srcId="{679C63A6-0BFE-42FA-8705-57ABCE6AB7FC}" destId="{3DF69EA0-26D1-4999-B834-5795B42D7BDC}" srcOrd="6" destOrd="0" presId="urn:microsoft.com/office/officeart/2018/2/layout/IconLabelDescriptionList"/>
    <dgm:cxn modelId="{A04807CB-4EA1-4562-A973-548AEAC8A52E}" type="presParOf" srcId="{3DF69EA0-26D1-4999-B834-5795B42D7BDC}" destId="{ACC4626A-9F40-4F5A-850E-CF645757DC46}" srcOrd="0" destOrd="0" presId="urn:microsoft.com/office/officeart/2018/2/layout/IconLabelDescriptionList"/>
    <dgm:cxn modelId="{F1E8B7A8-ACD7-4D6F-A5F8-99F268848FFF}" type="presParOf" srcId="{3DF69EA0-26D1-4999-B834-5795B42D7BDC}" destId="{D767440E-1260-49B5-9882-E84D33F42D72}" srcOrd="1" destOrd="0" presId="urn:microsoft.com/office/officeart/2018/2/layout/IconLabelDescriptionList"/>
    <dgm:cxn modelId="{F1D71316-D5E6-4DC8-A0E2-FCC4E3A55192}" type="presParOf" srcId="{3DF69EA0-26D1-4999-B834-5795B42D7BDC}" destId="{A310600A-1419-44D5-A9A8-856C08F8E7A4}" srcOrd="2" destOrd="0" presId="urn:microsoft.com/office/officeart/2018/2/layout/IconLabelDescriptionList"/>
    <dgm:cxn modelId="{687547F2-C0C8-4E1F-9A20-57EC02C5007B}" type="presParOf" srcId="{3DF69EA0-26D1-4999-B834-5795B42D7BDC}" destId="{43B6432D-D6D4-44B4-8CAD-75F72940A715}" srcOrd="3" destOrd="0" presId="urn:microsoft.com/office/officeart/2018/2/layout/IconLabelDescriptionList"/>
    <dgm:cxn modelId="{6CDC32DA-5F7A-477E-855A-377E242F612A}" type="presParOf" srcId="{3DF69EA0-26D1-4999-B834-5795B42D7BDC}" destId="{671E6D5C-B419-4B74-9F0B-E38B8C5B59C0}" srcOrd="4" destOrd="0" presId="urn:microsoft.com/office/officeart/2018/2/layout/IconLabelDescriptionList"/>
    <dgm:cxn modelId="{FAA0646A-5E4D-4031-8A51-2198C77C03A1}" type="presParOf" srcId="{679C63A6-0BFE-42FA-8705-57ABCE6AB7FC}" destId="{70A04F2C-FAB6-4E51-9DAD-D1B3DA60457E}" srcOrd="7" destOrd="0" presId="urn:microsoft.com/office/officeart/2018/2/layout/IconLabelDescriptionList"/>
    <dgm:cxn modelId="{220DBCD4-D073-45C5-90A4-C0A0D2B5538E}" type="presParOf" srcId="{679C63A6-0BFE-42FA-8705-57ABCE6AB7FC}" destId="{D832A09F-00CD-463E-99F3-270E559837C9}" srcOrd="8" destOrd="0" presId="urn:microsoft.com/office/officeart/2018/2/layout/IconLabelDescriptionList"/>
    <dgm:cxn modelId="{16F86A05-5A09-4A59-A844-71CEC096C628}" type="presParOf" srcId="{D832A09F-00CD-463E-99F3-270E559837C9}" destId="{9B558CA6-69CE-4EDC-8D88-54AB17FA07AB}" srcOrd="0" destOrd="0" presId="urn:microsoft.com/office/officeart/2018/2/layout/IconLabelDescriptionList"/>
    <dgm:cxn modelId="{8FA125E8-66C7-4B38-AB27-AFC06839BBDF}" type="presParOf" srcId="{D832A09F-00CD-463E-99F3-270E559837C9}" destId="{CB6075B6-D630-4A7A-8B2E-28CECA46E896}" srcOrd="1" destOrd="0" presId="urn:microsoft.com/office/officeart/2018/2/layout/IconLabelDescriptionList"/>
    <dgm:cxn modelId="{EA768F5A-49E3-472B-9649-AA4B2040114F}" type="presParOf" srcId="{D832A09F-00CD-463E-99F3-270E559837C9}" destId="{7CCC59D5-794D-44C4-8601-8A3C841E1454}" srcOrd="2" destOrd="0" presId="urn:microsoft.com/office/officeart/2018/2/layout/IconLabelDescriptionList"/>
    <dgm:cxn modelId="{E3EABA55-AB41-46E1-B17E-34F40E966749}" type="presParOf" srcId="{D832A09F-00CD-463E-99F3-270E559837C9}" destId="{404362D8-BFCD-4EEE-8124-1399529317DC}" srcOrd="3" destOrd="0" presId="urn:microsoft.com/office/officeart/2018/2/layout/IconLabelDescriptionList"/>
    <dgm:cxn modelId="{9A1FF9F4-592D-4A6B-BCC0-73DD20D3D26B}" type="presParOf" srcId="{D832A09F-00CD-463E-99F3-270E559837C9}" destId="{B76E4644-30B7-4445-9E00-8E14B4E9B60B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659DD1-64AE-4676-B890-F16904ED240D}" type="doc">
      <dgm:prSet loTypeId="urn:microsoft.com/office/officeart/2005/8/layout/hierarchy1" loCatId="hierarchy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2DE5FD71-13B3-40AB-A152-112C98727A98}">
      <dgm:prSet/>
      <dgm:spPr/>
      <dgm:t>
        <a:bodyPr/>
        <a:lstStyle/>
        <a:p>
          <a:r>
            <a:rPr lang="en-US"/>
            <a:t>High electron saturation velocity</a:t>
          </a:r>
        </a:p>
      </dgm:t>
    </dgm:pt>
    <dgm:pt modelId="{FEB06807-6212-40AF-9ADA-1CAA8563D0A1}" type="parTrans" cxnId="{CF85E508-EBA2-4102-AF95-EFFA47073D2F}">
      <dgm:prSet/>
      <dgm:spPr/>
      <dgm:t>
        <a:bodyPr/>
        <a:lstStyle/>
        <a:p>
          <a:endParaRPr lang="en-US"/>
        </a:p>
      </dgm:t>
    </dgm:pt>
    <dgm:pt modelId="{31EDF1FE-7684-411E-B221-C3E69D19ED08}" type="sibTrans" cxnId="{CF85E508-EBA2-4102-AF95-EFFA47073D2F}">
      <dgm:prSet/>
      <dgm:spPr/>
      <dgm:t>
        <a:bodyPr/>
        <a:lstStyle/>
        <a:p>
          <a:endParaRPr lang="en-US"/>
        </a:p>
      </dgm:t>
    </dgm:pt>
    <dgm:pt modelId="{673CF937-54B2-43E2-A92C-B469882B1216}">
      <dgm:prSet/>
      <dgm:spPr/>
      <dgm:t>
        <a:bodyPr/>
        <a:lstStyle/>
        <a:p>
          <a:r>
            <a:rPr lang="en-US"/>
            <a:t>Electron mobility</a:t>
          </a:r>
        </a:p>
      </dgm:t>
    </dgm:pt>
    <dgm:pt modelId="{04181207-5974-4D77-A66B-A5A63581D416}" type="parTrans" cxnId="{444A17EF-3706-4C84-8A01-8632A1EC31B6}">
      <dgm:prSet/>
      <dgm:spPr/>
      <dgm:t>
        <a:bodyPr/>
        <a:lstStyle/>
        <a:p>
          <a:endParaRPr lang="en-US"/>
        </a:p>
      </dgm:t>
    </dgm:pt>
    <dgm:pt modelId="{61D118AC-B9D0-499B-AC15-5AD945784B6E}" type="sibTrans" cxnId="{444A17EF-3706-4C84-8A01-8632A1EC31B6}">
      <dgm:prSet/>
      <dgm:spPr/>
      <dgm:t>
        <a:bodyPr/>
        <a:lstStyle/>
        <a:p>
          <a:endParaRPr lang="en-US"/>
        </a:p>
      </dgm:t>
    </dgm:pt>
    <dgm:pt modelId="{90B1C9BC-AA7A-47EA-B4FF-3D1A1187DD32}">
      <dgm:prSet/>
      <dgm:spPr/>
      <dgm:t>
        <a:bodyPr/>
        <a:lstStyle/>
        <a:p>
          <a:r>
            <a:rPr lang="en-US"/>
            <a:t>Breakdown voltage</a:t>
          </a:r>
        </a:p>
      </dgm:t>
    </dgm:pt>
    <dgm:pt modelId="{C0B7EB4D-6037-4785-8F72-CA6904789A4F}" type="parTrans" cxnId="{F05C55A2-0D0C-4E84-B73A-EB258E7C8C5C}">
      <dgm:prSet/>
      <dgm:spPr/>
      <dgm:t>
        <a:bodyPr/>
        <a:lstStyle/>
        <a:p>
          <a:endParaRPr lang="en-US"/>
        </a:p>
      </dgm:t>
    </dgm:pt>
    <dgm:pt modelId="{A2FAB6C6-B384-4ACE-8886-94434413AEE8}" type="sibTrans" cxnId="{F05C55A2-0D0C-4E84-B73A-EB258E7C8C5C}">
      <dgm:prSet/>
      <dgm:spPr/>
      <dgm:t>
        <a:bodyPr/>
        <a:lstStyle/>
        <a:p>
          <a:endParaRPr lang="en-US"/>
        </a:p>
      </dgm:t>
    </dgm:pt>
    <dgm:pt modelId="{70A134FB-71BB-4172-85F7-AEB8980CF413}">
      <dgm:prSet/>
      <dgm:spPr/>
      <dgm:t>
        <a:bodyPr/>
        <a:lstStyle/>
        <a:p>
          <a:r>
            <a:rPr lang="en-US"/>
            <a:t>Operating temperature</a:t>
          </a:r>
        </a:p>
      </dgm:t>
    </dgm:pt>
    <dgm:pt modelId="{E84D14F6-33DF-4ADC-AAD6-7E08CB400028}" type="parTrans" cxnId="{79C40738-EB43-420F-AD05-9437C7B8DD6C}">
      <dgm:prSet/>
      <dgm:spPr/>
      <dgm:t>
        <a:bodyPr/>
        <a:lstStyle/>
        <a:p>
          <a:endParaRPr lang="en-US"/>
        </a:p>
      </dgm:t>
    </dgm:pt>
    <dgm:pt modelId="{A9B45AA9-78C6-4CCC-8BC6-F8505F73C47B}" type="sibTrans" cxnId="{79C40738-EB43-420F-AD05-9437C7B8DD6C}">
      <dgm:prSet/>
      <dgm:spPr/>
      <dgm:t>
        <a:bodyPr/>
        <a:lstStyle/>
        <a:p>
          <a:endParaRPr lang="en-US"/>
        </a:p>
      </dgm:t>
    </dgm:pt>
    <dgm:pt modelId="{88525A34-6171-43BC-8902-BB3B3F73B24A}" type="pres">
      <dgm:prSet presAssocID="{CB659DD1-64AE-4676-B890-F16904ED240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E35642F-43F3-4962-A279-F38ECE4C3534}" type="pres">
      <dgm:prSet presAssocID="{2DE5FD71-13B3-40AB-A152-112C98727A98}" presName="hierRoot1" presStyleCnt="0"/>
      <dgm:spPr/>
    </dgm:pt>
    <dgm:pt modelId="{A87C2E5C-112A-469C-B023-3005FA638636}" type="pres">
      <dgm:prSet presAssocID="{2DE5FD71-13B3-40AB-A152-112C98727A98}" presName="composite" presStyleCnt="0"/>
      <dgm:spPr/>
    </dgm:pt>
    <dgm:pt modelId="{E3FBFE32-FF8D-4CCA-A883-35800550EC48}" type="pres">
      <dgm:prSet presAssocID="{2DE5FD71-13B3-40AB-A152-112C98727A98}" presName="background" presStyleLbl="node0" presStyleIdx="0" presStyleCnt="4"/>
      <dgm:spPr/>
    </dgm:pt>
    <dgm:pt modelId="{437426CE-794B-4EB8-BC1E-47C9C1F2E904}" type="pres">
      <dgm:prSet presAssocID="{2DE5FD71-13B3-40AB-A152-112C98727A98}" presName="text" presStyleLbl="fgAcc0" presStyleIdx="0" presStyleCnt="4">
        <dgm:presLayoutVars>
          <dgm:chPref val="3"/>
        </dgm:presLayoutVars>
      </dgm:prSet>
      <dgm:spPr/>
    </dgm:pt>
    <dgm:pt modelId="{9D7039BE-4AA6-4F6A-A8DC-618308951269}" type="pres">
      <dgm:prSet presAssocID="{2DE5FD71-13B3-40AB-A152-112C98727A98}" presName="hierChild2" presStyleCnt="0"/>
      <dgm:spPr/>
    </dgm:pt>
    <dgm:pt modelId="{907B58AC-4188-444D-94D7-7550EDDE7425}" type="pres">
      <dgm:prSet presAssocID="{673CF937-54B2-43E2-A92C-B469882B1216}" presName="hierRoot1" presStyleCnt="0"/>
      <dgm:spPr/>
    </dgm:pt>
    <dgm:pt modelId="{5B7BC9B1-0F4E-481B-8C74-CE7278CB6F2F}" type="pres">
      <dgm:prSet presAssocID="{673CF937-54B2-43E2-A92C-B469882B1216}" presName="composite" presStyleCnt="0"/>
      <dgm:spPr/>
    </dgm:pt>
    <dgm:pt modelId="{F2A3DCDC-2BDE-46DC-8C18-DFBC86108251}" type="pres">
      <dgm:prSet presAssocID="{673CF937-54B2-43E2-A92C-B469882B1216}" presName="background" presStyleLbl="node0" presStyleIdx="1" presStyleCnt="4"/>
      <dgm:spPr/>
    </dgm:pt>
    <dgm:pt modelId="{A0CEFC9C-D3D1-434B-9659-68644C096EE3}" type="pres">
      <dgm:prSet presAssocID="{673CF937-54B2-43E2-A92C-B469882B1216}" presName="text" presStyleLbl="fgAcc0" presStyleIdx="1" presStyleCnt="4">
        <dgm:presLayoutVars>
          <dgm:chPref val="3"/>
        </dgm:presLayoutVars>
      </dgm:prSet>
      <dgm:spPr/>
    </dgm:pt>
    <dgm:pt modelId="{0B20F247-DE2B-4226-827B-C26E96474EDB}" type="pres">
      <dgm:prSet presAssocID="{673CF937-54B2-43E2-A92C-B469882B1216}" presName="hierChild2" presStyleCnt="0"/>
      <dgm:spPr/>
    </dgm:pt>
    <dgm:pt modelId="{471444C9-A15E-4A7E-B780-E9606117AB27}" type="pres">
      <dgm:prSet presAssocID="{90B1C9BC-AA7A-47EA-B4FF-3D1A1187DD32}" presName="hierRoot1" presStyleCnt="0"/>
      <dgm:spPr/>
    </dgm:pt>
    <dgm:pt modelId="{BC3965EB-6852-4588-8EE8-9D1F998CEB06}" type="pres">
      <dgm:prSet presAssocID="{90B1C9BC-AA7A-47EA-B4FF-3D1A1187DD32}" presName="composite" presStyleCnt="0"/>
      <dgm:spPr/>
    </dgm:pt>
    <dgm:pt modelId="{C687065C-0592-4F50-9E5D-B02CBB0A2319}" type="pres">
      <dgm:prSet presAssocID="{90B1C9BC-AA7A-47EA-B4FF-3D1A1187DD32}" presName="background" presStyleLbl="node0" presStyleIdx="2" presStyleCnt="4"/>
      <dgm:spPr/>
    </dgm:pt>
    <dgm:pt modelId="{C6B7E73A-92E3-46BD-9469-C51B5AF81263}" type="pres">
      <dgm:prSet presAssocID="{90B1C9BC-AA7A-47EA-B4FF-3D1A1187DD32}" presName="text" presStyleLbl="fgAcc0" presStyleIdx="2" presStyleCnt="4">
        <dgm:presLayoutVars>
          <dgm:chPref val="3"/>
        </dgm:presLayoutVars>
      </dgm:prSet>
      <dgm:spPr/>
    </dgm:pt>
    <dgm:pt modelId="{CE840AB2-D576-486B-BC47-1B24F13838E5}" type="pres">
      <dgm:prSet presAssocID="{90B1C9BC-AA7A-47EA-B4FF-3D1A1187DD32}" presName="hierChild2" presStyleCnt="0"/>
      <dgm:spPr/>
    </dgm:pt>
    <dgm:pt modelId="{CC886C50-4705-4AA7-AE9A-573518F1F708}" type="pres">
      <dgm:prSet presAssocID="{70A134FB-71BB-4172-85F7-AEB8980CF413}" presName="hierRoot1" presStyleCnt="0"/>
      <dgm:spPr/>
    </dgm:pt>
    <dgm:pt modelId="{4860B007-6BBF-42BC-9EA9-7480BA010015}" type="pres">
      <dgm:prSet presAssocID="{70A134FB-71BB-4172-85F7-AEB8980CF413}" presName="composite" presStyleCnt="0"/>
      <dgm:spPr/>
    </dgm:pt>
    <dgm:pt modelId="{21D7E8AE-B305-4560-9E87-33C85AC7F416}" type="pres">
      <dgm:prSet presAssocID="{70A134FB-71BB-4172-85F7-AEB8980CF413}" presName="background" presStyleLbl="node0" presStyleIdx="3" presStyleCnt="4"/>
      <dgm:spPr/>
    </dgm:pt>
    <dgm:pt modelId="{7EE2EBC2-B3AA-4C3E-8C09-B45E3D279E43}" type="pres">
      <dgm:prSet presAssocID="{70A134FB-71BB-4172-85F7-AEB8980CF413}" presName="text" presStyleLbl="fgAcc0" presStyleIdx="3" presStyleCnt="4">
        <dgm:presLayoutVars>
          <dgm:chPref val="3"/>
        </dgm:presLayoutVars>
      </dgm:prSet>
      <dgm:spPr/>
    </dgm:pt>
    <dgm:pt modelId="{03C0267A-3F71-47AF-9331-ACD9C7E73C42}" type="pres">
      <dgm:prSet presAssocID="{70A134FB-71BB-4172-85F7-AEB8980CF413}" presName="hierChild2" presStyleCnt="0"/>
      <dgm:spPr/>
    </dgm:pt>
  </dgm:ptLst>
  <dgm:cxnLst>
    <dgm:cxn modelId="{39E66F08-2A8F-47D9-AB0E-C61F5AAB3EC7}" type="presOf" srcId="{2DE5FD71-13B3-40AB-A152-112C98727A98}" destId="{437426CE-794B-4EB8-BC1E-47C9C1F2E904}" srcOrd="0" destOrd="0" presId="urn:microsoft.com/office/officeart/2005/8/layout/hierarchy1"/>
    <dgm:cxn modelId="{CF85E508-EBA2-4102-AF95-EFFA47073D2F}" srcId="{CB659DD1-64AE-4676-B890-F16904ED240D}" destId="{2DE5FD71-13B3-40AB-A152-112C98727A98}" srcOrd="0" destOrd="0" parTransId="{FEB06807-6212-40AF-9ADA-1CAA8563D0A1}" sibTransId="{31EDF1FE-7684-411E-B221-C3E69D19ED08}"/>
    <dgm:cxn modelId="{79C40738-EB43-420F-AD05-9437C7B8DD6C}" srcId="{CB659DD1-64AE-4676-B890-F16904ED240D}" destId="{70A134FB-71BB-4172-85F7-AEB8980CF413}" srcOrd="3" destOrd="0" parTransId="{E84D14F6-33DF-4ADC-AAD6-7E08CB400028}" sibTransId="{A9B45AA9-78C6-4CCC-8BC6-F8505F73C47B}"/>
    <dgm:cxn modelId="{E5D6BA60-5459-4392-9840-480676C86E18}" type="presOf" srcId="{70A134FB-71BB-4172-85F7-AEB8980CF413}" destId="{7EE2EBC2-B3AA-4C3E-8C09-B45E3D279E43}" srcOrd="0" destOrd="0" presId="urn:microsoft.com/office/officeart/2005/8/layout/hierarchy1"/>
    <dgm:cxn modelId="{F05C55A2-0D0C-4E84-B73A-EB258E7C8C5C}" srcId="{CB659DD1-64AE-4676-B890-F16904ED240D}" destId="{90B1C9BC-AA7A-47EA-B4FF-3D1A1187DD32}" srcOrd="2" destOrd="0" parTransId="{C0B7EB4D-6037-4785-8F72-CA6904789A4F}" sibTransId="{A2FAB6C6-B384-4ACE-8886-94434413AEE8}"/>
    <dgm:cxn modelId="{96D635B8-CD2E-4695-80D0-DC58244F602F}" type="presOf" srcId="{90B1C9BC-AA7A-47EA-B4FF-3D1A1187DD32}" destId="{C6B7E73A-92E3-46BD-9469-C51B5AF81263}" srcOrd="0" destOrd="0" presId="urn:microsoft.com/office/officeart/2005/8/layout/hierarchy1"/>
    <dgm:cxn modelId="{6DA765D6-E170-4820-9436-40149915F47B}" type="presOf" srcId="{673CF937-54B2-43E2-A92C-B469882B1216}" destId="{A0CEFC9C-D3D1-434B-9659-68644C096EE3}" srcOrd="0" destOrd="0" presId="urn:microsoft.com/office/officeart/2005/8/layout/hierarchy1"/>
    <dgm:cxn modelId="{43B467E9-8838-45DA-9E16-72D13D6A7D8A}" type="presOf" srcId="{CB659DD1-64AE-4676-B890-F16904ED240D}" destId="{88525A34-6171-43BC-8902-BB3B3F73B24A}" srcOrd="0" destOrd="0" presId="urn:microsoft.com/office/officeart/2005/8/layout/hierarchy1"/>
    <dgm:cxn modelId="{444A17EF-3706-4C84-8A01-8632A1EC31B6}" srcId="{CB659DD1-64AE-4676-B890-F16904ED240D}" destId="{673CF937-54B2-43E2-A92C-B469882B1216}" srcOrd="1" destOrd="0" parTransId="{04181207-5974-4D77-A66B-A5A63581D416}" sibTransId="{61D118AC-B9D0-499B-AC15-5AD945784B6E}"/>
    <dgm:cxn modelId="{164B4728-A41F-4317-BC1B-1980BA65D1D7}" type="presParOf" srcId="{88525A34-6171-43BC-8902-BB3B3F73B24A}" destId="{CE35642F-43F3-4962-A279-F38ECE4C3534}" srcOrd="0" destOrd="0" presId="urn:microsoft.com/office/officeart/2005/8/layout/hierarchy1"/>
    <dgm:cxn modelId="{B5E7C3C6-D646-456A-9F04-7F4F6C51C113}" type="presParOf" srcId="{CE35642F-43F3-4962-A279-F38ECE4C3534}" destId="{A87C2E5C-112A-469C-B023-3005FA638636}" srcOrd="0" destOrd="0" presId="urn:microsoft.com/office/officeart/2005/8/layout/hierarchy1"/>
    <dgm:cxn modelId="{E5B6692F-B1AE-4A12-AB66-46C915E83409}" type="presParOf" srcId="{A87C2E5C-112A-469C-B023-3005FA638636}" destId="{E3FBFE32-FF8D-4CCA-A883-35800550EC48}" srcOrd="0" destOrd="0" presId="urn:microsoft.com/office/officeart/2005/8/layout/hierarchy1"/>
    <dgm:cxn modelId="{AB1D3F40-0D46-42B8-A621-58AB3D71F72C}" type="presParOf" srcId="{A87C2E5C-112A-469C-B023-3005FA638636}" destId="{437426CE-794B-4EB8-BC1E-47C9C1F2E904}" srcOrd="1" destOrd="0" presId="urn:microsoft.com/office/officeart/2005/8/layout/hierarchy1"/>
    <dgm:cxn modelId="{83CAF0E0-4987-40F6-A2AA-46933926FFDE}" type="presParOf" srcId="{CE35642F-43F3-4962-A279-F38ECE4C3534}" destId="{9D7039BE-4AA6-4F6A-A8DC-618308951269}" srcOrd="1" destOrd="0" presId="urn:microsoft.com/office/officeart/2005/8/layout/hierarchy1"/>
    <dgm:cxn modelId="{4629F21C-1DB8-4C91-811B-8E63ECE094FA}" type="presParOf" srcId="{88525A34-6171-43BC-8902-BB3B3F73B24A}" destId="{907B58AC-4188-444D-94D7-7550EDDE7425}" srcOrd="1" destOrd="0" presId="urn:microsoft.com/office/officeart/2005/8/layout/hierarchy1"/>
    <dgm:cxn modelId="{86259668-F06B-423B-8336-5D2FEE883DE8}" type="presParOf" srcId="{907B58AC-4188-444D-94D7-7550EDDE7425}" destId="{5B7BC9B1-0F4E-481B-8C74-CE7278CB6F2F}" srcOrd="0" destOrd="0" presId="urn:microsoft.com/office/officeart/2005/8/layout/hierarchy1"/>
    <dgm:cxn modelId="{3C5B8395-95DA-4874-B664-B5522158CFCA}" type="presParOf" srcId="{5B7BC9B1-0F4E-481B-8C74-CE7278CB6F2F}" destId="{F2A3DCDC-2BDE-46DC-8C18-DFBC86108251}" srcOrd="0" destOrd="0" presId="urn:microsoft.com/office/officeart/2005/8/layout/hierarchy1"/>
    <dgm:cxn modelId="{A9C7B020-39A0-4DE3-84AD-0F1CA40111E6}" type="presParOf" srcId="{5B7BC9B1-0F4E-481B-8C74-CE7278CB6F2F}" destId="{A0CEFC9C-D3D1-434B-9659-68644C096EE3}" srcOrd="1" destOrd="0" presId="urn:microsoft.com/office/officeart/2005/8/layout/hierarchy1"/>
    <dgm:cxn modelId="{DD361514-8FBD-4392-B7C4-FBBD299E9DCA}" type="presParOf" srcId="{907B58AC-4188-444D-94D7-7550EDDE7425}" destId="{0B20F247-DE2B-4226-827B-C26E96474EDB}" srcOrd="1" destOrd="0" presId="urn:microsoft.com/office/officeart/2005/8/layout/hierarchy1"/>
    <dgm:cxn modelId="{34773B05-4166-4DFA-BB39-EDF9EBFC1E13}" type="presParOf" srcId="{88525A34-6171-43BC-8902-BB3B3F73B24A}" destId="{471444C9-A15E-4A7E-B780-E9606117AB27}" srcOrd="2" destOrd="0" presId="urn:microsoft.com/office/officeart/2005/8/layout/hierarchy1"/>
    <dgm:cxn modelId="{FD641E36-8718-4B63-9FB1-495C993C09B3}" type="presParOf" srcId="{471444C9-A15E-4A7E-B780-E9606117AB27}" destId="{BC3965EB-6852-4588-8EE8-9D1F998CEB06}" srcOrd="0" destOrd="0" presId="urn:microsoft.com/office/officeart/2005/8/layout/hierarchy1"/>
    <dgm:cxn modelId="{9103D444-DEAF-406F-BACD-1169E4275806}" type="presParOf" srcId="{BC3965EB-6852-4588-8EE8-9D1F998CEB06}" destId="{C687065C-0592-4F50-9E5D-B02CBB0A2319}" srcOrd="0" destOrd="0" presId="urn:microsoft.com/office/officeart/2005/8/layout/hierarchy1"/>
    <dgm:cxn modelId="{FA33C4C8-417B-41E1-9886-0FAAA2C35AE7}" type="presParOf" srcId="{BC3965EB-6852-4588-8EE8-9D1F998CEB06}" destId="{C6B7E73A-92E3-46BD-9469-C51B5AF81263}" srcOrd="1" destOrd="0" presId="urn:microsoft.com/office/officeart/2005/8/layout/hierarchy1"/>
    <dgm:cxn modelId="{4901ACCE-E879-495C-B560-7C7F69909D44}" type="presParOf" srcId="{471444C9-A15E-4A7E-B780-E9606117AB27}" destId="{CE840AB2-D576-486B-BC47-1B24F13838E5}" srcOrd="1" destOrd="0" presId="urn:microsoft.com/office/officeart/2005/8/layout/hierarchy1"/>
    <dgm:cxn modelId="{82037FE5-A99C-49FE-8413-CC1A79A8AD34}" type="presParOf" srcId="{88525A34-6171-43BC-8902-BB3B3F73B24A}" destId="{CC886C50-4705-4AA7-AE9A-573518F1F708}" srcOrd="3" destOrd="0" presId="urn:microsoft.com/office/officeart/2005/8/layout/hierarchy1"/>
    <dgm:cxn modelId="{8DA12D8B-1311-41A6-A964-DA035B1118AF}" type="presParOf" srcId="{CC886C50-4705-4AA7-AE9A-573518F1F708}" destId="{4860B007-6BBF-42BC-9EA9-7480BA010015}" srcOrd="0" destOrd="0" presId="urn:microsoft.com/office/officeart/2005/8/layout/hierarchy1"/>
    <dgm:cxn modelId="{F69D8F08-ABAB-4B62-BBA0-C2D47B69A1A6}" type="presParOf" srcId="{4860B007-6BBF-42BC-9EA9-7480BA010015}" destId="{21D7E8AE-B305-4560-9E87-33C85AC7F416}" srcOrd="0" destOrd="0" presId="urn:microsoft.com/office/officeart/2005/8/layout/hierarchy1"/>
    <dgm:cxn modelId="{07097699-94CC-4D90-BD33-122E5A197BF4}" type="presParOf" srcId="{4860B007-6BBF-42BC-9EA9-7480BA010015}" destId="{7EE2EBC2-B3AA-4C3E-8C09-B45E3D279E43}" srcOrd="1" destOrd="0" presId="urn:microsoft.com/office/officeart/2005/8/layout/hierarchy1"/>
    <dgm:cxn modelId="{E2C1E524-47E5-4C7D-98EF-C43BDC31B443}" type="presParOf" srcId="{CC886C50-4705-4AA7-AE9A-573518F1F708}" destId="{03C0267A-3F71-47AF-9331-ACD9C7E73C4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5437634-934F-4A91-907F-3B40E2DE7BB6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D9A26748-E9AC-4013-8529-57EB3C46DDAF}">
      <dgm:prSet/>
      <dgm:spPr/>
      <dgm:t>
        <a:bodyPr/>
        <a:lstStyle/>
        <a:p>
          <a:r>
            <a:rPr lang="en-US"/>
            <a:t>To explore ML algorithms for the development of Small-signal modelling</a:t>
          </a:r>
        </a:p>
      </dgm:t>
    </dgm:pt>
    <dgm:pt modelId="{0D280330-ED3B-408D-934B-395B16075DD1}" type="parTrans" cxnId="{2E33C579-B905-4882-BB86-1BF8BBED1C30}">
      <dgm:prSet/>
      <dgm:spPr/>
      <dgm:t>
        <a:bodyPr/>
        <a:lstStyle/>
        <a:p>
          <a:endParaRPr lang="en-US"/>
        </a:p>
      </dgm:t>
    </dgm:pt>
    <dgm:pt modelId="{99D1793E-4398-4FF6-B939-63C19B51B661}" type="sibTrans" cxnId="{2E33C579-B905-4882-BB86-1BF8BBED1C30}">
      <dgm:prSet/>
      <dgm:spPr/>
      <dgm:t>
        <a:bodyPr/>
        <a:lstStyle/>
        <a:p>
          <a:endParaRPr lang="en-US"/>
        </a:p>
      </dgm:t>
    </dgm:pt>
    <dgm:pt modelId="{44839BD9-B8FB-4B7A-93B1-FB10292BE5E9}">
      <dgm:prSet/>
      <dgm:spPr/>
      <dgm:t>
        <a:bodyPr/>
        <a:lstStyle/>
        <a:p>
          <a:r>
            <a:rPr lang="en-US"/>
            <a:t>To develop ANN, SVR, GPR, DT, RFs and Boosting based models </a:t>
          </a:r>
        </a:p>
      </dgm:t>
    </dgm:pt>
    <dgm:pt modelId="{1BC5AFC8-74C0-4156-AFD8-F274AE52A77E}" type="parTrans" cxnId="{1313987D-EEB3-4F03-812F-AF82FBA80365}">
      <dgm:prSet/>
      <dgm:spPr/>
      <dgm:t>
        <a:bodyPr/>
        <a:lstStyle/>
        <a:p>
          <a:endParaRPr lang="en-US"/>
        </a:p>
      </dgm:t>
    </dgm:pt>
    <dgm:pt modelId="{02437F97-9FC5-464E-877B-152C6FF8D58F}" type="sibTrans" cxnId="{1313987D-EEB3-4F03-812F-AF82FBA80365}">
      <dgm:prSet/>
      <dgm:spPr/>
      <dgm:t>
        <a:bodyPr/>
        <a:lstStyle/>
        <a:p>
          <a:endParaRPr lang="en-US"/>
        </a:p>
      </dgm:t>
    </dgm:pt>
    <dgm:pt modelId="{C2D59C1A-3982-4925-9A61-4B4F7042E781}">
      <dgm:prSet/>
      <dgm:spPr/>
      <dgm:t>
        <a:bodyPr/>
        <a:lstStyle/>
        <a:p>
          <a:r>
            <a:rPr lang="en-US"/>
            <a:t>To develop ANN models based on Keras, Scikit-learn and PyTorch libraries</a:t>
          </a:r>
        </a:p>
      </dgm:t>
    </dgm:pt>
    <dgm:pt modelId="{202E0407-2330-4240-A586-0DFDCD61A79B}" type="parTrans" cxnId="{AD52AC8A-05ED-4C41-A4AE-F2D63A35FCDE}">
      <dgm:prSet/>
      <dgm:spPr/>
      <dgm:t>
        <a:bodyPr/>
        <a:lstStyle/>
        <a:p>
          <a:endParaRPr lang="en-US"/>
        </a:p>
      </dgm:t>
    </dgm:pt>
    <dgm:pt modelId="{C54C488D-F025-4FAB-AC84-05953425942F}" type="sibTrans" cxnId="{AD52AC8A-05ED-4C41-A4AE-F2D63A35FCDE}">
      <dgm:prSet/>
      <dgm:spPr/>
      <dgm:t>
        <a:bodyPr/>
        <a:lstStyle/>
        <a:p>
          <a:endParaRPr lang="en-US"/>
        </a:p>
      </dgm:t>
    </dgm:pt>
    <dgm:pt modelId="{37620054-2D53-4A50-AA5B-3351FD4F3D26}">
      <dgm:prSet/>
      <dgm:spPr/>
      <dgm:t>
        <a:bodyPr/>
        <a:lstStyle/>
        <a:p>
          <a:r>
            <a:rPr lang="en-US"/>
            <a:t>To find the optimal architecture of all the developed models</a:t>
          </a:r>
        </a:p>
      </dgm:t>
    </dgm:pt>
    <dgm:pt modelId="{B7E594B5-32A4-4C82-B6B9-1CD050ABD8AF}" type="parTrans" cxnId="{E7B1B77C-1147-4588-A65C-39D2C38CC7BD}">
      <dgm:prSet/>
      <dgm:spPr/>
      <dgm:t>
        <a:bodyPr/>
        <a:lstStyle/>
        <a:p>
          <a:endParaRPr lang="en-US"/>
        </a:p>
      </dgm:t>
    </dgm:pt>
    <dgm:pt modelId="{C4F20F2F-8543-4DC8-A404-87B6FE15F2FF}" type="sibTrans" cxnId="{E7B1B77C-1147-4588-A65C-39D2C38CC7BD}">
      <dgm:prSet/>
      <dgm:spPr/>
      <dgm:t>
        <a:bodyPr/>
        <a:lstStyle/>
        <a:p>
          <a:endParaRPr lang="en-US"/>
        </a:p>
      </dgm:t>
    </dgm:pt>
    <dgm:pt modelId="{33F1F8B6-4A7A-4526-96CC-5944F9802F05}">
      <dgm:prSet/>
      <dgm:spPr/>
      <dgm:t>
        <a:bodyPr/>
        <a:lstStyle/>
        <a:p>
          <a:r>
            <a:rPr lang="en-US"/>
            <a:t>To compare the models based on MSE, MAE, R</a:t>
          </a:r>
          <a:r>
            <a:rPr lang="en-US" baseline="30000"/>
            <a:t>2</a:t>
          </a:r>
          <a:r>
            <a:rPr lang="en-US"/>
            <a:t> and simulation curves</a:t>
          </a:r>
        </a:p>
      </dgm:t>
    </dgm:pt>
    <dgm:pt modelId="{4154ED31-24A0-4EED-9C46-1D982E9E3091}" type="parTrans" cxnId="{C83EAC4C-E446-4162-89C2-F8DE01097756}">
      <dgm:prSet/>
      <dgm:spPr/>
      <dgm:t>
        <a:bodyPr/>
        <a:lstStyle/>
        <a:p>
          <a:endParaRPr lang="en-US"/>
        </a:p>
      </dgm:t>
    </dgm:pt>
    <dgm:pt modelId="{CAE56531-CC4E-4B79-993F-82E16F2DB2FA}" type="sibTrans" cxnId="{C83EAC4C-E446-4162-89C2-F8DE01097756}">
      <dgm:prSet/>
      <dgm:spPr/>
      <dgm:t>
        <a:bodyPr/>
        <a:lstStyle/>
        <a:p>
          <a:endParaRPr lang="en-US"/>
        </a:p>
      </dgm:t>
    </dgm:pt>
    <dgm:pt modelId="{9DB02EB2-6AB9-4415-A374-6A6C0787FB46}">
      <dgm:prSet/>
      <dgm:spPr/>
      <dgm:t>
        <a:bodyPr/>
        <a:lstStyle/>
        <a:p>
          <a:r>
            <a:rPr lang="en-US"/>
            <a:t>Finally, elucidate and discuss the overall comparison</a:t>
          </a:r>
        </a:p>
      </dgm:t>
    </dgm:pt>
    <dgm:pt modelId="{ED2A6FE3-0EF2-478D-8A1A-643DBD071F33}" type="parTrans" cxnId="{6AC26682-CB1C-4277-9FF9-6AD953088803}">
      <dgm:prSet/>
      <dgm:spPr/>
      <dgm:t>
        <a:bodyPr/>
        <a:lstStyle/>
        <a:p>
          <a:endParaRPr lang="en-US"/>
        </a:p>
      </dgm:t>
    </dgm:pt>
    <dgm:pt modelId="{6EDAEF0D-9B47-49B5-8635-E8E7EA3B50A5}" type="sibTrans" cxnId="{6AC26682-CB1C-4277-9FF9-6AD953088803}">
      <dgm:prSet/>
      <dgm:spPr/>
      <dgm:t>
        <a:bodyPr/>
        <a:lstStyle/>
        <a:p>
          <a:endParaRPr lang="en-US"/>
        </a:p>
      </dgm:t>
    </dgm:pt>
    <dgm:pt modelId="{FFCD2EEA-47D1-49D4-9772-B1DECBD8ECC7}" type="pres">
      <dgm:prSet presAssocID="{25437634-934F-4A91-907F-3B40E2DE7BB6}" presName="root" presStyleCnt="0">
        <dgm:presLayoutVars>
          <dgm:dir/>
          <dgm:resizeHandles val="exact"/>
        </dgm:presLayoutVars>
      </dgm:prSet>
      <dgm:spPr/>
    </dgm:pt>
    <dgm:pt modelId="{E38931EC-55EA-4339-815E-1EF8AA2A913C}" type="pres">
      <dgm:prSet presAssocID="{D9A26748-E9AC-4013-8529-57EB3C46DDAF}" presName="compNode" presStyleCnt="0"/>
      <dgm:spPr/>
    </dgm:pt>
    <dgm:pt modelId="{621C5621-5559-4189-BF16-06D7A5D45515}" type="pres">
      <dgm:prSet presAssocID="{D9A26748-E9AC-4013-8529-57EB3C46DDAF}" presName="bgRect" presStyleLbl="bgShp" presStyleIdx="0" presStyleCnt="6"/>
      <dgm:spPr/>
    </dgm:pt>
    <dgm:pt modelId="{3DF06EB8-7E95-43FA-A875-460C15D599D9}" type="pres">
      <dgm:prSet presAssocID="{D9A26748-E9AC-4013-8529-57EB3C46DDAF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Лабиринт"/>
        </a:ext>
      </dgm:extLst>
    </dgm:pt>
    <dgm:pt modelId="{BBD45F03-BEC2-458C-965E-F2858F1EE80C}" type="pres">
      <dgm:prSet presAssocID="{D9A26748-E9AC-4013-8529-57EB3C46DDAF}" presName="spaceRect" presStyleCnt="0"/>
      <dgm:spPr/>
    </dgm:pt>
    <dgm:pt modelId="{20E5AE7A-6CCC-4982-B9E8-8D018192B76D}" type="pres">
      <dgm:prSet presAssocID="{D9A26748-E9AC-4013-8529-57EB3C46DDAF}" presName="parTx" presStyleLbl="revTx" presStyleIdx="0" presStyleCnt="6">
        <dgm:presLayoutVars>
          <dgm:chMax val="0"/>
          <dgm:chPref val="0"/>
        </dgm:presLayoutVars>
      </dgm:prSet>
      <dgm:spPr/>
    </dgm:pt>
    <dgm:pt modelId="{D7A307F3-E023-40F9-9941-F683C6D2D446}" type="pres">
      <dgm:prSet presAssocID="{99D1793E-4398-4FF6-B939-63C19B51B661}" presName="sibTrans" presStyleCnt="0"/>
      <dgm:spPr/>
    </dgm:pt>
    <dgm:pt modelId="{B32457C1-314B-425F-A195-427E6489BA94}" type="pres">
      <dgm:prSet presAssocID="{44839BD9-B8FB-4B7A-93B1-FB10292BE5E9}" presName="compNode" presStyleCnt="0"/>
      <dgm:spPr/>
    </dgm:pt>
    <dgm:pt modelId="{40F696B7-C4BA-4401-9BA3-2AC488EFE46A}" type="pres">
      <dgm:prSet presAssocID="{44839BD9-B8FB-4B7A-93B1-FB10292BE5E9}" presName="bgRect" presStyleLbl="bgShp" presStyleIdx="1" presStyleCnt="6"/>
      <dgm:spPr/>
    </dgm:pt>
    <dgm:pt modelId="{5C79DC99-C40C-4D89-A531-ACFEFD0F17F9}" type="pres">
      <dgm:prSet presAssocID="{44839BD9-B8FB-4B7A-93B1-FB10292BE5E9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Блок-схема"/>
        </a:ext>
      </dgm:extLst>
    </dgm:pt>
    <dgm:pt modelId="{867DA64D-D77C-460B-A7C0-450FD9A00568}" type="pres">
      <dgm:prSet presAssocID="{44839BD9-B8FB-4B7A-93B1-FB10292BE5E9}" presName="spaceRect" presStyleCnt="0"/>
      <dgm:spPr/>
    </dgm:pt>
    <dgm:pt modelId="{F5FFC6C3-474C-430B-8C80-2948D3311048}" type="pres">
      <dgm:prSet presAssocID="{44839BD9-B8FB-4B7A-93B1-FB10292BE5E9}" presName="parTx" presStyleLbl="revTx" presStyleIdx="1" presStyleCnt="6">
        <dgm:presLayoutVars>
          <dgm:chMax val="0"/>
          <dgm:chPref val="0"/>
        </dgm:presLayoutVars>
      </dgm:prSet>
      <dgm:spPr/>
    </dgm:pt>
    <dgm:pt modelId="{86124CED-5DC7-4839-A6E9-6A4D76DE2022}" type="pres">
      <dgm:prSet presAssocID="{02437F97-9FC5-464E-877B-152C6FF8D58F}" presName="sibTrans" presStyleCnt="0"/>
      <dgm:spPr/>
    </dgm:pt>
    <dgm:pt modelId="{11F77098-80A4-4035-A114-53022011A4D1}" type="pres">
      <dgm:prSet presAssocID="{C2D59C1A-3982-4925-9A61-4B4F7042E781}" presName="compNode" presStyleCnt="0"/>
      <dgm:spPr/>
    </dgm:pt>
    <dgm:pt modelId="{F25EDAB7-8957-4D7F-8CA9-68D11428B76B}" type="pres">
      <dgm:prSet presAssocID="{C2D59C1A-3982-4925-9A61-4B4F7042E781}" presName="bgRect" presStyleLbl="bgShp" presStyleIdx="2" presStyleCnt="6"/>
      <dgm:spPr/>
    </dgm:pt>
    <dgm:pt modelId="{44D94792-F7FC-4951-B755-ABFA51DAC9B7}" type="pres">
      <dgm:prSet presAssocID="{C2D59C1A-3982-4925-9A61-4B4F7042E781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Книги"/>
        </a:ext>
      </dgm:extLst>
    </dgm:pt>
    <dgm:pt modelId="{362BB55E-A1AF-4796-AB3D-A336BD6E9CEC}" type="pres">
      <dgm:prSet presAssocID="{C2D59C1A-3982-4925-9A61-4B4F7042E781}" presName="spaceRect" presStyleCnt="0"/>
      <dgm:spPr/>
    </dgm:pt>
    <dgm:pt modelId="{438B8DB7-28D5-40E1-97C3-B387E8B3B7A0}" type="pres">
      <dgm:prSet presAssocID="{C2D59C1A-3982-4925-9A61-4B4F7042E781}" presName="parTx" presStyleLbl="revTx" presStyleIdx="2" presStyleCnt="6">
        <dgm:presLayoutVars>
          <dgm:chMax val="0"/>
          <dgm:chPref val="0"/>
        </dgm:presLayoutVars>
      </dgm:prSet>
      <dgm:spPr/>
    </dgm:pt>
    <dgm:pt modelId="{C241FA99-503F-4975-9B69-90D1402198DD}" type="pres">
      <dgm:prSet presAssocID="{C54C488D-F025-4FAB-AC84-05953425942F}" presName="sibTrans" presStyleCnt="0"/>
      <dgm:spPr/>
    </dgm:pt>
    <dgm:pt modelId="{E7034C88-5739-476C-8CBC-4CFA940C09DE}" type="pres">
      <dgm:prSet presAssocID="{37620054-2D53-4A50-AA5B-3351FD4F3D26}" presName="compNode" presStyleCnt="0"/>
      <dgm:spPr/>
    </dgm:pt>
    <dgm:pt modelId="{5BB96900-06C0-4267-8F66-5891A5E020B3}" type="pres">
      <dgm:prSet presAssocID="{37620054-2D53-4A50-AA5B-3351FD4F3D26}" presName="bgRect" presStyleLbl="bgShp" presStyleIdx="3" presStyleCnt="6"/>
      <dgm:spPr/>
    </dgm:pt>
    <dgm:pt modelId="{EF713584-51C5-4EEA-9B4A-46A88A860599}" type="pres">
      <dgm:prSet presAssocID="{37620054-2D53-4A50-AA5B-3351FD4F3D26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Шестеренки"/>
        </a:ext>
      </dgm:extLst>
    </dgm:pt>
    <dgm:pt modelId="{64EC4D0F-5656-4D69-B766-11162B3DEE51}" type="pres">
      <dgm:prSet presAssocID="{37620054-2D53-4A50-AA5B-3351FD4F3D26}" presName="spaceRect" presStyleCnt="0"/>
      <dgm:spPr/>
    </dgm:pt>
    <dgm:pt modelId="{9FF7F9EB-70C4-4BAA-9AD2-5E62DF11D96F}" type="pres">
      <dgm:prSet presAssocID="{37620054-2D53-4A50-AA5B-3351FD4F3D26}" presName="parTx" presStyleLbl="revTx" presStyleIdx="3" presStyleCnt="6">
        <dgm:presLayoutVars>
          <dgm:chMax val="0"/>
          <dgm:chPref val="0"/>
        </dgm:presLayoutVars>
      </dgm:prSet>
      <dgm:spPr/>
    </dgm:pt>
    <dgm:pt modelId="{0EC4B16D-FD08-430D-B749-29290F9CE5AC}" type="pres">
      <dgm:prSet presAssocID="{C4F20F2F-8543-4DC8-A404-87B6FE15F2FF}" presName="sibTrans" presStyleCnt="0"/>
      <dgm:spPr/>
    </dgm:pt>
    <dgm:pt modelId="{8BC84209-C82E-400C-836F-D4DEBFEEB573}" type="pres">
      <dgm:prSet presAssocID="{33F1F8B6-4A7A-4526-96CC-5944F9802F05}" presName="compNode" presStyleCnt="0"/>
      <dgm:spPr/>
    </dgm:pt>
    <dgm:pt modelId="{56CBDBA4-7A57-4442-8ECB-C9066C455442}" type="pres">
      <dgm:prSet presAssocID="{33F1F8B6-4A7A-4526-96CC-5944F9802F05}" presName="bgRect" presStyleLbl="bgShp" presStyleIdx="4" presStyleCnt="6"/>
      <dgm:spPr/>
    </dgm:pt>
    <dgm:pt modelId="{08CDEBB4-3415-4963-BD47-73D11F16C69C}" type="pres">
      <dgm:prSet presAssocID="{33F1F8B6-4A7A-4526-96CC-5944F9802F05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Таблица"/>
        </a:ext>
      </dgm:extLst>
    </dgm:pt>
    <dgm:pt modelId="{45B8D6F2-F656-4B93-971B-AA7C907CCF3D}" type="pres">
      <dgm:prSet presAssocID="{33F1F8B6-4A7A-4526-96CC-5944F9802F05}" presName="spaceRect" presStyleCnt="0"/>
      <dgm:spPr/>
    </dgm:pt>
    <dgm:pt modelId="{5FB2BCB5-C1BA-42C4-97C6-7500AE911FE5}" type="pres">
      <dgm:prSet presAssocID="{33F1F8B6-4A7A-4526-96CC-5944F9802F05}" presName="parTx" presStyleLbl="revTx" presStyleIdx="4" presStyleCnt="6">
        <dgm:presLayoutVars>
          <dgm:chMax val="0"/>
          <dgm:chPref val="0"/>
        </dgm:presLayoutVars>
      </dgm:prSet>
      <dgm:spPr/>
    </dgm:pt>
    <dgm:pt modelId="{85615B57-DB16-443A-B40A-BB147FB9FE24}" type="pres">
      <dgm:prSet presAssocID="{CAE56531-CC4E-4B79-993F-82E16F2DB2FA}" presName="sibTrans" presStyleCnt="0"/>
      <dgm:spPr/>
    </dgm:pt>
    <dgm:pt modelId="{F4CABF3A-4895-4537-AE13-7490C075F9A4}" type="pres">
      <dgm:prSet presAssocID="{9DB02EB2-6AB9-4415-A374-6A6C0787FB46}" presName="compNode" presStyleCnt="0"/>
      <dgm:spPr/>
    </dgm:pt>
    <dgm:pt modelId="{20E46D4B-8390-41B0-95B9-690BD871C917}" type="pres">
      <dgm:prSet presAssocID="{9DB02EB2-6AB9-4415-A374-6A6C0787FB46}" presName="bgRect" presStyleLbl="bgShp" presStyleIdx="5" presStyleCnt="6"/>
      <dgm:spPr/>
    </dgm:pt>
    <dgm:pt modelId="{CC75335D-5D73-491C-ADA7-BCF598410740}" type="pres">
      <dgm:prSet presAssocID="{9DB02EB2-6AB9-4415-A374-6A6C0787FB46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enn Diagram"/>
        </a:ext>
      </dgm:extLst>
    </dgm:pt>
    <dgm:pt modelId="{927F1495-03B3-4266-AA5F-FB76D5D18813}" type="pres">
      <dgm:prSet presAssocID="{9DB02EB2-6AB9-4415-A374-6A6C0787FB46}" presName="spaceRect" presStyleCnt="0"/>
      <dgm:spPr/>
    </dgm:pt>
    <dgm:pt modelId="{0F082E77-748D-4414-BF6C-B28B8B4EAACA}" type="pres">
      <dgm:prSet presAssocID="{9DB02EB2-6AB9-4415-A374-6A6C0787FB46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315A6916-0AD1-4667-A135-7B0AF6E1E831}" type="presOf" srcId="{9DB02EB2-6AB9-4415-A374-6A6C0787FB46}" destId="{0F082E77-748D-4414-BF6C-B28B8B4EAACA}" srcOrd="0" destOrd="0" presId="urn:microsoft.com/office/officeart/2018/2/layout/IconVerticalSolidList"/>
    <dgm:cxn modelId="{0A50104A-F44C-4DF5-A511-B1BE4F634433}" type="presOf" srcId="{37620054-2D53-4A50-AA5B-3351FD4F3D26}" destId="{9FF7F9EB-70C4-4BAA-9AD2-5E62DF11D96F}" srcOrd="0" destOrd="0" presId="urn:microsoft.com/office/officeart/2018/2/layout/IconVerticalSolidList"/>
    <dgm:cxn modelId="{C83EAC4C-E446-4162-89C2-F8DE01097756}" srcId="{25437634-934F-4A91-907F-3B40E2DE7BB6}" destId="{33F1F8B6-4A7A-4526-96CC-5944F9802F05}" srcOrd="4" destOrd="0" parTransId="{4154ED31-24A0-4EED-9C46-1D982E9E3091}" sibTransId="{CAE56531-CC4E-4B79-993F-82E16F2DB2FA}"/>
    <dgm:cxn modelId="{51AB8854-2A82-43BD-8E19-C5A4DB8B3F01}" type="presOf" srcId="{25437634-934F-4A91-907F-3B40E2DE7BB6}" destId="{FFCD2EEA-47D1-49D4-9772-B1DECBD8ECC7}" srcOrd="0" destOrd="0" presId="urn:microsoft.com/office/officeart/2018/2/layout/IconVerticalSolidList"/>
    <dgm:cxn modelId="{2E33C579-B905-4882-BB86-1BF8BBED1C30}" srcId="{25437634-934F-4A91-907F-3B40E2DE7BB6}" destId="{D9A26748-E9AC-4013-8529-57EB3C46DDAF}" srcOrd="0" destOrd="0" parTransId="{0D280330-ED3B-408D-934B-395B16075DD1}" sibTransId="{99D1793E-4398-4FF6-B939-63C19B51B661}"/>
    <dgm:cxn modelId="{E7B1B77C-1147-4588-A65C-39D2C38CC7BD}" srcId="{25437634-934F-4A91-907F-3B40E2DE7BB6}" destId="{37620054-2D53-4A50-AA5B-3351FD4F3D26}" srcOrd="3" destOrd="0" parTransId="{B7E594B5-32A4-4C82-B6B9-1CD050ABD8AF}" sibTransId="{C4F20F2F-8543-4DC8-A404-87B6FE15F2FF}"/>
    <dgm:cxn modelId="{1313987D-EEB3-4F03-812F-AF82FBA80365}" srcId="{25437634-934F-4A91-907F-3B40E2DE7BB6}" destId="{44839BD9-B8FB-4B7A-93B1-FB10292BE5E9}" srcOrd="1" destOrd="0" parTransId="{1BC5AFC8-74C0-4156-AFD8-F274AE52A77E}" sibTransId="{02437F97-9FC5-464E-877B-152C6FF8D58F}"/>
    <dgm:cxn modelId="{6AC26682-CB1C-4277-9FF9-6AD953088803}" srcId="{25437634-934F-4A91-907F-3B40E2DE7BB6}" destId="{9DB02EB2-6AB9-4415-A374-6A6C0787FB46}" srcOrd="5" destOrd="0" parTransId="{ED2A6FE3-0EF2-478D-8A1A-643DBD071F33}" sibTransId="{6EDAEF0D-9B47-49B5-8635-E8E7EA3B50A5}"/>
    <dgm:cxn modelId="{AD52AC8A-05ED-4C41-A4AE-F2D63A35FCDE}" srcId="{25437634-934F-4A91-907F-3B40E2DE7BB6}" destId="{C2D59C1A-3982-4925-9A61-4B4F7042E781}" srcOrd="2" destOrd="0" parTransId="{202E0407-2330-4240-A586-0DFDCD61A79B}" sibTransId="{C54C488D-F025-4FAB-AC84-05953425942F}"/>
    <dgm:cxn modelId="{59EBF4AA-666B-4003-8EB4-2E09CCA642D7}" type="presOf" srcId="{44839BD9-B8FB-4B7A-93B1-FB10292BE5E9}" destId="{F5FFC6C3-474C-430B-8C80-2948D3311048}" srcOrd="0" destOrd="0" presId="urn:microsoft.com/office/officeart/2018/2/layout/IconVerticalSolidList"/>
    <dgm:cxn modelId="{F0FDE0F4-3CB8-4874-B4FA-0CE33C3A3ADA}" type="presOf" srcId="{33F1F8B6-4A7A-4526-96CC-5944F9802F05}" destId="{5FB2BCB5-C1BA-42C4-97C6-7500AE911FE5}" srcOrd="0" destOrd="0" presId="urn:microsoft.com/office/officeart/2018/2/layout/IconVerticalSolidList"/>
    <dgm:cxn modelId="{CD3493F7-A73B-4F30-A0D5-EBF31FF3FE60}" type="presOf" srcId="{D9A26748-E9AC-4013-8529-57EB3C46DDAF}" destId="{20E5AE7A-6CCC-4982-B9E8-8D018192B76D}" srcOrd="0" destOrd="0" presId="urn:microsoft.com/office/officeart/2018/2/layout/IconVerticalSolidList"/>
    <dgm:cxn modelId="{AE89D2F9-80E4-4392-BAD0-D3EDCA860225}" type="presOf" srcId="{C2D59C1A-3982-4925-9A61-4B4F7042E781}" destId="{438B8DB7-28D5-40E1-97C3-B387E8B3B7A0}" srcOrd="0" destOrd="0" presId="urn:microsoft.com/office/officeart/2018/2/layout/IconVerticalSolidList"/>
    <dgm:cxn modelId="{81A9734A-59D4-4D85-8E84-0EDC941A0E75}" type="presParOf" srcId="{FFCD2EEA-47D1-49D4-9772-B1DECBD8ECC7}" destId="{E38931EC-55EA-4339-815E-1EF8AA2A913C}" srcOrd="0" destOrd="0" presId="urn:microsoft.com/office/officeart/2018/2/layout/IconVerticalSolidList"/>
    <dgm:cxn modelId="{DB825DDB-F93A-41EF-905F-4EBBC7EDCF01}" type="presParOf" srcId="{E38931EC-55EA-4339-815E-1EF8AA2A913C}" destId="{621C5621-5559-4189-BF16-06D7A5D45515}" srcOrd="0" destOrd="0" presId="urn:microsoft.com/office/officeart/2018/2/layout/IconVerticalSolidList"/>
    <dgm:cxn modelId="{3C020412-364A-48A4-8FF6-AD32A6BAB58A}" type="presParOf" srcId="{E38931EC-55EA-4339-815E-1EF8AA2A913C}" destId="{3DF06EB8-7E95-43FA-A875-460C15D599D9}" srcOrd="1" destOrd="0" presId="urn:microsoft.com/office/officeart/2018/2/layout/IconVerticalSolidList"/>
    <dgm:cxn modelId="{7CD5B6FC-21D4-4C31-BA88-F9F573A5119B}" type="presParOf" srcId="{E38931EC-55EA-4339-815E-1EF8AA2A913C}" destId="{BBD45F03-BEC2-458C-965E-F2858F1EE80C}" srcOrd="2" destOrd="0" presId="urn:microsoft.com/office/officeart/2018/2/layout/IconVerticalSolidList"/>
    <dgm:cxn modelId="{3F0781B9-4CA3-41CB-9574-FA48A407FC9F}" type="presParOf" srcId="{E38931EC-55EA-4339-815E-1EF8AA2A913C}" destId="{20E5AE7A-6CCC-4982-B9E8-8D018192B76D}" srcOrd="3" destOrd="0" presId="urn:microsoft.com/office/officeart/2018/2/layout/IconVerticalSolidList"/>
    <dgm:cxn modelId="{69CB7BEE-EC64-4D9B-8B1D-70CBD66B1DE2}" type="presParOf" srcId="{FFCD2EEA-47D1-49D4-9772-B1DECBD8ECC7}" destId="{D7A307F3-E023-40F9-9941-F683C6D2D446}" srcOrd="1" destOrd="0" presId="urn:microsoft.com/office/officeart/2018/2/layout/IconVerticalSolidList"/>
    <dgm:cxn modelId="{B11BBA30-9735-4514-8A68-D6D09220E5F6}" type="presParOf" srcId="{FFCD2EEA-47D1-49D4-9772-B1DECBD8ECC7}" destId="{B32457C1-314B-425F-A195-427E6489BA94}" srcOrd="2" destOrd="0" presId="urn:microsoft.com/office/officeart/2018/2/layout/IconVerticalSolidList"/>
    <dgm:cxn modelId="{A98A3E0A-28CC-48DD-88B2-34AC1724B3B2}" type="presParOf" srcId="{B32457C1-314B-425F-A195-427E6489BA94}" destId="{40F696B7-C4BA-4401-9BA3-2AC488EFE46A}" srcOrd="0" destOrd="0" presId="urn:microsoft.com/office/officeart/2018/2/layout/IconVerticalSolidList"/>
    <dgm:cxn modelId="{AC970791-5B4B-4894-94C3-241E7081CDEA}" type="presParOf" srcId="{B32457C1-314B-425F-A195-427E6489BA94}" destId="{5C79DC99-C40C-4D89-A531-ACFEFD0F17F9}" srcOrd="1" destOrd="0" presId="urn:microsoft.com/office/officeart/2018/2/layout/IconVerticalSolidList"/>
    <dgm:cxn modelId="{A7D30474-44FE-4B6C-AF09-FC5A28B8C8EA}" type="presParOf" srcId="{B32457C1-314B-425F-A195-427E6489BA94}" destId="{867DA64D-D77C-460B-A7C0-450FD9A00568}" srcOrd="2" destOrd="0" presId="urn:microsoft.com/office/officeart/2018/2/layout/IconVerticalSolidList"/>
    <dgm:cxn modelId="{08047934-0B8B-4550-A222-7E4BEA8AD2F1}" type="presParOf" srcId="{B32457C1-314B-425F-A195-427E6489BA94}" destId="{F5FFC6C3-474C-430B-8C80-2948D3311048}" srcOrd="3" destOrd="0" presId="urn:microsoft.com/office/officeart/2018/2/layout/IconVerticalSolidList"/>
    <dgm:cxn modelId="{C6564628-8EFE-43F7-8ACD-27E03EB6AB8B}" type="presParOf" srcId="{FFCD2EEA-47D1-49D4-9772-B1DECBD8ECC7}" destId="{86124CED-5DC7-4839-A6E9-6A4D76DE2022}" srcOrd="3" destOrd="0" presId="urn:microsoft.com/office/officeart/2018/2/layout/IconVerticalSolidList"/>
    <dgm:cxn modelId="{66271205-440A-43F1-9A00-22A977393762}" type="presParOf" srcId="{FFCD2EEA-47D1-49D4-9772-B1DECBD8ECC7}" destId="{11F77098-80A4-4035-A114-53022011A4D1}" srcOrd="4" destOrd="0" presId="urn:microsoft.com/office/officeart/2018/2/layout/IconVerticalSolidList"/>
    <dgm:cxn modelId="{4D31CD37-CBF8-4C15-91D8-7FF317F858EF}" type="presParOf" srcId="{11F77098-80A4-4035-A114-53022011A4D1}" destId="{F25EDAB7-8957-4D7F-8CA9-68D11428B76B}" srcOrd="0" destOrd="0" presId="urn:microsoft.com/office/officeart/2018/2/layout/IconVerticalSolidList"/>
    <dgm:cxn modelId="{3BC1015E-4048-4D0B-814F-683ABCEDC571}" type="presParOf" srcId="{11F77098-80A4-4035-A114-53022011A4D1}" destId="{44D94792-F7FC-4951-B755-ABFA51DAC9B7}" srcOrd="1" destOrd="0" presId="urn:microsoft.com/office/officeart/2018/2/layout/IconVerticalSolidList"/>
    <dgm:cxn modelId="{8C06DBD1-D35C-46A7-BC37-8E71BCE53A54}" type="presParOf" srcId="{11F77098-80A4-4035-A114-53022011A4D1}" destId="{362BB55E-A1AF-4796-AB3D-A336BD6E9CEC}" srcOrd="2" destOrd="0" presId="urn:microsoft.com/office/officeart/2018/2/layout/IconVerticalSolidList"/>
    <dgm:cxn modelId="{1BEB4186-A630-4D2E-9009-6B6DE2DA8021}" type="presParOf" srcId="{11F77098-80A4-4035-A114-53022011A4D1}" destId="{438B8DB7-28D5-40E1-97C3-B387E8B3B7A0}" srcOrd="3" destOrd="0" presId="urn:microsoft.com/office/officeart/2018/2/layout/IconVerticalSolidList"/>
    <dgm:cxn modelId="{0F1E264B-67E2-4C52-B7F3-41A48B2F4933}" type="presParOf" srcId="{FFCD2EEA-47D1-49D4-9772-B1DECBD8ECC7}" destId="{C241FA99-503F-4975-9B69-90D1402198DD}" srcOrd="5" destOrd="0" presId="urn:microsoft.com/office/officeart/2018/2/layout/IconVerticalSolidList"/>
    <dgm:cxn modelId="{4CF3EF30-6B26-4ADB-9F97-B0D88108D2F1}" type="presParOf" srcId="{FFCD2EEA-47D1-49D4-9772-B1DECBD8ECC7}" destId="{E7034C88-5739-476C-8CBC-4CFA940C09DE}" srcOrd="6" destOrd="0" presId="urn:microsoft.com/office/officeart/2018/2/layout/IconVerticalSolidList"/>
    <dgm:cxn modelId="{53A73FBC-CD20-417B-86B4-032961598E55}" type="presParOf" srcId="{E7034C88-5739-476C-8CBC-4CFA940C09DE}" destId="{5BB96900-06C0-4267-8F66-5891A5E020B3}" srcOrd="0" destOrd="0" presId="urn:microsoft.com/office/officeart/2018/2/layout/IconVerticalSolidList"/>
    <dgm:cxn modelId="{C122D1B0-BDFC-481D-947B-05918DEEABC7}" type="presParOf" srcId="{E7034C88-5739-476C-8CBC-4CFA940C09DE}" destId="{EF713584-51C5-4EEA-9B4A-46A88A860599}" srcOrd="1" destOrd="0" presId="urn:microsoft.com/office/officeart/2018/2/layout/IconVerticalSolidList"/>
    <dgm:cxn modelId="{6B08E7B7-55D4-4FD3-B7C8-81950B3DF0F6}" type="presParOf" srcId="{E7034C88-5739-476C-8CBC-4CFA940C09DE}" destId="{64EC4D0F-5656-4D69-B766-11162B3DEE51}" srcOrd="2" destOrd="0" presId="urn:microsoft.com/office/officeart/2018/2/layout/IconVerticalSolidList"/>
    <dgm:cxn modelId="{3BEDC16E-72A7-41D2-A8CC-9BED6798D957}" type="presParOf" srcId="{E7034C88-5739-476C-8CBC-4CFA940C09DE}" destId="{9FF7F9EB-70C4-4BAA-9AD2-5E62DF11D96F}" srcOrd="3" destOrd="0" presId="urn:microsoft.com/office/officeart/2018/2/layout/IconVerticalSolidList"/>
    <dgm:cxn modelId="{B6B96188-321D-488F-9C37-BBD943A251EB}" type="presParOf" srcId="{FFCD2EEA-47D1-49D4-9772-B1DECBD8ECC7}" destId="{0EC4B16D-FD08-430D-B749-29290F9CE5AC}" srcOrd="7" destOrd="0" presId="urn:microsoft.com/office/officeart/2018/2/layout/IconVerticalSolidList"/>
    <dgm:cxn modelId="{72388C33-E1A9-4A08-9345-E33E55132B19}" type="presParOf" srcId="{FFCD2EEA-47D1-49D4-9772-B1DECBD8ECC7}" destId="{8BC84209-C82E-400C-836F-D4DEBFEEB573}" srcOrd="8" destOrd="0" presId="urn:microsoft.com/office/officeart/2018/2/layout/IconVerticalSolidList"/>
    <dgm:cxn modelId="{8E155F5E-9C36-4854-81DA-AB55AD512D84}" type="presParOf" srcId="{8BC84209-C82E-400C-836F-D4DEBFEEB573}" destId="{56CBDBA4-7A57-4442-8ECB-C9066C455442}" srcOrd="0" destOrd="0" presId="urn:microsoft.com/office/officeart/2018/2/layout/IconVerticalSolidList"/>
    <dgm:cxn modelId="{D76EE004-291C-43F8-A417-DF9D8BB5579F}" type="presParOf" srcId="{8BC84209-C82E-400C-836F-D4DEBFEEB573}" destId="{08CDEBB4-3415-4963-BD47-73D11F16C69C}" srcOrd="1" destOrd="0" presId="urn:microsoft.com/office/officeart/2018/2/layout/IconVerticalSolidList"/>
    <dgm:cxn modelId="{DFEF8F40-B2C0-4843-91CE-2DAFA6F704C3}" type="presParOf" srcId="{8BC84209-C82E-400C-836F-D4DEBFEEB573}" destId="{45B8D6F2-F656-4B93-971B-AA7C907CCF3D}" srcOrd="2" destOrd="0" presId="urn:microsoft.com/office/officeart/2018/2/layout/IconVerticalSolidList"/>
    <dgm:cxn modelId="{C4E84BF6-EF2E-4DAE-A310-315BAECCD8B1}" type="presParOf" srcId="{8BC84209-C82E-400C-836F-D4DEBFEEB573}" destId="{5FB2BCB5-C1BA-42C4-97C6-7500AE911FE5}" srcOrd="3" destOrd="0" presId="urn:microsoft.com/office/officeart/2018/2/layout/IconVerticalSolidList"/>
    <dgm:cxn modelId="{1FAD1161-A6D2-40B4-A5BA-5E0B288934A6}" type="presParOf" srcId="{FFCD2EEA-47D1-49D4-9772-B1DECBD8ECC7}" destId="{85615B57-DB16-443A-B40A-BB147FB9FE24}" srcOrd="9" destOrd="0" presId="urn:microsoft.com/office/officeart/2018/2/layout/IconVerticalSolidList"/>
    <dgm:cxn modelId="{B387233E-DB45-4E20-ADA3-481BD25415B1}" type="presParOf" srcId="{FFCD2EEA-47D1-49D4-9772-B1DECBD8ECC7}" destId="{F4CABF3A-4895-4537-AE13-7490C075F9A4}" srcOrd="10" destOrd="0" presId="urn:microsoft.com/office/officeart/2018/2/layout/IconVerticalSolidList"/>
    <dgm:cxn modelId="{19AC1BA1-52BD-4542-9CBF-DB039D79176B}" type="presParOf" srcId="{F4CABF3A-4895-4537-AE13-7490C075F9A4}" destId="{20E46D4B-8390-41B0-95B9-690BD871C917}" srcOrd="0" destOrd="0" presId="urn:microsoft.com/office/officeart/2018/2/layout/IconVerticalSolidList"/>
    <dgm:cxn modelId="{B2AD15CF-1E69-4DD2-ABBA-FDD98DE11396}" type="presParOf" srcId="{F4CABF3A-4895-4537-AE13-7490C075F9A4}" destId="{CC75335D-5D73-491C-ADA7-BCF598410740}" srcOrd="1" destOrd="0" presId="urn:microsoft.com/office/officeart/2018/2/layout/IconVerticalSolidList"/>
    <dgm:cxn modelId="{D1980363-BAFD-4010-BF31-A1210CFA1AEC}" type="presParOf" srcId="{F4CABF3A-4895-4537-AE13-7490C075F9A4}" destId="{927F1495-03B3-4266-AA5F-FB76D5D18813}" srcOrd="2" destOrd="0" presId="urn:microsoft.com/office/officeart/2018/2/layout/IconVerticalSolidList"/>
    <dgm:cxn modelId="{72E272D8-3950-4947-8553-4B8C8C366E18}" type="presParOf" srcId="{F4CABF3A-4895-4537-AE13-7490C075F9A4}" destId="{0F082E77-748D-4414-BF6C-B28B8B4EAAC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A8524A5-8C8E-4904-A292-DE51C549E739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72DF974B-1D70-4944-B646-2DFCB1EE76C0}">
      <dgm:prSet/>
      <dgm:spPr/>
      <dgm:t>
        <a:bodyPr/>
        <a:lstStyle/>
        <a:p>
          <a:r>
            <a:rPr lang="en-US"/>
            <a:t>Splitting the dataset into training and testing sets</a:t>
          </a:r>
        </a:p>
      </dgm:t>
    </dgm:pt>
    <dgm:pt modelId="{DA3DA84E-7F56-4236-AB50-5032310319D8}" type="parTrans" cxnId="{F058A5C9-7094-4D68-9774-69C243AC3689}">
      <dgm:prSet/>
      <dgm:spPr/>
      <dgm:t>
        <a:bodyPr/>
        <a:lstStyle/>
        <a:p>
          <a:endParaRPr lang="en-US"/>
        </a:p>
      </dgm:t>
    </dgm:pt>
    <dgm:pt modelId="{35A163D5-22C9-4E71-BBCB-19BBF77114E4}" type="sibTrans" cxnId="{F058A5C9-7094-4D68-9774-69C243AC3689}">
      <dgm:prSet/>
      <dgm:spPr/>
      <dgm:t>
        <a:bodyPr/>
        <a:lstStyle/>
        <a:p>
          <a:endParaRPr lang="en-US"/>
        </a:p>
      </dgm:t>
    </dgm:pt>
    <dgm:pt modelId="{F0139760-2D0A-4DBB-80D5-22AE910CDE08}">
      <dgm:prSet/>
      <dgm:spPr/>
      <dgm:t>
        <a:bodyPr/>
        <a:lstStyle/>
        <a:p>
          <a:r>
            <a:rPr lang="en-US"/>
            <a:t>Checking for missing data</a:t>
          </a:r>
        </a:p>
      </dgm:t>
    </dgm:pt>
    <dgm:pt modelId="{BA2EA026-5608-4203-9341-B41E72C09BD7}" type="parTrans" cxnId="{646B2CE2-91E0-4A61-98FE-C8866960483E}">
      <dgm:prSet/>
      <dgm:spPr/>
      <dgm:t>
        <a:bodyPr/>
        <a:lstStyle/>
        <a:p>
          <a:endParaRPr lang="en-US"/>
        </a:p>
      </dgm:t>
    </dgm:pt>
    <dgm:pt modelId="{61BC55B5-6CD8-43EB-BF49-6DE71D033F1A}" type="sibTrans" cxnId="{646B2CE2-91E0-4A61-98FE-C8866960483E}">
      <dgm:prSet/>
      <dgm:spPr/>
      <dgm:t>
        <a:bodyPr/>
        <a:lstStyle/>
        <a:p>
          <a:endParaRPr lang="en-US"/>
        </a:p>
      </dgm:t>
    </dgm:pt>
    <dgm:pt modelId="{B37D9B77-C3E5-47B9-B0CA-4F007D3A5490}">
      <dgm:prSet/>
      <dgm:spPr/>
      <dgm:t>
        <a:bodyPr/>
        <a:lstStyle/>
        <a:p>
          <a:r>
            <a:rPr lang="en-US"/>
            <a:t>Feature scaling</a:t>
          </a:r>
        </a:p>
      </dgm:t>
    </dgm:pt>
    <dgm:pt modelId="{187D4838-3EFA-4CE5-AC00-66B0281AD533}" type="parTrans" cxnId="{C6B6DCBA-7666-48D2-AA98-A45F91AE3534}">
      <dgm:prSet/>
      <dgm:spPr/>
      <dgm:t>
        <a:bodyPr/>
        <a:lstStyle/>
        <a:p>
          <a:endParaRPr lang="en-US"/>
        </a:p>
      </dgm:t>
    </dgm:pt>
    <dgm:pt modelId="{64FB3683-DF0E-46E3-BB71-0C4DE2CBB4D1}" type="sibTrans" cxnId="{C6B6DCBA-7666-48D2-AA98-A45F91AE3534}">
      <dgm:prSet/>
      <dgm:spPr/>
      <dgm:t>
        <a:bodyPr/>
        <a:lstStyle/>
        <a:p>
          <a:endParaRPr lang="en-US"/>
        </a:p>
      </dgm:t>
    </dgm:pt>
    <dgm:pt modelId="{AC29BB43-108E-4038-9A1E-2B023A4E9D41}" type="pres">
      <dgm:prSet presAssocID="{EA8524A5-8C8E-4904-A292-DE51C549E739}" presName="linear" presStyleCnt="0">
        <dgm:presLayoutVars>
          <dgm:dir/>
          <dgm:animLvl val="lvl"/>
          <dgm:resizeHandles val="exact"/>
        </dgm:presLayoutVars>
      </dgm:prSet>
      <dgm:spPr/>
    </dgm:pt>
    <dgm:pt modelId="{86724CEF-4E62-4531-9A5D-CEB69235726F}" type="pres">
      <dgm:prSet presAssocID="{72DF974B-1D70-4944-B646-2DFCB1EE76C0}" presName="parentLin" presStyleCnt="0"/>
      <dgm:spPr/>
    </dgm:pt>
    <dgm:pt modelId="{B730EBBE-15B0-4865-AD4E-CCA5A357973C}" type="pres">
      <dgm:prSet presAssocID="{72DF974B-1D70-4944-B646-2DFCB1EE76C0}" presName="parentLeftMargin" presStyleLbl="node1" presStyleIdx="0" presStyleCnt="3"/>
      <dgm:spPr/>
    </dgm:pt>
    <dgm:pt modelId="{32C21DA0-C830-40F4-9F32-E917B8B76078}" type="pres">
      <dgm:prSet presAssocID="{72DF974B-1D70-4944-B646-2DFCB1EE76C0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7B3B550B-D2C6-4E00-B931-48C754AF5625}" type="pres">
      <dgm:prSet presAssocID="{72DF974B-1D70-4944-B646-2DFCB1EE76C0}" presName="negativeSpace" presStyleCnt="0"/>
      <dgm:spPr/>
    </dgm:pt>
    <dgm:pt modelId="{739797D0-96FA-4930-B64F-BBE21A492A55}" type="pres">
      <dgm:prSet presAssocID="{72DF974B-1D70-4944-B646-2DFCB1EE76C0}" presName="childText" presStyleLbl="conFgAcc1" presStyleIdx="0" presStyleCnt="3">
        <dgm:presLayoutVars>
          <dgm:bulletEnabled val="1"/>
        </dgm:presLayoutVars>
      </dgm:prSet>
      <dgm:spPr/>
    </dgm:pt>
    <dgm:pt modelId="{A1E1A7E9-4B2D-4CB8-8D46-78E63D372594}" type="pres">
      <dgm:prSet presAssocID="{35A163D5-22C9-4E71-BBCB-19BBF77114E4}" presName="spaceBetweenRectangles" presStyleCnt="0"/>
      <dgm:spPr/>
    </dgm:pt>
    <dgm:pt modelId="{461952A0-8A50-4FC9-89BE-FA874A38A666}" type="pres">
      <dgm:prSet presAssocID="{F0139760-2D0A-4DBB-80D5-22AE910CDE08}" presName="parentLin" presStyleCnt="0"/>
      <dgm:spPr/>
    </dgm:pt>
    <dgm:pt modelId="{1CCE5B2C-C155-4699-B273-FD6ACA260B55}" type="pres">
      <dgm:prSet presAssocID="{F0139760-2D0A-4DBB-80D5-22AE910CDE08}" presName="parentLeftMargin" presStyleLbl="node1" presStyleIdx="0" presStyleCnt="3"/>
      <dgm:spPr/>
    </dgm:pt>
    <dgm:pt modelId="{0EEFBC4E-223F-4DCE-BE73-42C85870B7C2}" type="pres">
      <dgm:prSet presAssocID="{F0139760-2D0A-4DBB-80D5-22AE910CDE08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597361E-664E-43D7-ACC9-BED2CC41ED41}" type="pres">
      <dgm:prSet presAssocID="{F0139760-2D0A-4DBB-80D5-22AE910CDE08}" presName="negativeSpace" presStyleCnt="0"/>
      <dgm:spPr/>
    </dgm:pt>
    <dgm:pt modelId="{00C95B54-9F6A-4619-957D-9B8D7F70B94A}" type="pres">
      <dgm:prSet presAssocID="{F0139760-2D0A-4DBB-80D5-22AE910CDE08}" presName="childText" presStyleLbl="conFgAcc1" presStyleIdx="1" presStyleCnt="3">
        <dgm:presLayoutVars>
          <dgm:bulletEnabled val="1"/>
        </dgm:presLayoutVars>
      </dgm:prSet>
      <dgm:spPr/>
    </dgm:pt>
    <dgm:pt modelId="{7225AA1C-0834-4857-8956-BAFE2F1947B0}" type="pres">
      <dgm:prSet presAssocID="{61BC55B5-6CD8-43EB-BF49-6DE71D033F1A}" presName="spaceBetweenRectangles" presStyleCnt="0"/>
      <dgm:spPr/>
    </dgm:pt>
    <dgm:pt modelId="{F16AAC1F-D045-4482-BF2B-16BD0EE7547B}" type="pres">
      <dgm:prSet presAssocID="{B37D9B77-C3E5-47B9-B0CA-4F007D3A5490}" presName="parentLin" presStyleCnt="0"/>
      <dgm:spPr/>
    </dgm:pt>
    <dgm:pt modelId="{465C57F3-5ADF-4218-9655-7643BE365D80}" type="pres">
      <dgm:prSet presAssocID="{B37D9B77-C3E5-47B9-B0CA-4F007D3A5490}" presName="parentLeftMargin" presStyleLbl="node1" presStyleIdx="1" presStyleCnt="3"/>
      <dgm:spPr/>
    </dgm:pt>
    <dgm:pt modelId="{91E1F889-6AB2-497A-90EC-CEFEB91DE6B1}" type="pres">
      <dgm:prSet presAssocID="{B37D9B77-C3E5-47B9-B0CA-4F007D3A5490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8C1E5E9D-2EEA-4303-A993-2DD782A663C1}" type="pres">
      <dgm:prSet presAssocID="{B37D9B77-C3E5-47B9-B0CA-4F007D3A5490}" presName="negativeSpace" presStyleCnt="0"/>
      <dgm:spPr/>
    </dgm:pt>
    <dgm:pt modelId="{1E8215A7-08A4-4E05-A0C5-8D79446043A2}" type="pres">
      <dgm:prSet presAssocID="{B37D9B77-C3E5-47B9-B0CA-4F007D3A549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CE5790C-226D-49D5-8BF0-5148B1607EB8}" type="presOf" srcId="{EA8524A5-8C8E-4904-A292-DE51C549E739}" destId="{AC29BB43-108E-4038-9A1E-2B023A4E9D41}" srcOrd="0" destOrd="0" presId="urn:microsoft.com/office/officeart/2005/8/layout/list1"/>
    <dgm:cxn modelId="{C0A4E24C-F6E4-4AE3-8AA5-C02A4222DBEA}" type="presOf" srcId="{72DF974B-1D70-4944-B646-2DFCB1EE76C0}" destId="{32C21DA0-C830-40F4-9F32-E917B8B76078}" srcOrd="1" destOrd="0" presId="urn:microsoft.com/office/officeart/2005/8/layout/list1"/>
    <dgm:cxn modelId="{96447258-159E-405C-BC00-AE53C5361514}" type="presOf" srcId="{72DF974B-1D70-4944-B646-2DFCB1EE76C0}" destId="{B730EBBE-15B0-4865-AD4E-CCA5A357973C}" srcOrd="0" destOrd="0" presId="urn:microsoft.com/office/officeart/2005/8/layout/list1"/>
    <dgm:cxn modelId="{5EB85179-0CC6-429D-B0FF-E2312CA6B955}" type="presOf" srcId="{F0139760-2D0A-4DBB-80D5-22AE910CDE08}" destId="{1CCE5B2C-C155-4699-B273-FD6ACA260B55}" srcOrd="0" destOrd="0" presId="urn:microsoft.com/office/officeart/2005/8/layout/list1"/>
    <dgm:cxn modelId="{51F71FA0-67AC-4B9C-8DF6-25E4AC147DAB}" type="presOf" srcId="{B37D9B77-C3E5-47B9-B0CA-4F007D3A5490}" destId="{91E1F889-6AB2-497A-90EC-CEFEB91DE6B1}" srcOrd="1" destOrd="0" presId="urn:microsoft.com/office/officeart/2005/8/layout/list1"/>
    <dgm:cxn modelId="{7EB494B6-3212-4D11-AA4E-E651BFAE74D6}" type="presOf" srcId="{B37D9B77-C3E5-47B9-B0CA-4F007D3A5490}" destId="{465C57F3-5ADF-4218-9655-7643BE365D80}" srcOrd="0" destOrd="0" presId="urn:microsoft.com/office/officeart/2005/8/layout/list1"/>
    <dgm:cxn modelId="{C6B6DCBA-7666-48D2-AA98-A45F91AE3534}" srcId="{EA8524A5-8C8E-4904-A292-DE51C549E739}" destId="{B37D9B77-C3E5-47B9-B0CA-4F007D3A5490}" srcOrd="2" destOrd="0" parTransId="{187D4838-3EFA-4CE5-AC00-66B0281AD533}" sibTransId="{64FB3683-DF0E-46E3-BB71-0C4DE2CBB4D1}"/>
    <dgm:cxn modelId="{F058A5C9-7094-4D68-9774-69C243AC3689}" srcId="{EA8524A5-8C8E-4904-A292-DE51C549E739}" destId="{72DF974B-1D70-4944-B646-2DFCB1EE76C0}" srcOrd="0" destOrd="0" parTransId="{DA3DA84E-7F56-4236-AB50-5032310319D8}" sibTransId="{35A163D5-22C9-4E71-BBCB-19BBF77114E4}"/>
    <dgm:cxn modelId="{33DBA2D9-B42A-46CA-BDF1-3760FC5A63DD}" type="presOf" srcId="{F0139760-2D0A-4DBB-80D5-22AE910CDE08}" destId="{0EEFBC4E-223F-4DCE-BE73-42C85870B7C2}" srcOrd="1" destOrd="0" presId="urn:microsoft.com/office/officeart/2005/8/layout/list1"/>
    <dgm:cxn modelId="{646B2CE2-91E0-4A61-98FE-C8866960483E}" srcId="{EA8524A5-8C8E-4904-A292-DE51C549E739}" destId="{F0139760-2D0A-4DBB-80D5-22AE910CDE08}" srcOrd="1" destOrd="0" parTransId="{BA2EA026-5608-4203-9341-B41E72C09BD7}" sibTransId="{61BC55B5-6CD8-43EB-BF49-6DE71D033F1A}"/>
    <dgm:cxn modelId="{249B3F66-989D-40B6-B528-75C8E6ED4F42}" type="presParOf" srcId="{AC29BB43-108E-4038-9A1E-2B023A4E9D41}" destId="{86724CEF-4E62-4531-9A5D-CEB69235726F}" srcOrd="0" destOrd="0" presId="urn:microsoft.com/office/officeart/2005/8/layout/list1"/>
    <dgm:cxn modelId="{14003CBD-AADC-4B17-82A6-ECDB9BE28746}" type="presParOf" srcId="{86724CEF-4E62-4531-9A5D-CEB69235726F}" destId="{B730EBBE-15B0-4865-AD4E-CCA5A357973C}" srcOrd="0" destOrd="0" presId="urn:microsoft.com/office/officeart/2005/8/layout/list1"/>
    <dgm:cxn modelId="{D2A968D3-2F03-4206-8432-1A7EE739716E}" type="presParOf" srcId="{86724CEF-4E62-4531-9A5D-CEB69235726F}" destId="{32C21DA0-C830-40F4-9F32-E917B8B76078}" srcOrd="1" destOrd="0" presId="urn:microsoft.com/office/officeart/2005/8/layout/list1"/>
    <dgm:cxn modelId="{E596F393-54D4-4C79-8E87-740F56897BBE}" type="presParOf" srcId="{AC29BB43-108E-4038-9A1E-2B023A4E9D41}" destId="{7B3B550B-D2C6-4E00-B931-48C754AF5625}" srcOrd="1" destOrd="0" presId="urn:microsoft.com/office/officeart/2005/8/layout/list1"/>
    <dgm:cxn modelId="{6DF7D743-1590-40B7-A6A7-E02D134B7FA2}" type="presParOf" srcId="{AC29BB43-108E-4038-9A1E-2B023A4E9D41}" destId="{739797D0-96FA-4930-B64F-BBE21A492A55}" srcOrd="2" destOrd="0" presId="urn:microsoft.com/office/officeart/2005/8/layout/list1"/>
    <dgm:cxn modelId="{333F65E4-0ED1-472F-9E57-89076A12B751}" type="presParOf" srcId="{AC29BB43-108E-4038-9A1E-2B023A4E9D41}" destId="{A1E1A7E9-4B2D-4CB8-8D46-78E63D372594}" srcOrd="3" destOrd="0" presId="urn:microsoft.com/office/officeart/2005/8/layout/list1"/>
    <dgm:cxn modelId="{8C89D11D-F758-4556-A85D-DB3E9B3BFE27}" type="presParOf" srcId="{AC29BB43-108E-4038-9A1E-2B023A4E9D41}" destId="{461952A0-8A50-4FC9-89BE-FA874A38A666}" srcOrd="4" destOrd="0" presId="urn:microsoft.com/office/officeart/2005/8/layout/list1"/>
    <dgm:cxn modelId="{0B30E15C-71BE-43DE-BEAE-92F3EAAAC646}" type="presParOf" srcId="{461952A0-8A50-4FC9-89BE-FA874A38A666}" destId="{1CCE5B2C-C155-4699-B273-FD6ACA260B55}" srcOrd="0" destOrd="0" presId="urn:microsoft.com/office/officeart/2005/8/layout/list1"/>
    <dgm:cxn modelId="{1B10831D-FD2C-45DC-99C5-945231ED8449}" type="presParOf" srcId="{461952A0-8A50-4FC9-89BE-FA874A38A666}" destId="{0EEFBC4E-223F-4DCE-BE73-42C85870B7C2}" srcOrd="1" destOrd="0" presId="urn:microsoft.com/office/officeart/2005/8/layout/list1"/>
    <dgm:cxn modelId="{D683C969-00AA-48F6-843A-6F7AB9AE3DF4}" type="presParOf" srcId="{AC29BB43-108E-4038-9A1E-2B023A4E9D41}" destId="{7597361E-664E-43D7-ACC9-BED2CC41ED41}" srcOrd="5" destOrd="0" presId="urn:microsoft.com/office/officeart/2005/8/layout/list1"/>
    <dgm:cxn modelId="{1C8E2728-9767-4D12-ADAE-C7DA9ED4D30B}" type="presParOf" srcId="{AC29BB43-108E-4038-9A1E-2B023A4E9D41}" destId="{00C95B54-9F6A-4619-957D-9B8D7F70B94A}" srcOrd="6" destOrd="0" presId="urn:microsoft.com/office/officeart/2005/8/layout/list1"/>
    <dgm:cxn modelId="{F6C1F9DA-FD6A-47B5-8852-27E2491978A0}" type="presParOf" srcId="{AC29BB43-108E-4038-9A1E-2B023A4E9D41}" destId="{7225AA1C-0834-4857-8956-BAFE2F1947B0}" srcOrd="7" destOrd="0" presId="urn:microsoft.com/office/officeart/2005/8/layout/list1"/>
    <dgm:cxn modelId="{7F7011D0-9518-420D-BDB4-DF0994EE1035}" type="presParOf" srcId="{AC29BB43-108E-4038-9A1E-2B023A4E9D41}" destId="{F16AAC1F-D045-4482-BF2B-16BD0EE7547B}" srcOrd="8" destOrd="0" presId="urn:microsoft.com/office/officeart/2005/8/layout/list1"/>
    <dgm:cxn modelId="{7FB3662D-A32C-4DA9-9110-8E61576A6E35}" type="presParOf" srcId="{F16AAC1F-D045-4482-BF2B-16BD0EE7547B}" destId="{465C57F3-5ADF-4218-9655-7643BE365D80}" srcOrd="0" destOrd="0" presId="urn:microsoft.com/office/officeart/2005/8/layout/list1"/>
    <dgm:cxn modelId="{50BA5BA8-4C27-4EBA-9AE6-F422B06B42D2}" type="presParOf" srcId="{F16AAC1F-D045-4482-BF2B-16BD0EE7547B}" destId="{91E1F889-6AB2-497A-90EC-CEFEB91DE6B1}" srcOrd="1" destOrd="0" presId="urn:microsoft.com/office/officeart/2005/8/layout/list1"/>
    <dgm:cxn modelId="{96074A84-7E4B-4906-A2AF-5D9F1FAAFEF0}" type="presParOf" srcId="{AC29BB43-108E-4038-9A1E-2B023A4E9D41}" destId="{8C1E5E9D-2EEA-4303-A993-2DD782A663C1}" srcOrd="9" destOrd="0" presId="urn:microsoft.com/office/officeart/2005/8/layout/list1"/>
    <dgm:cxn modelId="{172CA337-B5A9-443A-B38C-8907A7D201EB}" type="presParOf" srcId="{AC29BB43-108E-4038-9A1E-2B023A4E9D41}" destId="{1E8215A7-08A4-4E05-A0C5-8D79446043A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C441E57-F938-4835-8D2F-421BDEF286C3}" type="doc">
      <dgm:prSet loTypeId="urn:microsoft.com/office/officeart/2005/8/layout/chart3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8408798B-9D06-41E4-A9A6-B438C875E359}">
      <dgm:prSet/>
      <dgm:spPr/>
      <dgm:t>
        <a:bodyPr/>
        <a:lstStyle/>
        <a:p>
          <a:r>
            <a:rPr lang="en-US"/>
            <a:t>MAE</a:t>
          </a:r>
        </a:p>
      </dgm:t>
    </dgm:pt>
    <dgm:pt modelId="{94136E82-C26A-4AC8-B9F4-186120C6CBD3}" type="parTrans" cxnId="{CB158483-94D2-4881-BABC-763378AA532C}">
      <dgm:prSet/>
      <dgm:spPr/>
      <dgm:t>
        <a:bodyPr/>
        <a:lstStyle/>
        <a:p>
          <a:endParaRPr lang="en-US"/>
        </a:p>
      </dgm:t>
    </dgm:pt>
    <dgm:pt modelId="{C5F12EC2-036F-433A-930D-8F9ED13E01AA}" type="sibTrans" cxnId="{CB158483-94D2-4881-BABC-763378AA532C}">
      <dgm:prSet/>
      <dgm:spPr/>
      <dgm:t>
        <a:bodyPr/>
        <a:lstStyle/>
        <a:p>
          <a:endParaRPr lang="en-US"/>
        </a:p>
      </dgm:t>
    </dgm:pt>
    <dgm:pt modelId="{845DEA1E-FFA8-4D5D-BDC5-19D693214A6B}">
      <dgm:prSet/>
      <dgm:spPr/>
      <dgm:t>
        <a:bodyPr/>
        <a:lstStyle/>
        <a:p>
          <a:r>
            <a:rPr lang="en-US"/>
            <a:t>MSE</a:t>
          </a:r>
        </a:p>
      </dgm:t>
    </dgm:pt>
    <dgm:pt modelId="{EAAE8B1B-1DC6-4300-8381-39EE6735516B}" type="parTrans" cxnId="{4438AB05-1115-4953-B964-71EF31BBBBB7}">
      <dgm:prSet/>
      <dgm:spPr/>
      <dgm:t>
        <a:bodyPr/>
        <a:lstStyle/>
        <a:p>
          <a:endParaRPr lang="en-US"/>
        </a:p>
      </dgm:t>
    </dgm:pt>
    <dgm:pt modelId="{FA8E9977-D5F9-42FF-A67A-F9B3A4A3E699}" type="sibTrans" cxnId="{4438AB05-1115-4953-B964-71EF31BBBBB7}">
      <dgm:prSet/>
      <dgm:spPr/>
      <dgm:t>
        <a:bodyPr/>
        <a:lstStyle/>
        <a:p>
          <a:endParaRPr lang="en-US"/>
        </a:p>
      </dgm:t>
    </dgm:pt>
    <dgm:pt modelId="{2F0EC5B3-A29D-4203-A1E1-378371EF51A3}">
      <dgm:prSet/>
      <dgm:spPr/>
      <dgm:t>
        <a:bodyPr/>
        <a:lstStyle/>
        <a:p>
          <a:r>
            <a:rPr lang="en-US"/>
            <a:t>R</a:t>
          </a:r>
          <a:r>
            <a:rPr lang="en-US" baseline="30000"/>
            <a:t>2</a:t>
          </a:r>
          <a:endParaRPr lang="en-US"/>
        </a:p>
      </dgm:t>
    </dgm:pt>
    <dgm:pt modelId="{F417E15C-41FE-4681-8871-BDBEA4581147}" type="parTrans" cxnId="{8264A41F-C99C-4783-8A15-799556814322}">
      <dgm:prSet/>
      <dgm:spPr/>
      <dgm:t>
        <a:bodyPr/>
        <a:lstStyle/>
        <a:p>
          <a:endParaRPr lang="en-US"/>
        </a:p>
      </dgm:t>
    </dgm:pt>
    <dgm:pt modelId="{74A122A4-A210-4E8D-B4C3-883CD33A7326}" type="sibTrans" cxnId="{8264A41F-C99C-4783-8A15-799556814322}">
      <dgm:prSet/>
      <dgm:spPr/>
      <dgm:t>
        <a:bodyPr/>
        <a:lstStyle/>
        <a:p>
          <a:endParaRPr lang="en-US"/>
        </a:p>
      </dgm:t>
    </dgm:pt>
    <dgm:pt modelId="{661ADFBD-CABE-49BD-905F-56531979F31B}" type="pres">
      <dgm:prSet presAssocID="{AC441E57-F938-4835-8D2F-421BDEF286C3}" presName="compositeShape" presStyleCnt="0">
        <dgm:presLayoutVars>
          <dgm:chMax val="7"/>
          <dgm:dir/>
          <dgm:resizeHandles val="exact"/>
        </dgm:presLayoutVars>
      </dgm:prSet>
      <dgm:spPr/>
    </dgm:pt>
    <dgm:pt modelId="{C6544769-412D-4E75-A324-96B7D4ED1EBA}" type="pres">
      <dgm:prSet presAssocID="{AC441E57-F938-4835-8D2F-421BDEF286C3}" presName="wedge1" presStyleLbl="node1" presStyleIdx="0" presStyleCnt="3"/>
      <dgm:spPr/>
    </dgm:pt>
    <dgm:pt modelId="{AB3508A5-34BD-4679-A87C-5283957DA49E}" type="pres">
      <dgm:prSet presAssocID="{AC441E57-F938-4835-8D2F-421BDEF286C3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7B1851C1-D096-4198-815C-A57C6B989BCF}" type="pres">
      <dgm:prSet presAssocID="{AC441E57-F938-4835-8D2F-421BDEF286C3}" presName="wedge2" presStyleLbl="node1" presStyleIdx="1" presStyleCnt="3"/>
      <dgm:spPr/>
    </dgm:pt>
    <dgm:pt modelId="{6106BCCE-F8B9-4A94-B846-3F77875F076E}" type="pres">
      <dgm:prSet presAssocID="{AC441E57-F938-4835-8D2F-421BDEF286C3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16B96858-9591-43B3-9FE4-3CDADA4CCC15}" type="pres">
      <dgm:prSet presAssocID="{AC441E57-F938-4835-8D2F-421BDEF286C3}" presName="wedge3" presStyleLbl="node1" presStyleIdx="2" presStyleCnt="3"/>
      <dgm:spPr/>
    </dgm:pt>
    <dgm:pt modelId="{1DF16EC2-16A7-4EEF-837B-177787CFC31F}" type="pres">
      <dgm:prSet presAssocID="{AC441E57-F938-4835-8D2F-421BDEF286C3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8AAAF303-41AF-4A8E-BC19-904574680842}" type="presOf" srcId="{2F0EC5B3-A29D-4203-A1E1-378371EF51A3}" destId="{1DF16EC2-16A7-4EEF-837B-177787CFC31F}" srcOrd="1" destOrd="0" presId="urn:microsoft.com/office/officeart/2005/8/layout/chart3"/>
    <dgm:cxn modelId="{4438AB05-1115-4953-B964-71EF31BBBBB7}" srcId="{AC441E57-F938-4835-8D2F-421BDEF286C3}" destId="{845DEA1E-FFA8-4D5D-BDC5-19D693214A6B}" srcOrd="1" destOrd="0" parTransId="{EAAE8B1B-1DC6-4300-8381-39EE6735516B}" sibTransId="{FA8E9977-D5F9-42FF-A67A-F9B3A4A3E699}"/>
    <dgm:cxn modelId="{8264A41F-C99C-4783-8A15-799556814322}" srcId="{AC441E57-F938-4835-8D2F-421BDEF286C3}" destId="{2F0EC5B3-A29D-4203-A1E1-378371EF51A3}" srcOrd="2" destOrd="0" parTransId="{F417E15C-41FE-4681-8871-BDBEA4581147}" sibTransId="{74A122A4-A210-4E8D-B4C3-883CD33A7326}"/>
    <dgm:cxn modelId="{FFBD5246-1350-4645-A473-5D4C1E6BC0E5}" type="presOf" srcId="{AC441E57-F938-4835-8D2F-421BDEF286C3}" destId="{661ADFBD-CABE-49BD-905F-56531979F31B}" srcOrd="0" destOrd="0" presId="urn:microsoft.com/office/officeart/2005/8/layout/chart3"/>
    <dgm:cxn modelId="{C23E3E50-9E86-4764-9B79-67A377156D6B}" type="presOf" srcId="{845DEA1E-FFA8-4D5D-BDC5-19D693214A6B}" destId="{6106BCCE-F8B9-4A94-B846-3F77875F076E}" srcOrd="1" destOrd="0" presId="urn:microsoft.com/office/officeart/2005/8/layout/chart3"/>
    <dgm:cxn modelId="{CB158483-94D2-4881-BABC-763378AA532C}" srcId="{AC441E57-F938-4835-8D2F-421BDEF286C3}" destId="{8408798B-9D06-41E4-A9A6-B438C875E359}" srcOrd="0" destOrd="0" parTransId="{94136E82-C26A-4AC8-B9F4-186120C6CBD3}" sibTransId="{C5F12EC2-036F-433A-930D-8F9ED13E01AA}"/>
    <dgm:cxn modelId="{7D88EE9B-7C36-48A8-9A36-05C5CE6C759D}" type="presOf" srcId="{845DEA1E-FFA8-4D5D-BDC5-19D693214A6B}" destId="{7B1851C1-D096-4198-815C-A57C6B989BCF}" srcOrd="0" destOrd="0" presId="urn:microsoft.com/office/officeart/2005/8/layout/chart3"/>
    <dgm:cxn modelId="{D0EDCCAD-C89C-4591-8766-908FAAE92B76}" type="presOf" srcId="{2F0EC5B3-A29D-4203-A1E1-378371EF51A3}" destId="{16B96858-9591-43B3-9FE4-3CDADA4CCC15}" srcOrd="0" destOrd="0" presId="urn:microsoft.com/office/officeart/2005/8/layout/chart3"/>
    <dgm:cxn modelId="{28A5CCB4-8191-438A-A83E-AE6047BB3A54}" type="presOf" srcId="{8408798B-9D06-41E4-A9A6-B438C875E359}" destId="{C6544769-412D-4E75-A324-96B7D4ED1EBA}" srcOrd="0" destOrd="0" presId="urn:microsoft.com/office/officeart/2005/8/layout/chart3"/>
    <dgm:cxn modelId="{D14312F0-A7A8-42F7-9D8D-77321AB35708}" type="presOf" srcId="{8408798B-9D06-41E4-A9A6-B438C875E359}" destId="{AB3508A5-34BD-4679-A87C-5283957DA49E}" srcOrd="1" destOrd="0" presId="urn:microsoft.com/office/officeart/2005/8/layout/chart3"/>
    <dgm:cxn modelId="{96FDDE39-0B69-4DE1-B595-535E929F9D00}" type="presParOf" srcId="{661ADFBD-CABE-49BD-905F-56531979F31B}" destId="{C6544769-412D-4E75-A324-96B7D4ED1EBA}" srcOrd="0" destOrd="0" presId="urn:microsoft.com/office/officeart/2005/8/layout/chart3"/>
    <dgm:cxn modelId="{7B3BA227-A2BE-4083-99A9-FEE061AD4202}" type="presParOf" srcId="{661ADFBD-CABE-49BD-905F-56531979F31B}" destId="{AB3508A5-34BD-4679-A87C-5283957DA49E}" srcOrd="1" destOrd="0" presId="urn:microsoft.com/office/officeart/2005/8/layout/chart3"/>
    <dgm:cxn modelId="{CFFF3ED4-AA02-46A1-A0ED-8817B4E37494}" type="presParOf" srcId="{661ADFBD-CABE-49BD-905F-56531979F31B}" destId="{7B1851C1-D096-4198-815C-A57C6B989BCF}" srcOrd="2" destOrd="0" presId="urn:microsoft.com/office/officeart/2005/8/layout/chart3"/>
    <dgm:cxn modelId="{73202026-EDDB-44DA-9D2C-6210BECF1B1F}" type="presParOf" srcId="{661ADFBD-CABE-49BD-905F-56531979F31B}" destId="{6106BCCE-F8B9-4A94-B846-3F77875F076E}" srcOrd="3" destOrd="0" presId="urn:microsoft.com/office/officeart/2005/8/layout/chart3"/>
    <dgm:cxn modelId="{08542CBB-BD7D-49A9-93B3-29E8481699C0}" type="presParOf" srcId="{661ADFBD-CABE-49BD-905F-56531979F31B}" destId="{16B96858-9591-43B3-9FE4-3CDADA4CCC15}" srcOrd="4" destOrd="0" presId="urn:microsoft.com/office/officeart/2005/8/layout/chart3"/>
    <dgm:cxn modelId="{9F0A74BA-640E-4213-B2A4-E60D18B34829}" type="presParOf" srcId="{661ADFBD-CABE-49BD-905F-56531979F31B}" destId="{1DF16EC2-16A7-4EEF-837B-177787CFC31F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42AFAA5-F5DB-48C4-88E4-D129CBEA1317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E6E9400-11E4-4B84-915E-FE3D45CCC27E}">
      <dgm:prSet/>
      <dgm:spPr/>
      <dgm:t>
        <a:bodyPr/>
        <a:lstStyle/>
        <a:p>
          <a:r>
            <a:rPr lang="en-US" dirty="0"/>
            <a:t>We observed that all the tested models have been able to predict well over a wide range of frequency</a:t>
          </a:r>
        </a:p>
      </dgm:t>
    </dgm:pt>
    <dgm:pt modelId="{FD1A98D7-1C18-480E-8E0D-C9BD9012B8EF}" type="parTrans" cxnId="{0F2CD724-9DFF-4785-AED0-79A391DBA1F5}">
      <dgm:prSet/>
      <dgm:spPr/>
      <dgm:t>
        <a:bodyPr/>
        <a:lstStyle/>
        <a:p>
          <a:endParaRPr lang="en-US"/>
        </a:p>
      </dgm:t>
    </dgm:pt>
    <dgm:pt modelId="{71840808-7199-4E7A-A070-F4C50ADE016E}" type="sibTrans" cxnId="{0F2CD724-9DFF-4785-AED0-79A391DBA1F5}">
      <dgm:prSet/>
      <dgm:spPr/>
      <dgm:t>
        <a:bodyPr/>
        <a:lstStyle/>
        <a:p>
          <a:endParaRPr lang="en-US"/>
        </a:p>
      </dgm:t>
    </dgm:pt>
    <dgm:pt modelId="{ED4C1E5C-205E-4309-9A20-BA2FF0CFB9E4}">
      <dgm:prSet/>
      <dgm:spPr/>
      <dgm:t>
        <a:bodyPr/>
        <a:lstStyle/>
        <a:p>
          <a:r>
            <a:rPr lang="en-US" dirty="0"/>
            <a:t>The DT model is the fastest, followed by the Boosting, RF, </a:t>
          </a:r>
          <a:r>
            <a:rPr lang="en-US" dirty="0" err="1"/>
            <a:t>PyTorch</a:t>
          </a:r>
          <a:r>
            <a:rPr lang="en-US" dirty="0"/>
            <a:t> ANN, Scikit-Learn ANN, </a:t>
          </a:r>
          <a:r>
            <a:rPr lang="en-US" dirty="0" err="1"/>
            <a:t>Keras</a:t>
          </a:r>
          <a:r>
            <a:rPr lang="en-US" dirty="0"/>
            <a:t> ANN, SVR, and GPR models. </a:t>
          </a:r>
        </a:p>
      </dgm:t>
    </dgm:pt>
    <dgm:pt modelId="{E45734AB-9E40-4EB0-A13F-39984CE3B89C}" type="parTrans" cxnId="{D2DC5BA3-3E12-4097-8CC2-A1BB91FDAFF4}">
      <dgm:prSet/>
      <dgm:spPr/>
      <dgm:t>
        <a:bodyPr/>
        <a:lstStyle/>
        <a:p>
          <a:endParaRPr lang="en-US"/>
        </a:p>
      </dgm:t>
    </dgm:pt>
    <dgm:pt modelId="{7EF00A5B-8CB8-4AE1-9D36-3BCE578245F0}" type="sibTrans" cxnId="{D2DC5BA3-3E12-4097-8CC2-A1BB91FDAFF4}">
      <dgm:prSet/>
      <dgm:spPr/>
      <dgm:t>
        <a:bodyPr/>
        <a:lstStyle/>
        <a:p>
          <a:endParaRPr lang="en-US"/>
        </a:p>
      </dgm:t>
    </dgm:pt>
    <dgm:pt modelId="{D43D0B92-F103-45F4-B91C-E0628280F148}">
      <dgm:prSet/>
      <dgm:spPr/>
      <dgm:t>
        <a:bodyPr/>
        <a:lstStyle/>
        <a:p>
          <a:r>
            <a:rPr lang="en-US" dirty="0" err="1"/>
            <a:t>Keras's</a:t>
          </a:r>
          <a:r>
            <a:rPr lang="en-US" dirty="0"/>
            <a:t> ANN model was shown to be the most efficient. </a:t>
          </a:r>
        </a:p>
      </dgm:t>
    </dgm:pt>
    <dgm:pt modelId="{005FD153-0164-4F94-97DB-612AD58FE54F}" type="parTrans" cxnId="{E885525B-3121-4C60-B54F-6CD60153D359}">
      <dgm:prSet/>
      <dgm:spPr/>
      <dgm:t>
        <a:bodyPr/>
        <a:lstStyle/>
        <a:p>
          <a:endParaRPr lang="en-US"/>
        </a:p>
      </dgm:t>
    </dgm:pt>
    <dgm:pt modelId="{582D887D-F33C-4718-ABC2-98A94C37778A}" type="sibTrans" cxnId="{E885525B-3121-4C60-B54F-6CD60153D359}">
      <dgm:prSet/>
      <dgm:spPr/>
      <dgm:t>
        <a:bodyPr/>
        <a:lstStyle/>
        <a:p>
          <a:endParaRPr lang="en-US"/>
        </a:p>
      </dgm:t>
    </dgm:pt>
    <dgm:pt modelId="{598F9AB7-080E-41B1-9CB8-31BF204491F5}">
      <dgm:prSet/>
      <dgm:spPr/>
      <dgm:t>
        <a:bodyPr/>
        <a:lstStyle/>
        <a:p>
          <a:r>
            <a:rPr lang="en-US"/>
            <a:t>The proposed models can be integrated into CAD software for analysis and simulation.</a:t>
          </a:r>
        </a:p>
      </dgm:t>
    </dgm:pt>
    <dgm:pt modelId="{A8F3A0A4-2CC2-416B-868B-B9FF0B3E3414}" type="parTrans" cxnId="{B42904BF-CB73-4F6A-9BF9-3F3A2933D6E1}">
      <dgm:prSet/>
      <dgm:spPr/>
      <dgm:t>
        <a:bodyPr/>
        <a:lstStyle/>
        <a:p>
          <a:endParaRPr lang="en-US"/>
        </a:p>
      </dgm:t>
    </dgm:pt>
    <dgm:pt modelId="{3D2A88DC-C610-407D-A77D-EE342273EF2F}" type="sibTrans" cxnId="{B42904BF-CB73-4F6A-9BF9-3F3A2933D6E1}">
      <dgm:prSet/>
      <dgm:spPr/>
      <dgm:t>
        <a:bodyPr/>
        <a:lstStyle/>
        <a:p>
          <a:endParaRPr lang="en-US"/>
        </a:p>
      </dgm:t>
    </dgm:pt>
    <dgm:pt modelId="{AB56090E-83BD-4EB8-85F5-CDA087DF7B24}" type="pres">
      <dgm:prSet presAssocID="{E42AFAA5-F5DB-48C4-88E4-D129CBEA1317}" presName="linear" presStyleCnt="0">
        <dgm:presLayoutVars>
          <dgm:animLvl val="lvl"/>
          <dgm:resizeHandles val="exact"/>
        </dgm:presLayoutVars>
      </dgm:prSet>
      <dgm:spPr/>
    </dgm:pt>
    <dgm:pt modelId="{55C217B0-7578-48E0-BA16-F9E1590731DD}" type="pres">
      <dgm:prSet presAssocID="{1E6E9400-11E4-4B84-915E-FE3D45CCC27E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74CC99EE-C1DF-4C9E-82CA-5D1B76AB8DEC}" type="pres">
      <dgm:prSet presAssocID="{71840808-7199-4E7A-A070-F4C50ADE016E}" presName="spacer" presStyleCnt="0"/>
      <dgm:spPr/>
    </dgm:pt>
    <dgm:pt modelId="{F782B9CB-4E5B-4F37-A923-060CBE247CFF}" type="pres">
      <dgm:prSet presAssocID="{ED4C1E5C-205E-4309-9A20-BA2FF0CFB9E4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0634B4E4-3DFC-4AAA-B15B-C34197DAAA08}" type="pres">
      <dgm:prSet presAssocID="{7EF00A5B-8CB8-4AE1-9D36-3BCE578245F0}" presName="spacer" presStyleCnt="0"/>
      <dgm:spPr/>
    </dgm:pt>
    <dgm:pt modelId="{59764A7C-730E-43D3-8E34-D9270B6EC743}" type="pres">
      <dgm:prSet presAssocID="{D43D0B92-F103-45F4-B91C-E0628280F148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21B89B33-378E-434E-BDC5-7830EF9DD327}" type="pres">
      <dgm:prSet presAssocID="{582D887D-F33C-4718-ABC2-98A94C37778A}" presName="spacer" presStyleCnt="0"/>
      <dgm:spPr/>
    </dgm:pt>
    <dgm:pt modelId="{88252D95-FB04-4FDC-867B-2491F4107EC0}" type="pres">
      <dgm:prSet presAssocID="{598F9AB7-080E-41B1-9CB8-31BF204491F5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0F2CD724-9DFF-4785-AED0-79A391DBA1F5}" srcId="{E42AFAA5-F5DB-48C4-88E4-D129CBEA1317}" destId="{1E6E9400-11E4-4B84-915E-FE3D45CCC27E}" srcOrd="0" destOrd="0" parTransId="{FD1A98D7-1C18-480E-8E0D-C9BD9012B8EF}" sibTransId="{71840808-7199-4E7A-A070-F4C50ADE016E}"/>
    <dgm:cxn modelId="{E61B6F2A-8E12-4BB4-B2E7-4D3332557DCA}" type="presOf" srcId="{598F9AB7-080E-41B1-9CB8-31BF204491F5}" destId="{88252D95-FB04-4FDC-867B-2491F4107EC0}" srcOrd="0" destOrd="0" presId="urn:microsoft.com/office/officeart/2005/8/layout/vList2"/>
    <dgm:cxn modelId="{E885525B-3121-4C60-B54F-6CD60153D359}" srcId="{E42AFAA5-F5DB-48C4-88E4-D129CBEA1317}" destId="{D43D0B92-F103-45F4-B91C-E0628280F148}" srcOrd="2" destOrd="0" parTransId="{005FD153-0164-4F94-97DB-612AD58FE54F}" sibTransId="{582D887D-F33C-4718-ABC2-98A94C37778A}"/>
    <dgm:cxn modelId="{9E345067-D7DF-4A62-82B6-F68E4002C43C}" type="presOf" srcId="{1E6E9400-11E4-4B84-915E-FE3D45CCC27E}" destId="{55C217B0-7578-48E0-BA16-F9E1590731DD}" srcOrd="0" destOrd="0" presId="urn:microsoft.com/office/officeart/2005/8/layout/vList2"/>
    <dgm:cxn modelId="{D7D0BA99-87C2-42E9-9D82-2F304020C0D7}" type="presOf" srcId="{D43D0B92-F103-45F4-B91C-E0628280F148}" destId="{59764A7C-730E-43D3-8E34-D9270B6EC743}" srcOrd="0" destOrd="0" presId="urn:microsoft.com/office/officeart/2005/8/layout/vList2"/>
    <dgm:cxn modelId="{D2DC5BA3-3E12-4097-8CC2-A1BB91FDAFF4}" srcId="{E42AFAA5-F5DB-48C4-88E4-D129CBEA1317}" destId="{ED4C1E5C-205E-4309-9A20-BA2FF0CFB9E4}" srcOrd="1" destOrd="0" parTransId="{E45734AB-9E40-4EB0-A13F-39984CE3B89C}" sibTransId="{7EF00A5B-8CB8-4AE1-9D36-3BCE578245F0}"/>
    <dgm:cxn modelId="{C07CC0B6-058A-45F6-8A42-88E591E26F9E}" type="presOf" srcId="{E42AFAA5-F5DB-48C4-88E4-D129CBEA1317}" destId="{AB56090E-83BD-4EB8-85F5-CDA087DF7B24}" srcOrd="0" destOrd="0" presId="urn:microsoft.com/office/officeart/2005/8/layout/vList2"/>
    <dgm:cxn modelId="{B42904BF-CB73-4F6A-9BF9-3F3A2933D6E1}" srcId="{E42AFAA5-F5DB-48C4-88E4-D129CBEA1317}" destId="{598F9AB7-080E-41B1-9CB8-31BF204491F5}" srcOrd="3" destOrd="0" parTransId="{A8F3A0A4-2CC2-416B-868B-B9FF0B3E3414}" sibTransId="{3D2A88DC-C610-407D-A77D-EE342273EF2F}"/>
    <dgm:cxn modelId="{CAEBF0FD-A911-4685-949C-859DB42FC739}" type="presOf" srcId="{ED4C1E5C-205E-4309-9A20-BA2FF0CFB9E4}" destId="{F782B9CB-4E5B-4F37-A923-060CBE247CFF}" srcOrd="0" destOrd="0" presId="urn:microsoft.com/office/officeart/2005/8/layout/vList2"/>
    <dgm:cxn modelId="{8A04CF31-7F04-46E3-BE25-DDBF9CCD0417}" type="presParOf" srcId="{AB56090E-83BD-4EB8-85F5-CDA087DF7B24}" destId="{55C217B0-7578-48E0-BA16-F9E1590731DD}" srcOrd="0" destOrd="0" presId="urn:microsoft.com/office/officeart/2005/8/layout/vList2"/>
    <dgm:cxn modelId="{9345C613-9F28-48EE-8D4C-017A872D37D6}" type="presParOf" srcId="{AB56090E-83BD-4EB8-85F5-CDA087DF7B24}" destId="{74CC99EE-C1DF-4C9E-82CA-5D1B76AB8DEC}" srcOrd="1" destOrd="0" presId="urn:microsoft.com/office/officeart/2005/8/layout/vList2"/>
    <dgm:cxn modelId="{534E9078-B1B9-42E8-83C3-C03FA293F7F1}" type="presParOf" srcId="{AB56090E-83BD-4EB8-85F5-CDA087DF7B24}" destId="{F782B9CB-4E5B-4F37-A923-060CBE247CFF}" srcOrd="2" destOrd="0" presId="urn:microsoft.com/office/officeart/2005/8/layout/vList2"/>
    <dgm:cxn modelId="{4B6F623C-3146-46ED-B1BF-3FEC06D4F588}" type="presParOf" srcId="{AB56090E-83BD-4EB8-85F5-CDA087DF7B24}" destId="{0634B4E4-3DFC-4AAA-B15B-C34197DAAA08}" srcOrd="3" destOrd="0" presId="urn:microsoft.com/office/officeart/2005/8/layout/vList2"/>
    <dgm:cxn modelId="{EB10B51C-8DD9-42FA-8333-4091F0DA55B9}" type="presParOf" srcId="{AB56090E-83BD-4EB8-85F5-CDA087DF7B24}" destId="{59764A7C-730E-43D3-8E34-D9270B6EC743}" srcOrd="4" destOrd="0" presId="urn:microsoft.com/office/officeart/2005/8/layout/vList2"/>
    <dgm:cxn modelId="{59BFDAF0-3542-4264-A8D6-D41CFD4D3FED}" type="presParOf" srcId="{AB56090E-83BD-4EB8-85F5-CDA087DF7B24}" destId="{21B89B33-378E-434E-BDC5-7830EF9DD327}" srcOrd="5" destOrd="0" presId="urn:microsoft.com/office/officeart/2005/8/layout/vList2"/>
    <dgm:cxn modelId="{B4BB9D34-0F52-4A37-B301-B073C80DE4E0}" type="presParOf" srcId="{AB56090E-83BD-4EB8-85F5-CDA087DF7B24}" destId="{88252D95-FB04-4FDC-867B-2491F4107EC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A6D8343-109D-46E4-8EB5-52B7A96AE56D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D445D1CD-298A-46D4-A94B-0D3F83D7110B}">
      <dgm:prSet/>
      <dgm:spPr/>
      <dgm:t>
        <a:bodyPr/>
        <a:lstStyle/>
        <a:p>
          <a:pPr>
            <a:defRPr cap="all"/>
          </a:pPr>
          <a:r>
            <a:rPr lang="en-US"/>
            <a:t>Explore different libraries for other ML models</a:t>
          </a:r>
        </a:p>
      </dgm:t>
    </dgm:pt>
    <dgm:pt modelId="{73334EAD-9FE5-466D-B4DB-31EDDBE67566}" type="parTrans" cxnId="{14A2B046-EE5F-4636-8469-97472C17E73C}">
      <dgm:prSet/>
      <dgm:spPr/>
      <dgm:t>
        <a:bodyPr/>
        <a:lstStyle/>
        <a:p>
          <a:endParaRPr lang="en-US"/>
        </a:p>
      </dgm:t>
    </dgm:pt>
    <dgm:pt modelId="{8E6F4D38-85C8-47EB-8CD6-AEF1FB53BE2A}" type="sibTrans" cxnId="{14A2B046-EE5F-4636-8469-97472C17E73C}">
      <dgm:prSet/>
      <dgm:spPr/>
      <dgm:t>
        <a:bodyPr/>
        <a:lstStyle/>
        <a:p>
          <a:endParaRPr lang="en-US"/>
        </a:p>
      </dgm:t>
    </dgm:pt>
    <dgm:pt modelId="{71BA4CDA-A537-4C91-9E78-8BEDBB4AFA8B}">
      <dgm:prSet/>
      <dgm:spPr/>
      <dgm:t>
        <a:bodyPr/>
        <a:lstStyle/>
        <a:p>
          <a:pPr>
            <a:defRPr cap="all"/>
          </a:pPr>
          <a:r>
            <a:rPr lang="en-US"/>
            <a:t>Combination of ML models</a:t>
          </a:r>
        </a:p>
      </dgm:t>
    </dgm:pt>
    <dgm:pt modelId="{2A368304-6F7D-4326-B255-25CBF3267CAB}" type="parTrans" cxnId="{8FB1BA96-55DF-471B-A83C-B90BCEA697BB}">
      <dgm:prSet/>
      <dgm:spPr/>
      <dgm:t>
        <a:bodyPr/>
        <a:lstStyle/>
        <a:p>
          <a:endParaRPr lang="en-US"/>
        </a:p>
      </dgm:t>
    </dgm:pt>
    <dgm:pt modelId="{3499B5F3-2617-48C8-B921-150CCA1DB79C}" type="sibTrans" cxnId="{8FB1BA96-55DF-471B-A83C-B90BCEA697BB}">
      <dgm:prSet/>
      <dgm:spPr/>
      <dgm:t>
        <a:bodyPr/>
        <a:lstStyle/>
        <a:p>
          <a:endParaRPr lang="en-US"/>
        </a:p>
      </dgm:t>
    </dgm:pt>
    <dgm:pt modelId="{11B914C6-4139-4575-8997-7EF34D4D2A4E}" type="pres">
      <dgm:prSet presAssocID="{3A6D8343-109D-46E4-8EB5-52B7A96AE56D}" presName="root" presStyleCnt="0">
        <dgm:presLayoutVars>
          <dgm:dir/>
          <dgm:resizeHandles val="exact"/>
        </dgm:presLayoutVars>
      </dgm:prSet>
      <dgm:spPr/>
    </dgm:pt>
    <dgm:pt modelId="{88BCA9BF-E976-4F5A-975D-FFA93DA759C6}" type="pres">
      <dgm:prSet presAssocID="{D445D1CD-298A-46D4-A94B-0D3F83D7110B}" presName="compNode" presStyleCnt="0"/>
      <dgm:spPr/>
    </dgm:pt>
    <dgm:pt modelId="{4B1355B6-FF8D-4533-8974-B5F1CB0EAEEA}" type="pres">
      <dgm:prSet presAssocID="{D445D1CD-298A-46D4-A94B-0D3F83D7110B}" presName="iconBgRect" presStyleLbl="bgShp" presStyleIdx="0" presStyleCnt="2"/>
      <dgm:spPr/>
    </dgm:pt>
    <dgm:pt modelId="{4B8DC9AA-B857-473E-A185-0FCF31FF5E3D}" type="pres">
      <dgm:prSet presAssocID="{D445D1CD-298A-46D4-A94B-0D3F83D7110B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C82F82A0-432C-48CD-BE65-C1FD4E06DE50}" type="pres">
      <dgm:prSet presAssocID="{D445D1CD-298A-46D4-A94B-0D3F83D7110B}" presName="spaceRect" presStyleCnt="0"/>
      <dgm:spPr/>
    </dgm:pt>
    <dgm:pt modelId="{67866DF2-0BD5-4BDF-A1E4-2EB6921A5388}" type="pres">
      <dgm:prSet presAssocID="{D445D1CD-298A-46D4-A94B-0D3F83D7110B}" presName="textRect" presStyleLbl="revTx" presStyleIdx="0" presStyleCnt="2">
        <dgm:presLayoutVars>
          <dgm:chMax val="1"/>
          <dgm:chPref val="1"/>
        </dgm:presLayoutVars>
      </dgm:prSet>
      <dgm:spPr/>
    </dgm:pt>
    <dgm:pt modelId="{2C9DDFA3-87DE-40C8-BBA6-4B1592382BDB}" type="pres">
      <dgm:prSet presAssocID="{8E6F4D38-85C8-47EB-8CD6-AEF1FB53BE2A}" presName="sibTrans" presStyleCnt="0"/>
      <dgm:spPr/>
    </dgm:pt>
    <dgm:pt modelId="{ECED21EC-FF6D-4D4C-B0D2-A710F997C900}" type="pres">
      <dgm:prSet presAssocID="{71BA4CDA-A537-4C91-9E78-8BEDBB4AFA8B}" presName="compNode" presStyleCnt="0"/>
      <dgm:spPr/>
    </dgm:pt>
    <dgm:pt modelId="{C6A515A5-A4BD-4172-B444-AE05D8E9C1FB}" type="pres">
      <dgm:prSet presAssocID="{71BA4CDA-A537-4C91-9E78-8BEDBB4AFA8B}" presName="iconBgRect" presStyleLbl="bgShp" presStyleIdx="1" presStyleCnt="2"/>
      <dgm:spPr/>
    </dgm:pt>
    <dgm:pt modelId="{609DD3DF-BC34-48E6-BCB1-4D45ED0BB213}" type="pres">
      <dgm:prSet presAssocID="{71BA4CDA-A537-4C91-9E78-8BEDBB4AFA8B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Флажок"/>
        </a:ext>
      </dgm:extLst>
    </dgm:pt>
    <dgm:pt modelId="{73815798-F3F8-491B-AC9A-F45FF193666C}" type="pres">
      <dgm:prSet presAssocID="{71BA4CDA-A537-4C91-9E78-8BEDBB4AFA8B}" presName="spaceRect" presStyleCnt="0"/>
      <dgm:spPr/>
    </dgm:pt>
    <dgm:pt modelId="{5B504D26-B5BC-4365-8339-D84748A857B6}" type="pres">
      <dgm:prSet presAssocID="{71BA4CDA-A537-4C91-9E78-8BEDBB4AFA8B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14A2B046-EE5F-4636-8469-97472C17E73C}" srcId="{3A6D8343-109D-46E4-8EB5-52B7A96AE56D}" destId="{D445D1CD-298A-46D4-A94B-0D3F83D7110B}" srcOrd="0" destOrd="0" parTransId="{73334EAD-9FE5-466D-B4DB-31EDDBE67566}" sibTransId="{8E6F4D38-85C8-47EB-8CD6-AEF1FB53BE2A}"/>
    <dgm:cxn modelId="{C9608F93-124B-419E-984E-3F7277F8B28E}" type="presOf" srcId="{D445D1CD-298A-46D4-A94B-0D3F83D7110B}" destId="{67866DF2-0BD5-4BDF-A1E4-2EB6921A5388}" srcOrd="0" destOrd="0" presId="urn:microsoft.com/office/officeart/2018/5/layout/IconCircleLabelList"/>
    <dgm:cxn modelId="{8FB1BA96-55DF-471B-A83C-B90BCEA697BB}" srcId="{3A6D8343-109D-46E4-8EB5-52B7A96AE56D}" destId="{71BA4CDA-A537-4C91-9E78-8BEDBB4AFA8B}" srcOrd="1" destOrd="0" parTransId="{2A368304-6F7D-4326-B255-25CBF3267CAB}" sibTransId="{3499B5F3-2617-48C8-B921-150CCA1DB79C}"/>
    <dgm:cxn modelId="{397705DE-CDFC-4293-9080-CA2F9811AFCC}" type="presOf" srcId="{3A6D8343-109D-46E4-8EB5-52B7A96AE56D}" destId="{11B914C6-4139-4575-8997-7EF34D4D2A4E}" srcOrd="0" destOrd="0" presId="urn:microsoft.com/office/officeart/2018/5/layout/IconCircleLabelList"/>
    <dgm:cxn modelId="{BD47C3F4-34E6-4A78-B411-77BC25B6BAB1}" type="presOf" srcId="{71BA4CDA-A537-4C91-9E78-8BEDBB4AFA8B}" destId="{5B504D26-B5BC-4365-8339-D84748A857B6}" srcOrd="0" destOrd="0" presId="urn:microsoft.com/office/officeart/2018/5/layout/IconCircleLabelList"/>
    <dgm:cxn modelId="{C9E82BDF-A853-416B-B21D-620B9D92350E}" type="presParOf" srcId="{11B914C6-4139-4575-8997-7EF34D4D2A4E}" destId="{88BCA9BF-E976-4F5A-975D-FFA93DA759C6}" srcOrd="0" destOrd="0" presId="urn:microsoft.com/office/officeart/2018/5/layout/IconCircleLabelList"/>
    <dgm:cxn modelId="{1EEA8B7F-16E3-44C7-8F82-CBC11EF0B02F}" type="presParOf" srcId="{88BCA9BF-E976-4F5A-975D-FFA93DA759C6}" destId="{4B1355B6-FF8D-4533-8974-B5F1CB0EAEEA}" srcOrd="0" destOrd="0" presId="urn:microsoft.com/office/officeart/2018/5/layout/IconCircleLabelList"/>
    <dgm:cxn modelId="{F68248CF-F95F-460A-9392-E7F520382C2A}" type="presParOf" srcId="{88BCA9BF-E976-4F5A-975D-FFA93DA759C6}" destId="{4B8DC9AA-B857-473E-A185-0FCF31FF5E3D}" srcOrd="1" destOrd="0" presId="urn:microsoft.com/office/officeart/2018/5/layout/IconCircleLabelList"/>
    <dgm:cxn modelId="{ED0FE3CB-0385-4A58-B2B7-40D8471EF13C}" type="presParOf" srcId="{88BCA9BF-E976-4F5A-975D-FFA93DA759C6}" destId="{C82F82A0-432C-48CD-BE65-C1FD4E06DE50}" srcOrd="2" destOrd="0" presId="urn:microsoft.com/office/officeart/2018/5/layout/IconCircleLabelList"/>
    <dgm:cxn modelId="{C848F4AF-536E-40A7-9945-60EA027B0EE9}" type="presParOf" srcId="{88BCA9BF-E976-4F5A-975D-FFA93DA759C6}" destId="{67866DF2-0BD5-4BDF-A1E4-2EB6921A5388}" srcOrd="3" destOrd="0" presId="urn:microsoft.com/office/officeart/2018/5/layout/IconCircleLabelList"/>
    <dgm:cxn modelId="{A907FE68-E418-4E75-9303-560CA9FDB24E}" type="presParOf" srcId="{11B914C6-4139-4575-8997-7EF34D4D2A4E}" destId="{2C9DDFA3-87DE-40C8-BBA6-4B1592382BDB}" srcOrd="1" destOrd="0" presId="urn:microsoft.com/office/officeart/2018/5/layout/IconCircleLabelList"/>
    <dgm:cxn modelId="{0F125486-1471-4BDC-82F9-5FF2E04D397D}" type="presParOf" srcId="{11B914C6-4139-4575-8997-7EF34D4D2A4E}" destId="{ECED21EC-FF6D-4D4C-B0D2-A710F997C900}" srcOrd="2" destOrd="0" presId="urn:microsoft.com/office/officeart/2018/5/layout/IconCircleLabelList"/>
    <dgm:cxn modelId="{53D01B71-A200-4756-9DE0-9553D124E1C2}" type="presParOf" srcId="{ECED21EC-FF6D-4D4C-B0D2-A710F997C900}" destId="{C6A515A5-A4BD-4172-B444-AE05D8E9C1FB}" srcOrd="0" destOrd="0" presId="urn:microsoft.com/office/officeart/2018/5/layout/IconCircleLabelList"/>
    <dgm:cxn modelId="{1C39D5E0-00C0-4F46-B702-A3CB69D8D210}" type="presParOf" srcId="{ECED21EC-FF6D-4D4C-B0D2-A710F997C900}" destId="{609DD3DF-BC34-48E6-BCB1-4D45ED0BB213}" srcOrd="1" destOrd="0" presId="urn:microsoft.com/office/officeart/2018/5/layout/IconCircleLabelList"/>
    <dgm:cxn modelId="{D565B52D-1145-422E-BE06-7D0A800C0EF0}" type="presParOf" srcId="{ECED21EC-FF6D-4D4C-B0D2-A710F997C900}" destId="{73815798-F3F8-491B-AC9A-F45FF193666C}" srcOrd="2" destOrd="0" presId="urn:microsoft.com/office/officeart/2018/5/layout/IconCircleLabelList"/>
    <dgm:cxn modelId="{F4400958-B6B8-4E37-9BD5-022D9956A635}" type="presParOf" srcId="{ECED21EC-FF6D-4D4C-B0D2-A710F997C900}" destId="{5B504D26-B5BC-4365-8339-D84748A857B6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2C3499-77B9-4E09-A396-9E5AF037BA22}">
      <dsp:nvSpPr>
        <dsp:cNvPr id="0" name=""/>
        <dsp:cNvSpPr/>
      </dsp:nvSpPr>
      <dsp:spPr>
        <a:xfrm>
          <a:off x="10604" y="205955"/>
          <a:ext cx="669704" cy="66970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202EA0-7C44-44B8-88F8-81136CC78639}">
      <dsp:nvSpPr>
        <dsp:cNvPr id="0" name=""/>
        <dsp:cNvSpPr/>
      </dsp:nvSpPr>
      <dsp:spPr>
        <a:xfrm>
          <a:off x="10604" y="1038238"/>
          <a:ext cx="1913442" cy="2870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700" kern="1200" dirty="0"/>
            <a:t>Introduction</a:t>
          </a:r>
        </a:p>
      </dsp:txBody>
      <dsp:txXfrm>
        <a:off x="10604" y="1038238"/>
        <a:ext cx="1913442" cy="287016"/>
      </dsp:txXfrm>
    </dsp:sp>
    <dsp:sp modelId="{A0DB0F11-E830-40DA-A96E-9830C8F1DACA}">
      <dsp:nvSpPr>
        <dsp:cNvPr id="0" name=""/>
        <dsp:cNvSpPr/>
      </dsp:nvSpPr>
      <dsp:spPr>
        <a:xfrm>
          <a:off x="10604" y="1400872"/>
          <a:ext cx="1913442" cy="25859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 err="1"/>
            <a:t>GaN</a:t>
          </a:r>
          <a:r>
            <a:rPr lang="en-US" sz="1300" kern="1200" dirty="0"/>
            <a:t> HEMT</a:t>
          </a:r>
        </a:p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Objectives</a:t>
          </a:r>
        </a:p>
      </dsp:txBody>
      <dsp:txXfrm>
        <a:off x="10604" y="1400872"/>
        <a:ext cx="1913442" cy="2585977"/>
      </dsp:txXfrm>
    </dsp:sp>
    <dsp:sp modelId="{3B56D9D1-CF92-4F57-80E3-E1E26D4882CE}">
      <dsp:nvSpPr>
        <dsp:cNvPr id="0" name=""/>
        <dsp:cNvSpPr/>
      </dsp:nvSpPr>
      <dsp:spPr>
        <a:xfrm>
          <a:off x="2258899" y="205955"/>
          <a:ext cx="669704" cy="66970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D61513-CD15-4D03-BA1A-59BD5F981677}">
      <dsp:nvSpPr>
        <dsp:cNvPr id="0" name=""/>
        <dsp:cNvSpPr/>
      </dsp:nvSpPr>
      <dsp:spPr>
        <a:xfrm>
          <a:off x="2258899" y="1038238"/>
          <a:ext cx="1913442" cy="2870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700" kern="1200"/>
            <a:t>Model Development</a:t>
          </a:r>
        </a:p>
      </dsp:txBody>
      <dsp:txXfrm>
        <a:off x="2258899" y="1038238"/>
        <a:ext cx="1913442" cy="287016"/>
      </dsp:txXfrm>
    </dsp:sp>
    <dsp:sp modelId="{F3A4180C-E8E9-4706-9DCF-052965F09806}">
      <dsp:nvSpPr>
        <dsp:cNvPr id="0" name=""/>
        <dsp:cNvSpPr/>
      </dsp:nvSpPr>
      <dsp:spPr>
        <a:xfrm>
          <a:off x="2258899" y="1400872"/>
          <a:ext cx="1913442" cy="25859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Preprocessing</a:t>
          </a:r>
        </a:p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Artificial Neural Network</a:t>
          </a:r>
        </a:p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Support Vector Regression</a:t>
          </a:r>
        </a:p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Gaussian Process Regression</a:t>
          </a:r>
        </a:p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Decision Trees</a:t>
          </a:r>
        </a:p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Random Forest</a:t>
          </a:r>
        </a:p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ADA Boost</a:t>
          </a:r>
        </a:p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Hyperparameter Optimization</a:t>
          </a:r>
        </a:p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Loss function</a:t>
          </a:r>
        </a:p>
      </dsp:txBody>
      <dsp:txXfrm>
        <a:off x="2258899" y="1400872"/>
        <a:ext cx="1913442" cy="2585977"/>
      </dsp:txXfrm>
    </dsp:sp>
    <dsp:sp modelId="{91A50ACA-B175-4A36-B930-A5017D7E2C11}">
      <dsp:nvSpPr>
        <dsp:cNvPr id="0" name=""/>
        <dsp:cNvSpPr/>
      </dsp:nvSpPr>
      <dsp:spPr>
        <a:xfrm>
          <a:off x="4507193" y="205955"/>
          <a:ext cx="669704" cy="66970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075630-6011-470B-BC1D-2C5E1B17A5A1}">
      <dsp:nvSpPr>
        <dsp:cNvPr id="0" name=""/>
        <dsp:cNvSpPr/>
      </dsp:nvSpPr>
      <dsp:spPr>
        <a:xfrm>
          <a:off x="4507193" y="1038238"/>
          <a:ext cx="1913442" cy="2870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700" kern="1200" dirty="0"/>
            <a:t>Results</a:t>
          </a:r>
        </a:p>
      </dsp:txBody>
      <dsp:txXfrm>
        <a:off x="4507193" y="1038238"/>
        <a:ext cx="1913442" cy="287016"/>
      </dsp:txXfrm>
    </dsp:sp>
    <dsp:sp modelId="{5596FC55-12E6-4188-AD80-EE24DAE096D8}">
      <dsp:nvSpPr>
        <dsp:cNvPr id="0" name=""/>
        <dsp:cNvSpPr/>
      </dsp:nvSpPr>
      <dsp:spPr>
        <a:xfrm>
          <a:off x="4507193" y="1400872"/>
          <a:ext cx="1913442" cy="25859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C4626A-9F40-4F5A-850E-CF645757DC46}">
      <dsp:nvSpPr>
        <dsp:cNvPr id="0" name=""/>
        <dsp:cNvSpPr/>
      </dsp:nvSpPr>
      <dsp:spPr>
        <a:xfrm>
          <a:off x="6755487" y="205955"/>
          <a:ext cx="669704" cy="66970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10600A-1419-44D5-A9A8-856C08F8E7A4}">
      <dsp:nvSpPr>
        <dsp:cNvPr id="0" name=""/>
        <dsp:cNvSpPr/>
      </dsp:nvSpPr>
      <dsp:spPr>
        <a:xfrm>
          <a:off x="6755487" y="1038238"/>
          <a:ext cx="1913442" cy="2870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700" kern="1200"/>
            <a:t>Discussions</a:t>
          </a:r>
        </a:p>
      </dsp:txBody>
      <dsp:txXfrm>
        <a:off x="6755487" y="1038238"/>
        <a:ext cx="1913442" cy="287016"/>
      </dsp:txXfrm>
    </dsp:sp>
    <dsp:sp modelId="{671E6D5C-B419-4B74-9F0B-E38B8C5B59C0}">
      <dsp:nvSpPr>
        <dsp:cNvPr id="0" name=""/>
        <dsp:cNvSpPr/>
      </dsp:nvSpPr>
      <dsp:spPr>
        <a:xfrm>
          <a:off x="6755487" y="1400872"/>
          <a:ext cx="1913442" cy="25859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558CA6-69CE-4EDC-8D88-54AB17FA07AB}">
      <dsp:nvSpPr>
        <dsp:cNvPr id="0" name=""/>
        <dsp:cNvSpPr/>
      </dsp:nvSpPr>
      <dsp:spPr>
        <a:xfrm>
          <a:off x="9003782" y="205955"/>
          <a:ext cx="669704" cy="66970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CC59D5-794D-44C4-8601-8A3C841E1454}">
      <dsp:nvSpPr>
        <dsp:cNvPr id="0" name=""/>
        <dsp:cNvSpPr/>
      </dsp:nvSpPr>
      <dsp:spPr>
        <a:xfrm>
          <a:off x="9003782" y="1038238"/>
          <a:ext cx="1913442" cy="2870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700" kern="1200" dirty="0"/>
            <a:t>Conclusion</a:t>
          </a:r>
        </a:p>
      </dsp:txBody>
      <dsp:txXfrm>
        <a:off x="9003782" y="1038238"/>
        <a:ext cx="1913442" cy="287016"/>
      </dsp:txXfrm>
    </dsp:sp>
    <dsp:sp modelId="{B76E4644-30B7-4445-9E00-8E14B4E9B60B}">
      <dsp:nvSpPr>
        <dsp:cNvPr id="0" name=""/>
        <dsp:cNvSpPr/>
      </dsp:nvSpPr>
      <dsp:spPr>
        <a:xfrm>
          <a:off x="9003782" y="1400872"/>
          <a:ext cx="1913442" cy="25859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FBFE32-FF8D-4CCA-A883-35800550EC48}">
      <dsp:nvSpPr>
        <dsp:cNvPr id="0" name=""/>
        <dsp:cNvSpPr/>
      </dsp:nvSpPr>
      <dsp:spPr>
        <a:xfrm>
          <a:off x="3201" y="998291"/>
          <a:ext cx="2285879" cy="145153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7426CE-794B-4EB8-BC1E-47C9C1F2E904}">
      <dsp:nvSpPr>
        <dsp:cNvPr id="0" name=""/>
        <dsp:cNvSpPr/>
      </dsp:nvSpPr>
      <dsp:spPr>
        <a:xfrm>
          <a:off x="257188" y="1239579"/>
          <a:ext cx="2285879" cy="145153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High electron saturation velocity</a:t>
          </a:r>
        </a:p>
      </dsp:txBody>
      <dsp:txXfrm>
        <a:off x="299702" y="1282093"/>
        <a:ext cx="2200851" cy="1366505"/>
      </dsp:txXfrm>
    </dsp:sp>
    <dsp:sp modelId="{F2A3DCDC-2BDE-46DC-8C18-DFBC86108251}">
      <dsp:nvSpPr>
        <dsp:cNvPr id="0" name=""/>
        <dsp:cNvSpPr/>
      </dsp:nvSpPr>
      <dsp:spPr>
        <a:xfrm>
          <a:off x="2797054" y="998291"/>
          <a:ext cx="2285879" cy="145153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CEFC9C-D3D1-434B-9659-68644C096EE3}">
      <dsp:nvSpPr>
        <dsp:cNvPr id="0" name=""/>
        <dsp:cNvSpPr/>
      </dsp:nvSpPr>
      <dsp:spPr>
        <a:xfrm>
          <a:off x="3051041" y="1239579"/>
          <a:ext cx="2285879" cy="145153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Electron mobility</a:t>
          </a:r>
        </a:p>
      </dsp:txBody>
      <dsp:txXfrm>
        <a:off x="3093555" y="1282093"/>
        <a:ext cx="2200851" cy="1366505"/>
      </dsp:txXfrm>
    </dsp:sp>
    <dsp:sp modelId="{C687065C-0592-4F50-9E5D-B02CBB0A2319}">
      <dsp:nvSpPr>
        <dsp:cNvPr id="0" name=""/>
        <dsp:cNvSpPr/>
      </dsp:nvSpPr>
      <dsp:spPr>
        <a:xfrm>
          <a:off x="5590907" y="998291"/>
          <a:ext cx="2285879" cy="145153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B7E73A-92E3-46BD-9469-C51B5AF81263}">
      <dsp:nvSpPr>
        <dsp:cNvPr id="0" name=""/>
        <dsp:cNvSpPr/>
      </dsp:nvSpPr>
      <dsp:spPr>
        <a:xfrm>
          <a:off x="5844894" y="1239579"/>
          <a:ext cx="2285879" cy="145153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Breakdown voltage</a:t>
          </a:r>
        </a:p>
      </dsp:txBody>
      <dsp:txXfrm>
        <a:off x="5887408" y="1282093"/>
        <a:ext cx="2200851" cy="1366505"/>
      </dsp:txXfrm>
    </dsp:sp>
    <dsp:sp modelId="{21D7E8AE-B305-4560-9E87-33C85AC7F416}">
      <dsp:nvSpPr>
        <dsp:cNvPr id="0" name=""/>
        <dsp:cNvSpPr/>
      </dsp:nvSpPr>
      <dsp:spPr>
        <a:xfrm>
          <a:off x="8384760" y="998291"/>
          <a:ext cx="2285879" cy="145153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E2EBC2-B3AA-4C3E-8C09-B45E3D279E43}">
      <dsp:nvSpPr>
        <dsp:cNvPr id="0" name=""/>
        <dsp:cNvSpPr/>
      </dsp:nvSpPr>
      <dsp:spPr>
        <a:xfrm>
          <a:off x="8638747" y="1239579"/>
          <a:ext cx="2285879" cy="145153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Operating temperature</a:t>
          </a:r>
        </a:p>
      </dsp:txBody>
      <dsp:txXfrm>
        <a:off x="8681261" y="1282093"/>
        <a:ext cx="2200851" cy="13665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1C5621-5559-4189-BF16-06D7A5D45515}">
      <dsp:nvSpPr>
        <dsp:cNvPr id="0" name=""/>
        <dsp:cNvSpPr/>
      </dsp:nvSpPr>
      <dsp:spPr>
        <a:xfrm>
          <a:off x="0" y="1901"/>
          <a:ext cx="6301601" cy="81034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F06EB8-7E95-43FA-A875-460C15D599D9}">
      <dsp:nvSpPr>
        <dsp:cNvPr id="0" name=""/>
        <dsp:cNvSpPr/>
      </dsp:nvSpPr>
      <dsp:spPr>
        <a:xfrm>
          <a:off x="245129" y="184229"/>
          <a:ext cx="445690" cy="44569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E5AE7A-6CCC-4982-B9E8-8D018192B76D}">
      <dsp:nvSpPr>
        <dsp:cNvPr id="0" name=""/>
        <dsp:cNvSpPr/>
      </dsp:nvSpPr>
      <dsp:spPr>
        <a:xfrm>
          <a:off x="935949" y="1901"/>
          <a:ext cx="5365651" cy="8103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62" tIns="85762" rIns="85762" bIns="857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To explore ML algorithms for the development of Small-signal modelling</a:t>
          </a:r>
        </a:p>
      </dsp:txBody>
      <dsp:txXfrm>
        <a:off x="935949" y="1901"/>
        <a:ext cx="5365651" cy="810345"/>
      </dsp:txXfrm>
    </dsp:sp>
    <dsp:sp modelId="{40F696B7-C4BA-4401-9BA3-2AC488EFE46A}">
      <dsp:nvSpPr>
        <dsp:cNvPr id="0" name=""/>
        <dsp:cNvSpPr/>
      </dsp:nvSpPr>
      <dsp:spPr>
        <a:xfrm>
          <a:off x="0" y="1014833"/>
          <a:ext cx="6301601" cy="81034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79DC99-C40C-4D89-A531-ACFEFD0F17F9}">
      <dsp:nvSpPr>
        <dsp:cNvPr id="0" name=""/>
        <dsp:cNvSpPr/>
      </dsp:nvSpPr>
      <dsp:spPr>
        <a:xfrm>
          <a:off x="245129" y="1197161"/>
          <a:ext cx="445690" cy="44569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FFC6C3-474C-430B-8C80-2948D3311048}">
      <dsp:nvSpPr>
        <dsp:cNvPr id="0" name=""/>
        <dsp:cNvSpPr/>
      </dsp:nvSpPr>
      <dsp:spPr>
        <a:xfrm>
          <a:off x="935949" y="1014833"/>
          <a:ext cx="5365651" cy="8103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62" tIns="85762" rIns="85762" bIns="857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To develop ANN, SVR, GPR, DT, RFs and Boosting based models </a:t>
          </a:r>
        </a:p>
      </dsp:txBody>
      <dsp:txXfrm>
        <a:off x="935949" y="1014833"/>
        <a:ext cx="5365651" cy="810345"/>
      </dsp:txXfrm>
    </dsp:sp>
    <dsp:sp modelId="{F25EDAB7-8957-4D7F-8CA9-68D11428B76B}">
      <dsp:nvSpPr>
        <dsp:cNvPr id="0" name=""/>
        <dsp:cNvSpPr/>
      </dsp:nvSpPr>
      <dsp:spPr>
        <a:xfrm>
          <a:off x="0" y="2027765"/>
          <a:ext cx="6301601" cy="81034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D94792-F7FC-4951-B755-ABFA51DAC9B7}">
      <dsp:nvSpPr>
        <dsp:cNvPr id="0" name=""/>
        <dsp:cNvSpPr/>
      </dsp:nvSpPr>
      <dsp:spPr>
        <a:xfrm>
          <a:off x="245129" y="2210093"/>
          <a:ext cx="445690" cy="44569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8B8DB7-28D5-40E1-97C3-B387E8B3B7A0}">
      <dsp:nvSpPr>
        <dsp:cNvPr id="0" name=""/>
        <dsp:cNvSpPr/>
      </dsp:nvSpPr>
      <dsp:spPr>
        <a:xfrm>
          <a:off x="935949" y="2027765"/>
          <a:ext cx="5365651" cy="8103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62" tIns="85762" rIns="85762" bIns="857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To develop ANN models based on Keras, Scikit-learn and PyTorch libraries</a:t>
          </a:r>
        </a:p>
      </dsp:txBody>
      <dsp:txXfrm>
        <a:off x="935949" y="2027765"/>
        <a:ext cx="5365651" cy="810345"/>
      </dsp:txXfrm>
    </dsp:sp>
    <dsp:sp modelId="{5BB96900-06C0-4267-8F66-5891A5E020B3}">
      <dsp:nvSpPr>
        <dsp:cNvPr id="0" name=""/>
        <dsp:cNvSpPr/>
      </dsp:nvSpPr>
      <dsp:spPr>
        <a:xfrm>
          <a:off x="0" y="3040697"/>
          <a:ext cx="6301601" cy="81034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713584-51C5-4EEA-9B4A-46A88A860599}">
      <dsp:nvSpPr>
        <dsp:cNvPr id="0" name=""/>
        <dsp:cNvSpPr/>
      </dsp:nvSpPr>
      <dsp:spPr>
        <a:xfrm>
          <a:off x="245129" y="3223025"/>
          <a:ext cx="445690" cy="44569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F7F9EB-70C4-4BAA-9AD2-5E62DF11D96F}">
      <dsp:nvSpPr>
        <dsp:cNvPr id="0" name=""/>
        <dsp:cNvSpPr/>
      </dsp:nvSpPr>
      <dsp:spPr>
        <a:xfrm>
          <a:off x="935949" y="3040697"/>
          <a:ext cx="5365651" cy="8103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62" tIns="85762" rIns="85762" bIns="857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To find the optimal architecture of all the developed models</a:t>
          </a:r>
        </a:p>
      </dsp:txBody>
      <dsp:txXfrm>
        <a:off x="935949" y="3040697"/>
        <a:ext cx="5365651" cy="810345"/>
      </dsp:txXfrm>
    </dsp:sp>
    <dsp:sp modelId="{56CBDBA4-7A57-4442-8ECB-C9066C455442}">
      <dsp:nvSpPr>
        <dsp:cNvPr id="0" name=""/>
        <dsp:cNvSpPr/>
      </dsp:nvSpPr>
      <dsp:spPr>
        <a:xfrm>
          <a:off x="0" y="4053629"/>
          <a:ext cx="6301601" cy="81034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CDEBB4-3415-4963-BD47-73D11F16C69C}">
      <dsp:nvSpPr>
        <dsp:cNvPr id="0" name=""/>
        <dsp:cNvSpPr/>
      </dsp:nvSpPr>
      <dsp:spPr>
        <a:xfrm>
          <a:off x="245129" y="4235957"/>
          <a:ext cx="445690" cy="44569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B2BCB5-C1BA-42C4-97C6-7500AE911FE5}">
      <dsp:nvSpPr>
        <dsp:cNvPr id="0" name=""/>
        <dsp:cNvSpPr/>
      </dsp:nvSpPr>
      <dsp:spPr>
        <a:xfrm>
          <a:off x="935949" y="4053629"/>
          <a:ext cx="5365651" cy="8103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62" tIns="85762" rIns="85762" bIns="857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To compare the models based on MSE, MAE, R</a:t>
          </a:r>
          <a:r>
            <a:rPr lang="en-US" sz="1900" kern="1200" baseline="30000"/>
            <a:t>2</a:t>
          </a:r>
          <a:r>
            <a:rPr lang="en-US" sz="1900" kern="1200"/>
            <a:t> and simulation curves</a:t>
          </a:r>
        </a:p>
      </dsp:txBody>
      <dsp:txXfrm>
        <a:off x="935949" y="4053629"/>
        <a:ext cx="5365651" cy="810345"/>
      </dsp:txXfrm>
    </dsp:sp>
    <dsp:sp modelId="{20E46D4B-8390-41B0-95B9-690BD871C917}">
      <dsp:nvSpPr>
        <dsp:cNvPr id="0" name=""/>
        <dsp:cNvSpPr/>
      </dsp:nvSpPr>
      <dsp:spPr>
        <a:xfrm>
          <a:off x="0" y="5066561"/>
          <a:ext cx="6301601" cy="81034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75335D-5D73-491C-ADA7-BCF598410740}">
      <dsp:nvSpPr>
        <dsp:cNvPr id="0" name=""/>
        <dsp:cNvSpPr/>
      </dsp:nvSpPr>
      <dsp:spPr>
        <a:xfrm>
          <a:off x="245129" y="5248889"/>
          <a:ext cx="445690" cy="445690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082E77-748D-4414-BF6C-B28B8B4EAACA}">
      <dsp:nvSpPr>
        <dsp:cNvPr id="0" name=""/>
        <dsp:cNvSpPr/>
      </dsp:nvSpPr>
      <dsp:spPr>
        <a:xfrm>
          <a:off x="935949" y="5066561"/>
          <a:ext cx="5365651" cy="8103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62" tIns="85762" rIns="85762" bIns="857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Finally, elucidate and discuss the overall comparison</a:t>
          </a:r>
        </a:p>
      </dsp:txBody>
      <dsp:txXfrm>
        <a:off x="935949" y="5066561"/>
        <a:ext cx="5365651" cy="81034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9797D0-96FA-4930-B64F-BBE21A492A55}">
      <dsp:nvSpPr>
        <dsp:cNvPr id="0" name=""/>
        <dsp:cNvSpPr/>
      </dsp:nvSpPr>
      <dsp:spPr>
        <a:xfrm>
          <a:off x="0" y="479042"/>
          <a:ext cx="10927829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C21DA0-C830-40F4-9F32-E917B8B76078}">
      <dsp:nvSpPr>
        <dsp:cNvPr id="0" name=""/>
        <dsp:cNvSpPr/>
      </dsp:nvSpPr>
      <dsp:spPr>
        <a:xfrm>
          <a:off x="546391" y="80522"/>
          <a:ext cx="7649480" cy="7970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132" tIns="0" rIns="289132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Splitting the dataset into training and testing sets</a:t>
          </a:r>
        </a:p>
      </dsp:txBody>
      <dsp:txXfrm>
        <a:off x="585299" y="119430"/>
        <a:ext cx="7571664" cy="719224"/>
      </dsp:txXfrm>
    </dsp:sp>
    <dsp:sp modelId="{00C95B54-9F6A-4619-957D-9B8D7F70B94A}">
      <dsp:nvSpPr>
        <dsp:cNvPr id="0" name=""/>
        <dsp:cNvSpPr/>
      </dsp:nvSpPr>
      <dsp:spPr>
        <a:xfrm>
          <a:off x="0" y="1703762"/>
          <a:ext cx="10927829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EFBC4E-223F-4DCE-BE73-42C85870B7C2}">
      <dsp:nvSpPr>
        <dsp:cNvPr id="0" name=""/>
        <dsp:cNvSpPr/>
      </dsp:nvSpPr>
      <dsp:spPr>
        <a:xfrm>
          <a:off x="546391" y="1305242"/>
          <a:ext cx="7649480" cy="797040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132" tIns="0" rIns="289132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Checking for missing data</a:t>
          </a:r>
        </a:p>
      </dsp:txBody>
      <dsp:txXfrm>
        <a:off x="585299" y="1344150"/>
        <a:ext cx="7571664" cy="719224"/>
      </dsp:txXfrm>
    </dsp:sp>
    <dsp:sp modelId="{1E8215A7-08A4-4E05-A0C5-8D79446043A2}">
      <dsp:nvSpPr>
        <dsp:cNvPr id="0" name=""/>
        <dsp:cNvSpPr/>
      </dsp:nvSpPr>
      <dsp:spPr>
        <a:xfrm>
          <a:off x="0" y="2928482"/>
          <a:ext cx="10927829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E1F889-6AB2-497A-90EC-CEFEB91DE6B1}">
      <dsp:nvSpPr>
        <dsp:cNvPr id="0" name=""/>
        <dsp:cNvSpPr/>
      </dsp:nvSpPr>
      <dsp:spPr>
        <a:xfrm>
          <a:off x="546391" y="2529962"/>
          <a:ext cx="7649480" cy="79704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132" tIns="0" rIns="289132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Feature scaling</a:t>
          </a:r>
        </a:p>
      </dsp:txBody>
      <dsp:txXfrm>
        <a:off x="585299" y="2568870"/>
        <a:ext cx="7571664" cy="71922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544769-412D-4E75-A324-96B7D4ED1EBA}">
      <dsp:nvSpPr>
        <dsp:cNvPr id="0" name=""/>
        <dsp:cNvSpPr/>
      </dsp:nvSpPr>
      <dsp:spPr>
        <a:xfrm>
          <a:off x="1068405" y="374358"/>
          <a:ext cx="4658679" cy="4658679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marL="0" lvl="0" indent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800" kern="1200"/>
            <a:t>MAE</a:t>
          </a:r>
        </a:p>
      </dsp:txBody>
      <dsp:txXfrm>
        <a:off x="3601285" y="1233995"/>
        <a:ext cx="1580623" cy="1552893"/>
      </dsp:txXfrm>
    </dsp:sp>
    <dsp:sp modelId="{7B1851C1-D096-4198-815C-A57C6B989BCF}">
      <dsp:nvSpPr>
        <dsp:cNvPr id="0" name=""/>
        <dsp:cNvSpPr/>
      </dsp:nvSpPr>
      <dsp:spPr>
        <a:xfrm>
          <a:off x="828261" y="513009"/>
          <a:ext cx="4658679" cy="4658679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marL="0" lvl="0" indent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800" kern="1200"/>
            <a:t>MSE</a:t>
          </a:r>
        </a:p>
      </dsp:txBody>
      <dsp:txXfrm>
        <a:off x="2103852" y="3452414"/>
        <a:ext cx="2107497" cy="1441972"/>
      </dsp:txXfrm>
    </dsp:sp>
    <dsp:sp modelId="{16B96858-9591-43B3-9FE4-3CDADA4CCC15}">
      <dsp:nvSpPr>
        <dsp:cNvPr id="0" name=""/>
        <dsp:cNvSpPr/>
      </dsp:nvSpPr>
      <dsp:spPr>
        <a:xfrm>
          <a:off x="828261" y="513009"/>
          <a:ext cx="4658679" cy="4658679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marL="0" lvl="0" indent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800" kern="1200"/>
            <a:t>R</a:t>
          </a:r>
          <a:r>
            <a:rPr lang="en-US" sz="5800" kern="1200" baseline="30000"/>
            <a:t>2</a:t>
          </a:r>
          <a:endParaRPr lang="en-US" sz="5800" kern="1200"/>
        </a:p>
      </dsp:txBody>
      <dsp:txXfrm>
        <a:off x="1327406" y="1428107"/>
        <a:ext cx="1580623" cy="155289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C217B0-7578-48E0-BA16-F9E1590731DD}">
      <dsp:nvSpPr>
        <dsp:cNvPr id="0" name=""/>
        <dsp:cNvSpPr/>
      </dsp:nvSpPr>
      <dsp:spPr>
        <a:xfrm>
          <a:off x="0" y="83222"/>
          <a:ext cx="10927829" cy="8353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We observed that all the tested models have been able to predict well over a wide range of frequency</a:t>
          </a:r>
        </a:p>
      </dsp:txBody>
      <dsp:txXfrm>
        <a:off x="40780" y="124002"/>
        <a:ext cx="10846269" cy="753819"/>
      </dsp:txXfrm>
    </dsp:sp>
    <dsp:sp modelId="{F782B9CB-4E5B-4F37-A923-060CBE247CFF}">
      <dsp:nvSpPr>
        <dsp:cNvPr id="0" name=""/>
        <dsp:cNvSpPr/>
      </dsp:nvSpPr>
      <dsp:spPr>
        <a:xfrm>
          <a:off x="0" y="979082"/>
          <a:ext cx="10927829" cy="835379"/>
        </a:xfrm>
        <a:prstGeom prst="round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The DT model is the fastest, followed by the Boosting, RF, </a:t>
          </a:r>
          <a:r>
            <a:rPr lang="en-US" sz="2100" kern="1200" dirty="0" err="1"/>
            <a:t>PyTorch</a:t>
          </a:r>
          <a:r>
            <a:rPr lang="en-US" sz="2100" kern="1200" dirty="0"/>
            <a:t> ANN, Scikit-Learn ANN, </a:t>
          </a:r>
          <a:r>
            <a:rPr lang="en-US" sz="2100" kern="1200" dirty="0" err="1"/>
            <a:t>Keras</a:t>
          </a:r>
          <a:r>
            <a:rPr lang="en-US" sz="2100" kern="1200" dirty="0"/>
            <a:t> ANN, SVR, and GPR models. </a:t>
          </a:r>
        </a:p>
      </dsp:txBody>
      <dsp:txXfrm>
        <a:off x="40780" y="1019862"/>
        <a:ext cx="10846269" cy="753819"/>
      </dsp:txXfrm>
    </dsp:sp>
    <dsp:sp modelId="{59764A7C-730E-43D3-8E34-D9270B6EC743}">
      <dsp:nvSpPr>
        <dsp:cNvPr id="0" name=""/>
        <dsp:cNvSpPr/>
      </dsp:nvSpPr>
      <dsp:spPr>
        <a:xfrm>
          <a:off x="0" y="1874942"/>
          <a:ext cx="10927829" cy="835379"/>
        </a:xfrm>
        <a:prstGeom prst="round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 err="1"/>
            <a:t>Keras's</a:t>
          </a:r>
          <a:r>
            <a:rPr lang="en-US" sz="2100" kern="1200" dirty="0"/>
            <a:t> ANN model was shown to be the most efficient. </a:t>
          </a:r>
        </a:p>
      </dsp:txBody>
      <dsp:txXfrm>
        <a:off x="40780" y="1915722"/>
        <a:ext cx="10846269" cy="753819"/>
      </dsp:txXfrm>
    </dsp:sp>
    <dsp:sp modelId="{88252D95-FB04-4FDC-867B-2491F4107EC0}">
      <dsp:nvSpPr>
        <dsp:cNvPr id="0" name=""/>
        <dsp:cNvSpPr/>
      </dsp:nvSpPr>
      <dsp:spPr>
        <a:xfrm>
          <a:off x="0" y="2770802"/>
          <a:ext cx="10927829" cy="835379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The proposed models can be integrated into CAD software for analysis and simulation.</a:t>
          </a:r>
        </a:p>
      </dsp:txBody>
      <dsp:txXfrm>
        <a:off x="40780" y="2811582"/>
        <a:ext cx="10846269" cy="75381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1355B6-FF8D-4533-8974-B5F1CB0EAEEA}">
      <dsp:nvSpPr>
        <dsp:cNvPr id="0" name=""/>
        <dsp:cNvSpPr/>
      </dsp:nvSpPr>
      <dsp:spPr>
        <a:xfrm>
          <a:off x="2250914" y="44702"/>
          <a:ext cx="2196000" cy="2196000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8DC9AA-B857-473E-A185-0FCF31FF5E3D}">
      <dsp:nvSpPr>
        <dsp:cNvPr id="0" name=""/>
        <dsp:cNvSpPr/>
      </dsp:nvSpPr>
      <dsp:spPr>
        <a:xfrm>
          <a:off x="2718914" y="512702"/>
          <a:ext cx="1260000" cy="126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866DF2-0BD5-4BDF-A1E4-2EB6921A5388}">
      <dsp:nvSpPr>
        <dsp:cNvPr id="0" name=""/>
        <dsp:cNvSpPr/>
      </dsp:nvSpPr>
      <dsp:spPr>
        <a:xfrm>
          <a:off x="1548914" y="2924702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kern="1200"/>
            <a:t>Explore different libraries for other ML models</a:t>
          </a:r>
        </a:p>
      </dsp:txBody>
      <dsp:txXfrm>
        <a:off x="1548914" y="2924702"/>
        <a:ext cx="3600000" cy="720000"/>
      </dsp:txXfrm>
    </dsp:sp>
    <dsp:sp modelId="{C6A515A5-A4BD-4172-B444-AE05D8E9C1FB}">
      <dsp:nvSpPr>
        <dsp:cNvPr id="0" name=""/>
        <dsp:cNvSpPr/>
      </dsp:nvSpPr>
      <dsp:spPr>
        <a:xfrm>
          <a:off x="6480914" y="44702"/>
          <a:ext cx="2196000" cy="2196000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9DD3DF-BC34-48E6-BCB1-4D45ED0BB213}">
      <dsp:nvSpPr>
        <dsp:cNvPr id="0" name=""/>
        <dsp:cNvSpPr/>
      </dsp:nvSpPr>
      <dsp:spPr>
        <a:xfrm>
          <a:off x="6948914" y="512702"/>
          <a:ext cx="1260000" cy="126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504D26-B5BC-4365-8339-D84748A857B6}">
      <dsp:nvSpPr>
        <dsp:cNvPr id="0" name=""/>
        <dsp:cNvSpPr/>
      </dsp:nvSpPr>
      <dsp:spPr>
        <a:xfrm>
          <a:off x="5778914" y="2924702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kern="1200"/>
            <a:t>Combination of ML models</a:t>
          </a:r>
        </a:p>
      </dsp:txBody>
      <dsp:txXfrm>
        <a:off x="5778914" y="2924702"/>
        <a:ext cx="3600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1C579F-040B-4710-8BAC-D6DE4E57C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F21BF3-5ED7-412E-8D37-E1CC3D7211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LID4096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93E5884-CE57-4763-87B2-0F61412B9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7D4D-D3AB-4052-8873-84FEE28143CA}" type="datetimeFigureOut">
              <a:rPr lang="LID4096" smtClean="0"/>
              <a:t>04/25/2022</a:t>
            </a:fld>
            <a:endParaRPr lang="LID4096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24FF86-010A-42CE-8F8D-F16B0667F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32FACF-907F-40A3-A8DA-820FD3FF9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25CC-DC9D-4163-A8D9-0494E8B47CC0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883625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77115A-5E42-48B2-AB45-D4CDE8619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FC1B069-7CF7-4EDD-9235-5100381305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192CA9-591A-43D7-9F99-A4DBFB2AE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7D4D-D3AB-4052-8873-84FEE28143CA}" type="datetimeFigureOut">
              <a:rPr lang="LID4096" smtClean="0"/>
              <a:t>04/25/2022</a:t>
            </a:fld>
            <a:endParaRPr lang="LID4096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29BF83-A98A-4214-A121-9BC252347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67536E3-F0C1-4854-A460-B08FA8249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25CC-DC9D-4163-A8D9-0494E8B47CC0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31456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35075A6-8007-4741-AB54-4A80BC13DD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2AA679C-5F71-4F1D-94D2-C9991FED26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5D4D2C-3CD9-496D-BA15-1F11E9709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7D4D-D3AB-4052-8873-84FEE28143CA}" type="datetimeFigureOut">
              <a:rPr lang="LID4096" smtClean="0"/>
              <a:t>04/25/2022</a:t>
            </a:fld>
            <a:endParaRPr lang="LID4096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73E29C-7C54-4190-811E-CEC9DAF45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D8F71E7-531B-40B9-8967-4F36C796A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25CC-DC9D-4163-A8D9-0494E8B47CC0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688912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452946-310F-45F6-B17C-3BFADF4C5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9508C4-25B9-4E5B-AE2E-2DA33FF21B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9EA3C5-545E-44E7-930A-288D50675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7D4D-D3AB-4052-8873-84FEE28143CA}" type="datetimeFigureOut">
              <a:rPr lang="LID4096" smtClean="0"/>
              <a:t>04/25/2022</a:t>
            </a:fld>
            <a:endParaRPr lang="LID4096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D3B2D6-EAB6-44AA-ACAA-E9C4B3708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91D24C-D5A1-4D6D-ADEF-E945A2E4D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25CC-DC9D-4163-A8D9-0494E8B47CC0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31209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7C40B5-7CAB-4A9D-9500-3268A62A7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3D42539-4C3F-49C4-94A1-C12518DCDC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0B1D7FD-8DAF-4217-A7AA-627298C7E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7D4D-D3AB-4052-8873-84FEE28143CA}" type="datetimeFigureOut">
              <a:rPr lang="LID4096" smtClean="0"/>
              <a:t>04/25/2022</a:t>
            </a:fld>
            <a:endParaRPr lang="LID4096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38C3DB-0159-4861-A289-F7E590791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91BD43-0209-4DC8-88F8-A09E4C167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25CC-DC9D-4163-A8D9-0494E8B47CC0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176201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C3B386-2838-48F9-B258-24C077AA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94CF1B-AF06-4590-A1EA-89063CCD79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E27DA7E-57B9-46EF-8162-DD2827C00E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02F5670-B39B-49C3-A0F1-84511DA88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7D4D-D3AB-4052-8873-84FEE28143CA}" type="datetimeFigureOut">
              <a:rPr lang="LID4096" smtClean="0"/>
              <a:t>04/25/2022</a:t>
            </a:fld>
            <a:endParaRPr lang="LID4096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3533F1D-8422-429E-95A0-869D983B5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CA54CCD-EF29-4B32-924E-F0F4B5F40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25CC-DC9D-4163-A8D9-0494E8B47CC0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7090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9A6208-D14E-42E4-B41B-45F6A059D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FE071DB-B704-471E-9832-1BC4B32F78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4CEFD33-45BB-4E1A-AF0B-DA8F942977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FD27B8C-FA29-4499-BB28-4BC79B2B6D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568754F-489A-4056-A766-0D274DB878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BEA4EAD-4C61-40B3-A0BC-93C0FCA56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7D4D-D3AB-4052-8873-84FEE28143CA}" type="datetimeFigureOut">
              <a:rPr lang="LID4096" smtClean="0"/>
              <a:t>04/25/2022</a:t>
            </a:fld>
            <a:endParaRPr lang="LID4096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6D74D9A-B356-4EC6-805A-8B882E767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073D197-EAEA-4C2E-AB79-74DA1D943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25CC-DC9D-4163-A8D9-0494E8B47CC0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760206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E9894F-630C-4298-83F4-612C2EB6D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B3DE88D-9B1C-44F9-97C2-2886810F2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7D4D-D3AB-4052-8873-84FEE28143CA}" type="datetimeFigureOut">
              <a:rPr lang="LID4096" smtClean="0"/>
              <a:t>04/25/2022</a:t>
            </a:fld>
            <a:endParaRPr lang="LID4096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E381BE8-74DE-4482-86D3-48665FD4F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EF845DA-B715-40DC-8EDA-D28B3DC6A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25CC-DC9D-4163-A8D9-0494E8B47CC0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411666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04EAB96-500E-4A7D-A443-EA76054A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7D4D-D3AB-4052-8873-84FEE28143CA}" type="datetimeFigureOut">
              <a:rPr lang="LID4096" smtClean="0"/>
              <a:t>04/25/2022</a:t>
            </a:fld>
            <a:endParaRPr lang="LID4096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5619925-E7C1-4B11-B802-921E69ED6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E32BDF4-1625-43F8-BC6E-4096D0B4C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25CC-DC9D-4163-A8D9-0494E8B47CC0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646296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BAD83C-3FC3-45BD-A4AA-F034D750D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3D4A82-6A56-4318-99F9-1813FAA2D9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265F3B0-1B56-4505-B240-E03044B099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183FC5C-A979-4850-B644-C8D854BC2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7D4D-D3AB-4052-8873-84FEE28143CA}" type="datetimeFigureOut">
              <a:rPr lang="LID4096" smtClean="0"/>
              <a:t>04/25/2022</a:t>
            </a:fld>
            <a:endParaRPr lang="LID4096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9296174-422B-43A4-AAB5-21D8CD24A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2DB43AA-E185-468E-96CE-C179B3A26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25CC-DC9D-4163-A8D9-0494E8B47CC0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827271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5B03D7-DCBB-467A-804A-BB02152DD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AE563B7-F503-474D-A2BA-254080787C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07AAA81-BCAA-47F2-8DBB-043517FAFF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208BB4C-9AEF-4B33-A32B-05C64B779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7D4D-D3AB-4052-8873-84FEE28143CA}" type="datetimeFigureOut">
              <a:rPr lang="LID4096" smtClean="0"/>
              <a:t>04/25/2022</a:t>
            </a:fld>
            <a:endParaRPr lang="LID4096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5EFCE99-455A-4D9C-B4D8-883C20138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30CB5E6-5259-4530-87ED-F60E12B1C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25CC-DC9D-4163-A8D9-0494E8B47CC0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859481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52AB17-8B96-4544-B4D9-6C1C2C0A3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3628DCE-D79A-4396-A27D-A93DC12D02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BC663A-71D2-446A-AF02-6936CF5F88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97D4D-D3AB-4052-8873-84FEE28143CA}" type="datetimeFigureOut">
              <a:rPr lang="LID4096" smtClean="0"/>
              <a:t>04/25/2022</a:t>
            </a:fld>
            <a:endParaRPr lang="LID4096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5A9DB9-D500-4F1C-880E-CF1E50D8B4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7CED73-94D2-4DEB-BB72-B941744AF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525CC-DC9D-4163-A8D9-0494E8B47CC0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36947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9">
            <a:extLst>
              <a:ext uri="{FF2B5EF4-FFF2-40B4-BE49-F238E27FC236}">
                <a16:creationId xmlns:a16="http://schemas.microsoft.com/office/drawing/2014/main" id="{2643BE6C-86B7-4AB9-91E8-9B5DB45AC8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88" y="0"/>
            <a:ext cx="12188825" cy="42428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FEEF6D-C71E-45E1-B7CD-50938C3FEB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3026" y="73115"/>
            <a:ext cx="9605948" cy="2318665"/>
          </a:xfrm>
        </p:spPr>
        <p:txBody>
          <a:bodyPr>
            <a:normAutofit/>
          </a:bodyPr>
          <a:lstStyle/>
          <a:p>
            <a:r>
              <a:rPr lang="en-US" sz="4600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Small-Signal Modelling of </a:t>
            </a:r>
            <a:r>
              <a:rPr lang="en-US" sz="4600" b="1" dirty="0" err="1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GaN</a:t>
            </a:r>
            <a:r>
              <a:rPr lang="en-US" sz="4600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HEMT using ANN, SVR, GPR and Tree-Based Supervised Models</a:t>
            </a:r>
            <a:endParaRPr lang="LID4096" sz="4600" dirty="0">
              <a:solidFill>
                <a:srgbClr val="FFFFFF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A2006A1-E7BB-4BF9-A70F-3CAC63B4B9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7239" y="2566929"/>
            <a:ext cx="8937522" cy="1773502"/>
          </a:xfrm>
        </p:spPr>
        <p:txBody>
          <a:bodyPr>
            <a:noAutofit/>
          </a:bodyPr>
          <a:lstStyle/>
          <a:p>
            <a:r>
              <a:rPr lang="en-US" sz="1400" dirty="0">
                <a:solidFill>
                  <a:srgbClr val="FFFFFF"/>
                </a:solidFill>
              </a:rPr>
              <a:t>Abishkozha Amangeldin, MSc Student</a:t>
            </a:r>
          </a:p>
          <a:p>
            <a:r>
              <a:rPr lang="en-US" sz="1400" dirty="0">
                <a:solidFill>
                  <a:srgbClr val="FFFFFF"/>
                </a:solidFill>
              </a:rPr>
              <a:t>School of Engineering and Digital Sciences </a:t>
            </a:r>
          </a:p>
          <a:p>
            <a:r>
              <a:rPr lang="en-US" sz="1400" dirty="0">
                <a:solidFill>
                  <a:srgbClr val="FFFFFF"/>
                </a:solidFill>
              </a:rPr>
              <a:t>Electrical and Computer Engineering </a:t>
            </a:r>
          </a:p>
          <a:p>
            <a:r>
              <a:rPr lang="en-US" sz="1400" dirty="0">
                <a:solidFill>
                  <a:srgbClr val="FFFFFF"/>
                </a:solidFill>
              </a:rPr>
              <a:t>Nazarbayev University</a:t>
            </a:r>
          </a:p>
          <a:p>
            <a:r>
              <a:rPr lang="en-US" sz="1400" dirty="0">
                <a:solidFill>
                  <a:srgbClr val="FFFFFF"/>
                </a:solidFill>
              </a:rPr>
              <a:t>April</a:t>
            </a:r>
            <a:r>
              <a:rPr lang="kk-KZ" sz="1400" dirty="0">
                <a:solidFill>
                  <a:srgbClr val="FFFFFF"/>
                </a:solidFill>
              </a:rPr>
              <a:t> </a:t>
            </a:r>
            <a:r>
              <a:rPr lang="en-US" sz="1400" dirty="0">
                <a:solidFill>
                  <a:srgbClr val="FFFFFF"/>
                </a:solidFill>
              </a:rPr>
              <a:t>26, 2022</a:t>
            </a:r>
            <a:endParaRPr lang="LID4096" sz="1400" dirty="0">
              <a:solidFill>
                <a:srgbClr val="FFFFFF"/>
              </a:solidFill>
            </a:endParaRPr>
          </a:p>
        </p:txBody>
      </p:sp>
      <p:pic>
        <p:nvPicPr>
          <p:cNvPr id="7" name="Graphic 6" descr="Процессор">
            <a:extLst>
              <a:ext uri="{FF2B5EF4-FFF2-40B4-BE49-F238E27FC236}">
                <a16:creationId xmlns:a16="http://schemas.microsoft.com/office/drawing/2014/main" id="{304A4061-FCE7-86F8-879B-4C74FDBE55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06089" y="4805363"/>
            <a:ext cx="1179824" cy="1179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3682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4122E8-4C9B-4813-83BE-BDA5CAFFF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Gaussian Process Regression</a:t>
            </a:r>
            <a:b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40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B416528-66A8-424E-A8C4-E2CEB5061E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391" y="467208"/>
            <a:ext cx="5139822" cy="592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824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3605D1-3A5E-4BF0-96D1-932B6694C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Decision Trees</a:t>
            </a:r>
            <a:b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40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8" name="Объект 3">
            <a:extLst>
              <a:ext uri="{FF2B5EF4-FFF2-40B4-BE49-F238E27FC236}">
                <a16:creationId xmlns:a16="http://schemas.microsoft.com/office/drawing/2014/main" id="{5E2146B8-A992-447C-8E93-E646F90F98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428" y="899989"/>
            <a:ext cx="7225748" cy="5058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827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FEEB61-BC44-4AF5-B392-9C965D2D0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Random Forest</a:t>
            </a:r>
            <a:b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40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Architecture of the random forest model. | Download Scientific Diagram">
            <a:extLst>
              <a:ext uri="{FF2B5EF4-FFF2-40B4-BE49-F238E27FC236}">
                <a16:creationId xmlns:a16="http://schemas.microsoft.com/office/drawing/2014/main" id="{069E82B7-F2AE-49B7-98FB-1BE4A272C59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02428" y="1244946"/>
            <a:ext cx="7225748" cy="4368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6637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2" name="Rectangle 81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8E85C1-6457-447C-AE93-BDC66B2C8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ADA Boost</a:t>
            </a:r>
            <a:b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40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2" name="Объект 21">
            <a:extLst>
              <a:ext uri="{FF2B5EF4-FFF2-40B4-BE49-F238E27FC236}">
                <a16:creationId xmlns:a16="http://schemas.microsoft.com/office/drawing/2014/main" id="{CD1898EA-EA29-4E7E-942E-340CD072FB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93"/>
          <a:stretch/>
        </p:blipFill>
        <p:spPr>
          <a:xfrm>
            <a:off x="5634925" y="467208"/>
            <a:ext cx="4960753" cy="592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5047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9B75F0-D7D5-4246-AB6D-80B480DC5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1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Hyperparameter Optimization</a:t>
            </a:r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15A75CFE-0279-42A9-90F6-26D8AF06A5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428" y="538701"/>
            <a:ext cx="7225748" cy="5780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6916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777665-222D-4E4F-B586-143418E8A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Loss function</a:t>
            </a:r>
            <a:br>
              <a:rPr lang="en-US" sz="4000">
                <a:solidFill>
                  <a:srgbClr val="FFFFFF"/>
                </a:solidFill>
              </a:rPr>
            </a:br>
            <a:endParaRPr lang="LID4096" sz="4000">
              <a:solidFill>
                <a:srgbClr val="FFFFFF"/>
              </a:solidFill>
            </a:endParaRPr>
          </a:p>
        </p:txBody>
      </p:sp>
      <p:graphicFrame>
        <p:nvGraphicFramePr>
          <p:cNvPr id="22" name="Объект 2">
            <a:extLst>
              <a:ext uri="{FF2B5EF4-FFF2-40B4-BE49-F238E27FC236}">
                <a16:creationId xmlns:a16="http://schemas.microsoft.com/office/drawing/2014/main" id="{F9562763-B251-95E8-ED4D-920C9968BBC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810259" y="649480"/>
          <a:ext cx="6555347" cy="55460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572758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5B0CBD-2896-442E-9604-100D91726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364" y="296792"/>
            <a:ext cx="9718111" cy="1576446"/>
          </a:xfrm>
        </p:spPr>
        <p:txBody>
          <a:bodyPr anchor="ctr">
            <a:normAutofit/>
          </a:bodyPr>
          <a:lstStyle/>
          <a:p>
            <a:r>
              <a:rPr lang="en-US" sz="4000" dirty="0" err="1">
                <a:solidFill>
                  <a:srgbClr val="FFFFFF"/>
                </a:solidFill>
              </a:rPr>
              <a:t>Keras</a:t>
            </a:r>
            <a:r>
              <a:rPr lang="en-US" sz="4000" dirty="0">
                <a:solidFill>
                  <a:srgbClr val="FFFFFF"/>
                </a:solidFill>
              </a:rPr>
              <a:t> ANN Model Error Estimators, Testing set</a:t>
            </a:r>
            <a:endParaRPr lang="LID4096" sz="4000" dirty="0">
              <a:solidFill>
                <a:srgbClr val="FFFFFF"/>
              </a:solidFill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3E55B974-D0D2-4F97-9694-47DCE31B4A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400"/>
              </p:ext>
            </p:extLst>
          </p:nvPr>
        </p:nvGraphicFramePr>
        <p:xfrm>
          <a:off x="1218742" y="2615979"/>
          <a:ext cx="9778458" cy="4027788"/>
        </p:xfrm>
        <a:graphic>
          <a:graphicData uri="http://schemas.openxmlformats.org/drawingml/2006/table">
            <a:tbl>
              <a:tblPr firstRow="1" firstCol="1" bandRow="1">
                <a:solidFill>
                  <a:schemeClr val="tx1">
                    <a:lumMod val="75000"/>
                    <a:lumOff val="25000"/>
                  </a:schemeClr>
                </a:solidFill>
                <a:tableStyleId>{5C22544A-7EE6-4342-B048-85BDC9FD1C3A}</a:tableStyleId>
              </a:tblPr>
              <a:tblGrid>
                <a:gridCol w="2445607">
                  <a:extLst>
                    <a:ext uri="{9D8B030D-6E8A-4147-A177-3AD203B41FA5}">
                      <a16:colId xmlns:a16="http://schemas.microsoft.com/office/drawing/2014/main" val="448463909"/>
                    </a:ext>
                  </a:extLst>
                </a:gridCol>
                <a:gridCol w="2445607">
                  <a:extLst>
                    <a:ext uri="{9D8B030D-6E8A-4147-A177-3AD203B41FA5}">
                      <a16:colId xmlns:a16="http://schemas.microsoft.com/office/drawing/2014/main" val="1056016289"/>
                    </a:ext>
                  </a:extLst>
                </a:gridCol>
                <a:gridCol w="2443622">
                  <a:extLst>
                    <a:ext uri="{9D8B030D-6E8A-4147-A177-3AD203B41FA5}">
                      <a16:colId xmlns:a16="http://schemas.microsoft.com/office/drawing/2014/main" val="2156205047"/>
                    </a:ext>
                  </a:extLst>
                </a:gridCol>
                <a:gridCol w="2443622">
                  <a:extLst>
                    <a:ext uri="{9D8B030D-6E8A-4147-A177-3AD203B41FA5}">
                      <a16:colId xmlns:a16="http://schemas.microsoft.com/office/drawing/2014/main" val="3927944764"/>
                    </a:ext>
                  </a:extLst>
                </a:gridCol>
              </a:tblGrid>
              <a:tr h="409934"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b="0" cap="none" spc="0" dirty="0">
                          <a:solidFill>
                            <a:schemeClr val="bg1"/>
                          </a:solidFill>
                          <a:effectLst/>
                        </a:rPr>
                        <a:t>Testing</a:t>
                      </a:r>
                      <a:endParaRPr lang="en-US" sz="1800" b="0" cap="none" spc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b="0" cap="none" spc="0" dirty="0">
                          <a:solidFill>
                            <a:schemeClr val="bg1"/>
                          </a:solidFill>
                          <a:effectLst/>
                        </a:rPr>
                        <a:t>MSE</a:t>
                      </a:r>
                      <a:endParaRPr lang="en-US" sz="1800" b="0" cap="none" spc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b="0" cap="none" spc="0" dirty="0">
                          <a:solidFill>
                            <a:schemeClr val="bg1"/>
                          </a:solidFill>
                          <a:effectLst/>
                        </a:rPr>
                        <a:t>MAE</a:t>
                      </a:r>
                      <a:endParaRPr lang="en-US" sz="1800" b="0" cap="none" spc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b="0" cap="none" spc="0" dirty="0">
                          <a:solidFill>
                            <a:schemeClr val="bg1"/>
                          </a:solidFill>
                          <a:effectLst/>
                        </a:rPr>
                        <a:t>R</a:t>
                      </a:r>
                      <a:r>
                        <a:rPr lang="en-US" sz="1800" b="0" cap="none" spc="0" baseline="30000" dirty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en-US" sz="1800" b="0" cap="none" spc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6403944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 dirty="0">
                          <a:solidFill>
                            <a:schemeClr val="bg1"/>
                          </a:solidFill>
                          <a:effectLst/>
                        </a:rPr>
                        <a:t>ReS11</a:t>
                      </a:r>
                      <a:endParaRPr lang="en-US" sz="1800" cap="none" spc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38100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>
                          <a:solidFill>
                            <a:schemeClr val="bg1"/>
                          </a:solidFill>
                          <a:effectLst/>
                        </a:rPr>
                        <a:t>2.6516e-05</a:t>
                      </a:r>
                      <a:endParaRPr lang="en-US" sz="180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 dirty="0">
                          <a:solidFill>
                            <a:schemeClr val="bg1"/>
                          </a:solidFill>
                          <a:effectLst/>
                        </a:rPr>
                        <a:t>0.0029</a:t>
                      </a:r>
                      <a:endParaRPr lang="en-US" sz="1800" cap="none" spc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 dirty="0">
                          <a:solidFill>
                            <a:schemeClr val="bg1"/>
                          </a:solidFill>
                          <a:effectLst/>
                        </a:rPr>
                        <a:t>0.9978</a:t>
                      </a:r>
                      <a:endParaRPr lang="en-US" sz="1800" cap="none" spc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1052107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 dirty="0">
                          <a:solidFill>
                            <a:schemeClr val="bg1"/>
                          </a:solidFill>
                          <a:effectLst/>
                        </a:rPr>
                        <a:t>ImS11</a:t>
                      </a:r>
                      <a:endParaRPr lang="en-US" sz="1800" cap="none" spc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 dirty="0">
                          <a:solidFill>
                            <a:schemeClr val="bg1"/>
                          </a:solidFill>
                          <a:effectLst/>
                        </a:rPr>
                        <a:t>6.9419e-03</a:t>
                      </a:r>
                      <a:endParaRPr lang="en-US" sz="1800" cap="none" spc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>
                          <a:solidFill>
                            <a:schemeClr val="bg1"/>
                          </a:solidFill>
                          <a:effectLst/>
                        </a:rPr>
                        <a:t>0.0041</a:t>
                      </a:r>
                      <a:endParaRPr lang="en-US" sz="180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 dirty="0">
                          <a:solidFill>
                            <a:schemeClr val="bg1"/>
                          </a:solidFill>
                          <a:effectLst/>
                        </a:rPr>
                        <a:t>0.9968</a:t>
                      </a:r>
                      <a:endParaRPr lang="en-US" sz="1800" cap="none" spc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7084501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>
                          <a:solidFill>
                            <a:schemeClr val="bg1"/>
                          </a:solidFill>
                          <a:effectLst/>
                        </a:rPr>
                        <a:t>ReS21</a:t>
                      </a:r>
                      <a:endParaRPr lang="en-US" sz="180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38100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 dirty="0">
                          <a:solidFill>
                            <a:schemeClr val="bg1"/>
                          </a:solidFill>
                          <a:effectLst/>
                        </a:rPr>
                        <a:t>1.6516e-04</a:t>
                      </a:r>
                      <a:endParaRPr lang="en-US" sz="1800" cap="none" spc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>
                          <a:solidFill>
                            <a:schemeClr val="bg1"/>
                          </a:solidFill>
                          <a:effectLst/>
                        </a:rPr>
                        <a:t>0.0051</a:t>
                      </a:r>
                      <a:endParaRPr lang="en-US" sz="180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 dirty="0">
                          <a:solidFill>
                            <a:schemeClr val="bg1"/>
                          </a:solidFill>
                          <a:effectLst/>
                        </a:rPr>
                        <a:t>0.9945</a:t>
                      </a:r>
                      <a:endParaRPr lang="en-US" sz="1800" cap="none" spc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4181402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>
                          <a:solidFill>
                            <a:schemeClr val="bg1"/>
                          </a:solidFill>
                          <a:effectLst/>
                        </a:rPr>
                        <a:t>ImS21</a:t>
                      </a:r>
                      <a:endParaRPr lang="en-US" sz="180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 dirty="0">
                          <a:solidFill>
                            <a:schemeClr val="bg1"/>
                          </a:solidFill>
                          <a:effectLst/>
                        </a:rPr>
                        <a:t>9.1848e-04</a:t>
                      </a:r>
                      <a:endParaRPr lang="en-US" sz="1800" cap="none" spc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>
                          <a:solidFill>
                            <a:schemeClr val="bg1"/>
                          </a:solidFill>
                          <a:effectLst/>
                        </a:rPr>
                        <a:t>0.0046</a:t>
                      </a:r>
                      <a:endParaRPr lang="en-US" sz="180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 dirty="0">
                          <a:solidFill>
                            <a:schemeClr val="bg1"/>
                          </a:solidFill>
                          <a:effectLst/>
                        </a:rPr>
                        <a:t>0.9936</a:t>
                      </a:r>
                      <a:endParaRPr lang="en-US" sz="1800" cap="none" spc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371440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>
                          <a:solidFill>
                            <a:schemeClr val="bg1"/>
                          </a:solidFill>
                          <a:effectLst/>
                        </a:rPr>
                        <a:t>ReS12</a:t>
                      </a:r>
                      <a:endParaRPr lang="en-US" sz="180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38100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 dirty="0">
                          <a:solidFill>
                            <a:schemeClr val="bg1"/>
                          </a:solidFill>
                          <a:effectLst/>
                        </a:rPr>
                        <a:t>2.6785e-05</a:t>
                      </a:r>
                      <a:endParaRPr lang="en-US" sz="1800" cap="none" spc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 dirty="0">
                          <a:solidFill>
                            <a:schemeClr val="bg1"/>
                          </a:solidFill>
                          <a:effectLst/>
                        </a:rPr>
                        <a:t>0.0030</a:t>
                      </a:r>
                      <a:endParaRPr lang="en-US" sz="1800" cap="none" spc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 dirty="0">
                          <a:solidFill>
                            <a:schemeClr val="bg1"/>
                          </a:solidFill>
                          <a:effectLst/>
                        </a:rPr>
                        <a:t>0.9978</a:t>
                      </a:r>
                      <a:endParaRPr lang="en-US" sz="1800" cap="none" spc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87341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>
                          <a:solidFill>
                            <a:schemeClr val="bg1"/>
                          </a:solidFill>
                          <a:effectLst/>
                        </a:rPr>
                        <a:t>ImS12</a:t>
                      </a:r>
                      <a:endParaRPr lang="en-US" sz="180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>
                          <a:solidFill>
                            <a:schemeClr val="bg1"/>
                          </a:solidFill>
                          <a:effectLst/>
                        </a:rPr>
                        <a:t>5.0125e-06</a:t>
                      </a:r>
                      <a:endParaRPr lang="en-US" sz="180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 dirty="0">
                          <a:solidFill>
                            <a:schemeClr val="bg1"/>
                          </a:solidFill>
                          <a:effectLst/>
                        </a:rPr>
                        <a:t>0.0031</a:t>
                      </a:r>
                      <a:endParaRPr lang="en-US" sz="1800" cap="none" spc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 dirty="0">
                          <a:solidFill>
                            <a:schemeClr val="bg1"/>
                          </a:solidFill>
                          <a:effectLst/>
                        </a:rPr>
                        <a:t>0.9942</a:t>
                      </a:r>
                      <a:endParaRPr lang="en-US" sz="1800" cap="none" spc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1734323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>
                          <a:solidFill>
                            <a:schemeClr val="bg1"/>
                          </a:solidFill>
                          <a:effectLst/>
                        </a:rPr>
                        <a:t>ReS22</a:t>
                      </a:r>
                      <a:endParaRPr lang="en-US" sz="180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38100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>
                          <a:solidFill>
                            <a:schemeClr val="bg1"/>
                          </a:solidFill>
                          <a:effectLst/>
                        </a:rPr>
                        <a:t>9.5171e-05</a:t>
                      </a:r>
                      <a:endParaRPr lang="en-US" sz="180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>
                          <a:solidFill>
                            <a:schemeClr val="bg1"/>
                          </a:solidFill>
                          <a:effectLst/>
                        </a:rPr>
                        <a:t>0.0041</a:t>
                      </a:r>
                      <a:endParaRPr lang="en-US" sz="180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 dirty="0">
                          <a:solidFill>
                            <a:schemeClr val="bg1"/>
                          </a:solidFill>
                          <a:effectLst/>
                        </a:rPr>
                        <a:t>0.9971</a:t>
                      </a:r>
                      <a:endParaRPr lang="en-US" sz="1800" cap="none" spc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3309089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 dirty="0">
                          <a:solidFill>
                            <a:schemeClr val="bg1"/>
                          </a:solidFill>
                          <a:effectLst/>
                        </a:rPr>
                        <a:t>ImS22</a:t>
                      </a:r>
                      <a:endParaRPr lang="en-US" sz="1800" cap="none" spc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>
                          <a:solidFill>
                            <a:schemeClr val="bg1"/>
                          </a:solidFill>
                          <a:effectLst/>
                        </a:rPr>
                        <a:t>4.5291e-05</a:t>
                      </a:r>
                      <a:endParaRPr lang="en-US" sz="180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>
                          <a:solidFill>
                            <a:schemeClr val="bg1"/>
                          </a:solidFill>
                          <a:effectLst/>
                        </a:rPr>
                        <a:t>0.0045</a:t>
                      </a:r>
                      <a:endParaRPr lang="en-US" sz="1800" cap="none" spc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1800" cap="none" spc="0" dirty="0">
                          <a:solidFill>
                            <a:schemeClr val="bg1"/>
                          </a:solidFill>
                          <a:effectLst/>
                        </a:rPr>
                        <a:t>0.9950</a:t>
                      </a:r>
                      <a:endParaRPr lang="en-US" sz="1800" cap="none" spc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12587" marR="64954" marT="86606" marB="86606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16189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68840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D92667-513B-437C-B237-C3D11BC2E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ReS11 parameter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0AB37EDE-6CD4-4889-8348-E96EC6DF52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428" y="967379"/>
            <a:ext cx="7225748" cy="4923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0214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CEEE07-DDEA-4F19-95A3-776BC1499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204" y="296792"/>
            <a:ext cx="11031956" cy="1576446"/>
          </a:xfrm>
        </p:spPr>
        <p:txBody>
          <a:bodyPr anchor="ctr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Scikit-learn ANN Model Error Estimators, Testing set</a:t>
            </a:r>
            <a:endParaRPr lang="LID4096" sz="4000" dirty="0">
              <a:solidFill>
                <a:srgbClr val="FFFFFF"/>
              </a:solidFill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C4B44C32-C98D-48D6-91EB-4B69A271B1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8670365"/>
              </p:ext>
            </p:extLst>
          </p:nvPr>
        </p:nvGraphicFramePr>
        <p:xfrm>
          <a:off x="860437" y="2615979"/>
          <a:ext cx="10495068" cy="36894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08347">
                  <a:extLst>
                    <a:ext uri="{9D8B030D-6E8A-4147-A177-3AD203B41FA5}">
                      <a16:colId xmlns:a16="http://schemas.microsoft.com/office/drawing/2014/main" val="1910897919"/>
                    </a:ext>
                  </a:extLst>
                </a:gridCol>
                <a:gridCol w="2670027">
                  <a:extLst>
                    <a:ext uri="{9D8B030D-6E8A-4147-A177-3AD203B41FA5}">
                      <a16:colId xmlns:a16="http://schemas.microsoft.com/office/drawing/2014/main" val="2276479838"/>
                    </a:ext>
                  </a:extLst>
                </a:gridCol>
                <a:gridCol w="2608347">
                  <a:extLst>
                    <a:ext uri="{9D8B030D-6E8A-4147-A177-3AD203B41FA5}">
                      <a16:colId xmlns:a16="http://schemas.microsoft.com/office/drawing/2014/main" val="3608174305"/>
                    </a:ext>
                  </a:extLst>
                </a:gridCol>
                <a:gridCol w="2608347">
                  <a:extLst>
                    <a:ext uri="{9D8B030D-6E8A-4147-A177-3AD203B41FA5}">
                      <a16:colId xmlns:a16="http://schemas.microsoft.com/office/drawing/2014/main" val="2758358040"/>
                    </a:ext>
                  </a:extLst>
                </a:gridCol>
              </a:tblGrid>
              <a:tr h="409934"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Testing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MSE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MAE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 dirty="0">
                          <a:effectLst/>
                        </a:rPr>
                        <a:t>R</a:t>
                      </a:r>
                      <a:r>
                        <a:rPr lang="en-US" sz="2200" baseline="30000" dirty="0">
                          <a:effectLst/>
                        </a:rPr>
                        <a:t>2</a:t>
                      </a:r>
                      <a:endParaRPr lang="en-US" sz="2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2082648844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ReS11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4.8561e-03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0.0549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0.9918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2367412423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ImS11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7.5614e-03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0.0167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0.9904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2711477568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ReS21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3.8752e-02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0.0579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0.9913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2343800236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ImS21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5.6846e-03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0.1358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0.9805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1292539748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ReS12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4.6487e-03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0.0456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0.9935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1650177527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ImS12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5.9845e-02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0.0845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0.9714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1540799633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ReS22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2.3516e-03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0.0641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0.9945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2538986321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ImS22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9.1965e-02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>
                          <a:effectLst/>
                        </a:rPr>
                        <a:t>0.1469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450215" algn="ctr"/>
                      <a:r>
                        <a:rPr lang="en-US" sz="2200" dirty="0">
                          <a:effectLst/>
                        </a:rPr>
                        <a:t>0.9913</a:t>
                      </a:r>
                      <a:endParaRPr lang="en-US" sz="2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31699681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89651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DF3A7C-3AFC-4B34-AC73-0E39B6863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ImS22 parameter</a:t>
            </a:r>
          </a:p>
        </p:txBody>
      </p:sp>
      <p:pic>
        <p:nvPicPr>
          <p:cNvPr id="4" name="Объект 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BD54C7E7-2544-437B-9393-E4B8232C71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0947" t="53343" r="53271" b="15371"/>
          <a:stretch/>
        </p:blipFill>
        <p:spPr bwMode="auto">
          <a:xfrm>
            <a:off x="4502428" y="962909"/>
            <a:ext cx="7225748" cy="4932182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65969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646395-1185-49C9-A7F0-5C9C1DED5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Outline</a:t>
            </a:r>
            <a:endParaRPr lang="LID4096" sz="4000">
              <a:solidFill>
                <a:srgbClr val="FFFFFF"/>
              </a:solidFill>
            </a:endParaRP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77E1B6B6-2492-0540-9E5B-2FC4E0CC2E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4455274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494326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B9105F-26A4-4CDE-9BEA-B3FCCF7D2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560" y="296792"/>
            <a:ext cx="10685115" cy="1576446"/>
          </a:xfrm>
        </p:spPr>
        <p:txBody>
          <a:bodyPr anchor="ctr">
            <a:normAutofit/>
          </a:bodyPr>
          <a:lstStyle/>
          <a:p>
            <a:r>
              <a:rPr lang="en-US" sz="4000" dirty="0" err="1">
                <a:solidFill>
                  <a:srgbClr val="FFFFFF"/>
                </a:solidFill>
              </a:rPr>
              <a:t>PyTorch</a:t>
            </a:r>
            <a:r>
              <a:rPr lang="en-US" sz="4000" dirty="0">
                <a:solidFill>
                  <a:srgbClr val="FFFFFF"/>
                </a:solidFill>
              </a:rPr>
              <a:t> ANN Model Error Estimators, Testing set</a:t>
            </a:r>
            <a:endParaRPr lang="LID4096" sz="4000" dirty="0">
              <a:solidFill>
                <a:srgbClr val="FFFFFF"/>
              </a:solidFill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62E00D91-8B77-4B30-999C-9BF1E90200E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2057523"/>
              </p:ext>
            </p:extLst>
          </p:nvPr>
        </p:nvGraphicFramePr>
        <p:xfrm>
          <a:off x="1580261" y="2615979"/>
          <a:ext cx="9055419" cy="36894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70801">
                  <a:extLst>
                    <a:ext uri="{9D8B030D-6E8A-4147-A177-3AD203B41FA5}">
                      <a16:colId xmlns:a16="http://schemas.microsoft.com/office/drawing/2014/main" val="162430618"/>
                    </a:ext>
                  </a:extLst>
                </a:gridCol>
                <a:gridCol w="2645118">
                  <a:extLst>
                    <a:ext uri="{9D8B030D-6E8A-4147-A177-3AD203B41FA5}">
                      <a16:colId xmlns:a16="http://schemas.microsoft.com/office/drawing/2014/main" val="258398174"/>
                    </a:ext>
                  </a:extLst>
                </a:gridCol>
                <a:gridCol w="2119750">
                  <a:extLst>
                    <a:ext uri="{9D8B030D-6E8A-4147-A177-3AD203B41FA5}">
                      <a16:colId xmlns:a16="http://schemas.microsoft.com/office/drawing/2014/main" val="4108306850"/>
                    </a:ext>
                  </a:extLst>
                </a:gridCol>
                <a:gridCol w="2119750">
                  <a:extLst>
                    <a:ext uri="{9D8B030D-6E8A-4147-A177-3AD203B41FA5}">
                      <a16:colId xmlns:a16="http://schemas.microsoft.com/office/drawing/2014/main" val="2303749201"/>
                    </a:ext>
                  </a:extLst>
                </a:gridCol>
              </a:tblGrid>
              <a:tr h="409934">
                <a:tc>
                  <a:txBody>
                    <a:bodyPr/>
                    <a:lstStyle/>
                    <a:p>
                      <a:pPr marR="30480" indent="-81280" algn="ctr"/>
                      <a:r>
                        <a:rPr lang="en-US" sz="2200">
                          <a:effectLst/>
                        </a:rPr>
                        <a:t>Testing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200">
                          <a:effectLst/>
                        </a:rPr>
                        <a:t>MSE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200">
                          <a:effectLst/>
                        </a:rPr>
                        <a:t>MAE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200" dirty="0">
                          <a:effectLst/>
                        </a:rPr>
                        <a:t>R</a:t>
                      </a:r>
                      <a:r>
                        <a:rPr lang="en-US" sz="2200" baseline="30000" dirty="0">
                          <a:effectLst/>
                        </a:rPr>
                        <a:t>2</a:t>
                      </a:r>
                      <a:endParaRPr lang="en-US" sz="2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1335939080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-81280" algn="ctr"/>
                      <a:r>
                        <a:rPr lang="en-US" sz="2200">
                          <a:effectLst/>
                        </a:rPr>
                        <a:t>ReS11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200">
                          <a:effectLst/>
                        </a:rPr>
                        <a:t>6.6841e-03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200">
                          <a:effectLst/>
                        </a:rPr>
                        <a:t>0.0629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200">
                          <a:effectLst/>
                        </a:rPr>
                        <a:t>0.9918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1682122770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-81280" algn="ctr"/>
                      <a:r>
                        <a:rPr lang="en-US" sz="2200">
                          <a:effectLst/>
                        </a:rPr>
                        <a:t>ImS11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200">
                          <a:effectLst/>
                        </a:rPr>
                        <a:t>7.6324e-03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200">
                          <a:effectLst/>
                        </a:rPr>
                        <a:t>0.0746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200">
                          <a:effectLst/>
                        </a:rPr>
                        <a:t>0.9904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1494088319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-81280" algn="ctr"/>
                      <a:r>
                        <a:rPr lang="en-US" sz="2200">
                          <a:effectLst/>
                        </a:rPr>
                        <a:t>ReS21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200">
                          <a:effectLst/>
                        </a:rPr>
                        <a:t>3.8496e-02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200">
                          <a:effectLst/>
                        </a:rPr>
                        <a:t>0.0483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200">
                          <a:effectLst/>
                        </a:rPr>
                        <a:t>0.9913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3489665973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-81280" algn="ctr"/>
                      <a:r>
                        <a:rPr lang="en-US" sz="2200">
                          <a:effectLst/>
                        </a:rPr>
                        <a:t>ImS21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200">
                          <a:effectLst/>
                        </a:rPr>
                        <a:t>4.8217e-03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200">
                          <a:effectLst/>
                        </a:rPr>
                        <a:t>0.0496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200">
                          <a:effectLst/>
                        </a:rPr>
                        <a:t>0.9805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2565716336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-81280" algn="ctr"/>
                      <a:r>
                        <a:rPr lang="en-US" sz="2200">
                          <a:effectLst/>
                        </a:rPr>
                        <a:t>ReS12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200">
                          <a:effectLst/>
                        </a:rPr>
                        <a:t>5.6324e-03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200">
                          <a:effectLst/>
                        </a:rPr>
                        <a:t>0.0145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200">
                          <a:effectLst/>
                        </a:rPr>
                        <a:t>0.9935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201401799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-81280" algn="ctr"/>
                      <a:r>
                        <a:rPr lang="en-US" sz="2200">
                          <a:effectLst/>
                        </a:rPr>
                        <a:t>ImS12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200">
                          <a:effectLst/>
                        </a:rPr>
                        <a:t>7.4485e-02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200">
                          <a:effectLst/>
                        </a:rPr>
                        <a:t>0.0674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200">
                          <a:effectLst/>
                        </a:rPr>
                        <a:t>0.9714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3983783180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-81280" algn="ctr"/>
                      <a:r>
                        <a:rPr lang="en-US" sz="2200">
                          <a:effectLst/>
                        </a:rPr>
                        <a:t>ReS22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200">
                          <a:effectLst/>
                        </a:rPr>
                        <a:t>8.7436e-03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200">
                          <a:effectLst/>
                        </a:rPr>
                        <a:t>0.0465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200">
                          <a:effectLst/>
                        </a:rPr>
                        <a:t>0.9945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2873354379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-81280" algn="ctr"/>
                      <a:r>
                        <a:rPr lang="en-US" sz="2200">
                          <a:effectLst/>
                        </a:rPr>
                        <a:t>ImS22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200" dirty="0">
                          <a:effectLst/>
                        </a:rPr>
                        <a:t>6.0080e-02</a:t>
                      </a:r>
                      <a:endParaRPr lang="en-US" sz="2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200">
                          <a:effectLst/>
                        </a:rPr>
                        <a:t>0.0784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200" dirty="0">
                          <a:effectLst/>
                        </a:rPr>
                        <a:t>0.9913</a:t>
                      </a:r>
                      <a:endParaRPr lang="en-US" sz="2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29727746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28439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1045C7-C948-4FF4-81E6-E0BD3B52F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ImS11 parameter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43CBC3D0-CF1E-4751-B837-4204C79FF0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428" y="976738"/>
            <a:ext cx="7225748" cy="490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1240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2A2567-7311-46F6-B921-7F9559D62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6844" y="296792"/>
            <a:ext cx="9718111" cy="1576446"/>
          </a:xfrm>
        </p:spPr>
        <p:txBody>
          <a:bodyPr anchor="ctr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SVR Model Error Estimators, Testing set</a:t>
            </a:r>
            <a:endParaRPr lang="LID4096" sz="4000" dirty="0">
              <a:solidFill>
                <a:srgbClr val="FFFFFF"/>
              </a:solidFill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679BA1A4-8343-4A41-A63B-0B492555DF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5551913"/>
              </p:ext>
            </p:extLst>
          </p:nvPr>
        </p:nvGraphicFramePr>
        <p:xfrm>
          <a:off x="644056" y="2699578"/>
          <a:ext cx="10927829" cy="35222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6379">
                  <a:extLst>
                    <a:ext uri="{9D8B030D-6E8A-4147-A177-3AD203B41FA5}">
                      <a16:colId xmlns:a16="http://schemas.microsoft.com/office/drawing/2014/main" val="3894498364"/>
                    </a:ext>
                  </a:extLst>
                </a:gridCol>
                <a:gridCol w="2717150">
                  <a:extLst>
                    <a:ext uri="{9D8B030D-6E8A-4147-A177-3AD203B41FA5}">
                      <a16:colId xmlns:a16="http://schemas.microsoft.com/office/drawing/2014/main" val="1225616631"/>
                    </a:ext>
                  </a:extLst>
                </a:gridCol>
                <a:gridCol w="2717150">
                  <a:extLst>
                    <a:ext uri="{9D8B030D-6E8A-4147-A177-3AD203B41FA5}">
                      <a16:colId xmlns:a16="http://schemas.microsoft.com/office/drawing/2014/main" val="1442259039"/>
                    </a:ext>
                  </a:extLst>
                </a:gridCol>
                <a:gridCol w="2717150">
                  <a:extLst>
                    <a:ext uri="{9D8B030D-6E8A-4147-A177-3AD203B41FA5}">
                      <a16:colId xmlns:a16="http://schemas.microsoft.com/office/drawing/2014/main" val="2618289248"/>
                    </a:ext>
                  </a:extLst>
                </a:gridCol>
              </a:tblGrid>
              <a:tr h="391357"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Testing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MSE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MAE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 dirty="0">
                          <a:effectLst/>
                        </a:rPr>
                        <a:t>R</a:t>
                      </a:r>
                      <a:r>
                        <a:rPr lang="en-US" sz="2100" baseline="30000" dirty="0">
                          <a:effectLst/>
                        </a:rPr>
                        <a:t>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extLst>
                  <a:ext uri="{0D108BD9-81ED-4DB2-BD59-A6C34878D82A}">
                    <a16:rowId xmlns:a16="http://schemas.microsoft.com/office/drawing/2014/main" val="3997793101"/>
                  </a:ext>
                </a:extLst>
              </a:tr>
              <a:tr h="391357"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ReS11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0.0023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0.0015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0.9907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extLst>
                  <a:ext uri="{0D108BD9-81ED-4DB2-BD59-A6C34878D82A}">
                    <a16:rowId xmlns:a16="http://schemas.microsoft.com/office/drawing/2014/main" val="2716894033"/>
                  </a:ext>
                </a:extLst>
              </a:tr>
              <a:tr h="391357"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ImS11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0.0168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0.0110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0.9157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extLst>
                  <a:ext uri="{0D108BD9-81ED-4DB2-BD59-A6C34878D82A}">
                    <a16:rowId xmlns:a16="http://schemas.microsoft.com/office/drawing/2014/main" val="112301839"/>
                  </a:ext>
                </a:extLst>
              </a:tr>
              <a:tr h="391357"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ReS21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0.0054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0.0026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0.9548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extLst>
                  <a:ext uri="{0D108BD9-81ED-4DB2-BD59-A6C34878D82A}">
                    <a16:rowId xmlns:a16="http://schemas.microsoft.com/office/drawing/2014/main" val="552340262"/>
                  </a:ext>
                </a:extLst>
              </a:tr>
              <a:tr h="391357"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ImS21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0.0067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0.0031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0.9059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extLst>
                  <a:ext uri="{0D108BD9-81ED-4DB2-BD59-A6C34878D82A}">
                    <a16:rowId xmlns:a16="http://schemas.microsoft.com/office/drawing/2014/main" val="3413764837"/>
                  </a:ext>
                </a:extLst>
              </a:tr>
              <a:tr h="391357"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ReS12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0.0130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0.0085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0.9261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extLst>
                  <a:ext uri="{0D108BD9-81ED-4DB2-BD59-A6C34878D82A}">
                    <a16:rowId xmlns:a16="http://schemas.microsoft.com/office/drawing/2014/main" val="1565505332"/>
                  </a:ext>
                </a:extLst>
              </a:tr>
              <a:tr h="391357"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ImS12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0.0128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0.0080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0.9345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extLst>
                  <a:ext uri="{0D108BD9-81ED-4DB2-BD59-A6C34878D82A}">
                    <a16:rowId xmlns:a16="http://schemas.microsoft.com/office/drawing/2014/main" val="4078638755"/>
                  </a:ext>
                </a:extLst>
              </a:tr>
              <a:tr h="391357"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ReS22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0.0130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0.0199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0.9790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extLst>
                  <a:ext uri="{0D108BD9-81ED-4DB2-BD59-A6C34878D82A}">
                    <a16:rowId xmlns:a16="http://schemas.microsoft.com/office/drawing/2014/main" val="4030656011"/>
                  </a:ext>
                </a:extLst>
              </a:tr>
              <a:tr h="391357"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ImS22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0.0258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>
                          <a:effectLst/>
                        </a:rPr>
                        <a:t>0.0205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tc>
                  <a:txBody>
                    <a:bodyPr/>
                    <a:lstStyle/>
                    <a:p>
                      <a:pPr marR="30480" indent="3810" algn="ctr"/>
                      <a:r>
                        <a:rPr lang="en-US" sz="2100" dirty="0">
                          <a:effectLst/>
                        </a:rPr>
                        <a:t>0.9782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299" marR="122299" marT="0" marB="0"/>
                </a:tc>
                <a:extLst>
                  <a:ext uri="{0D108BD9-81ED-4DB2-BD59-A6C34878D82A}">
                    <a16:rowId xmlns:a16="http://schemas.microsoft.com/office/drawing/2014/main" val="15092762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56712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B4B9FE-9175-4EEC-A1BE-DA0C32878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ReS22 parameter</a:t>
            </a:r>
          </a:p>
        </p:txBody>
      </p:sp>
      <p:pic>
        <p:nvPicPr>
          <p:cNvPr id="4" name="Объект 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3B7991F9-4B15-4C1F-9BCB-11BAC9A0CE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0396" t="53820" r="53051" b="15165"/>
          <a:stretch/>
        </p:blipFill>
        <p:spPr bwMode="auto">
          <a:xfrm>
            <a:off x="4502428" y="1055257"/>
            <a:ext cx="7225748" cy="4747486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896913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E8AEE6-9133-4BF8-8BDF-F17777EE7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5724" y="296792"/>
            <a:ext cx="9718111" cy="1576446"/>
          </a:xfrm>
        </p:spPr>
        <p:txBody>
          <a:bodyPr anchor="ctr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GPR Model Error Estimators, Testing set</a:t>
            </a:r>
            <a:endParaRPr lang="LID4096" sz="4000" dirty="0">
              <a:solidFill>
                <a:srgbClr val="FFFFFF"/>
              </a:solidFill>
            </a:endParaRPr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AF27EBCA-1C3B-4142-BD0E-3D1534F081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5516390"/>
              </p:ext>
            </p:extLst>
          </p:nvPr>
        </p:nvGraphicFramePr>
        <p:xfrm>
          <a:off x="644056" y="2696493"/>
          <a:ext cx="10927831" cy="35283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6606">
                  <a:extLst>
                    <a:ext uri="{9D8B030D-6E8A-4147-A177-3AD203B41FA5}">
                      <a16:colId xmlns:a16="http://schemas.microsoft.com/office/drawing/2014/main" val="2131681478"/>
                    </a:ext>
                  </a:extLst>
                </a:gridCol>
                <a:gridCol w="2717075">
                  <a:extLst>
                    <a:ext uri="{9D8B030D-6E8A-4147-A177-3AD203B41FA5}">
                      <a16:colId xmlns:a16="http://schemas.microsoft.com/office/drawing/2014/main" val="3478315549"/>
                    </a:ext>
                  </a:extLst>
                </a:gridCol>
                <a:gridCol w="2717075">
                  <a:extLst>
                    <a:ext uri="{9D8B030D-6E8A-4147-A177-3AD203B41FA5}">
                      <a16:colId xmlns:a16="http://schemas.microsoft.com/office/drawing/2014/main" val="3688820750"/>
                    </a:ext>
                  </a:extLst>
                </a:gridCol>
                <a:gridCol w="2717075">
                  <a:extLst>
                    <a:ext uri="{9D8B030D-6E8A-4147-A177-3AD203B41FA5}">
                      <a16:colId xmlns:a16="http://schemas.microsoft.com/office/drawing/2014/main" val="3417649645"/>
                    </a:ext>
                  </a:extLst>
                </a:gridCol>
              </a:tblGrid>
              <a:tr h="392042"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Testing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MSE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MAE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 dirty="0">
                          <a:effectLst/>
                        </a:rPr>
                        <a:t>R</a:t>
                      </a:r>
                      <a:r>
                        <a:rPr lang="en-US" sz="2100" baseline="30000" dirty="0">
                          <a:effectLst/>
                        </a:rPr>
                        <a:t>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extLst>
                  <a:ext uri="{0D108BD9-81ED-4DB2-BD59-A6C34878D82A}">
                    <a16:rowId xmlns:a16="http://schemas.microsoft.com/office/drawing/2014/main" val="2927371100"/>
                  </a:ext>
                </a:extLst>
              </a:tr>
              <a:tr h="392042"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ReS11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0.0142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0.0475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0.9867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extLst>
                  <a:ext uri="{0D108BD9-81ED-4DB2-BD59-A6C34878D82A}">
                    <a16:rowId xmlns:a16="http://schemas.microsoft.com/office/drawing/2014/main" val="3426416091"/>
                  </a:ext>
                </a:extLst>
              </a:tr>
              <a:tr h="392042"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ImS11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0.0156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0.0674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0.9841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extLst>
                  <a:ext uri="{0D108BD9-81ED-4DB2-BD59-A6C34878D82A}">
                    <a16:rowId xmlns:a16="http://schemas.microsoft.com/office/drawing/2014/main" val="1707942890"/>
                  </a:ext>
                </a:extLst>
              </a:tr>
              <a:tr h="392042"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ReS21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0.0247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0.0504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0.9852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extLst>
                  <a:ext uri="{0D108BD9-81ED-4DB2-BD59-A6C34878D82A}">
                    <a16:rowId xmlns:a16="http://schemas.microsoft.com/office/drawing/2014/main" val="3027531168"/>
                  </a:ext>
                </a:extLst>
              </a:tr>
              <a:tr h="392042"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ImS21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0.0263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0.0582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0.9782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extLst>
                  <a:ext uri="{0D108BD9-81ED-4DB2-BD59-A6C34878D82A}">
                    <a16:rowId xmlns:a16="http://schemas.microsoft.com/office/drawing/2014/main" val="813895896"/>
                  </a:ext>
                </a:extLst>
              </a:tr>
              <a:tr h="392042"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ReS12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0.0337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0.0699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0.9701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extLst>
                  <a:ext uri="{0D108BD9-81ED-4DB2-BD59-A6C34878D82A}">
                    <a16:rowId xmlns:a16="http://schemas.microsoft.com/office/drawing/2014/main" val="3964527845"/>
                  </a:ext>
                </a:extLst>
              </a:tr>
              <a:tr h="392042"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ImS12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0.0316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0.0961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0.9718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extLst>
                  <a:ext uri="{0D108BD9-81ED-4DB2-BD59-A6C34878D82A}">
                    <a16:rowId xmlns:a16="http://schemas.microsoft.com/office/drawing/2014/main" val="174836614"/>
                  </a:ext>
                </a:extLst>
              </a:tr>
              <a:tr h="392042"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ReS22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0.0094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0.0518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0.9910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extLst>
                  <a:ext uri="{0D108BD9-81ED-4DB2-BD59-A6C34878D82A}">
                    <a16:rowId xmlns:a16="http://schemas.microsoft.com/office/drawing/2014/main" val="4028308353"/>
                  </a:ext>
                </a:extLst>
              </a:tr>
              <a:tr h="392042"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ImS22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0.0157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0.0989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 dirty="0">
                          <a:effectLst/>
                        </a:rPr>
                        <a:t>0.9807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extLst>
                  <a:ext uri="{0D108BD9-81ED-4DB2-BD59-A6C34878D82A}">
                    <a16:rowId xmlns:a16="http://schemas.microsoft.com/office/drawing/2014/main" val="27195747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15732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36C74E-931D-4639-B106-90D4B2E70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ReS21 parameter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9527F2FC-A907-4477-8A43-870505C523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02428" y="976738"/>
            <a:ext cx="7225748" cy="49045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54754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21592E-D221-4140-8F5B-40E1CE44F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1919" y="296792"/>
            <a:ext cx="9718111" cy="1576446"/>
          </a:xfrm>
        </p:spPr>
        <p:txBody>
          <a:bodyPr anchor="ctr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DT Model Error Estimators, Testing set</a:t>
            </a:r>
            <a:endParaRPr lang="LID4096" sz="4000" dirty="0">
              <a:solidFill>
                <a:srgbClr val="FFFFFF"/>
              </a:solidFill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477B2C59-9E78-45B3-BDD3-26E2377B96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047827"/>
              </p:ext>
            </p:extLst>
          </p:nvPr>
        </p:nvGraphicFramePr>
        <p:xfrm>
          <a:off x="1634554" y="2615979"/>
          <a:ext cx="8946833" cy="38289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20208">
                  <a:extLst>
                    <a:ext uri="{9D8B030D-6E8A-4147-A177-3AD203B41FA5}">
                      <a16:colId xmlns:a16="http://schemas.microsoft.com/office/drawing/2014/main" val="1402411681"/>
                    </a:ext>
                  </a:extLst>
                </a:gridCol>
                <a:gridCol w="2154296">
                  <a:extLst>
                    <a:ext uri="{9D8B030D-6E8A-4147-A177-3AD203B41FA5}">
                      <a16:colId xmlns:a16="http://schemas.microsoft.com/office/drawing/2014/main" val="2893757515"/>
                    </a:ext>
                  </a:extLst>
                </a:gridCol>
                <a:gridCol w="2018033">
                  <a:extLst>
                    <a:ext uri="{9D8B030D-6E8A-4147-A177-3AD203B41FA5}">
                      <a16:colId xmlns:a16="http://schemas.microsoft.com/office/drawing/2014/main" val="311148871"/>
                    </a:ext>
                  </a:extLst>
                </a:gridCol>
                <a:gridCol w="2154296">
                  <a:extLst>
                    <a:ext uri="{9D8B030D-6E8A-4147-A177-3AD203B41FA5}">
                      <a16:colId xmlns:a16="http://schemas.microsoft.com/office/drawing/2014/main" val="2862631347"/>
                    </a:ext>
                  </a:extLst>
                </a:gridCol>
              </a:tblGrid>
              <a:tr h="409934">
                <a:tc>
                  <a:txBody>
                    <a:bodyPr/>
                    <a:lstStyle/>
                    <a:p>
                      <a:pPr marR="30480" indent="11430" algn="ctr"/>
                      <a:r>
                        <a:rPr lang="en-US" sz="2200">
                          <a:effectLst/>
                        </a:rPr>
                        <a:t>Testing set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11430" algn="ctr"/>
                      <a:r>
                        <a:rPr lang="en-US" sz="2200">
                          <a:effectLst/>
                        </a:rPr>
                        <a:t>MSE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11430" algn="ctr"/>
                      <a:r>
                        <a:rPr lang="en-US" sz="2200">
                          <a:effectLst/>
                        </a:rPr>
                        <a:t>MAE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11430" algn="ctr"/>
                      <a:r>
                        <a:rPr lang="en-US" sz="2200" dirty="0">
                          <a:effectLst/>
                        </a:rPr>
                        <a:t>R</a:t>
                      </a:r>
                      <a:r>
                        <a:rPr lang="en-US" sz="2200" baseline="30000" dirty="0">
                          <a:effectLst/>
                        </a:rPr>
                        <a:t>2</a:t>
                      </a:r>
                      <a:endParaRPr lang="en-US" sz="2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1746944209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11430" algn="ctr"/>
                      <a:r>
                        <a:rPr lang="en-US" sz="2200">
                          <a:effectLst/>
                        </a:rPr>
                        <a:t>ReS11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effectLst/>
                        </a:rPr>
                        <a:t>0.0071</a:t>
                      </a:r>
                      <a:endParaRPr lang="en-US" sz="21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effectLst/>
                        </a:rPr>
                        <a:t>0.0284</a:t>
                      </a:r>
                      <a:endParaRPr lang="en-US" sz="21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>
                          <a:effectLst/>
                        </a:rPr>
                        <a:t>0.9924</a:t>
                      </a:r>
                      <a:endParaRPr lang="en-US" sz="2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1206480948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11430" algn="ctr"/>
                      <a:r>
                        <a:rPr lang="en-US" sz="2200">
                          <a:effectLst/>
                        </a:rPr>
                        <a:t>ImS11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effectLst/>
                        </a:rPr>
                        <a:t>0.0090</a:t>
                      </a:r>
                      <a:endParaRPr lang="en-US" sz="21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effectLst/>
                        </a:rPr>
                        <a:t>0.0501</a:t>
                      </a:r>
                      <a:endParaRPr lang="en-US" sz="21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>
                          <a:effectLst/>
                        </a:rPr>
                        <a:t>0.9909</a:t>
                      </a:r>
                      <a:endParaRPr lang="en-US" sz="2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3255497688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11430" algn="ctr"/>
                      <a:r>
                        <a:rPr lang="en-US" sz="2200">
                          <a:effectLst/>
                        </a:rPr>
                        <a:t>ReS21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>
                          <a:effectLst/>
                        </a:rPr>
                        <a:t>0.0635</a:t>
                      </a:r>
                      <a:endParaRPr lang="en-US" sz="2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>
                          <a:effectLst/>
                        </a:rPr>
                        <a:t>0.0572</a:t>
                      </a:r>
                      <a:endParaRPr lang="en-US" sz="2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>
                          <a:effectLst/>
                        </a:rPr>
                        <a:t>0.9259</a:t>
                      </a:r>
                      <a:endParaRPr lang="en-US" sz="2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1317398489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11430" algn="ctr"/>
                      <a:r>
                        <a:rPr lang="en-US" sz="2200">
                          <a:effectLst/>
                        </a:rPr>
                        <a:t>ImS21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>
                          <a:effectLst/>
                        </a:rPr>
                        <a:t>0.0319</a:t>
                      </a:r>
                      <a:endParaRPr lang="en-US" sz="2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>
                          <a:effectLst/>
                        </a:rPr>
                        <a:t>0.0498</a:t>
                      </a:r>
                      <a:endParaRPr lang="en-US" sz="2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>
                          <a:effectLst/>
                        </a:rPr>
                        <a:t>0.9634</a:t>
                      </a:r>
                      <a:endParaRPr lang="en-US" sz="2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138175955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11430" algn="ctr"/>
                      <a:r>
                        <a:rPr lang="en-US" sz="2200">
                          <a:effectLst/>
                        </a:rPr>
                        <a:t>ReS12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>
                          <a:effectLst/>
                        </a:rPr>
                        <a:t>0.0397</a:t>
                      </a:r>
                      <a:endParaRPr lang="en-US" sz="2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>
                          <a:effectLst/>
                        </a:rPr>
                        <a:t>0.0912</a:t>
                      </a:r>
                      <a:endParaRPr lang="en-US" sz="2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>
                          <a:effectLst/>
                        </a:rPr>
                        <a:t>0.9547</a:t>
                      </a:r>
                      <a:endParaRPr lang="en-US" sz="2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1389472510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11430" algn="ctr"/>
                      <a:r>
                        <a:rPr lang="en-US" sz="2200">
                          <a:effectLst/>
                        </a:rPr>
                        <a:t>ImS12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>
                          <a:effectLst/>
                        </a:rPr>
                        <a:t>0.0314</a:t>
                      </a:r>
                      <a:endParaRPr lang="en-US" sz="2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>
                          <a:effectLst/>
                        </a:rPr>
                        <a:t>0.0954</a:t>
                      </a:r>
                      <a:endParaRPr lang="en-US" sz="2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>
                          <a:effectLst/>
                        </a:rPr>
                        <a:t>0.9642</a:t>
                      </a:r>
                      <a:endParaRPr lang="en-US" sz="2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4126690471"/>
                  </a:ext>
                </a:extLst>
              </a:tr>
              <a:tr h="549523">
                <a:tc>
                  <a:txBody>
                    <a:bodyPr/>
                    <a:lstStyle/>
                    <a:p>
                      <a:pPr marR="30480" indent="11430" algn="ctr"/>
                      <a:r>
                        <a:rPr lang="en-US" sz="2200">
                          <a:effectLst/>
                        </a:rPr>
                        <a:t>ReS22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effectLst/>
                        </a:rPr>
                        <a:t>0.0191</a:t>
                      </a:r>
                      <a:endParaRPr lang="en-US" sz="21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>
                          <a:effectLst/>
                        </a:rPr>
                        <a:t>0.0668</a:t>
                      </a:r>
                      <a:endParaRPr lang="en-US" sz="2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effectLst/>
                        </a:rPr>
                        <a:t>0.9777</a:t>
                      </a:r>
                      <a:endParaRPr lang="en-US" sz="21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3251477113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11430" algn="ctr"/>
                      <a:r>
                        <a:rPr lang="en-US" sz="2200">
                          <a:effectLst/>
                        </a:rPr>
                        <a:t>ImS22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11430" algn="ctr"/>
                      <a:r>
                        <a:rPr lang="en-US" sz="2200">
                          <a:effectLst/>
                        </a:rPr>
                        <a:t>0.0036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effectLst/>
                        </a:rPr>
                        <a:t>0.0385</a:t>
                      </a:r>
                      <a:endParaRPr lang="en-US" sz="21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11430" algn="ctr" fontAlgn="base" latinLnBrk="1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2200" dirty="0">
                          <a:effectLst/>
                        </a:rPr>
                        <a:t>0.9923</a:t>
                      </a:r>
                      <a:endParaRPr lang="en-US" sz="2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1092283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50374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085D6B-4E65-4F17-82EE-CFD1DE4E9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ImS21 parameter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029755F2-AA94-4297-9650-8891F2FFDD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02428" y="1014273"/>
            <a:ext cx="7225748" cy="48294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541805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06C129-A597-4003-98D6-D49589BC5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3889" y="296792"/>
            <a:ext cx="9718111" cy="1576446"/>
          </a:xfrm>
        </p:spPr>
        <p:txBody>
          <a:bodyPr anchor="ctr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RF Model Error Estimators, Testing set</a:t>
            </a:r>
            <a:endParaRPr lang="LID4096" sz="4000" dirty="0">
              <a:solidFill>
                <a:srgbClr val="FFFFFF"/>
              </a:solidFill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15ADFA32-E53A-41A0-92D7-E29FBDE206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7448058"/>
              </p:ext>
            </p:extLst>
          </p:nvPr>
        </p:nvGraphicFramePr>
        <p:xfrm>
          <a:off x="644056" y="2696493"/>
          <a:ext cx="10927831" cy="35283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6606">
                  <a:extLst>
                    <a:ext uri="{9D8B030D-6E8A-4147-A177-3AD203B41FA5}">
                      <a16:colId xmlns:a16="http://schemas.microsoft.com/office/drawing/2014/main" val="1552184587"/>
                    </a:ext>
                  </a:extLst>
                </a:gridCol>
                <a:gridCol w="2717075">
                  <a:extLst>
                    <a:ext uri="{9D8B030D-6E8A-4147-A177-3AD203B41FA5}">
                      <a16:colId xmlns:a16="http://schemas.microsoft.com/office/drawing/2014/main" val="123183047"/>
                    </a:ext>
                  </a:extLst>
                </a:gridCol>
                <a:gridCol w="2717075">
                  <a:extLst>
                    <a:ext uri="{9D8B030D-6E8A-4147-A177-3AD203B41FA5}">
                      <a16:colId xmlns:a16="http://schemas.microsoft.com/office/drawing/2014/main" val="3780634805"/>
                    </a:ext>
                  </a:extLst>
                </a:gridCol>
                <a:gridCol w="2717075">
                  <a:extLst>
                    <a:ext uri="{9D8B030D-6E8A-4147-A177-3AD203B41FA5}">
                      <a16:colId xmlns:a16="http://schemas.microsoft.com/office/drawing/2014/main" val="2993803170"/>
                    </a:ext>
                  </a:extLst>
                </a:gridCol>
              </a:tblGrid>
              <a:tr h="392042"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Testing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MSE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MAE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 dirty="0">
                          <a:effectLst/>
                        </a:rPr>
                        <a:t>R</a:t>
                      </a:r>
                      <a:r>
                        <a:rPr lang="en-US" sz="2100" baseline="30000" dirty="0">
                          <a:effectLst/>
                        </a:rPr>
                        <a:t>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extLst>
                  <a:ext uri="{0D108BD9-81ED-4DB2-BD59-A6C34878D82A}">
                    <a16:rowId xmlns:a16="http://schemas.microsoft.com/office/drawing/2014/main" val="3006044372"/>
                  </a:ext>
                </a:extLst>
              </a:tr>
              <a:tr h="392042"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ReS11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0.0102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0.0338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0.9892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extLst>
                  <a:ext uri="{0D108BD9-81ED-4DB2-BD59-A6C34878D82A}">
                    <a16:rowId xmlns:a16="http://schemas.microsoft.com/office/drawing/2014/main" val="4113129296"/>
                  </a:ext>
                </a:extLst>
              </a:tr>
              <a:tr h="392042"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ImS11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>
                          <a:effectLst/>
                        </a:rPr>
                        <a:t>0.0106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>
                          <a:effectLst/>
                        </a:rPr>
                        <a:t>0.0531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0.9891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extLst>
                  <a:ext uri="{0D108BD9-81ED-4DB2-BD59-A6C34878D82A}">
                    <a16:rowId xmlns:a16="http://schemas.microsoft.com/office/drawing/2014/main" val="3318443074"/>
                  </a:ext>
                </a:extLst>
              </a:tr>
              <a:tr h="392042"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ReS21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>
                          <a:effectLst/>
                        </a:rPr>
                        <a:t>0.0457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>
                          <a:effectLst/>
                        </a:rPr>
                        <a:t>0.0417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>
                          <a:effectLst/>
                        </a:rPr>
                        <a:t>0.9459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extLst>
                  <a:ext uri="{0D108BD9-81ED-4DB2-BD59-A6C34878D82A}">
                    <a16:rowId xmlns:a16="http://schemas.microsoft.com/office/drawing/2014/main" val="1021240707"/>
                  </a:ext>
                </a:extLst>
              </a:tr>
              <a:tr h="392042"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ImS21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>
                          <a:effectLst/>
                        </a:rPr>
                        <a:t>0.0199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>
                          <a:effectLst/>
                        </a:rPr>
                        <a:t>0.0414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>
                          <a:effectLst/>
                        </a:rPr>
                        <a:t>0.9718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extLst>
                  <a:ext uri="{0D108BD9-81ED-4DB2-BD59-A6C34878D82A}">
                    <a16:rowId xmlns:a16="http://schemas.microsoft.com/office/drawing/2014/main" val="29432430"/>
                  </a:ext>
                </a:extLst>
              </a:tr>
              <a:tr h="392042"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ReS12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>
                          <a:effectLst/>
                        </a:rPr>
                        <a:t>0.0179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>
                          <a:effectLst/>
                        </a:rPr>
                        <a:t>0.0593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>
                          <a:effectLst/>
                        </a:rPr>
                        <a:t>0.9940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extLst>
                  <a:ext uri="{0D108BD9-81ED-4DB2-BD59-A6C34878D82A}">
                    <a16:rowId xmlns:a16="http://schemas.microsoft.com/office/drawing/2014/main" val="4024379555"/>
                  </a:ext>
                </a:extLst>
              </a:tr>
              <a:tr h="392042"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ImS12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>
                          <a:effectLst/>
                        </a:rPr>
                        <a:t>0.0098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>
                          <a:effectLst/>
                        </a:rPr>
                        <a:t>0.0503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>
                          <a:effectLst/>
                        </a:rPr>
                        <a:t>0.9903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extLst>
                  <a:ext uri="{0D108BD9-81ED-4DB2-BD59-A6C34878D82A}">
                    <a16:rowId xmlns:a16="http://schemas.microsoft.com/office/drawing/2014/main" val="1367961669"/>
                  </a:ext>
                </a:extLst>
              </a:tr>
              <a:tr h="392042"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ReS22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>
                          <a:effectLst/>
                        </a:rPr>
                        <a:t>0.0082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>
                          <a:effectLst/>
                        </a:rPr>
                        <a:t>0.0413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>
                          <a:effectLst/>
                        </a:rPr>
                        <a:t>0.9910</a:t>
                      </a:r>
                      <a:endParaRPr lang="en-US" sz="20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extLst>
                  <a:ext uri="{0D108BD9-81ED-4DB2-BD59-A6C34878D82A}">
                    <a16:rowId xmlns:a16="http://schemas.microsoft.com/office/drawing/2014/main" val="2259648893"/>
                  </a:ext>
                </a:extLst>
              </a:tr>
              <a:tr h="392042">
                <a:tc>
                  <a:txBody>
                    <a:bodyPr/>
                    <a:lstStyle/>
                    <a:p>
                      <a:pPr marR="30480" algn="ctr"/>
                      <a:r>
                        <a:rPr lang="en-US" sz="2100">
                          <a:effectLst/>
                        </a:rPr>
                        <a:t>ImS22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>
                          <a:effectLst/>
                        </a:rPr>
                        <a:t>0.0045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>
                          <a:effectLst/>
                        </a:rPr>
                        <a:t>0.0384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>
                          <a:effectLst/>
                        </a:rPr>
                        <a:t>0.9948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2513" marR="122513" marT="0" marB="0"/>
                </a:tc>
                <a:extLst>
                  <a:ext uri="{0D108BD9-81ED-4DB2-BD59-A6C34878D82A}">
                    <a16:rowId xmlns:a16="http://schemas.microsoft.com/office/drawing/2014/main" val="42183562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6320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5790F2-0115-4789-A1EA-C6422FBAF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ReS12 parameter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FBD15679-878A-414E-8355-2B24C0B6F7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02428" y="976738"/>
            <a:ext cx="7225748" cy="49045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34774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43DAD0-9679-4E01-930B-3CAA02D43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GaN HEMT</a:t>
            </a:r>
            <a:br>
              <a:rPr lang="en-US" sz="4000">
                <a:solidFill>
                  <a:srgbClr val="FFFFFF"/>
                </a:solidFill>
              </a:rPr>
            </a:br>
            <a:endParaRPr lang="LID4096" sz="4000">
              <a:solidFill>
                <a:srgbClr val="FFFFFF"/>
              </a:solidFill>
            </a:endParaRP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60CC0CDE-E14A-0A69-69C2-E4459B0CD4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6816050"/>
              </p:ext>
            </p:extLst>
          </p:nvPr>
        </p:nvGraphicFramePr>
        <p:xfrm>
          <a:off x="644056" y="2615979"/>
          <a:ext cx="10927829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74950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9961DA-2394-4B74-B9AD-038D84BBD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8915" y="296792"/>
            <a:ext cx="9718111" cy="1576446"/>
          </a:xfrm>
        </p:spPr>
        <p:txBody>
          <a:bodyPr anchor="ctr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Boosting Model Error Estimators, Testing set</a:t>
            </a:r>
            <a:endParaRPr lang="LID4096" sz="4000" dirty="0">
              <a:solidFill>
                <a:srgbClr val="FFFFFF"/>
              </a:solidFill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60F5045C-5D67-40F0-BDA9-F3848A49120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9868736"/>
              </p:ext>
            </p:extLst>
          </p:nvPr>
        </p:nvGraphicFramePr>
        <p:xfrm>
          <a:off x="644056" y="2789853"/>
          <a:ext cx="10927831" cy="34368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5766">
                  <a:extLst>
                    <a:ext uri="{9D8B030D-6E8A-4147-A177-3AD203B41FA5}">
                      <a16:colId xmlns:a16="http://schemas.microsoft.com/office/drawing/2014/main" val="552603822"/>
                    </a:ext>
                  </a:extLst>
                </a:gridCol>
                <a:gridCol w="2717355">
                  <a:extLst>
                    <a:ext uri="{9D8B030D-6E8A-4147-A177-3AD203B41FA5}">
                      <a16:colId xmlns:a16="http://schemas.microsoft.com/office/drawing/2014/main" val="445881374"/>
                    </a:ext>
                  </a:extLst>
                </a:gridCol>
                <a:gridCol w="2717355">
                  <a:extLst>
                    <a:ext uri="{9D8B030D-6E8A-4147-A177-3AD203B41FA5}">
                      <a16:colId xmlns:a16="http://schemas.microsoft.com/office/drawing/2014/main" val="2605026538"/>
                    </a:ext>
                  </a:extLst>
                </a:gridCol>
                <a:gridCol w="2717355">
                  <a:extLst>
                    <a:ext uri="{9D8B030D-6E8A-4147-A177-3AD203B41FA5}">
                      <a16:colId xmlns:a16="http://schemas.microsoft.com/office/drawing/2014/main" val="1935691397"/>
                    </a:ext>
                  </a:extLst>
                </a:gridCol>
              </a:tblGrid>
              <a:tr h="307215"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Testing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MSE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MAE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 dirty="0">
                          <a:effectLst/>
                        </a:rPr>
                        <a:t>R</a:t>
                      </a:r>
                      <a:r>
                        <a:rPr lang="en-US" sz="2100" baseline="30000" dirty="0">
                          <a:effectLst/>
                        </a:rPr>
                        <a:t>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extLst>
                  <a:ext uri="{0D108BD9-81ED-4DB2-BD59-A6C34878D82A}">
                    <a16:rowId xmlns:a16="http://schemas.microsoft.com/office/drawing/2014/main" val="4186928432"/>
                  </a:ext>
                </a:extLst>
              </a:tr>
              <a:tr h="389604"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 dirty="0">
                          <a:effectLst/>
                        </a:rPr>
                        <a:t>ReS11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0.0193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0.0063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0.9823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extLst>
                  <a:ext uri="{0D108BD9-81ED-4DB2-BD59-A6C34878D82A}">
                    <a16:rowId xmlns:a16="http://schemas.microsoft.com/office/drawing/2014/main" val="2318439390"/>
                  </a:ext>
                </a:extLst>
              </a:tr>
              <a:tr h="389604"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ImS11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0.0084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0.0155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0.9887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extLst>
                  <a:ext uri="{0D108BD9-81ED-4DB2-BD59-A6C34878D82A}">
                    <a16:rowId xmlns:a16="http://schemas.microsoft.com/office/drawing/2014/main" val="2939404759"/>
                  </a:ext>
                </a:extLst>
              </a:tr>
              <a:tr h="389604"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ReS21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0.0062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0.0078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0.9546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extLst>
                  <a:ext uri="{0D108BD9-81ED-4DB2-BD59-A6C34878D82A}">
                    <a16:rowId xmlns:a16="http://schemas.microsoft.com/office/drawing/2014/main" val="2816546118"/>
                  </a:ext>
                </a:extLst>
              </a:tr>
              <a:tr h="389604"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ImS21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0.0194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0.0044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0.9936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extLst>
                  <a:ext uri="{0D108BD9-81ED-4DB2-BD59-A6C34878D82A}">
                    <a16:rowId xmlns:a16="http://schemas.microsoft.com/office/drawing/2014/main" val="2405812396"/>
                  </a:ext>
                </a:extLst>
              </a:tr>
              <a:tr h="389604"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ReS12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0.0153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0.0055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0.9945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extLst>
                  <a:ext uri="{0D108BD9-81ED-4DB2-BD59-A6C34878D82A}">
                    <a16:rowId xmlns:a16="http://schemas.microsoft.com/office/drawing/2014/main" val="3435341173"/>
                  </a:ext>
                </a:extLst>
              </a:tr>
              <a:tr h="389604"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ImS12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0.0087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0.0063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0.9932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extLst>
                  <a:ext uri="{0D108BD9-81ED-4DB2-BD59-A6C34878D82A}">
                    <a16:rowId xmlns:a16="http://schemas.microsoft.com/office/drawing/2014/main" val="3804557689"/>
                  </a:ext>
                </a:extLst>
              </a:tr>
              <a:tr h="389604"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ReS22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0.0089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0.0074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0.9912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extLst>
                  <a:ext uri="{0D108BD9-81ED-4DB2-BD59-A6C34878D82A}">
                    <a16:rowId xmlns:a16="http://schemas.microsoft.com/office/drawing/2014/main" val="4193972450"/>
                  </a:ext>
                </a:extLst>
              </a:tr>
              <a:tr h="389604"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ImS22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0.0184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>
                          <a:effectLst/>
                        </a:rPr>
                        <a:t>0.0181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tc>
                  <a:txBody>
                    <a:bodyPr/>
                    <a:lstStyle/>
                    <a:p>
                      <a:pPr marR="30480" indent="13970" algn="ctr"/>
                      <a:r>
                        <a:rPr lang="en-US" sz="2100" dirty="0">
                          <a:effectLst/>
                        </a:rPr>
                        <a:t>0.9952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1751" marR="121751" marT="0" marB="0"/>
                </a:tc>
                <a:extLst>
                  <a:ext uri="{0D108BD9-81ED-4DB2-BD59-A6C34878D82A}">
                    <a16:rowId xmlns:a16="http://schemas.microsoft.com/office/drawing/2014/main" val="14552281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70314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9BA2ED-4663-41F4-BF6B-55E798953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ImS12 parameter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AD432E2C-4F13-48A8-A741-FD23B8A3F5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02428" y="976738"/>
            <a:ext cx="7225748" cy="49045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874872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9A5F43-81ED-4DB7-832D-819F7DD6B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ANN Models MSE, Testing set</a:t>
            </a:r>
            <a:endParaRPr lang="LID4096" sz="4000">
              <a:solidFill>
                <a:srgbClr val="FFFFFF"/>
              </a:solidFill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17A7A7C2-660B-4EB7-9B0D-158FDFA478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8644926"/>
              </p:ext>
            </p:extLst>
          </p:nvPr>
        </p:nvGraphicFramePr>
        <p:xfrm>
          <a:off x="644056" y="2624442"/>
          <a:ext cx="10927830" cy="36724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03110">
                  <a:extLst>
                    <a:ext uri="{9D8B030D-6E8A-4147-A177-3AD203B41FA5}">
                      <a16:colId xmlns:a16="http://schemas.microsoft.com/office/drawing/2014/main" val="1275670089"/>
                    </a:ext>
                  </a:extLst>
                </a:gridCol>
                <a:gridCol w="2793264">
                  <a:extLst>
                    <a:ext uri="{9D8B030D-6E8A-4147-A177-3AD203B41FA5}">
                      <a16:colId xmlns:a16="http://schemas.microsoft.com/office/drawing/2014/main" val="577075288"/>
                    </a:ext>
                  </a:extLst>
                </a:gridCol>
                <a:gridCol w="3138192">
                  <a:extLst>
                    <a:ext uri="{9D8B030D-6E8A-4147-A177-3AD203B41FA5}">
                      <a16:colId xmlns:a16="http://schemas.microsoft.com/office/drawing/2014/main" val="89465137"/>
                    </a:ext>
                  </a:extLst>
                </a:gridCol>
                <a:gridCol w="2793264">
                  <a:extLst>
                    <a:ext uri="{9D8B030D-6E8A-4147-A177-3AD203B41FA5}">
                      <a16:colId xmlns:a16="http://schemas.microsoft.com/office/drawing/2014/main" val="3858947900"/>
                    </a:ext>
                  </a:extLst>
                </a:gridCol>
              </a:tblGrid>
              <a:tr h="408054"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Testing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Keras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Scikit-Learn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PyTorch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extLst>
                  <a:ext uri="{0D108BD9-81ED-4DB2-BD59-A6C34878D82A}">
                    <a16:rowId xmlns:a16="http://schemas.microsoft.com/office/drawing/2014/main" val="1784900608"/>
                  </a:ext>
                </a:extLst>
              </a:tr>
              <a:tr h="408054"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ReS11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2.6516e-05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4.8561e-03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6.6841e-03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extLst>
                  <a:ext uri="{0D108BD9-81ED-4DB2-BD59-A6C34878D82A}">
                    <a16:rowId xmlns:a16="http://schemas.microsoft.com/office/drawing/2014/main" val="816482875"/>
                  </a:ext>
                </a:extLst>
              </a:tr>
              <a:tr h="408054"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ImS11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6.9419e-03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7.5614e-03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7.6324e-03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extLst>
                  <a:ext uri="{0D108BD9-81ED-4DB2-BD59-A6C34878D82A}">
                    <a16:rowId xmlns:a16="http://schemas.microsoft.com/office/drawing/2014/main" val="4278915068"/>
                  </a:ext>
                </a:extLst>
              </a:tr>
              <a:tr h="408054"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ReS12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1.6516e-04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3.8752e-02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3.8496e-02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extLst>
                  <a:ext uri="{0D108BD9-81ED-4DB2-BD59-A6C34878D82A}">
                    <a16:rowId xmlns:a16="http://schemas.microsoft.com/office/drawing/2014/main" val="4059327121"/>
                  </a:ext>
                </a:extLst>
              </a:tr>
              <a:tr h="408054"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ImS12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9.1848e-04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5.6846e-03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4.8217e-03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extLst>
                  <a:ext uri="{0D108BD9-81ED-4DB2-BD59-A6C34878D82A}">
                    <a16:rowId xmlns:a16="http://schemas.microsoft.com/office/drawing/2014/main" val="2827305000"/>
                  </a:ext>
                </a:extLst>
              </a:tr>
              <a:tr h="408054"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ReS21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5.5785e-05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4.6487e-03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5.6324e-03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extLst>
                  <a:ext uri="{0D108BD9-81ED-4DB2-BD59-A6C34878D82A}">
                    <a16:rowId xmlns:a16="http://schemas.microsoft.com/office/drawing/2014/main" val="854869814"/>
                  </a:ext>
                </a:extLst>
              </a:tr>
              <a:tr h="408054"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ImS21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5.0125e-06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5.9845e-02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7.4485e-02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extLst>
                  <a:ext uri="{0D108BD9-81ED-4DB2-BD59-A6C34878D82A}">
                    <a16:rowId xmlns:a16="http://schemas.microsoft.com/office/drawing/2014/main" val="1910683069"/>
                  </a:ext>
                </a:extLst>
              </a:tr>
              <a:tr h="408054"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ReS22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9.5171e-05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2.3516e-03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8.7436e-03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extLst>
                  <a:ext uri="{0D108BD9-81ED-4DB2-BD59-A6C34878D82A}">
                    <a16:rowId xmlns:a16="http://schemas.microsoft.com/office/drawing/2014/main" val="1274365900"/>
                  </a:ext>
                </a:extLst>
              </a:tr>
              <a:tr h="408054"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ImS22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4.5291e-05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9.1965e-02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tc>
                  <a:txBody>
                    <a:bodyPr/>
                    <a:lstStyle/>
                    <a:p>
                      <a:pPr marR="30480" indent="6350" algn="ctr"/>
                      <a:r>
                        <a:rPr lang="en-US" sz="2400">
                          <a:effectLst/>
                        </a:rPr>
                        <a:t>6.0081e-02</a:t>
                      </a:r>
                      <a:endParaRPr lang="en-US" sz="2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40574" marR="140574" marT="0" marB="0"/>
                </a:tc>
                <a:extLst>
                  <a:ext uri="{0D108BD9-81ED-4DB2-BD59-A6C34878D82A}">
                    <a16:rowId xmlns:a16="http://schemas.microsoft.com/office/drawing/2014/main" val="2240829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95243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E0C469-12D8-43A7-89A4-10FC678C9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Time comparison</a:t>
            </a:r>
            <a:endParaRPr lang="LID4096" sz="4000" dirty="0">
              <a:solidFill>
                <a:srgbClr val="FFFFFF"/>
              </a:solidFill>
            </a:endParaRP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6CB8F26F-2FA9-45EE-A5E8-F942ED4C59E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3276189"/>
              </p:ext>
            </p:extLst>
          </p:nvPr>
        </p:nvGraphicFramePr>
        <p:xfrm>
          <a:off x="1383564" y="2922079"/>
          <a:ext cx="9773918" cy="31825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6756">
                  <a:extLst>
                    <a:ext uri="{9D8B030D-6E8A-4147-A177-3AD203B41FA5}">
                      <a16:colId xmlns:a16="http://schemas.microsoft.com/office/drawing/2014/main" val="2980663849"/>
                    </a:ext>
                  </a:extLst>
                </a:gridCol>
                <a:gridCol w="964889">
                  <a:extLst>
                    <a:ext uri="{9D8B030D-6E8A-4147-A177-3AD203B41FA5}">
                      <a16:colId xmlns:a16="http://schemas.microsoft.com/office/drawing/2014/main" val="4178024461"/>
                    </a:ext>
                  </a:extLst>
                </a:gridCol>
                <a:gridCol w="1049541">
                  <a:extLst>
                    <a:ext uri="{9D8B030D-6E8A-4147-A177-3AD203B41FA5}">
                      <a16:colId xmlns:a16="http://schemas.microsoft.com/office/drawing/2014/main" val="1653244804"/>
                    </a:ext>
                  </a:extLst>
                </a:gridCol>
                <a:gridCol w="1096334">
                  <a:extLst>
                    <a:ext uri="{9D8B030D-6E8A-4147-A177-3AD203B41FA5}">
                      <a16:colId xmlns:a16="http://schemas.microsoft.com/office/drawing/2014/main" val="4257864640"/>
                    </a:ext>
                  </a:extLst>
                </a:gridCol>
                <a:gridCol w="1229060">
                  <a:extLst>
                    <a:ext uri="{9D8B030D-6E8A-4147-A177-3AD203B41FA5}">
                      <a16:colId xmlns:a16="http://schemas.microsoft.com/office/drawing/2014/main" val="4219610224"/>
                    </a:ext>
                  </a:extLst>
                </a:gridCol>
                <a:gridCol w="1070304">
                  <a:extLst>
                    <a:ext uri="{9D8B030D-6E8A-4147-A177-3AD203B41FA5}">
                      <a16:colId xmlns:a16="http://schemas.microsoft.com/office/drawing/2014/main" val="2024240082"/>
                    </a:ext>
                  </a:extLst>
                </a:gridCol>
                <a:gridCol w="1069266">
                  <a:extLst>
                    <a:ext uri="{9D8B030D-6E8A-4147-A177-3AD203B41FA5}">
                      <a16:colId xmlns:a16="http://schemas.microsoft.com/office/drawing/2014/main" val="2377429663"/>
                    </a:ext>
                  </a:extLst>
                </a:gridCol>
                <a:gridCol w="1057846">
                  <a:extLst>
                    <a:ext uri="{9D8B030D-6E8A-4147-A177-3AD203B41FA5}">
                      <a16:colId xmlns:a16="http://schemas.microsoft.com/office/drawing/2014/main" val="1012209893"/>
                    </a:ext>
                  </a:extLst>
                </a:gridCol>
                <a:gridCol w="1059922">
                  <a:extLst>
                    <a:ext uri="{9D8B030D-6E8A-4147-A177-3AD203B41FA5}">
                      <a16:colId xmlns:a16="http://schemas.microsoft.com/office/drawing/2014/main" val="2405078867"/>
                    </a:ext>
                  </a:extLst>
                </a:gridCol>
              </a:tblGrid>
              <a:tr h="15912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KZ" sz="2400" dirty="0">
                          <a:effectLst/>
                        </a:rPr>
                        <a:t> </a:t>
                      </a:r>
                      <a:endParaRPr lang="ru-K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DT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Ada boost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RF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 err="1">
                          <a:effectLst/>
                        </a:rPr>
                        <a:t>PyTorch</a:t>
                      </a:r>
                      <a:r>
                        <a:rPr lang="en-US" sz="2400" dirty="0">
                          <a:effectLst/>
                        </a:rPr>
                        <a:t> ANN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Scikit-Learn ANN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Keras ANN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SVR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GPR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6763259"/>
                  </a:ext>
                </a:extLst>
              </a:tr>
              <a:tr h="15912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Training Time (min)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0.2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1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2.96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7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16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34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72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357803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3267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6AD7C1-AAE5-456D-8F6E-D113687AF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Models R2, Testing set</a:t>
            </a:r>
            <a:endParaRPr lang="LID4096" sz="4000">
              <a:solidFill>
                <a:srgbClr val="FFFFFF"/>
              </a:solidFill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03F21DF3-CC54-4F2F-997D-3F64A3AB94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8222073"/>
              </p:ext>
            </p:extLst>
          </p:nvPr>
        </p:nvGraphicFramePr>
        <p:xfrm>
          <a:off x="761452" y="2808514"/>
          <a:ext cx="10693040" cy="36147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0091">
                  <a:extLst>
                    <a:ext uri="{9D8B030D-6E8A-4147-A177-3AD203B41FA5}">
                      <a16:colId xmlns:a16="http://schemas.microsoft.com/office/drawing/2014/main" val="340573126"/>
                    </a:ext>
                  </a:extLst>
                </a:gridCol>
                <a:gridCol w="1492179">
                  <a:extLst>
                    <a:ext uri="{9D8B030D-6E8A-4147-A177-3AD203B41FA5}">
                      <a16:colId xmlns:a16="http://schemas.microsoft.com/office/drawing/2014/main" val="2361694847"/>
                    </a:ext>
                  </a:extLst>
                </a:gridCol>
                <a:gridCol w="1493365">
                  <a:extLst>
                    <a:ext uri="{9D8B030D-6E8A-4147-A177-3AD203B41FA5}">
                      <a16:colId xmlns:a16="http://schemas.microsoft.com/office/drawing/2014/main" val="2724326374"/>
                    </a:ext>
                  </a:extLst>
                </a:gridCol>
                <a:gridCol w="1492179">
                  <a:extLst>
                    <a:ext uri="{9D8B030D-6E8A-4147-A177-3AD203B41FA5}">
                      <a16:colId xmlns:a16="http://schemas.microsoft.com/office/drawing/2014/main" val="4268844582"/>
                    </a:ext>
                  </a:extLst>
                </a:gridCol>
                <a:gridCol w="1493365">
                  <a:extLst>
                    <a:ext uri="{9D8B030D-6E8A-4147-A177-3AD203B41FA5}">
                      <a16:colId xmlns:a16="http://schemas.microsoft.com/office/drawing/2014/main" val="1452738179"/>
                    </a:ext>
                  </a:extLst>
                </a:gridCol>
                <a:gridCol w="1718496">
                  <a:extLst>
                    <a:ext uri="{9D8B030D-6E8A-4147-A177-3AD203B41FA5}">
                      <a16:colId xmlns:a16="http://schemas.microsoft.com/office/drawing/2014/main" val="274999274"/>
                    </a:ext>
                  </a:extLst>
                </a:gridCol>
                <a:gridCol w="1493365">
                  <a:extLst>
                    <a:ext uri="{9D8B030D-6E8A-4147-A177-3AD203B41FA5}">
                      <a16:colId xmlns:a16="http://schemas.microsoft.com/office/drawing/2014/main" val="236603408"/>
                    </a:ext>
                  </a:extLst>
                </a:gridCol>
              </a:tblGrid>
              <a:tr h="217399"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Testing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ANN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SVR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DT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RF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Boosting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GPR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182344488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ReS11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0.9978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0.9907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0.9924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0.9892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0.9823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0.9867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2873093358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ImS11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0.9968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0.9157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0.9909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0.9891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0.9887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0.9841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1915870004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ReS12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0.9945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0.9548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0.9259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0.9459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0.9546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0.9852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235169707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ImS12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0.9936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0.9059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0.9634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0.9718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0.9936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0.9782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503824511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ReS21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0.9978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0.9261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0.9547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0.9800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0.9945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0.9701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3657492143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ImS21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0.9942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0.9345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0.9642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0.9903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0.9932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0.9718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1785112901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ReS22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0.9971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0.9790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0.9777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0.9910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0.9912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0.9910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1336320162"/>
                  </a:ext>
                </a:extLst>
              </a:tr>
              <a:tr h="409934"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ImS22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0.9950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0.9782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0.9923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0.9948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>
                          <a:effectLst/>
                        </a:rPr>
                        <a:t>0.9952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tc>
                  <a:txBody>
                    <a:bodyPr/>
                    <a:lstStyle/>
                    <a:p>
                      <a:pPr marR="30480" indent="90170" algn="ctr"/>
                      <a:r>
                        <a:rPr lang="en-US" sz="2200" dirty="0">
                          <a:effectLst/>
                        </a:rPr>
                        <a:t>0.9807</a:t>
                      </a:r>
                      <a:endParaRPr lang="en-US" sz="2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28104" marR="128104" marT="0" marB="0"/>
                </a:tc>
                <a:extLst>
                  <a:ext uri="{0D108BD9-81ED-4DB2-BD59-A6C34878D82A}">
                    <a16:rowId xmlns:a16="http://schemas.microsoft.com/office/drawing/2014/main" val="31110566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03723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8600DF-02F2-4438-A08D-05F36AA0F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Conclusions</a:t>
            </a:r>
            <a:endParaRPr lang="LID4096" sz="4000">
              <a:solidFill>
                <a:srgbClr val="FFFFFF"/>
              </a:solidFill>
            </a:endParaRPr>
          </a:p>
        </p:txBody>
      </p:sp>
      <p:graphicFrame>
        <p:nvGraphicFramePr>
          <p:cNvPr id="21" name="Объект 2">
            <a:extLst>
              <a:ext uri="{FF2B5EF4-FFF2-40B4-BE49-F238E27FC236}">
                <a16:creationId xmlns:a16="http://schemas.microsoft.com/office/drawing/2014/main" id="{EEE686CB-0205-BF90-DD88-0EC338FFAA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2778486"/>
              </p:ext>
            </p:extLst>
          </p:nvPr>
        </p:nvGraphicFramePr>
        <p:xfrm>
          <a:off x="644056" y="2615979"/>
          <a:ext cx="10927829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82483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7F5817-585C-49D0-BE41-ADB493085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Future Works</a:t>
            </a:r>
            <a:endParaRPr lang="LID4096" sz="4000">
              <a:solidFill>
                <a:srgbClr val="FFFFFF"/>
              </a:solidFill>
            </a:endParaRP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D9D19999-CE8F-2FF0-B07D-B8B14D2786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133108"/>
              </p:ext>
            </p:extLst>
          </p:nvPr>
        </p:nvGraphicFramePr>
        <p:xfrm>
          <a:off x="644056" y="2615979"/>
          <a:ext cx="10927829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558913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D9B4FC-5D20-4221-87A2-CDB3CD380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Bibliography</a:t>
            </a:r>
            <a:endParaRPr lang="LID4096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DC94A2C-42FD-460C-AE0E-4911D246A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endParaRPr lang="en-US" sz="2600" b="0" i="0">
              <a:effectLst/>
              <a:latin typeface="Open Sans" panose="020B0606030504020204" pitchFamily="34" charset="0"/>
            </a:endParaRPr>
          </a:p>
          <a:p>
            <a:r>
              <a:rPr lang="en-US" sz="260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F. Zeng </a:t>
            </a:r>
            <a:r>
              <a:rPr lang="en-US" sz="2600" i="1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et al.</a:t>
            </a:r>
            <a:r>
              <a:rPr lang="en-US" sz="260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, “A Comprehensive Review of Recent Progress on </a:t>
            </a:r>
            <a:r>
              <a:rPr lang="en-US" sz="2600" err="1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GaN</a:t>
            </a:r>
            <a:r>
              <a:rPr lang="en-US" sz="260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 High Electron Mobility Transistors: Devices, Fabrication and Reliability,” </a:t>
            </a:r>
            <a:r>
              <a:rPr lang="en-US" sz="2600" i="1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Electronics</a:t>
            </a:r>
            <a:r>
              <a:rPr lang="en-US" sz="260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, vol. 7, no. 12, p. 377, Dec. 2018.</a:t>
            </a:r>
          </a:p>
          <a:p>
            <a:r>
              <a:rPr lang="en-US" sz="260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C. </a:t>
            </a:r>
            <a:r>
              <a:rPr lang="en-US" sz="2600" err="1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Carpineto</a:t>
            </a:r>
            <a:r>
              <a:rPr lang="en-US" sz="260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, Concept Data Analysis: Theory and Applications, 1st ed. Wiley, 2004.</a:t>
            </a:r>
            <a:endParaRPr lang="en-US" sz="260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r>
              <a:rPr lang="en-US" sz="2600">
                <a:latin typeface="Times New Roman" panose="02020603050405020304" pitchFamily="18" charset="0"/>
                <a:ea typeface="MS Mincho" panose="02020609040205080304" pitchFamily="49" charset="-128"/>
              </a:rPr>
              <a:t>A. </a:t>
            </a:r>
            <a:r>
              <a:rPr lang="en-US" sz="2600" err="1">
                <a:latin typeface="Times New Roman" panose="02020603050405020304" pitchFamily="18" charset="0"/>
                <a:ea typeface="MS Mincho" panose="02020609040205080304" pitchFamily="49" charset="-128"/>
              </a:rPr>
              <a:t>Verikas</a:t>
            </a:r>
            <a:r>
              <a:rPr lang="en-US" sz="2600">
                <a:latin typeface="Times New Roman" panose="02020603050405020304" pitchFamily="18" charset="0"/>
                <a:ea typeface="MS Mincho" panose="02020609040205080304" pitchFamily="49" charset="-128"/>
              </a:rPr>
              <a:t>, E. </a:t>
            </a:r>
            <a:r>
              <a:rPr lang="en-US" sz="2600" err="1">
                <a:latin typeface="Times New Roman" panose="02020603050405020304" pitchFamily="18" charset="0"/>
                <a:ea typeface="MS Mincho" panose="02020609040205080304" pitchFamily="49" charset="-128"/>
              </a:rPr>
              <a:t>Vaiciukynas</a:t>
            </a:r>
            <a:r>
              <a:rPr lang="en-US" sz="2600">
                <a:latin typeface="Times New Roman" panose="02020603050405020304" pitchFamily="18" charset="0"/>
                <a:ea typeface="MS Mincho" panose="02020609040205080304" pitchFamily="49" charset="-128"/>
              </a:rPr>
              <a:t>, A. </a:t>
            </a:r>
            <a:r>
              <a:rPr lang="en-US" sz="2600" err="1">
                <a:latin typeface="Times New Roman" panose="02020603050405020304" pitchFamily="18" charset="0"/>
                <a:ea typeface="MS Mincho" panose="02020609040205080304" pitchFamily="49" charset="-128"/>
              </a:rPr>
              <a:t>Gelzinis</a:t>
            </a:r>
            <a:r>
              <a:rPr lang="en-US" sz="2600">
                <a:latin typeface="Times New Roman" panose="02020603050405020304" pitchFamily="18" charset="0"/>
                <a:ea typeface="MS Mincho" panose="02020609040205080304" pitchFamily="49" charset="-128"/>
              </a:rPr>
              <a:t>, J. Parker and M. Olsson, "Electromyographic Patterns during Golf Swing: Activation Sequence Profiling and Prediction of Shot Effectiveness", Sensors, vol. 16, no. 4, p. 592, 2016. </a:t>
            </a:r>
            <a:endParaRPr lang="en-US" sz="2600" b="0" i="0">
              <a:effectLst/>
              <a:latin typeface="Open Sans" panose="020B0606030504020204" pitchFamily="34" charset="0"/>
            </a:endParaRPr>
          </a:p>
          <a:p>
            <a:endParaRPr lang="LID4096" sz="2600"/>
          </a:p>
        </p:txBody>
      </p:sp>
    </p:spTree>
    <p:extLst>
      <p:ext uri="{BB962C8B-B14F-4D97-AF65-F5344CB8AC3E}">
        <p14:creationId xmlns:p14="http://schemas.microsoft.com/office/powerpoint/2010/main" val="2632340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Объект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F43A0373-748E-4B86-B71E-A6B3A50913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7077" t="56389" r="52102" b="31514"/>
          <a:stretch/>
        </p:blipFill>
        <p:spPr>
          <a:xfrm>
            <a:off x="2124697" y="998876"/>
            <a:ext cx="6777918" cy="2266015"/>
          </a:xfrm>
          <a:prstGeom prst="rect">
            <a:avLst/>
          </a:prstGeom>
          <a:ln>
            <a:noFill/>
          </a:ln>
        </p:spPr>
      </p:pic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7B702B82-9DEC-4FD2-A885-9B05A143E3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6456693"/>
              </p:ext>
            </p:extLst>
          </p:nvPr>
        </p:nvGraphicFramePr>
        <p:xfrm>
          <a:off x="2124695" y="3279101"/>
          <a:ext cx="6777918" cy="23901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59306">
                  <a:extLst>
                    <a:ext uri="{9D8B030D-6E8A-4147-A177-3AD203B41FA5}">
                      <a16:colId xmlns:a16="http://schemas.microsoft.com/office/drawing/2014/main" val="488133875"/>
                    </a:ext>
                  </a:extLst>
                </a:gridCol>
                <a:gridCol w="2259306">
                  <a:extLst>
                    <a:ext uri="{9D8B030D-6E8A-4147-A177-3AD203B41FA5}">
                      <a16:colId xmlns:a16="http://schemas.microsoft.com/office/drawing/2014/main" val="2643771724"/>
                    </a:ext>
                  </a:extLst>
                </a:gridCol>
                <a:gridCol w="2259306">
                  <a:extLst>
                    <a:ext uri="{9D8B030D-6E8A-4147-A177-3AD203B41FA5}">
                      <a16:colId xmlns:a16="http://schemas.microsoft.com/office/drawing/2014/main" val="1935661606"/>
                    </a:ext>
                  </a:extLst>
                </a:gridCol>
              </a:tblGrid>
              <a:tr h="7967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KZ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KZ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Range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Step size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2553884"/>
                  </a:ext>
                </a:extLst>
              </a:tr>
              <a:tr h="7967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T(</a:t>
                      </a:r>
                      <a:r>
                        <a:rPr lang="en-US" sz="2000" baseline="30000" dirty="0" err="1">
                          <a:solidFill>
                            <a:schemeClr val="tx1"/>
                          </a:solidFill>
                          <a:effectLst/>
                        </a:rPr>
                        <a:t>o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25-175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9273515"/>
                  </a:ext>
                </a:extLst>
              </a:tr>
              <a:tr h="7967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F(GHz)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0.1-26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0.06475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00791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9582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C541B88-1AE9-40C3-AFD5-967787C19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5F17139-31EE-46AC-B04F-DBBD852DD6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890596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BD2D66-ACA6-4760-B0AC-7695EDB79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95697"/>
            <a:ext cx="3200400" cy="423811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Objectives</a:t>
            </a:r>
            <a:endParaRPr lang="LID4096" dirty="0">
              <a:solidFill>
                <a:schemeClr val="bg1"/>
              </a:solidFill>
            </a:endParaRPr>
          </a:p>
        </p:txBody>
      </p:sp>
      <p:grpSp>
        <p:nvGrpSpPr>
          <p:cNvPr id="13" name="Graphic 38">
            <a:extLst>
              <a:ext uri="{FF2B5EF4-FFF2-40B4-BE49-F238E27FC236}">
                <a16:creationId xmlns:a16="http://schemas.microsoft.com/office/drawing/2014/main" id="{7CF625D3-71A3-4F30-A096-8EF334E959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02912"/>
            <a:ext cx="1910252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6754E2F-F56E-4BA3-99DD-8EBF110E34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4A69059-7C49-49C6-B071-F2A9B558E0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89D16701-DA76-4F72-BB63-E2C3FFBDFE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260" y="4752208"/>
            <a:ext cx="365021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CC28BE1-9DC6-43FE-9582-39F091098D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260" y="4752208"/>
            <a:ext cx="365021" cy="365021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21" name="Graphic 4">
            <a:extLst>
              <a:ext uri="{FF2B5EF4-FFF2-40B4-BE49-F238E27FC236}">
                <a16:creationId xmlns:a16="http://schemas.microsoft.com/office/drawing/2014/main" id="{AF9AF3F3-CE0C-4125-BDD7-346487FA0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109667" y="5539935"/>
            <a:ext cx="975169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31DFBFA-CF4D-4940-9086-26F83E5C6B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7854033-BD20-4C77-8C5B-048F4B3BDD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C93AA74-BEB3-444F-835B-7AA6ECE61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00DF1C9-6952-4704-B8B3-95406E18E4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34783FD-297C-40D2-964B-DBAE4DE283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E621623-0357-4FD5-A1AC-4005010259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24F346E-10A0-458F-A9CA-8C0079472F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937A2F7-01A9-47F3-BED6-B61D998408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B44DAF8-5073-441A-82E1-180385D35F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2B0413D-0E36-4A90-8E6A-9EDC676A60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6059ECF-0D50-48AD-B67A-645EC29D33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394906F-6BF2-447E-9886-F12708E12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45EB96B-215A-4EBF-A594-2B08222339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BC4B1C70-E495-F9DA-3E52-D5B09CB251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950048"/>
              </p:ext>
            </p:extLst>
          </p:nvPr>
        </p:nvGraphicFramePr>
        <p:xfrm>
          <a:off x="5484139" y="477540"/>
          <a:ext cx="6301601" cy="58788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2627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D9FD3F-E06F-49CE-AD90-18F48B93B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Preprocessing</a:t>
            </a:r>
            <a:br>
              <a:rPr lang="en-US" sz="4000">
                <a:solidFill>
                  <a:srgbClr val="FFFFFF"/>
                </a:solidFill>
              </a:rPr>
            </a:br>
            <a:endParaRPr lang="LID4096" sz="4000">
              <a:solidFill>
                <a:srgbClr val="FFFFFF"/>
              </a:solidFill>
            </a:endParaRP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ACD4CE89-FB9D-B1E9-E9D4-90D63F732FA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9770129"/>
              </p:ext>
            </p:extLst>
          </p:nvPr>
        </p:nvGraphicFramePr>
        <p:xfrm>
          <a:off x="644056" y="2615979"/>
          <a:ext cx="10927829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7839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46152A-A5B2-42AA-8039-D7A58F842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R="30480">
              <a:spcAft>
                <a:spcPts val="600"/>
              </a:spcAft>
            </a:pP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Proposed architecture </a:t>
            </a:r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of the models</a:t>
            </a:r>
            <a:endParaRPr lang="en-US" sz="4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89BAD0C-A986-423A-BD53-BCBCA7CE69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250" t="36483" r="20667" b="21333"/>
          <a:stretch/>
        </p:blipFill>
        <p:spPr>
          <a:xfrm>
            <a:off x="4502428" y="1053142"/>
            <a:ext cx="7225748" cy="4751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243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42DAD8-D0E8-480D-B2EC-DE59FDB33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8367" y="525992"/>
            <a:ext cx="5575431" cy="180730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100" dirty="0"/>
              <a:t>Artificial Neural Network</a:t>
            </a:r>
            <a:br>
              <a:rPr lang="en-US" sz="4100" dirty="0"/>
            </a:br>
            <a:endParaRPr lang="en-US" sz="4100" dirty="0"/>
          </a:p>
        </p:txBody>
      </p:sp>
      <p:pic>
        <p:nvPicPr>
          <p:cNvPr id="5" name="Picture 4" descr="Digital art of brain">
            <a:extLst>
              <a:ext uri="{FF2B5EF4-FFF2-40B4-BE49-F238E27FC236}">
                <a16:creationId xmlns:a16="http://schemas.microsoft.com/office/drawing/2014/main" id="{2036E759-BB99-1FA3-37BE-2A04BBE0AC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831" r="21001"/>
          <a:stretch/>
        </p:blipFill>
        <p:spPr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A860958-8436-423E-8845-9BF10AD06A73}"/>
              </a:ext>
            </a:extLst>
          </p:cNvPr>
          <p:cNvSpPr txBox="1"/>
          <p:nvPr/>
        </p:nvSpPr>
        <p:spPr>
          <a:xfrm>
            <a:off x="6513788" y="2333297"/>
            <a:ext cx="4840010" cy="38436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3048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6" name="Объект 3">
            <a:extLst>
              <a:ext uri="{FF2B5EF4-FFF2-40B4-BE49-F238E27FC236}">
                <a16:creationId xmlns:a16="http://schemas.microsoft.com/office/drawing/2014/main" id="{B7B0C6CF-BB23-4D8E-AA9E-C14E85F9A7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3116" t="25846" r="23846" b="22667"/>
          <a:stretch/>
        </p:blipFill>
        <p:spPr bwMode="auto">
          <a:xfrm>
            <a:off x="5778367" y="2269447"/>
            <a:ext cx="6094756" cy="4101326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99216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661D64-88FC-45BA-8DBC-407859208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Support Vector Regression</a:t>
            </a:r>
            <a:b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40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" name="image5.png" descr="Изображение выглядит как объект, часы, черный, темный  Автоматически созданное описание">
            <a:extLst>
              <a:ext uri="{FF2B5EF4-FFF2-40B4-BE49-F238E27FC236}">
                <a16:creationId xmlns:a16="http://schemas.microsoft.com/office/drawing/2014/main" id="{BF8AA0FE-130C-4157-AB31-50CA9E88C4E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2428" y="1035471"/>
            <a:ext cx="7225748" cy="478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5639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1575</TotalTime>
  <Words>920</Words>
  <Application>Microsoft Office PowerPoint</Application>
  <PresentationFormat>Широкоэкранный</PresentationFormat>
  <Paragraphs>497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3" baseType="lpstr">
      <vt:lpstr>Arial</vt:lpstr>
      <vt:lpstr>Calibri</vt:lpstr>
      <vt:lpstr>Calibri Light</vt:lpstr>
      <vt:lpstr>Open Sans</vt:lpstr>
      <vt:lpstr>Times New Roman</vt:lpstr>
      <vt:lpstr>Тема Office</vt:lpstr>
      <vt:lpstr>Small-Signal Modelling of GaN HEMT using ANN, SVR, GPR and Tree-Based Supervised Models</vt:lpstr>
      <vt:lpstr>Outline</vt:lpstr>
      <vt:lpstr>GaN HEMT </vt:lpstr>
      <vt:lpstr>Презентация PowerPoint</vt:lpstr>
      <vt:lpstr>Objectives</vt:lpstr>
      <vt:lpstr>Preprocessing </vt:lpstr>
      <vt:lpstr>Proposed architecture of the models</vt:lpstr>
      <vt:lpstr>Artificial Neural Network </vt:lpstr>
      <vt:lpstr>Support Vector Regression </vt:lpstr>
      <vt:lpstr>Gaussian Process Regression </vt:lpstr>
      <vt:lpstr>Decision Trees </vt:lpstr>
      <vt:lpstr>Random Forest </vt:lpstr>
      <vt:lpstr>ADA Boost </vt:lpstr>
      <vt:lpstr>Hyperparameter Optimization</vt:lpstr>
      <vt:lpstr>Loss function </vt:lpstr>
      <vt:lpstr>Keras ANN Model Error Estimators, Testing set</vt:lpstr>
      <vt:lpstr>ReS11 parameter</vt:lpstr>
      <vt:lpstr>Scikit-learn ANN Model Error Estimators, Testing set</vt:lpstr>
      <vt:lpstr>ImS22 parameter</vt:lpstr>
      <vt:lpstr>PyTorch ANN Model Error Estimators, Testing set</vt:lpstr>
      <vt:lpstr>ImS11 parameter</vt:lpstr>
      <vt:lpstr>SVR Model Error Estimators, Testing set</vt:lpstr>
      <vt:lpstr>ReS22 parameter</vt:lpstr>
      <vt:lpstr>GPR Model Error Estimators, Testing set</vt:lpstr>
      <vt:lpstr>ReS21 parameter</vt:lpstr>
      <vt:lpstr>DT Model Error Estimators, Testing set</vt:lpstr>
      <vt:lpstr>ImS21 parameter</vt:lpstr>
      <vt:lpstr>RF Model Error Estimators, Testing set</vt:lpstr>
      <vt:lpstr>ReS12 parameter</vt:lpstr>
      <vt:lpstr>Boosting Model Error Estimators, Testing set</vt:lpstr>
      <vt:lpstr>ImS12 parameter</vt:lpstr>
      <vt:lpstr>ANN Models MSE, Testing set</vt:lpstr>
      <vt:lpstr>Time comparison</vt:lpstr>
      <vt:lpstr>Models R2, Testing set</vt:lpstr>
      <vt:lpstr>Conclusions</vt:lpstr>
      <vt:lpstr>Future Works</vt:lpstr>
      <vt:lpstr>Bibliography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Small-Signal Modelling of GaN HEMT using ANN, SVR, GPR and Tree-Based Supervised Models</dc:title>
  <dc:creator>Кожа Абиш</dc:creator>
  <cp:lastModifiedBy>Кожа Абиш</cp:lastModifiedBy>
  <cp:revision>6</cp:revision>
  <dcterms:created xsi:type="dcterms:W3CDTF">2022-04-24T12:25:29Z</dcterms:created>
  <dcterms:modified xsi:type="dcterms:W3CDTF">2022-04-26T03:30:24Z</dcterms:modified>
</cp:coreProperties>
</file>