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69" r:id="rId15"/>
    <p:sldId id="275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-3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5-13T14:04:56.005" idx="1">
    <p:pos x="10" y="1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737" y="2997128"/>
            <a:ext cx="5367337" cy="34754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1"/>
            <a:ext cx="7766936" cy="1646302"/>
          </a:xfrm>
        </p:spPr>
        <p:txBody>
          <a:bodyPr/>
          <a:lstStyle/>
          <a:p>
            <a:r>
              <a:rPr lang="en-US" dirty="0" smtClean="0"/>
              <a:t>MCH “Gemini”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Architectural </a:t>
            </a:r>
            <a:r>
              <a:rPr lang="en-US" i="1" dirty="0"/>
              <a:t>Form Follows </a:t>
            </a:r>
            <a:endParaRPr lang="ru-RU" dirty="0"/>
          </a:p>
          <a:p>
            <a:r>
              <a:rPr lang="en-US" i="1" dirty="0"/>
              <a:t>for the Climate.</a:t>
            </a:r>
            <a:endParaRPr lang="ru-RU" dirty="0"/>
          </a:p>
          <a:p>
            <a:r>
              <a:rPr lang="en-US" dirty="0"/>
              <a:t>Charles Correa</a:t>
            </a:r>
            <a:endParaRPr lang="ru-RU" dirty="0"/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8584" y="6338454"/>
            <a:ext cx="1264661" cy="43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2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ru-RU" dirty="0" err="1"/>
              <a:t>lternative</a:t>
            </a:r>
            <a:r>
              <a:rPr lang="ru-RU" dirty="0"/>
              <a:t> </a:t>
            </a:r>
            <a:r>
              <a:rPr lang="ru-RU" dirty="0" err="1"/>
              <a:t>energy</a:t>
            </a:r>
            <a:r>
              <a:rPr lang="ru-RU" dirty="0"/>
              <a:t> </a:t>
            </a:r>
            <a:r>
              <a:rPr lang="ru-RU" dirty="0" err="1"/>
              <a:t>sources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843572" cy="3880773"/>
          </a:xfrm>
        </p:spPr>
        <p:txBody>
          <a:bodyPr/>
          <a:lstStyle/>
          <a:p>
            <a:r>
              <a:rPr lang="en-US" dirty="0"/>
              <a:t>Geothermal </a:t>
            </a:r>
            <a:r>
              <a:rPr lang="en-US" dirty="0" smtClean="0"/>
              <a:t>energy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en-US" dirty="0" smtClean="0"/>
          </a:p>
          <a:p>
            <a:r>
              <a:rPr lang="en-US" dirty="0" smtClean="0"/>
              <a:t>Vertical </a:t>
            </a:r>
            <a:r>
              <a:rPr lang="en-US" dirty="0"/>
              <a:t>windmills on the roof and built in construction windmills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646" y="407143"/>
            <a:ext cx="2953115" cy="16825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503" y="1869651"/>
            <a:ext cx="3876423" cy="20112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02" y="4171867"/>
            <a:ext cx="4210636" cy="2368483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630392" y="4040226"/>
            <a:ext cx="672861" cy="16273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212" y="4100975"/>
            <a:ext cx="7542362" cy="251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6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Gallery house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28" y="2976563"/>
            <a:ext cx="5741292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074" y="1423583"/>
            <a:ext cx="6146715" cy="349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house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51" y="1849332"/>
            <a:ext cx="5168782" cy="372686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533" y="1101149"/>
            <a:ext cx="3554082" cy="503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27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used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Isover</a:t>
            </a:r>
            <a:r>
              <a:rPr lang="en-US" dirty="0" smtClean="0"/>
              <a:t> OL-E (walls against air)</a:t>
            </a:r>
          </a:p>
          <a:p>
            <a:r>
              <a:rPr lang="en-US" dirty="0" err="1" smtClean="0"/>
              <a:t>Isover</a:t>
            </a:r>
            <a:r>
              <a:rPr lang="en-US" dirty="0" smtClean="0"/>
              <a:t> Extra (walls against ground, roof)</a:t>
            </a:r>
          </a:p>
          <a:p>
            <a:r>
              <a:rPr lang="en-US" dirty="0" err="1" smtClean="0"/>
              <a:t>Isover</a:t>
            </a:r>
            <a:r>
              <a:rPr lang="en-US" dirty="0" smtClean="0"/>
              <a:t> floating floors</a:t>
            </a:r>
          </a:p>
          <a:p>
            <a:r>
              <a:rPr lang="en-US" dirty="0" err="1" smtClean="0"/>
              <a:t>Isover</a:t>
            </a:r>
            <a:r>
              <a:rPr lang="en-US" dirty="0" smtClean="0"/>
              <a:t> noise reduction</a:t>
            </a:r>
          </a:p>
          <a:p>
            <a:r>
              <a:rPr lang="en-US" dirty="0" err="1" smtClean="0"/>
              <a:t>Isover</a:t>
            </a:r>
            <a:r>
              <a:rPr lang="en-US" dirty="0" smtClean="0"/>
              <a:t> </a:t>
            </a:r>
            <a:r>
              <a:rPr lang="en-US" dirty="0" err="1" smtClean="0"/>
              <a:t>vario</a:t>
            </a:r>
            <a:r>
              <a:rPr lang="en-US" dirty="0" smtClean="0"/>
              <a:t> (bathroom ceiling)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532" y="476464"/>
            <a:ext cx="2447537" cy="3310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634" y="3960790"/>
            <a:ext cx="2949436" cy="23107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720" y="4185856"/>
            <a:ext cx="3251982" cy="267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7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3467099"/>
            <a:ext cx="3826449" cy="2326481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728" y="3609974"/>
            <a:ext cx="3826449" cy="23264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0175" y="2568058"/>
            <a:ext cx="7873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Gallery house                                                      Section house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79894" y="3347049"/>
            <a:ext cx="2027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15.01 </a:t>
            </a:r>
            <a:r>
              <a:rPr lang="en-US" dirty="0" smtClean="0"/>
              <a:t>kWh/(m2a)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36898" y="334704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10.85</a:t>
            </a:r>
            <a:r>
              <a:rPr lang="en-US" dirty="0" smtClean="0"/>
              <a:t> </a:t>
            </a:r>
            <a:r>
              <a:rPr lang="en-US" dirty="0"/>
              <a:t>kWh/(m2a)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80852" y="4380485"/>
            <a:ext cx="806409" cy="7489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833693" y="4532885"/>
            <a:ext cx="806409" cy="7489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87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 2017 – </a:t>
            </a:r>
            <a:r>
              <a:rPr lang="ru-RU" dirty="0" smtClean="0"/>
              <a:t>«</a:t>
            </a:r>
            <a:r>
              <a:rPr lang="en-US" dirty="0" smtClean="0"/>
              <a:t>Gemini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1414732"/>
            <a:ext cx="4278650" cy="24793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3894048"/>
            <a:ext cx="4515689" cy="2633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600" y="1309658"/>
            <a:ext cx="3456000" cy="194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6952" y="2981716"/>
            <a:ext cx="3456000" cy="194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1962" y="4583280"/>
            <a:ext cx="3456000" cy="19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5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192" y="766642"/>
            <a:ext cx="9126802" cy="5133826"/>
          </a:xfrm>
        </p:spPr>
      </p:pic>
    </p:spTree>
    <p:extLst>
      <p:ext uri="{BB962C8B-B14F-4D97-AF65-F5344CB8AC3E}">
        <p14:creationId xmlns:p14="http://schemas.microsoft.com/office/powerpoint/2010/main" val="425045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25" y="766643"/>
            <a:ext cx="9801578" cy="5513388"/>
          </a:xfrm>
        </p:spPr>
      </p:pic>
    </p:spTree>
    <p:extLst>
      <p:ext uri="{BB962C8B-B14F-4D97-AF65-F5344CB8AC3E}">
        <p14:creationId xmlns:p14="http://schemas.microsoft.com/office/powerpoint/2010/main" val="7133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60" y="231804"/>
            <a:ext cx="10905760" cy="6134490"/>
          </a:xfrm>
        </p:spPr>
      </p:pic>
    </p:spTree>
    <p:extLst>
      <p:ext uri="{BB962C8B-B14F-4D97-AF65-F5344CB8AC3E}">
        <p14:creationId xmlns:p14="http://schemas.microsoft.com/office/powerpoint/2010/main" val="94558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29" y="266311"/>
            <a:ext cx="10905762" cy="6134490"/>
          </a:xfrm>
        </p:spPr>
      </p:pic>
    </p:spTree>
    <p:extLst>
      <p:ext uri="{BB962C8B-B14F-4D97-AF65-F5344CB8AC3E}">
        <p14:creationId xmlns:p14="http://schemas.microsoft.com/office/powerpoint/2010/main" val="7224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5 </a:t>
            </a:r>
            <a:r>
              <a:rPr lang="en-US" sz="4000" dirty="0"/>
              <a:t>external factors :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4509" y="1656523"/>
            <a:ext cx="8596668" cy="4384840"/>
          </a:xfrm>
        </p:spPr>
        <p:txBody>
          <a:bodyPr>
            <a:noAutofit/>
          </a:bodyPr>
          <a:lstStyle/>
          <a:p>
            <a:r>
              <a:rPr lang="en-US" sz="2800" dirty="0"/>
              <a:t>Air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/>
              <a:t> </a:t>
            </a:r>
            <a:endParaRPr lang="en-US" sz="2800" dirty="0" smtClean="0"/>
          </a:p>
          <a:p>
            <a:r>
              <a:rPr lang="en-US" sz="2800" dirty="0" smtClean="0"/>
              <a:t>Water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/>
              <a:t> </a:t>
            </a:r>
            <a:endParaRPr lang="en-US" sz="2800" dirty="0" smtClean="0"/>
          </a:p>
          <a:p>
            <a:r>
              <a:rPr lang="en-US" sz="2800" dirty="0" smtClean="0"/>
              <a:t>Earth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/>
              <a:t> </a:t>
            </a:r>
            <a:endParaRPr lang="en-US" sz="2800" dirty="0" smtClean="0"/>
          </a:p>
          <a:p>
            <a:r>
              <a:rPr lang="en-US" sz="2800" dirty="0" smtClean="0"/>
              <a:t>Sun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/>
              <a:t> </a:t>
            </a:r>
            <a:endParaRPr lang="en-US" sz="2800" dirty="0" smtClean="0"/>
          </a:p>
          <a:p>
            <a:r>
              <a:rPr lang="en-US" sz="2800" dirty="0" smtClean="0"/>
              <a:t>Greenery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703"/>
          <a:stretch/>
        </p:blipFill>
        <p:spPr>
          <a:xfrm>
            <a:off x="3165750" y="2349500"/>
            <a:ext cx="95885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9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66491"/>
            <a:ext cx="8596668" cy="169940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Thank you for attention!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0025" y="2582853"/>
            <a:ext cx="3880088" cy="3880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638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3073031" cy="3880773"/>
          </a:xfrm>
        </p:spPr>
        <p:txBody>
          <a:bodyPr/>
          <a:lstStyle/>
          <a:p>
            <a:r>
              <a:rPr lang="en-US" dirty="0"/>
              <a:t>Kazakh native </a:t>
            </a:r>
            <a:r>
              <a:rPr lang="en-US" dirty="0" smtClean="0"/>
              <a:t>ornament</a:t>
            </a:r>
            <a:r>
              <a:rPr lang="ru-RU" dirty="0" smtClean="0"/>
              <a:t> </a:t>
            </a:r>
            <a:r>
              <a:rPr lang="en-US" dirty="0" smtClean="0"/>
              <a:t>as a source for site plan idea</a:t>
            </a:r>
          </a:p>
          <a:p>
            <a:r>
              <a:rPr lang="en-US" dirty="0" smtClean="0"/>
              <a:t>Building form a silhouette that creates an imitation of complicated terrain</a:t>
            </a:r>
          </a:p>
          <a:p>
            <a:r>
              <a:rPr lang="en-US" dirty="0" smtClean="0"/>
              <a:t>Different floor levels (East architecture principles)</a:t>
            </a:r>
          </a:p>
          <a:p>
            <a:r>
              <a:rPr lang="en-US" dirty="0" smtClean="0"/>
              <a:t>Climate wall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9900" y="1550682"/>
            <a:ext cx="4921250" cy="37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5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Wind protection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5128243" cy="4568014"/>
          </a:xfrm>
        </p:spPr>
        <p:txBody>
          <a:bodyPr>
            <a:normAutofit/>
          </a:bodyPr>
          <a:lstStyle/>
          <a:p>
            <a:r>
              <a:rPr lang="en-US" dirty="0"/>
              <a:t>Supporting walls with compound configuration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Green </a:t>
            </a:r>
            <a:r>
              <a:rPr lang="en-US" dirty="0"/>
              <a:t>wind protecting lanes with strong winds path correction  </a:t>
            </a:r>
            <a:r>
              <a:rPr lang="ru-RU" dirty="0"/>
              <a:t/>
            </a:r>
            <a:br>
              <a:rPr lang="ru-RU" dirty="0"/>
            </a:br>
            <a:endParaRPr lang="en-US" dirty="0" smtClean="0"/>
          </a:p>
          <a:p>
            <a:r>
              <a:rPr lang="en-US" dirty="0" smtClean="0"/>
              <a:t>Landscape </a:t>
            </a:r>
            <a:r>
              <a:rPr lang="en-US" dirty="0"/>
              <a:t>channels, walls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endParaRPr lang="en-US" dirty="0" smtClean="0"/>
          </a:p>
          <a:p>
            <a:r>
              <a:rPr lang="en-US" dirty="0" smtClean="0"/>
              <a:t>Special </a:t>
            </a:r>
            <a:r>
              <a:rPr lang="en-US" dirty="0"/>
              <a:t>streamlined building configuration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577" y="1685709"/>
            <a:ext cx="6420928" cy="3377996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107502" y="3045125"/>
            <a:ext cx="517584" cy="5175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8013940" y="4427344"/>
            <a:ext cx="396815" cy="34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7979434" y="4226943"/>
            <a:ext cx="77638" cy="217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88989" y="3968151"/>
            <a:ext cx="3881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64038" y="3657600"/>
            <a:ext cx="1121434" cy="155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564038" y="3101235"/>
            <a:ext cx="1155939" cy="46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61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Thermal insulation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610658" cy="3880773"/>
          </a:xfrm>
        </p:spPr>
        <p:txBody>
          <a:bodyPr/>
          <a:lstStyle/>
          <a:p>
            <a:r>
              <a:rPr lang="en-US" dirty="0"/>
              <a:t>Climate wall (A spaces between it and living area works like a vestibule)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Streamlined </a:t>
            </a:r>
            <a:r>
              <a:rPr lang="en-US" dirty="0"/>
              <a:t>form 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Full </a:t>
            </a:r>
            <a:r>
              <a:rPr lang="en-US" dirty="0"/>
              <a:t>absence of cold bridges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err="1" smtClean="0"/>
              <a:t>Isover</a:t>
            </a:r>
            <a:r>
              <a:rPr lang="en-US" dirty="0" smtClean="0"/>
              <a:t> </a:t>
            </a:r>
            <a:r>
              <a:rPr lang="en-US" dirty="0"/>
              <a:t>materials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218" y="690113"/>
            <a:ext cx="2889281" cy="51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9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121" y="637236"/>
            <a:ext cx="4881193" cy="30467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Soundproofing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Triple glazing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Climate </a:t>
            </a:r>
            <a:r>
              <a:rPr lang="en-US" dirty="0"/>
              <a:t>wall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Floating </a:t>
            </a:r>
            <a:r>
              <a:rPr lang="en-US" dirty="0"/>
              <a:t>floors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Green </a:t>
            </a:r>
            <a:r>
              <a:rPr lang="en-US" dirty="0"/>
              <a:t>plantings as a noise reflector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670" y="3894108"/>
            <a:ext cx="2827388" cy="1601008"/>
          </a:xfrm>
          <a:prstGeom prst="rect">
            <a:avLst/>
          </a:prstGeom>
        </p:spPr>
      </p:pic>
      <p:sp>
        <p:nvSpPr>
          <p:cNvPr id="9" name="Выгнутая вниз стрелка 8"/>
          <p:cNvSpPr/>
          <p:nvPr/>
        </p:nvSpPr>
        <p:spPr>
          <a:xfrm rot="19625759">
            <a:off x="6508382" y="2802910"/>
            <a:ext cx="612044" cy="25940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8270" y="2880921"/>
            <a:ext cx="682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noise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4386" y="2380476"/>
            <a:ext cx="535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wind</a:t>
            </a:r>
            <a:endParaRPr lang="ru-RU" sz="1200" dirty="0">
              <a:solidFill>
                <a:srgbClr val="0070C0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rot="19625759">
            <a:off x="7841882" y="2103471"/>
            <a:ext cx="612044" cy="25940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Air quality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Recuperation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Air updrafts as natural ventilation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309" y="1190624"/>
            <a:ext cx="2728487" cy="5133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909" y="1136483"/>
            <a:ext cx="3343275" cy="262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5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Fire protection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3756643" cy="3880773"/>
          </a:xfrm>
        </p:spPr>
        <p:txBody>
          <a:bodyPr/>
          <a:lstStyle/>
          <a:p>
            <a:r>
              <a:rPr lang="en-US" dirty="0" err="1"/>
              <a:t>E</a:t>
            </a:r>
            <a:r>
              <a:rPr lang="ru-RU" dirty="0" err="1" smtClean="0"/>
              <a:t>xterior</a:t>
            </a:r>
            <a:r>
              <a:rPr lang="ru-RU" dirty="0" smtClean="0"/>
              <a:t> </a:t>
            </a:r>
            <a:r>
              <a:rPr lang="ru-RU" dirty="0" err="1"/>
              <a:t>fire</a:t>
            </a:r>
            <a:r>
              <a:rPr lang="ru-RU" dirty="0"/>
              <a:t> </a:t>
            </a:r>
            <a:r>
              <a:rPr lang="ru-RU" dirty="0" err="1"/>
              <a:t>ladder</a:t>
            </a:r>
            <a:r>
              <a:rPr lang="en-US" dirty="0"/>
              <a:t>s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en-US" dirty="0" smtClean="0"/>
          </a:p>
          <a:p>
            <a:r>
              <a:rPr lang="en-US" dirty="0" smtClean="0"/>
              <a:t>Interior </a:t>
            </a:r>
            <a:r>
              <a:rPr lang="en-US" dirty="0"/>
              <a:t>ladders with fire protection spaces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8750" y="3240808"/>
            <a:ext cx="4761653" cy="3433313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581955" y="4650594"/>
            <a:ext cx="1181819" cy="118181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614468" y="3640347"/>
            <a:ext cx="3027872" cy="1317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661" y="356534"/>
            <a:ext cx="4652742" cy="2617167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6788989" y="681487"/>
            <a:ext cx="362309" cy="139747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3226279" y="1397479"/>
            <a:ext cx="3545457" cy="100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67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Insolation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4049941" cy="3880773"/>
          </a:xfrm>
        </p:spPr>
        <p:txBody>
          <a:bodyPr/>
          <a:lstStyle/>
          <a:p>
            <a:r>
              <a:rPr lang="en-US" dirty="0"/>
              <a:t>Placement of the building to the </a:t>
            </a:r>
            <a:r>
              <a:rPr lang="en-US" dirty="0" smtClean="0"/>
              <a:t>cardinal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ru-RU" dirty="0" smtClean="0"/>
          </a:p>
          <a:p>
            <a:r>
              <a:rPr lang="en-US" dirty="0"/>
              <a:t>E</a:t>
            </a:r>
            <a:r>
              <a:rPr lang="en-US" dirty="0" smtClean="0"/>
              <a:t>nough </a:t>
            </a:r>
            <a:r>
              <a:rPr lang="en-US" dirty="0"/>
              <a:t>number of window </a:t>
            </a:r>
            <a:r>
              <a:rPr lang="en-US" dirty="0" smtClean="0"/>
              <a:t>glazing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Heat protection (visors)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668" y="1460500"/>
            <a:ext cx="2214207" cy="39797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19409">
            <a:off x="6960014" y="2786061"/>
            <a:ext cx="3667500" cy="2062969"/>
          </a:xfrm>
          <a:prstGeom prst="rect">
            <a:avLst/>
          </a:prstGeom>
        </p:spPr>
      </p:pic>
      <p:sp>
        <p:nvSpPr>
          <p:cNvPr id="7" name="4-конечная звезда 6"/>
          <p:cNvSpPr/>
          <p:nvPr/>
        </p:nvSpPr>
        <p:spPr>
          <a:xfrm>
            <a:off x="7931122" y="1297947"/>
            <a:ext cx="862642" cy="86264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196372" y="928615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43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265</TotalTime>
  <Words>165</Words>
  <Application>Microsoft Office PowerPoint</Application>
  <PresentationFormat>Custom</PresentationFormat>
  <Paragraphs>68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Грань</vt:lpstr>
      <vt:lpstr>MCH “Gemini”</vt:lpstr>
      <vt:lpstr>5 external factors :   </vt:lpstr>
      <vt:lpstr>Conception</vt:lpstr>
      <vt:lpstr>Wind protection    </vt:lpstr>
      <vt:lpstr>Thermal insulation   </vt:lpstr>
      <vt:lpstr>Soundproofing       </vt:lpstr>
      <vt:lpstr>Air quality   </vt:lpstr>
      <vt:lpstr>Fire protection   </vt:lpstr>
      <vt:lpstr>Insolation   </vt:lpstr>
      <vt:lpstr>Alternative energy sources   </vt:lpstr>
      <vt:lpstr>Gallery house</vt:lpstr>
      <vt:lpstr>Section house </vt:lpstr>
      <vt:lpstr>Materials used</vt:lpstr>
      <vt:lpstr>Results</vt:lpstr>
      <vt:lpstr>Expo 2017 – «Gemini»</vt:lpstr>
      <vt:lpstr>PowerPoint Presentation</vt:lpstr>
      <vt:lpstr>PowerPoint Presentation</vt:lpstr>
      <vt:lpstr>PowerPoint Presentation</vt:lpstr>
      <vt:lpstr>PowerPoint Presentation</vt:lpstr>
      <vt:lpstr>Thank you for attention!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Gemini</dc:title>
  <dc:creator>Ярослав Колантай</dc:creator>
  <cp:lastModifiedBy>Ainash Shagmanova</cp:lastModifiedBy>
  <cp:revision>28</cp:revision>
  <dcterms:created xsi:type="dcterms:W3CDTF">2015-05-13T05:44:17Z</dcterms:created>
  <dcterms:modified xsi:type="dcterms:W3CDTF">2015-10-13T09:54:11Z</dcterms:modified>
</cp:coreProperties>
</file>