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F8CEB-A082-4EA4-8D75-D2582E8AACFE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PH"/>
        </a:p>
      </dgm:t>
    </dgm:pt>
    <dgm:pt modelId="{6A60152C-ABEE-4272-B082-AE4BE6D8FEDD}" type="parTrans" cxnId="{C063F8DE-D1CD-4633-98DF-D31037BCB9BA}">
      <dgm:prSet/>
      <dgm:spPr/>
      <dgm:t>
        <a:bodyPr/>
        <a:lstStyle/>
        <a:p>
          <a:endParaRPr lang="en-PH"/>
        </a:p>
      </dgm:t>
    </dgm:pt>
    <dgm:pt modelId="{57BF68DB-9911-4E08-8ACF-899415E0C84B}">
      <dgm:prSet phldrT="[Text]" custT="1"/>
      <dgm:spPr/>
      <dgm:t>
        <a:bodyPr>
          <a:noAutofit/>
        </a:bodyPr>
        <a:lstStyle/>
        <a:p>
          <a:pPr rtl="0"/>
          <a:r>
            <a:rPr lang="ru-RU" sz="20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Кітапхана</a:t>
          </a:r>
          <a:endParaRPr lang="ru-RU" sz="2000" b="0" i="0" u="none" strike="noStrike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rtl="0"/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орталығы</a:t>
          </a:r>
          <a:endParaRPr lang="ru-RU" sz="1800" b="0" i="0" u="none" strike="noStrike" dirty="0">
            <a:highlight>
              <a:srgbClr val="000000">
                <a:alpha val="0"/>
              </a:srgbClr>
            </a:highlight>
            <a:latin typeface="Calibri"/>
          </a:endParaRPr>
        </a:p>
      </dgm:t>
    </dgm:pt>
    <dgm:pt modelId="{14BAC062-3F39-4016-BB1E-AEDF750E7680}" type="parTrans" cxnId="{F5C1F384-1DD7-4444-AB4D-6B3D1351C11C}">
      <dgm:prSet/>
      <dgm:spPr/>
      <dgm:t>
        <a:bodyPr/>
        <a:lstStyle/>
        <a:p>
          <a:endParaRPr lang="en-PH"/>
        </a:p>
      </dgm:t>
    </dgm:pt>
    <dgm:pt modelId="{82C66948-26F5-4A87-AAC0-64944E549F69}">
      <dgm:prSet phldrT="[Text]" custT="1"/>
      <dgm:spPr/>
      <dgm:t>
        <a:bodyPr>
          <a:noAutofit/>
        </a:bodyPr>
        <a:lstStyle/>
        <a:p>
          <a:pPr rtl="0"/>
          <a:r>
            <a:rPr lang="kk-KZ" sz="1400" dirty="0" smtClean="0"/>
            <a:t>Ақпараттық орталық</a:t>
          </a:r>
          <a:endParaRPr lang="en-PH" sz="1400" dirty="0"/>
        </a:p>
      </dgm:t>
    </dgm:pt>
    <dgm:pt modelId="{62D64D82-80E7-44C7-80D4-949FC7DF5BAB}" type="sibTrans" cxnId="{F5C1F384-1DD7-4444-AB4D-6B3D1351C11C}">
      <dgm:prSet/>
      <dgm:spPr/>
      <dgm:t>
        <a:bodyPr/>
        <a:lstStyle/>
        <a:p>
          <a:endParaRPr lang="en-PH"/>
        </a:p>
      </dgm:t>
    </dgm:pt>
    <dgm:pt modelId="{119EC57D-7E18-4674-8A7A-F4C3EC37E73F}" type="parTrans" cxnId="{EDAC15F7-DD80-4409-BFDD-B86FFA105597}">
      <dgm:prSet/>
      <dgm:spPr/>
      <dgm:t>
        <a:bodyPr/>
        <a:lstStyle/>
        <a:p>
          <a:endParaRPr lang="en-PH"/>
        </a:p>
      </dgm:t>
    </dgm:pt>
    <dgm:pt modelId="{77F44C73-69F2-4C79-92ED-BD4EA4EC707C}">
      <dgm:prSet phldrT="[Text]" custT="1"/>
      <dgm:spPr/>
      <dgm:t>
        <a:bodyPr>
          <a:noAutofit/>
        </a:bodyPr>
        <a:lstStyle/>
        <a:p>
          <a:pPr rtl="0"/>
          <a:r>
            <a:rPr lang="ru-RU" sz="12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Қауіпсіз</a:t>
          </a:r>
          <a:r>
            <a:rPr lang="ru-RU" sz="12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2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кеңістік</a:t>
          </a:r>
          <a:endParaRPr lang="ru-RU" sz="1200" b="0" i="0" u="none" strike="noStrike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rtl="0"/>
          <a:r>
            <a:rPr lang="ru-RU" sz="1200" b="0" i="0" u="none" strike="noStrike" dirty="0">
              <a:highlight>
                <a:srgbClr val="000000">
                  <a:alpha val="0"/>
                </a:srgbClr>
              </a:highlight>
              <a:latin typeface="Calibri"/>
            </a:rPr>
            <a:t>IP, </a:t>
          </a:r>
          <a:r>
            <a:rPr lang="ru-RU" sz="12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босқындар</a:t>
          </a:r>
          <a:r>
            <a:rPr lang="ru-RU" sz="12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, </a:t>
          </a:r>
          <a:r>
            <a:rPr lang="ru-RU" sz="12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маргиналдар</a:t>
          </a:r>
          <a:r>
            <a:rPr lang="ru-RU" sz="12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, </a:t>
          </a:r>
          <a:r>
            <a:rPr lang="ru-RU" sz="1200" b="0" i="0" u="none" strike="noStrike" dirty="0" err="1">
              <a:highlight>
                <a:srgbClr val="000000">
                  <a:alpha val="0"/>
                </a:srgbClr>
              </a:highlight>
              <a:latin typeface="Calibri"/>
            </a:rPr>
            <a:t>ЛГБТК+i</a:t>
          </a:r>
          <a:endParaRPr lang="en-PH" sz="1200" dirty="0"/>
        </a:p>
      </dgm:t>
    </dgm:pt>
    <dgm:pt modelId="{50B52B67-9A63-4836-808F-C9938A4772D9}" type="sibTrans" cxnId="{EDAC15F7-DD80-4409-BFDD-B86FFA105597}">
      <dgm:prSet/>
      <dgm:spPr/>
      <dgm:t>
        <a:bodyPr/>
        <a:lstStyle/>
        <a:p>
          <a:endParaRPr lang="en-PH"/>
        </a:p>
      </dgm:t>
    </dgm:pt>
    <dgm:pt modelId="{AB3A5B35-22D8-4D08-A100-6B3F18F3A13A}" type="parTrans" cxnId="{6CFB6DFD-07A9-4D71-A3AD-F109B3154109}">
      <dgm:prSet/>
      <dgm:spPr/>
      <dgm:t>
        <a:bodyPr/>
        <a:lstStyle/>
        <a:p>
          <a:endParaRPr lang="en-PH"/>
        </a:p>
      </dgm:t>
    </dgm:pt>
    <dgm:pt modelId="{840F4016-1271-46CD-98EF-18B07933553A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Дәстүрлерді</a:t>
          </a:r>
          <a:r>
            <a:rPr lang="ru-RU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сақтаушылар</a:t>
          </a:r>
          <a:endParaRPr lang="en-PH" sz="1660" dirty="0"/>
        </a:p>
      </dgm:t>
    </dgm:pt>
    <dgm:pt modelId="{0CCF2EE0-DAEE-4007-ADCA-820774620FF1}" type="sibTrans" cxnId="{6CFB6DFD-07A9-4D71-A3AD-F109B3154109}">
      <dgm:prSet/>
      <dgm:spPr/>
      <dgm:t>
        <a:bodyPr/>
        <a:lstStyle/>
        <a:p>
          <a:endParaRPr lang="en-PH"/>
        </a:p>
      </dgm:t>
    </dgm:pt>
    <dgm:pt modelId="{95B51F85-7232-4353-B959-C294122A5315}" type="parTrans" cxnId="{19696629-426C-4027-9908-1CEA1C1DEFD1}">
      <dgm:prSet/>
      <dgm:spPr/>
      <dgm:t>
        <a:bodyPr/>
        <a:lstStyle/>
        <a:p>
          <a:endParaRPr lang="en-PH"/>
        </a:p>
      </dgm:t>
    </dgm:pt>
    <dgm:pt modelId="{4109B06A-0F94-489A-A012-F0A3A944B86E}">
      <dgm:prSet phldrT="[Text]" custT="1"/>
      <dgm:spPr/>
      <dgm:t>
        <a:bodyPr>
          <a:noAutofit/>
        </a:bodyPr>
        <a:lstStyle/>
        <a:p>
          <a:pPr rtl="0"/>
          <a:r>
            <a:rPr lang="ru-RU" sz="13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3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3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ұйым</a:t>
          </a:r>
          <a:endParaRPr lang="ru-RU" sz="1300" b="0" i="0" u="none" strike="noStrike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rtl="0"/>
          <a:r>
            <a:rPr lang="ru-RU" sz="13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(</a:t>
          </a:r>
          <a:r>
            <a:rPr lang="ru-RU" sz="13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құрылу</a:t>
          </a:r>
          <a:r>
            <a:rPr lang="ru-RU" sz="13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3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процесі</a:t>
          </a:r>
          <a:r>
            <a:rPr lang="ru-RU" sz="13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)</a:t>
          </a:r>
          <a:endParaRPr lang="en-PH" sz="1360" dirty="0"/>
        </a:p>
      </dgm:t>
    </dgm:pt>
    <dgm:pt modelId="{6BF0B077-3587-48EF-855A-37BFC2F07AD7}" type="sibTrans" cxnId="{19696629-426C-4027-9908-1CEA1C1DEFD1}">
      <dgm:prSet/>
      <dgm:spPr/>
      <dgm:t>
        <a:bodyPr/>
        <a:lstStyle/>
        <a:p>
          <a:endParaRPr lang="en-PH"/>
        </a:p>
      </dgm:t>
    </dgm:pt>
    <dgm:pt modelId="{49ED572E-A64A-438F-AAE1-D1BE3352DACA}" type="sibTrans" cxnId="{C063F8DE-D1CD-4633-98DF-D31037BCB9BA}">
      <dgm:prSet/>
      <dgm:spPr/>
      <dgm:t>
        <a:bodyPr/>
        <a:lstStyle/>
        <a:p>
          <a:endParaRPr lang="en-PH"/>
        </a:p>
      </dgm:t>
    </dgm:pt>
    <dgm:pt modelId="{E5602E02-8C46-4F28-A710-EA1A14772365}" type="pres">
      <dgm:prSet presAssocID="{49AF8CEB-A082-4EA4-8D75-D2582E8AACF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0946B9-30F7-4F9D-B5B1-777A1D0DC361}" type="pres">
      <dgm:prSet presAssocID="{57BF68DB-9911-4E08-8ACF-899415E0C84B}" presName="centerShape" presStyleLbl="node0" presStyleIdx="0" presStyleCnt="1"/>
      <dgm:spPr/>
      <dgm:t>
        <a:bodyPr/>
        <a:lstStyle/>
        <a:p>
          <a:endParaRPr lang="en-US"/>
        </a:p>
      </dgm:t>
    </dgm:pt>
    <dgm:pt modelId="{20DB49EA-0C79-46D5-BB2E-3107D1DCC075}" type="pres">
      <dgm:prSet presAssocID="{82C66948-26F5-4A87-AAC0-64944E549F69}" presName="node" presStyleLbl="node1" presStyleIdx="0" presStyleCnt="4" custScaleX="1517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66A7C-33D9-469F-8FFE-F4C7BB5D9DB8}" type="pres">
      <dgm:prSet presAssocID="{82C66948-26F5-4A87-AAC0-64944E549F69}" presName="dummy" presStyleCnt="0"/>
      <dgm:spPr/>
      <dgm:t>
        <a:bodyPr/>
        <a:lstStyle/>
        <a:p>
          <a:endParaRPr/>
        </a:p>
      </dgm:t>
    </dgm:pt>
    <dgm:pt modelId="{9D31B4A6-0889-4F43-AE53-22BCC74CD9D0}" type="pres">
      <dgm:prSet presAssocID="{62D64D82-80E7-44C7-80D4-949FC7DF5BA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A39AB7B-9E3A-4D61-957E-DA99A1C56617}" type="pres">
      <dgm:prSet presAssocID="{77F44C73-69F2-4C79-92ED-BD4EA4EC70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D49E4-8B3B-46AF-9A58-34CEB72A4EE2}" type="pres">
      <dgm:prSet presAssocID="{77F44C73-69F2-4C79-92ED-BD4EA4EC707C}" presName="dummy" presStyleCnt="0"/>
      <dgm:spPr/>
      <dgm:t>
        <a:bodyPr/>
        <a:lstStyle/>
        <a:p>
          <a:endParaRPr/>
        </a:p>
      </dgm:t>
    </dgm:pt>
    <dgm:pt modelId="{13BE3DBD-0F75-4617-8E9C-8FC66646569A}" type="pres">
      <dgm:prSet presAssocID="{50B52B67-9A63-4836-808F-C9938A4772D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DFB030B-B920-4538-9102-0A042A7B2501}" type="pres">
      <dgm:prSet presAssocID="{840F4016-1271-46CD-98EF-18B07933553A}" presName="node" presStyleLbl="node1" presStyleIdx="2" presStyleCnt="4" custScaleX="1267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D35DE-B49E-467D-8A3F-BE26596F3192}" type="pres">
      <dgm:prSet presAssocID="{840F4016-1271-46CD-98EF-18B07933553A}" presName="dummy" presStyleCnt="0"/>
      <dgm:spPr/>
      <dgm:t>
        <a:bodyPr/>
        <a:lstStyle/>
        <a:p>
          <a:endParaRPr/>
        </a:p>
      </dgm:t>
    </dgm:pt>
    <dgm:pt modelId="{EE60741B-C48E-4873-84BD-A0F5138F3370}" type="pres">
      <dgm:prSet presAssocID="{0CCF2EE0-DAEE-4007-ADCA-820774620FF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B042F4C-4CCB-4266-BE44-60791551BFFA}" type="pres">
      <dgm:prSet presAssocID="{4109B06A-0F94-489A-A012-F0A3A944B8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80730-767F-47F7-B4CB-630F45A9554B}" type="pres">
      <dgm:prSet presAssocID="{4109B06A-0F94-489A-A012-F0A3A944B86E}" presName="dummy" presStyleCnt="0"/>
      <dgm:spPr/>
      <dgm:t>
        <a:bodyPr/>
        <a:lstStyle/>
        <a:p>
          <a:endParaRPr/>
        </a:p>
      </dgm:t>
    </dgm:pt>
    <dgm:pt modelId="{BC0C2553-5ED4-41F7-8223-40316D486649}" type="pres">
      <dgm:prSet presAssocID="{6BF0B077-3587-48EF-855A-37BFC2F07AD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CFB6DFD-07A9-4D71-A3AD-F109B3154109}" srcId="{57BF68DB-9911-4E08-8ACF-899415E0C84B}" destId="{840F4016-1271-46CD-98EF-18B07933553A}" srcOrd="2" destOrd="0" parTransId="{AB3A5B35-22D8-4D08-A100-6B3F18F3A13A}" sibTransId="{0CCF2EE0-DAEE-4007-ADCA-820774620FF1}"/>
    <dgm:cxn modelId="{DF659D6B-72B3-4CCE-9FFB-627A0B927FF1}" type="presOf" srcId="{4109B06A-0F94-489A-A012-F0A3A944B86E}" destId="{0B042F4C-4CCB-4266-BE44-60791551BFFA}" srcOrd="0" destOrd="0" presId="urn:microsoft.com/office/officeart/2005/8/layout/radial6"/>
    <dgm:cxn modelId="{C063F8DE-D1CD-4633-98DF-D31037BCB9BA}" srcId="{49AF8CEB-A082-4EA4-8D75-D2582E8AACFE}" destId="{57BF68DB-9911-4E08-8ACF-899415E0C84B}" srcOrd="0" destOrd="0" parTransId="{6A60152C-ABEE-4272-B082-AE4BE6D8FEDD}" sibTransId="{49ED572E-A64A-438F-AAE1-D1BE3352DACA}"/>
    <dgm:cxn modelId="{F5C1F384-1DD7-4444-AB4D-6B3D1351C11C}" srcId="{57BF68DB-9911-4E08-8ACF-899415E0C84B}" destId="{82C66948-26F5-4A87-AAC0-64944E549F69}" srcOrd="0" destOrd="0" parTransId="{14BAC062-3F39-4016-BB1E-AEDF750E7680}" sibTransId="{62D64D82-80E7-44C7-80D4-949FC7DF5BAB}"/>
    <dgm:cxn modelId="{19696629-426C-4027-9908-1CEA1C1DEFD1}" srcId="{57BF68DB-9911-4E08-8ACF-899415E0C84B}" destId="{4109B06A-0F94-489A-A012-F0A3A944B86E}" srcOrd="3" destOrd="0" parTransId="{95B51F85-7232-4353-B959-C294122A5315}" sibTransId="{6BF0B077-3587-48EF-855A-37BFC2F07AD7}"/>
    <dgm:cxn modelId="{A7EBD317-6763-4CF1-A737-4A201DA0F2AC}" type="presOf" srcId="{62D64D82-80E7-44C7-80D4-949FC7DF5BAB}" destId="{9D31B4A6-0889-4F43-AE53-22BCC74CD9D0}" srcOrd="0" destOrd="0" presId="urn:microsoft.com/office/officeart/2005/8/layout/radial6"/>
    <dgm:cxn modelId="{C36FF276-095A-4A31-9315-83ACC722038C}" type="presOf" srcId="{6BF0B077-3587-48EF-855A-37BFC2F07AD7}" destId="{BC0C2553-5ED4-41F7-8223-40316D486649}" srcOrd="0" destOrd="0" presId="urn:microsoft.com/office/officeart/2005/8/layout/radial6"/>
    <dgm:cxn modelId="{9F3E4066-7BFC-43E2-9806-F250E614A3BD}" type="presOf" srcId="{82C66948-26F5-4A87-AAC0-64944E549F69}" destId="{20DB49EA-0C79-46D5-BB2E-3107D1DCC075}" srcOrd="0" destOrd="0" presId="urn:microsoft.com/office/officeart/2005/8/layout/radial6"/>
    <dgm:cxn modelId="{EDAC15F7-DD80-4409-BFDD-B86FFA105597}" srcId="{57BF68DB-9911-4E08-8ACF-899415E0C84B}" destId="{77F44C73-69F2-4C79-92ED-BD4EA4EC707C}" srcOrd="1" destOrd="0" parTransId="{119EC57D-7E18-4674-8A7A-F4C3EC37E73F}" sibTransId="{50B52B67-9A63-4836-808F-C9938A4772D9}"/>
    <dgm:cxn modelId="{46865EC8-73DB-459B-93DB-D79669D0E5DF}" type="presOf" srcId="{49AF8CEB-A082-4EA4-8D75-D2582E8AACFE}" destId="{E5602E02-8C46-4F28-A710-EA1A14772365}" srcOrd="0" destOrd="0" presId="urn:microsoft.com/office/officeart/2005/8/layout/radial6"/>
    <dgm:cxn modelId="{327ACA85-C786-459C-812A-365EF9D97405}" type="presOf" srcId="{50B52B67-9A63-4836-808F-C9938A4772D9}" destId="{13BE3DBD-0F75-4617-8E9C-8FC66646569A}" srcOrd="0" destOrd="0" presId="urn:microsoft.com/office/officeart/2005/8/layout/radial6"/>
    <dgm:cxn modelId="{66E49B21-A603-4B7D-A41A-862E21CD52B3}" type="presOf" srcId="{57BF68DB-9911-4E08-8ACF-899415E0C84B}" destId="{150946B9-30F7-4F9D-B5B1-777A1D0DC361}" srcOrd="0" destOrd="0" presId="urn:microsoft.com/office/officeart/2005/8/layout/radial6"/>
    <dgm:cxn modelId="{028E97DC-3CB4-42A7-9A20-8AD5061E90EF}" type="presOf" srcId="{0CCF2EE0-DAEE-4007-ADCA-820774620FF1}" destId="{EE60741B-C48E-4873-84BD-A0F5138F3370}" srcOrd="0" destOrd="0" presId="urn:microsoft.com/office/officeart/2005/8/layout/radial6"/>
    <dgm:cxn modelId="{B5CFCE54-EB4B-4055-B4D2-E4A3F9D282F5}" type="presOf" srcId="{840F4016-1271-46CD-98EF-18B07933553A}" destId="{8DFB030B-B920-4538-9102-0A042A7B2501}" srcOrd="0" destOrd="0" presId="urn:microsoft.com/office/officeart/2005/8/layout/radial6"/>
    <dgm:cxn modelId="{1C4940BC-77DA-47E2-B0FC-C4CFD57FF5D0}" type="presOf" srcId="{77F44C73-69F2-4C79-92ED-BD4EA4EC707C}" destId="{DA39AB7B-9E3A-4D61-957E-DA99A1C56617}" srcOrd="0" destOrd="0" presId="urn:microsoft.com/office/officeart/2005/8/layout/radial6"/>
    <dgm:cxn modelId="{A770B3E0-888A-4B27-8B2F-04808AAAFBE9}" type="presParOf" srcId="{E5602E02-8C46-4F28-A710-EA1A14772365}" destId="{150946B9-30F7-4F9D-B5B1-777A1D0DC361}" srcOrd="0" destOrd="0" presId="urn:microsoft.com/office/officeart/2005/8/layout/radial6"/>
    <dgm:cxn modelId="{B7EA8962-3206-4063-A97C-E9DF0FA3E865}" type="presParOf" srcId="{E5602E02-8C46-4F28-A710-EA1A14772365}" destId="{20DB49EA-0C79-46D5-BB2E-3107D1DCC075}" srcOrd="1" destOrd="0" presId="urn:microsoft.com/office/officeart/2005/8/layout/radial6"/>
    <dgm:cxn modelId="{778DDC77-66BD-4433-B29B-7CF4923C69FB}" type="presParOf" srcId="{E5602E02-8C46-4F28-A710-EA1A14772365}" destId="{ADB66A7C-33D9-469F-8FFE-F4C7BB5D9DB8}" srcOrd="2" destOrd="0" presId="urn:microsoft.com/office/officeart/2005/8/layout/radial6"/>
    <dgm:cxn modelId="{694E8581-DB5F-4322-A0F7-587262FE87A4}" type="presParOf" srcId="{E5602E02-8C46-4F28-A710-EA1A14772365}" destId="{9D31B4A6-0889-4F43-AE53-22BCC74CD9D0}" srcOrd="3" destOrd="0" presId="urn:microsoft.com/office/officeart/2005/8/layout/radial6"/>
    <dgm:cxn modelId="{E17C68D3-C62B-4439-A57E-CBB8549C2041}" type="presParOf" srcId="{E5602E02-8C46-4F28-A710-EA1A14772365}" destId="{DA39AB7B-9E3A-4D61-957E-DA99A1C56617}" srcOrd="4" destOrd="0" presId="urn:microsoft.com/office/officeart/2005/8/layout/radial6"/>
    <dgm:cxn modelId="{E376C283-B932-4FE7-B526-3766B364A261}" type="presParOf" srcId="{E5602E02-8C46-4F28-A710-EA1A14772365}" destId="{40DD49E4-8B3B-46AF-9A58-34CEB72A4EE2}" srcOrd="5" destOrd="0" presId="urn:microsoft.com/office/officeart/2005/8/layout/radial6"/>
    <dgm:cxn modelId="{9D66DE1A-BE42-40F1-BE3F-1D57E29660B0}" type="presParOf" srcId="{E5602E02-8C46-4F28-A710-EA1A14772365}" destId="{13BE3DBD-0F75-4617-8E9C-8FC66646569A}" srcOrd="6" destOrd="0" presId="urn:microsoft.com/office/officeart/2005/8/layout/radial6"/>
    <dgm:cxn modelId="{96EE3C7B-3971-446F-9F35-6CD5BED9DCAA}" type="presParOf" srcId="{E5602E02-8C46-4F28-A710-EA1A14772365}" destId="{8DFB030B-B920-4538-9102-0A042A7B2501}" srcOrd="7" destOrd="0" presId="urn:microsoft.com/office/officeart/2005/8/layout/radial6"/>
    <dgm:cxn modelId="{909ED32F-4C8A-41C5-B4AD-D4B2D53F66C9}" type="presParOf" srcId="{E5602E02-8C46-4F28-A710-EA1A14772365}" destId="{D70D35DE-B49E-467D-8A3F-BE26596F3192}" srcOrd="8" destOrd="0" presId="urn:microsoft.com/office/officeart/2005/8/layout/radial6"/>
    <dgm:cxn modelId="{3B59E4DA-0491-4CBD-A603-F0244D5ABFC1}" type="presParOf" srcId="{E5602E02-8C46-4F28-A710-EA1A14772365}" destId="{EE60741B-C48E-4873-84BD-A0F5138F3370}" srcOrd="9" destOrd="0" presId="urn:microsoft.com/office/officeart/2005/8/layout/radial6"/>
    <dgm:cxn modelId="{382E4AF0-22E6-4750-8DCC-0755F7B07252}" type="presParOf" srcId="{E5602E02-8C46-4F28-A710-EA1A14772365}" destId="{0B042F4C-4CCB-4266-BE44-60791551BFFA}" srcOrd="10" destOrd="0" presId="urn:microsoft.com/office/officeart/2005/8/layout/radial6"/>
    <dgm:cxn modelId="{69B210A6-CB8D-41E4-B8D8-A5F7B8BA32C8}" type="presParOf" srcId="{E5602E02-8C46-4F28-A710-EA1A14772365}" destId="{49580730-767F-47F7-B4CB-630F45A9554B}" srcOrd="11" destOrd="0" presId="urn:microsoft.com/office/officeart/2005/8/layout/radial6"/>
    <dgm:cxn modelId="{05FC3E02-DBFE-4CDB-B3B3-13E3C375B60D}" type="presParOf" srcId="{E5602E02-8C46-4F28-A710-EA1A14772365}" destId="{BC0C2553-5ED4-41F7-8223-40316D48664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6B844-06ED-4086-8A83-9F4D5C01659A}" type="doc">
      <dgm:prSet loTypeId="urn:microsoft.com/office/officeart/2005/8/layout/p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/>
        </a:p>
      </dgm:t>
    </dgm:pt>
    <dgm:pt modelId="{705A4683-6A8D-499A-BD18-220903EF2C48}" type="parTrans" cxnId="{75F6F8AD-553E-4352-92E2-E4909A79D3C3}">
      <dgm:prSet/>
      <dgm:spPr/>
      <dgm:t>
        <a:bodyPr/>
        <a:lstStyle/>
        <a:p>
          <a:endParaRPr lang="en-PH"/>
        </a:p>
      </dgm:t>
    </dgm:pt>
    <dgm:pt modelId="{859FF595-18A2-4B7C-B38B-FA7B06EA20AC}">
      <dgm:prSet phldrT="[Text]" custT="1"/>
      <dgm:spPr/>
      <dgm:t>
        <a:bodyPr>
          <a:noAutofit/>
        </a:bodyPr>
        <a:lstStyle/>
        <a:p>
          <a:pPr rtl="0"/>
          <a:r>
            <a:rPr lang="kk-KZ" sz="2000" dirty="0" smtClean="0"/>
            <a:t>Оқу жетекшісі</a:t>
          </a:r>
          <a:endParaRPr lang="en-PH" sz="2000" dirty="0"/>
        </a:p>
      </dgm:t>
    </dgm:pt>
    <dgm:pt modelId="{E3F82938-68BA-40CF-8D99-205CC8226AC6}" type="sibTrans" cxnId="{75F6F8AD-553E-4352-92E2-E4909A79D3C3}">
      <dgm:prSet/>
      <dgm:spPr/>
      <dgm:t>
        <a:bodyPr/>
        <a:lstStyle/>
        <a:p>
          <a:endParaRPr lang="en-PH"/>
        </a:p>
      </dgm:t>
    </dgm:pt>
    <dgm:pt modelId="{84B0B11E-D14D-47C6-85DF-5405B902B662}" type="parTrans" cxnId="{7A0330CC-DD71-4220-96C0-233183ADBC89}">
      <dgm:prSet/>
      <dgm:spPr/>
      <dgm:t>
        <a:bodyPr/>
        <a:lstStyle/>
        <a:p>
          <a:endParaRPr lang="en-PH"/>
        </a:p>
      </dgm:t>
    </dgm:pt>
    <dgm:pt modelId="{79C2D2AE-F718-4EA0-B855-110306E43FCE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әзірлеушісі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және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қызметкер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endParaRPr lang="en-PH" sz="1800" dirty="0"/>
        </a:p>
      </dgm:t>
    </dgm:pt>
    <dgm:pt modelId="{3C4035A1-E389-4626-8960-92867365D5A4}" type="sibTrans" cxnId="{7A0330CC-DD71-4220-96C0-233183ADBC89}">
      <dgm:prSet/>
      <dgm:spPr/>
      <dgm:t>
        <a:bodyPr/>
        <a:lstStyle/>
        <a:p>
          <a:endParaRPr lang="en-PH"/>
        </a:p>
      </dgm:t>
    </dgm:pt>
    <dgm:pt modelId="{007A2A16-1F63-48C5-B6DD-48975DAB5FFD}" type="parTrans" cxnId="{7378EFCD-6443-48A6-92E7-91AFD0AC963E}">
      <dgm:prSet/>
      <dgm:spPr/>
      <dgm:t>
        <a:bodyPr/>
        <a:lstStyle/>
        <a:p>
          <a:endParaRPr lang="en-PH"/>
        </a:p>
      </dgm:t>
    </dgm:pt>
    <dgm:pt modelId="{B8D3E489-622D-49C7-B64F-1077D5EA5E2E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Жоба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үйлестірушісі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немесе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бағдарлама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жетекшісі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 </a:t>
          </a:r>
          <a:endParaRPr lang="en-PH" sz="1800" dirty="0"/>
        </a:p>
      </dgm:t>
    </dgm:pt>
    <dgm:pt modelId="{FB19556E-9CB4-4CA7-9010-6313621D40A3}" type="sibTrans" cxnId="{7378EFCD-6443-48A6-92E7-91AFD0AC963E}">
      <dgm:prSet/>
      <dgm:spPr/>
      <dgm:t>
        <a:bodyPr/>
        <a:lstStyle/>
        <a:p>
          <a:endParaRPr lang="en-PH"/>
        </a:p>
      </dgm:t>
    </dgm:pt>
    <dgm:pt modelId="{BA1853B6-9BD9-4583-A99C-03BF7D0F4209}" type="pres">
      <dgm:prSet presAssocID="{2EF6B844-06ED-4086-8A83-9F4D5C0165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/>
        </a:p>
      </dgm:t>
    </dgm:pt>
    <dgm:pt modelId="{9E965F6C-EC98-4045-B934-C03C076FFE97}" type="pres">
      <dgm:prSet presAssocID="{2EF6B844-06ED-4086-8A83-9F4D5C01659A}" presName="bkgdShp" presStyleLbl="alignAccFollowNode1" presStyleIdx="0" presStyleCnt="1"/>
      <dgm:spPr/>
      <dgm:t>
        <a:bodyPr/>
        <a:lstStyle/>
        <a:p>
          <a:endParaRPr/>
        </a:p>
      </dgm:t>
    </dgm:pt>
    <dgm:pt modelId="{C098752F-6A6D-4C98-AF69-CD128DFAA687}" type="pres">
      <dgm:prSet presAssocID="{2EF6B844-06ED-4086-8A83-9F4D5C01659A}" presName="linComp" presStyleCnt="0"/>
      <dgm:spPr/>
      <dgm:t>
        <a:bodyPr/>
        <a:lstStyle/>
        <a:p>
          <a:endParaRPr/>
        </a:p>
      </dgm:t>
    </dgm:pt>
    <dgm:pt modelId="{F5B0D7AD-68F3-436A-BF96-966D019FA93C}" type="pres">
      <dgm:prSet presAssocID="{859FF595-18A2-4B7C-B38B-FA7B06EA20AC}" presName="compNode" presStyleCnt="0"/>
      <dgm:spPr/>
      <dgm:t>
        <a:bodyPr/>
        <a:lstStyle/>
        <a:p>
          <a:endParaRPr/>
        </a:p>
      </dgm:t>
    </dgm:pt>
    <dgm:pt modelId="{EE81068F-904B-4CE6-A62B-E2387E158447}" type="pres">
      <dgm:prSet presAssocID="{859FF595-18A2-4B7C-B38B-FA7B06EA20A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F8EF64-026A-4334-BED0-6E95FDA1BDA6}" type="pres">
      <dgm:prSet presAssocID="{859FF595-18A2-4B7C-B38B-FA7B06EA20AC}" presName="invisiNode" presStyleLbl="node1" presStyleIdx="0" presStyleCnt="3"/>
      <dgm:spPr/>
      <dgm:t>
        <a:bodyPr/>
        <a:lstStyle/>
        <a:p>
          <a:endParaRPr/>
        </a:p>
      </dgm:t>
    </dgm:pt>
    <dgm:pt modelId="{A219B0F7-EC9C-489B-A4E4-22A99758BDD6}" type="pres">
      <dgm:prSet presAssocID="{859FF595-18A2-4B7C-B38B-FA7B06EA20AC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9000" r="-9000"/>
          </a:stretch>
        </a:blipFill>
      </dgm:spPr>
      <dgm:t>
        <a:bodyPr/>
        <a:lstStyle/>
        <a:p>
          <a:endParaRPr/>
        </a:p>
      </dgm:t>
    </dgm:pt>
    <dgm:pt modelId="{216146FB-2814-4A77-8286-34386C4F740F}" type="pres">
      <dgm:prSet presAssocID="{E3F82938-68BA-40CF-8D99-205CC8226AC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0571426-477D-4CB5-9348-95384C4069F7}" type="pres">
      <dgm:prSet presAssocID="{79C2D2AE-F718-4EA0-B855-110306E43FCE}" presName="compNode" presStyleCnt="0"/>
      <dgm:spPr/>
      <dgm:t>
        <a:bodyPr/>
        <a:lstStyle/>
        <a:p>
          <a:endParaRPr/>
        </a:p>
      </dgm:t>
    </dgm:pt>
    <dgm:pt modelId="{223C040A-B5DD-4259-8551-2CF2BB9284D8}" type="pres">
      <dgm:prSet presAssocID="{79C2D2AE-F718-4EA0-B855-110306E43F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462D6-B265-460C-8146-CD2ADAAEF03D}" type="pres">
      <dgm:prSet presAssocID="{79C2D2AE-F718-4EA0-B855-110306E43FCE}" presName="invisiNode" presStyleLbl="node1" presStyleIdx="1" presStyleCnt="3"/>
      <dgm:spPr/>
      <dgm:t>
        <a:bodyPr/>
        <a:lstStyle/>
        <a:p>
          <a:endParaRPr/>
        </a:p>
      </dgm:t>
    </dgm:pt>
    <dgm:pt modelId="{A09C3110-BE0A-4066-8EDC-5A36C6BCD1B3}" type="pres">
      <dgm:prSet presAssocID="{79C2D2AE-F718-4EA0-B855-110306E43FCE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000" b="-4000"/>
          </a:stretch>
        </a:blipFill>
      </dgm:spPr>
      <dgm:t>
        <a:bodyPr/>
        <a:lstStyle/>
        <a:p>
          <a:endParaRPr/>
        </a:p>
      </dgm:t>
    </dgm:pt>
    <dgm:pt modelId="{D57290C5-5E19-478A-824F-ADE73CB96557}" type="pres">
      <dgm:prSet presAssocID="{3C4035A1-E389-4626-8960-92867365D5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17F068F-92CB-471C-B6E2-F0405DA7DD74}" type="pres">
      <dgm:prSet presAssocID="{B8D3E489-622D-49C7-B64F-1077D5EA5E2E}" presName="compNode" presStyleCnt="0"/>
      <dgm:spPr/>
      <dgm:t>
        <a:bodyPr/>
        <a:lstStyle/>
        <a:p>
          <a:endParaRPr/>
        </a:p>
      </dgm:t>
    </dgm:pt>
    <dgm:pt modelId="{D9AA377B-0AEC-4CC7-9E17-73D9ECC71FCC}" type="pres">
      <dgm:prSet presAssocID="{B8D3E489-622D-49C7-B64F-1077D5EA5E2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CBA49-CA9B-42B4-8848-7F143C8057A5}" type="pres">
      <dgm:prSet presAssocID="{B8D3E489-622D-49C7-B64F-1077D5EA5E2E}" presName="invisiNode" presStyleLbl="node1" presStyleIdx="2" presStyleCnt="3"/>
      <dgm:spPr/>
      <dgm:t>
        <a:bodyPr/>
        <a:lstStyle/>
        <a:p>
          <a:endParaRPr/>
        </a:p>
      </dgm:t>
    </dgm:pt>
    <dgm:pt modelId="{B9217178-FF5D-4481-81FF-C09559AA24FC}" type="pres">
      <dgm:prSet presAssocID="{B8D3E489-622D-49C7-B64F-1077D5EA5E2E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1000" b="-1000"/>
          </a:stretch>
        </a:blipFill>
      </dgm:spPr>
      <dgm:t>
        <a:bodyPr/>
        <a:lstStyle/>
        <a:p>
          <a:endParaRPr/>
        </a:p>
      </dgm:t>
    </dgm:pt>
  </dgm:ptLst>
  <dgm:cxnLst>
    <dgm:cxn modelId="{6A52198E-8E39-420E-AB72-091B817B94B8}" type="presOf" srcId="{B8D3E489-622D-49C7-B64F-1077D5EA5E2E}" destId="{D9AA377B-0AEC-4CC7-9E17-73D9ECC71FCC}" srcOrd="0" destOrd="0" presId="urn:microsoft.com/office/officeart/2005/8/layout/pList2"/>
    <dgm:cxn modelId="{7A0330CC-DD71-4220-96C0-233183ADBC89}" srcId="{2EF6B844-06ED-4086-8A83-9F4D5C01659A}" destId="{79C2D2AE-F718-4EA0-B855-110306E43FCE}" srcOrd="1" destOrd="0" parTransId="{84B0B11E-D14D-47C6-85DF-5405B902B662}" sibTransId="{3C4035A1-E389-4626-8960-92867365D5A4}"/>
    <dgm:cxn modelId="{6480CE99-9A5C-4B96-B830-BDD6DDDCE6EA}" type="presOf" srcId="{E3F82938-68BA-40CF-8D99-205CC8226AC6}" destId="{216146FB-2814-4A77-8286-34386C4F740F}" srcOrd="0" destOrd="0" presId="urn:microsoft.com/office/officeart/2005/8/layout/pList2"/>
    <dgm:cxn modelId="{7C6444E0-54ED-4B84-8AD1-00AE492B1119}" type="presOf" srcId="{859FF595-18A2-4B7C-B38B-FA7B06EA20AC}" destId="{EE81068F-904B-4CE6-A62B-E2387E158447}" srcOrd="0" destOrd="0" presId="urn:microsoft.com/office/officeart/2005/8/layout/pList2"/>
    <dgm:cxn modelId="{7378EFCD-6443-48A6-92E7-91AFD0AC963E}" srcId="{2EF6B844-06ED-4086-8A83-9F4D5C01659A}" destId="{B8D3E489-622D-49C7-B64F-1077D5EA5E2E}" srcOrd="2" destOrd="0" parTransId="{007A2A16-1F63-48C5-B6DD-48975DAB5FFD}" sibTransId="{FB19556E-9CB4-4CA7-9010-6313621D40A3}"/>
    <dgm:cxn modelId="{75F6F8AD-553E-4352-92E2-E4909A79D3C3}" srcId="{2EF6B844-06ED-4086-8A83-9F4D5C01659A}" destId="{859FF595-18A2-4B7C-B38B-FA7B06EA20AC}" srcOrd="0" destOrd="0" parTransId="{705A4683-6A8D-499A-BD18-220903EF2C48}" sibTransId="{E3F82938-68BA-40CF-8D99-205CC8226AC6}"/>
    <dgm:cxn modelId="{55CE915A-0F4E-42DA-B931-1DF767BEEC12}" type="presOf" srcId="{2EF6B844-06ED-4086-8A83-9F4D5C01659A}" destId="{BA1853B6-9BD9-4583-A99C-03BF7D0F4209}" srcOrd="0" destOrd="0" presId="urn:microsoft.com/office/officeart/2005/8/layout/pList2"/>
    <dgm:cxn modelId="{C31CCB57-3B5F-48C2-A66D-04C34CB0531C}" type="presOf" srcId="{3C4035A1-E389-4626-8960-92867365D5A4}" destId="{D57290C5-5E19-478A-824F-ADE73CB96557}" srcOrd="0" destOrd="0" presId="urn:microsoft.com/office/officeart/2005/8/layout/pList2"/>
    <dgm:cxn modelId="{D75A50E3-B63B-4B32-9350-F7D0F19568A6}" type="presOf" srcId="{79C2D2AE-F718-4EA0-B855-110306E43FCE}" destId="{223C040A-B5DD-4259-8551-2CF2BB9284D8}" srcOrd="0" destOrd="0" presId="urn:microsoft.com/office/officeart/2005/8/layout/pList2"/>
    <dgm:cxn modelId="{5BCA3CDC-84F3-46FD-B609-DD7DB96425F7}" type="presParOf" srcId="{BA1853B6-9BD9-4583-A99C-03BF7D0F4209}" destId="{9E965F6C-EC98-4045-B934-C03C076FFE97}" srcOrd="0" destOrd="0" presId="urn:microsoft.com/office/officeart/2005/8/layout/pList2"/>
    <dgm:cxn modelId="{5AEF2092-9C2B-4BF1-B1C1-1313DBAC6F18}" type="presParOf" srcId="{BA1853B6-9BD9-4583-A99C-03BF7D0F4209}" destId="{C098752F-6A6D-4C98-AF69-CD128DFAA687}" srcOrd="1" destOrd="0" presId="urn:microsoft.com/office/officeart/2005/8/layout/pList2"/>
    <dgm:cxn modelId="{1723ADA9-0AF1-4D1B-B7F5-C1983338C63C}" type="presParOf" srcId="{C098752F-6A6D-4C98-AF69-CD128DFAA687}" destId="{F5B0D7AD-68F3-436A-BF96-966D019FA93C}" srcOrd="0" destOrd="0" presId="urn:microsoft.com/office/officeart/2005/8/layout/pList2"/>
    <dgm:cxn modelId="{EF71B978-8132-472B-9102-3B16E33379A7}" type="presParOf" srcId="{F5B0D7AD-68F3-436A-BF96-966D019FA93C}" destId="{EE81068F-904B-4CE6-A62B-E2387E158447}" srcOrd="0" destOrd="0" presId="urn:microsoft.com/office/officeart/2005/8/layout/pList2"/>
    <dgm:cxn modelId="{FA9FFCF5-4562-4053-9357-2FBE3C9F53C2}" type="presParOf" srcId="{F5B0D7AD-68F3-436A-BF96-966D019FA93C}" destId="{13F8EF64-026A-4334-BED0-6E95FDA1BDA6}" srcOrd="1" destOrd="0" presId="urn:microsoft.com/office/officeart/2005/8/layout/pList2"/>
    <dgm:cxn modelId="{05763725-CBDD-4B94-AEF0-17539407280B}" type="presParOf" srcId="{F5B0D7AD-68F3-436A-BF96-966D019FA93C}" destId="{A219B0F7-EC9C-489B-A4E4-22A99758BDD6}" srcOrd="2" destOrd="0" presId="urn:microsoft.com/office/officeart/2005/8/layout/pList2"/>
    <dgm:cxn modelId="{6E88F453-86DB-4FAD-A395-3F454616D002}" type="presParOf" srcId="{C098752F-6A6D-4C98-AF69-CD128DFAA687}" destId="{216146FB-2814-4A77-8286-34386C4F740F}" srcOrd="1" destOrd="0" presId="urn:microsoft.com/office/officeart/2005/8/layout/pList2"/>
    <dgm:cxn modelId="{06E8B7F6-9955-4ABA-B70D-6F225887D39D}" type="presParOf" srcId="{C098752F-6A6D-4C98-AF69-CD128DFAA687}" destId="{80571426-477D-4CB5-9348-95384C4069F7}" srcOrd="2" destOrd="0" presId="urn:microsoft.com/office/officeart/2005/8/layout/pList2"/>
    <dgm:cxn modelId="{97626B00-A684-4484-9189-6948831E66F8}" type="presParOf" srcId="{80571426-477D-4CB5-9348-95384C4069F7}" destId="{223C040A-B5DD-4259-8551-2CF2BB9284D8}" srcOrd="0" destOrd="0" presId="urn:microsoft.com/office/officeart/2005/8/layout/pList2"/>
    <dgm:cxn modelId="{E93D3663-2B79-4E66-8982-8203A5022250}" type="presParOf" srcId="{80571426-477D-4CB5-9348-95384C4069F7}" destId="{191462D6-B265-460C-8146-CD2ADAAEF03D}" srcOrd="1" destOrd="0" presId="urn:microsoft.com/office/officeart/2005/8/layout/pList2"/>
    <dgm:cxn modelId="{C917A9A9-FEAB-4CA6-8DF7-2607330D19BF}" type="presParOf" srcId="{80571426-477D-4CB5-9348-95384C4069F7}" destId="{A09C3110-BE0A-4066-8EDC-5A36C6BCD1B3}" srcOrd="2" destOrd="0" presId="urn:microsoft.com/office/officeart/2005/8/layout/pList2"/>
    <dgm:cxn modelId="{7D75DAE5-DB76-4CCE-922B-51AB583271AA}" type="presParOf" srcId="{C098752F-6A6D-4C98-AF69-CD128DFAA687}" destId="{D57290C5-5E19-478A-824F-ADE73CB96557}" srcOrd="3" destOrd="0" presId="urn:microsoft.com/office/officeart/2005/8/layout/pList2"/>
    <dgm:cxn modelId="{3B4E1798-C07C-48FC-ACB3-D0D194E67F18}" type="presParOf" srcId="{C098752F-6A6D-4C98-AF69-CD128DFAA687}" destId="{B17F068F-92CB-471C-B6E2-F0405DA7DD74}" srcOrd="4" destOrd="0" presId="urn:microsoft.com/office/officeart/2005/8/layout/pList2"/>
    <dgm:cxn modelId="{F4DA7B8B-FC9A-4806-8974-149D666B0D9E}" type="presParOf" srcId="{B17F068F-92CB-471C-B6E2-F0405DA7DD74}" destId="{D9AA377B-0AEC-4CC7-9E17-73D9ECC71FCC}" srcOrd="0" destOrd="0" presId="urn:microsoft.com/office/officeart/2005/8/layout/pList2"/>
    <dgm:cxn modelId="{2ABAC550-EFDC-418E-86D5-ED95B3235894}" type="presParOf" srcId="{B17F068F-92CB-471C-B6E2-F0405DA7DD74}" destId="{BBFCBA49-CA9B-42B4-8848-7F143C8057A5}" srcOrd="1" destOrd="0" presId="urn:microsoft.com/office/officeart/2005/8/layout/pList2"/>
    <dgm:cxn modelId="{C03AFD51-865F-4183-BCB4-B18B639AA340}" type="presParOf" srcId="{B17F068F-92CB-471C-B6E2-F0405DA7DD74}" destId="{B9217178-FF5D-4481-81FF-C09559AA24F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2EBB94-6FAC-45C7-B5F0-291C67D01735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PH"/>
        </a:p>
      </dgm:t>
    </dgm:pt>
    <dgm:pt modelId="{2C0F916D-6AC7-4135-9F08-253DCEAF5DE1}" type="parTrans" cxnId="{9A123CAE-006B-46F3-B0AE-778CAB76E379}">
      <dgm:prSet/>
      <dgm:spPr/>
      <dgm:t>
        <a:bodyPr/>
        <a:lstStyle/>
        <a:p>
          <a:endParaRPr lang="en-PH"/>
        </a:p>
      </dgm:t>
    </dgm:pt>
    <dgm:pt modelId="{B143F7F7-2C5C-4812-81CF-EB09C0E6C31B}">
      <dgm:prSet phldrT="[Text]" custT="1"/>
      <dgm:spPr/>
      <dgm:t>
        <a:bodyPr>
          <a:noAutofit/>
        </a:bodyPr>
        <a:lstStyle/>
        <a:p>
          <a:pPr rtl="0"/>
          <a:r>
            <a:rPr lang="kk-KZ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Оқу жетекшісі ретінде</a:t>
          </a:r>
          <a:endParaRPr lang="en-PH" sz="1800" dirty="0"/>
        </a:p>
      </dgm:t>
    </dgm:pt>
    <dgm:pt modelId="{A4521139-51CC-46AB-BB83-9CDBE0AADDB0}" type="parTrans" cxnId="{23C600C9-CB35-494A-B34E-F7F0C47DCAD4}">
      <dgm:prSet/>
      <dgm:spPr/>
      <dgm:t>
        <a:bodyPr/>
        <a:lstStyle/>
        <a:p>
          <a:endParaRPr lang="en-PH"/>
        </a:p>
      </dgm:t>
    </dgm:pt>
    <dgm:pt modelId="{0895DB6E-9BFB-4122-B540-12413D1F8B63}">
      <dgm:prSet phldrT="[Text]" custT="1"/>
      <dgm:spPr/>
      <dgm:t>
        <a:bodyPr>
          <a:noAutofit/>
        </a:bodyPr>
        <a:lstStyle/>
        <a:p>
          <a:pPr rtl="0"/>
          <a:r>
            <a:rPr lang="en-A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MIL </a:t>
          </a:r>
          <a:r>
            <a:rPr lang="kk-KZ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ресурс пакеттерін, оқу пакеттерін және оқу модульдерін құру</a:t>
          </a:r>
          <a:endParaRPr lang="en-PH" sz="1400" dirty="0"/>
        </a:p>
      </dgm:t>
    </dgm:pt>
    <dgm:pt modelId="{EBDEF503-A1EB-4AB7-A891-94EC99B159C0}" type="sibTrans" cxnId="{23C600C9-CB35-494A-B34E-F7F0C47DCAD4}">
      <dgm:prSet/>
      <dgm:spPr/>
      <dgm:t>
        <a:bodyPr/>
        <a:lstStyle/>
        <a:p>
          <a:endParaRPr lang="en-PH"/>
        </a:p>
      </dgm:t>
    </dgm:pt>
    <dgm:pt modelId="{2F57B3D0-2FB9-4DE7-8B46-114660B4B6AB}" type="parTrans" cxnId="{2E28BE4B-C8E3-4FEC-A301-E2CAEC84688F}">
      <dgm:prSet/>
      <dgm:spPr/>
      <dgm:t>
        <a:bodyPr/>
        <a:lstStyle/>
        <a:p>
          <a:endParaRPr lang="en-PH"/>
        </a:p>
      </dgm:t>
    </dgm:pt>
    <dgm:pt modelId="{3776FD6E-6DEF-4677-ACF0-2F72D3410EFA}">
      <dgm:prSet phldrT="[Text]" custT="1"/>
      <dgm:spPr/>
      <dgm:t>
        <a:bodyPr>
          <a:noAutofit/>
        </a:bodyPr>
        <a:lstStyle/>
        <a:p>
          <a:pPr rtl="0"/>
          <a:r>
            <a:rPr lang="kk-KZ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Жаңа медиа және технологиялар аясында педагогиканы талқылауға арналған ашық қауіпсіз кеңістіктер</a:t>
          </a:r>
          <a:endParaRPr lang="en-PH" sz="1400" dirty="0"/>
        </a:p>
      </dgm:t>
    </dgm:pt>
    <dgm:pt modelId="{663E41B1-9D42-4445-9ABD-8D020D1F107A}" type="sibTrans" cxnId="{2E28BE4B-C8E3-4FEC-A301-E2CAEC84688F}">
      <dgm:prSet/>
      <dgm:spPr/>
      <dgm:t>
        <a:bodyPr/>
        <a:lstStyle/>
        <a:p>
          <a:endParaRPr lang="en-PH"/>
        </a:p>
      </dgm:t>
    </dgm:pt>
    <dgm:pt modelId="{CCBE0066-B82D-4FC2-BACA-9FAE6E895AB8}" type="sibTrans" cxnId="{9A123CAE-006B-46F3-B0AE-778CAB76E379}">
      <dgm:prSet/>
      <dgm:spPr/>
      <dgm:t>
        <a:bodyPr/>
        <a:lstStyle/>
        <a:p>
          <a:endParaRPr lang="en-PH"/>
        </a:p>
      </dgm:t>
    </dgm:pt>
    <dgm:pt modelId="{DDC074E1-625B-4D7C-A30D-827550F0B980}" type="parTrans" cxnId="{FFA25032-1E06-4C0A-BF3D-BD4A1BA81F76}">
      <dgm:prSet/>
      <dgm:spPr/>
      <dgm:t>
        <a:bodyPr/>
        <a:lstStyle/>
        <a:p>
          <a:endParaRPr lang="en-PH"/>
        </a:p>
      </dgm:t>
    </dgm:pt>
    <dgm:pt modelId="{B74B1691-E7D8-45BB-A79A-80ADC4B66144}">
      <dgm:prSet phldrT="[Text]" custT="1"/>
      <dgm:spPr/>
      <dgm:t>
        <a:bodyPr>
          <a:noAutofit/>
        </a:bodyPr>
        <a:lstStyle/>
        <a:p>
          <a:pPr rtl="0"/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әзірлеушісі</a:t>
          </a:r>
          <a:r>
            <a:rPr lang="ru-RU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және</a:t>
          </a:r>
          <a:r>
            <a:rPr lang="ru-RU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қызметкер</a:t>
          </a:r>
          <a:endParaRPr lang="en-PH" sz="1600" dirty="0"/>
        </a:p>
      </dgm:t>
    </dgm:pt>
    <dgm:pt modelId="{E785ECC6-158C-4593-BF23-5E335010DB1A}" type="parTrans" cxnId="{8281F627-651F-4BBC-9052-F442AD21A81F}">
      <dgm:prSet/>
      <dgm:spPr/>
      <dgm:t>
        <a:bodyPr/>
        <a:lstStyle/>
        <a:p>
          <a:endParaRPr lang="en-PH"/>
        </a:p>
      </dgm:t>
    </dgm:pt>
    <dgm:pt modelId="{7D134F59-C8BF-4833-8959-4A2F15428AE0}">
      <dgm:prSet phldrT="[Text]" custT="1"/>
      <dgm:spPr/>
      <dgm:t>
        <a:bodyPr>
          <a:noAutofit/>
        </a:bodyPr>
        <a:lstStyle/>
        <a:p>
          <a:pPr rtl="0"/>
          <a:r>
            <a:rPr lang="kk-KZ" sz="1600" b="0" i="0" u="none" strike="noStrike" smtClean="0">
              <a:highlight>
                <a:srgbClr val="000000">
                  <a:alpha val="0"/>
                </a:srgbClr>
              </a:highlight>
              <a:latin typeface="Calibri"/>
            </a:rPr>
            <a:t>Жергілікті және ұлттық мекемелермен, мәдени мекемелермен, анықтамалық бюролармен және консультанттармен әріптестік қарым-қатынас орнатыңыз</a:t>
          </a:r>
          <a:endParaRPr lang="en-PH" sz="1200" dirty="0"/>
        </a:p>
      </dgm:t>
    </dgm:pt>
    <dgm:pt modelId="{9B52ED4D-6E72-4852-A2A7-27F22433F67C}" type="sibTrans" cxnId="{8281F627-651F-4BBC-9052-F442AD21A81F}">
      <dgm:prSet/>
      <dgm:spPr/>
      <dgm:t>
        <a:bodyPr/>
        <a:lstStyle/>
        <a:p>
          <a:endParaRPr lang="en-PH"/>
        </a:p>
      </dgm:t>
    </dgm:pt>
    <dgm:pt modelId="{3DB6741B-5183-4958-8DCA-56C0F3BFF24E}" type="parTrans" cxnId="{036B7ED2-4885-40FD-A385-B0406CDA408F}">
      <dgm:prSet/>
      <dgm:spPr/>
      <dgm:t>
        <a:bodyPr/>
        <a:lstStyle/>
        <a:p>
          <a:endParaRPr lang="en-PH"/>
        </a:p>
      </dgm:t>
    </dgm:pt>
    <dgm:pt modelId="{A5F37886-10D9-4554-BEDD-DF8412DE950C}">
      <dgm:prSet phldrT="[Text]" custT="1"/>
      <dgm:spPr/>
      <dgm:t>
        <a:bodyPr>
          <a:noAutofit/>
        </a:bodyPr>
        <a:lstStyle/>
        <a:p>
          <a:pPr rtl="0"/>
          <a:r>
            <a:rPr lang="kk-KZ" sz="1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Қауымдастықтар мен мәдениеттерге бейберекетсіздікті жасауға және түсінуге мүмкіндікті қамтамасыз ету</a:t>
          </a:r>
          <a:endParaRPr lang="en-PH" sz="1200" dirty="0"/>
        </a:p>
      </dgm:t>
    </dgm:pt>
    <dgm:pt modelId="{55CD6C25-9FC3-4941-82A8-0BBF42224EC0}" type="sibTrans" cxnId="{036B7ED2-4885-40FD-A385-B0406CDA408F}">
      <dgm:prSet/>
      <dgm:spPr/>
      <dgm:t>
        <a:bodyPr/>
        <a:lstStyle/>
        <a:p>
          <a:endParaRPr lang="en-PH"/>
        </a:p>
      </dgm:t>
    </dgm:pt>
    <dgm:pt modelId="{9E704527-2867-4E0D-9AAC-6A5E49722BCB}" type="sibTrans" cxnId="{FFA25032-1E06-4C0A-BF3D-BD4A1BA81F76}">
      <dgm:prSet/>
      <dgm:spPr/>
      <dgm:t>
        <a:bodyPr/>
        <a:lstStyle/>
        <a:p>
          <a:endParaRPr lang="en-PH"/>
        </a:p>
      </dgm:t>
    </dgm:pt>
    <dgm:pt modelId="{D4586CF8-2183-4B2F-A004-A4CBC309804A}" type="parTrans" cxnId="{918EAB8B-D366-41C0-80C7-28ACB55ECF64}">
      <dgm:prSet/>
      <dgm:spPr/>
      <dgm:t>
        <a:bodyPr/>
        <a:lstStyle/>
        <a:p>
          <a:endParaRPr lang="en-PH"/>
        </a:p>
      </dgm:t>
    </dgm:pt>
    <dgm:pt modelId="{3957A8FC-8AF8-49B1-B8B9-DA73B7396084}">
      <dgm:prSet phldrT="[Text]" custT="1"/>
      <dgm:spPr/>
      <dgm:t>
        <a:bodyPr>
          <a:noAutofit/>
        </a:bodyPr>
        <a:lstStyle/>
        <a:p>
          <a:pPr rtl="0"/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Жоба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үйлестірушісі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немесе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бағдарлама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жетекшісі</a:t>
          </a:r>
          <a:r>
            <a:rPr lang="ru-RU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endParaRPr lang="en-PH" sz="1800" dirty="0"/>
        </a:p>
      </dgm:t>
    </dgm:pt>
    <dgm:pt modelId="{603EB881-CEC7-4B9F-92DC-A3B4B7A58D7E}" type="parTrans" cxnId="{B58D99B5-D24B-4A46-A2C5-44F2F8F92DF4}">
      <dgm:prSet/>
      <dgm:spPr/>
      <dgm:t>
        <a:bodyPr/>
        <a:lstStyle/>
        <a:p>
          <a:endParaRPr lang="en-PH"/>
        </a:p>
      </dgm:t>
    </dgm:pt>
    <dgm:pt modelId="{D0C8D460-857D-4744-A672-CE9E78D4F4F8}">
      <dgm:prSet phldrT="[Text]" custT="1"/>
      <dgm:spPr/>
      <dgm:t>
        <a:bodyPr>
          <a:noAutofit/>
        </a:bodyPr>
        <a:lstStyle/>
        <a:p>
          <a:pPr rtl="0"/>
          <a:r>
            <a:rPr lang="kk-KZ" sz="1800" b="0" i="0" u="none" strike="noStrike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Инклюзивті</a:t>
          </a:r>
          <a:r>
            <a:rPr lang="kk-KZ" sz="18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rPr>
            <a:t> және әртүрлі ресурстарды дамыту</a:t>
          </a:r>
          <a:endParaRPr lang="en-PH" sz="1400" dirty="0"/>
        </a:p>
      </dgm:t>
    </dgm:pt>
    <dgm:pt modelId="{2A13D24E-B4CD-4C70-93C2-44C312C0BA84}" type="sibTrans" cxnId="{B58D99B5-D24B-4A46-A2C5-44F2F8F92DF4}">
      <dgm:prSet/>
      <dgm:spPr/>
      <dgm:t>
        <a:bodyPr/>
        <a:lstStyle/>
        <a:p>
          <a:endParaRPr lang="en-PH"/>
        </a:p>
      </dgm:t>
    </dgm:pt>
    <dgm:pt modelId="{C5926EA1-A731-46B6-8A0B-6EB61FFCDCFE}" type="parTrans" cxnId="{7EFB1B1B-1ECA-45D2-819E-0DE94FE7689B}">
      <dgm:prSet/>
      <dgm:spPr/>
      <dgm:t>
        <a:bodyPr/>
        <a:lstStyle/>
        <a:p>
          <a:endParaRPr lang="en-PH"/>
        </a:p>
      </dgm:t>
    </dgm:pt>
    <dgm:pt modelId="{C74D0CAE-881D-419A-8218-05E8F2AAD6CF}">
      <dgm:prSet phldrT="[Text]" custT="1"/>
      <dgm:spPr/>
      <dgm:t>
        <a:bodyPr>
          <a:noAutofit/>
        </a:bodyPr>
        <a:lstStyle/>
        <a:p>
          <a:pPr rtl="0"/>
          <a:r>
            <a:rPr lang="kk-KZ" sz="1800" b="0" i="0" u="none" strike="noStrike" smtClean="0">
              <a:highlight>
                <a:srgbClr val="000000">
                  <a:alpha val="0"/>
                </a:srgbClr>
              </a:highlight>
              <a:latin typeface="Calibri"/>
            </a:rPr>
            <a:t>Әлеуметтік-эмоциялық оқытуға бағытталған бағдарламалар мен қызметтерді әзірлеу</a:t>
          </a:r>
          <a:endParaRPr lang="en-PH" sz="1400" dirty="0"/>
        </a:p>
      </dgm:t>
    </dgm:pt>
    <dgm:pt modelId="{FDBDCD49-26F2-4863-B7BC-9635E0A98F4E}" type="sibTrans" cxnId="{7EFB1B1B-1ECA-45D2-819E-0DE94FE7689B}">
      <dgm:prSet/>
      <dgm:spPr/>
      <dgm:t>
        <a:bodyPr/>
        <a:lstStyle/>
        <a:p>
          <a:endParaRPr lang="en-PH"/>
        </a:p>
      </dgm:t>
    </dgm:pt>
    <dgm:pt modelId="{4A45C7F2-C9BD-4DC3-9337-3AF614F148F6}" type="sibTrans" cxnId="{918EAB8B-D366-41C0-80C7-28ACB55ECF64}">
      <dgm:prSet/>
      <dgm:spPr/>
      <dgm:t>
        <a:bodyPr/>
        <a:lstStyle/>
        <a:p>
          <a:endParaRPr lang="en-PH"/>
        </a:p>
      </dgm:t>
    </dgm:pt>
    <dgm:pt modelId="{E0BA20AB-EADC-4A8A-9341-31CD2229BC3A}" type="pres">
      <dgm:prSet presAssocID="{512EBB94-6FAC-45C7-B5F0-291C67D0173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438E0C-26CA-41D7-858B-1843EA5DBB1B}" type="pres">
      <dgm:prSet presAssocID="{B143F7F7-2C5C-4812-81CF-EB09C0E6C31B}" presName="comp" presStyleCnt="0"/>
      <dgm:spPr/>
      <dgm:t>
        <a:bodyPr/>
        <a:lstStyle/>
        <a:p>
          <a:endParaRPr/>
        </a:p>
      </dgm:t>
    </dgm:pt>
    <dgm:pt modelId="{CCEBDF41-C500-4AA6-BBF4-00BCA6D0C73B}" type="pres">
      <dgm:prSet presAssocID="{B143F7F7-2C5C-4812-81CF-EB09C0E6C31B}" presName="box" presStyleLbl="node1" presStyleIdx="0" presStyleCnt="3"/>
      <dgm:spPr/>
      <dgm:t>
        <a:bodyPr/>
        <a:lstStyle/>
        <a:p>
          <a:endParaRPr lang="en-US"/>
        </a:p>
      </dgm:t>
    </dgm:pt>
    <dgm:pt modelId="{CC3BAEDB-F570-43CE-BB08-697F703F1E8A}" type="pres">
      <dgm:prSet presAssocID="{B143F7F7-2C5C-4812-81CF-EB09C0E6C31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45E505AF-9D2C-4F50-A1FC-B65D0900F1B6}" type="pres">
      <dgm:prSet presAssocID="{B143F7F7-2C5C-4812-81CF-EB09C0E6C31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349B0-8F7F-4E9C-AE08-C13B3AD6B763}" type="pres">
      <dgm:prSet presAssocID="{CCBE0066-B82D-4FC2-BACA-9FAE6E895AB8}" presName="spacer" presStyleCnt="0"/>
      <dgm:spPr/>
      <dgm:t>
        <a:bodyPr/>
        <a:lstStyle/>
        <a:p>
          <a:endParaRPr/>
        </a:p>
      </dgm:t>
    </dgm:pt>
    <dgm:pt modelId="{FF143A2F-72E1-4E80-85A7-BF9BC9272B23}" type="pres">
      <dgm:prSet presAssocID="{B74B1691-E7D8-45BB-A79A-80ADC4B66144}" presName="comp" presStyleCnt="0"/>
      <dgm:spPr/>
      <dgm:t>
        <a:bodyPr/>
        <a:lstStyle/>
        <a:p>
          <a:endParaRPr/>
        </a:p>
      </dgm:t>
    </dgm:pt>
    <dgm:pt modelId="{716CF275-4CDF-473D-BCB2-0E753A500745}" type="pres">
      <dgm:prSet presAssocID="{B74B1691-E7D8-45BB-A79A-80ADC4B66144}" presName="box" presStyleLbl="node1" presStyleIdx="1" presStyleCnt="3"/>
      <dgm:spPr/>
      <dgm:t>
        <a:bodyPr/>
        <a:lstStyle/>
        <a:p>
          <a:endParaRPr lang="en-US"/>
        </a:p>
      </dgm:t>
    </dgm:pt>
    <dgm:pt modelId="{51845FE1-2C68-43CC-975E-BBC94B3BF7A5}" type="pres">
      <dgm:prSet presAssocID="{B74B1691-E7D8-45BB-A79A-80ADC4B66144}" presName="img" presStyleLbl="fgImgPlace1" presStyleIdx="1" presStyleCnt="3" custScaleY="99096" custLinFactNeighborX="1688" custLinFactNeighborY="-306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2000" b="-42000"/>
          </a:stretch>
        </a:blipFill>
      </dgm:spPr>
      <dgm:t>
        <a:bodyPr/>
        <a:lstStyle/>
        <a:p>
          <a:endParaRPr lang="en-US"/>
        </a:p>
      </dgm:t>
    </dgm:pt>
    <dgm:pt modelId="{FDE45261-A71E-44F8-BD6E-017803AF027C}" type="pres">
      <dgm:prSet presAssocID="{B74B1691-E7D8-45BB-A79A-80ADC4B6614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CF9A9-24F3-4A4B-A9CF-3B37F8F08B4E}" type="pres">
      <dgm:prSet presAssocID="{9E704527-2867-4E0D-9AAC-6A5E49722BCB}" presName="spacer" presStyleCnt="0"/>
      <dgm:spPr/>
      <dgm:t>
        <a:bodyPr/>
        <a:lstStyle/>
        <a:p>
          <a:endParaRPr/>
        </a:p>
      </dgm:t>
    </dgm:pt>
    <dgm:pt modelId="{715ACEBD-D45C-40C1-80BC-0960C6CCE511}" type="pres">
      <dgm:prSet presAssocID="{3957A8FC-8AF8-49B1-B8B9-DA73B7396084}" presName="comp" presStyleCnt="0"/>
      <dgm:spPr/>
      <dgm:t>
        <a:bodyPr/>
        <a:lstStyle/>
        <a:p>
          <a:endParaRPr/>
        </a:p>
      </dgm:t>
    </dgm:pt>
    <dgm:pt modelId="{9D5896E0-C612-4E00-82CE-3D0CFE216068}" type="pres">
      <dgm:prSet presAssocID="{3957A8FC-8AF8-49B1-B8B9-DA73B7396084}" presName="box" presStyleLbl="node1" presStyleIdx="2" presStyleCnt="3"/>
      <dgm:spPr/>
      <dgm:t>
        <a:bodyPr/>
        <a:lstStyle/>
        <a:p>
          <a:endParaRPr lang="en-US"/>
        </a:p>
      </dgm:t>
    </dgm:pt>
    <dgm:pt modelId="{67F79DB9-E614-403A-A48C-6D2E2837D108}" type="pres">
      <dgm:prSet presAssocID="{3957A8FC-8AF8-49B1-B8B9-DA73B739608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38000" b="-38000"/>
          </a:stretch>
        </a:blipFill>
      </dgm:spPr>
      <dgm:t>
        <a:bodyPr/>
        <a:lstStyle/>
        <a:p>
          <a:endParaRPr lang="en-US"/>
        </a:p>
      </dgm:t>
    </dgm:pt>
    <dgm:pt modelId="{4476B60C-D3C5-4AB0-9005-E7F7237036AE}" type="pres">
      <dgm:prSet presAssocID="{3957A8FC-8AF8-49B1-B8B9-DA73B739608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3838C-BB9C-4B51-A621-A22A0BA9EB3E}" type="presOf" srcId="{0895DB6E-9BFB-4122-B540-12413D1F8B63}" destId="{45E505AF-9D2C-4F50-A1FC-B65D0900F1B6}" srcOrd="1" destOrd="1" presId="urn:microsoft.com/office/officeart/2005/8/layout/vList4"/>
    <dgm:cxn modelId="{B58D99B5-D24B-4A46-A2C5-44F2F8F92DF4}" srcId="{3957A8FC-8AF8-49B1-B8B9-DA73B7396084}" destId="{D0C8D460-857D-4744-A672-CE9E78D4F4F8}" srcOrd="0" destOrd="0" parTransId="{603EB881-CEC7-4B9F-92DC-A3B4B7A58D7E}" sibTransId="{2A13D24E-B4CD-4C70-93C2-44C312C0BA84}"/>
    <dgm:cxn modelId="{2BBCCFB9-BCC0-4717-B604-79454258AA49}" type="presOf" srcId="{C74D0CAE-881D-419A-8218-05E8F2AAD6CF}" destId="{4476B60C-D3C5-4AB0-9005-E7F7237036AE}" srcOrd="1" destOrd="2" presId="urn:microsoft.com/office/officeart/2005/8/layout/vList4"/>
    <dgm:cxn modelId="{D263D019-E7CA-4522-804B-C5B0E7DC5041}" type="presOf" srcId="{D0C8D460-857D-4744-A672-CE9E78D4F4F8}" destId="{9D5896E0-C612-4E00-82CE-3D0CFE216068}" srcOrd="0" destOrd="1" presId="urn:microsoft.com/office/officeart/2005/8/layout/vList4"/>
    <dgm:cxn modelId="{EDFDD963-E618-4281-BEBF-17D786F77CBC}" type="presOf" srcId="{B143F7F7-2C5C-4812-81CF-EB09C0E6C31B}" destId="{CCEBDF41-C500-4AA6-BBF4-00BCA6D0C73B}" srcOrd="0" destOrd="0" presId="urn:microsoft.com/office/officeart/2005/8/layout/vList4"/>
    <dgm:cxn modelId="{37F01C08-68B8-41CA-B5C1-C8D36BE1DB85}" type="presOf" srcId="{3776FD6E-6DEF-4677-ACF0-2F72D3410EFA}" destId="{45E505AF-9D2C-4F50-A1FC-B65D0900F1B6}" srcOrd="1" destOrd="2" presId="urn:microsoft.com/office/officeart/2005/8/layout/vList4"/>
    <dgm:cxn modelId="{E6F98BFD-9FFF-4CB4-B488-DA85B9B4D6DE}" type="presOf" srcId="{0895DB6E-9BFB-4122-B540-12413D1F8B63}" destId="{CCEBDF41-C500-4AA6-BBF4-00BCA6D0C73B}" srcOrd="0" destOrd="1" presId="urn:microsoft.com/office/officeart/2005/8/layout/vList4"/>
    <dgm:cxn modelId="{976B425D-BC8F-407C-80DA-C531765CD284}" type="presOf" srcId="{3957A8FC-8AF8-49B1-B8B9-DA73B7396084}" destId="{4476B60C-D3C5-4AB0-9005-E7F7237036AE}" srcOrd="1" destOrd="0" presId="urn:microsoft.com/office/officeart/2005/8/layout/vList4"/>
    <dgm:cxn modelId="{207E28B1-1E40-4B0B-9EA2-71A01C8ABC05}" type="presOf" srcId="{B74B1691-E7D8-45BB-A79A-80ADC4B66144}" destId="{716CF275-4CDF-473D-BCB2-0E753A500745}" srcOrd="0" destOrd="0" presId="urn:microsoft.com/office/officeart/2005/8/layout/vList4"/>
    <dgm:cxn modelId="{8281F627-651F-4BBC-9052-F442AD21A81F}" srcId="{B74B1691-E7D8-45BB-A79A-80ADC4B66144}" destId="{7D134F59-C8BF-4833-8959-4A2F15428AE0}" srcOrd="0" destOrd="0" parTransId="{E785ECC6-158C-4593-BF23-5E335010DB1A}" sibTransId="{9B52ED4D-6E72-4852-A2A7-27F22433F67C}"/>
    <dgm:cxn modelId="{036B7ED2-4885-40FD-A385-B0406CDA408F}" srcId="{B74B1691-E7D8-45BB-A79A-80ADC4B66144}" destId="{A5F37886-10D9-4554-BEDD-DF8412DE950C}" srcOrd="1" destOrd="0" parTransId="{3DB6741B-5183-4958-8DCA-56C0F3BFF24E}" sibTransId="{55CD6C25-9FC3-4941-82A8-0BBF42224EC0}"/>
    <dgm:cxn modelId="{7EFB1B1B-1ECA-45D2-819E-0DE94FE7689B}" srcId="{3957A8FC-8AF8-49B1-B8B9-DA73B7396084}" destId="{C74D0CAE-881D-419A-8218-05E8F2AAD6CF}" srcOrd="1" destOrd="0" parTransId="{C5926EA1-A731-46B6-8A0B-6EB61FFCDCFE}" sibTransId="{FDBDCD49-26F2-4863-B7BC-9635E0A98F4E}"/>
    <dgm:cxn modelId="{2D81C7FD-7181-49A3-8FDF-58FF12362CBC}" type="presOf" srcId="{C74D0CAE-881D-419A-8218-05E8F2AAD6CF}" destId="{9D5896E0-C612-4E00-82CE-3D0CFE216068}" srcOrd="0" destOrd="2" presId="urn:microsoft.com/office/officeart/2005/8/layout/vList4"/>
    <dgm:cxn modelId="{FFA25032-1E06-4C0A-BF3D-BD4A1BA81F76}" srcId="{512EBB94-6FAC-45C7-B5F0-291C67D01735}" destId="{B74B1691-E7D8-45BB-A79A-80ADC4B66144}" srcOrd="1" destOrd="0" parTransId="{DDC074E1-625B-4D7C-A30D-827550F0B980}" sibTransId="{9E704527-2867-4E0D-9AAC-6A5E49722BCB}"/>
    <dgm:cxn modelId="{9A123CAE-006B-46F3-B0AE-778CAB76E379}" srcId="{512EBB94-6FAC-45C7-B5F0-291C67D01735}" destId="{B143F7F7-2C5C-4812-81CF-EB09C0E6C31B}" srcOrd="0" destOrd="0" parTransId="{2C0F916D-6AC7-4135-9F08-253DCEAF5DE1}" sibTransId="{CCBE0066-B82D-4FC2-BACA-9FAE6E895AB8}"/>
    <dgm:cxn modelId="{2E28BE4B-C8E3-4FEC-A301-E2CAEC84688F}" srcId="{B143F7F7-2C5C-4812-81CF-EB09C0E6C31B}" destId="{3776FD6E-6DEF-4677-ACF0-2F72D3410EFA}" srcOrd="1" destOrd="0" parTransId="{2F57B3D0-2FB9-4DE7-8B46-114660B4B6AB}" sibTransId="{663E41B1-9D42-4445-9ABD-8D020D1F107A}"/>
    <dgm:cxn modelId="{58C19C41-BB30-4688-840F-0FA753B3651D}" type="presOf" srcId="{512EBB94-6FAC-45C7-B5F0-291C67D01735}" destId="{E0BA20AB-EADC-4A8A-9341-31CD2229BC3A}" srcOrd="0" destOrd="0" presId="urn:microsoft.com/office/officeart/2005/8/layout/vList4"/>
    <dgm:cxn modelId="{C95C1B93-B6C7-46DF-94BE-1F5BA928FFC2}" type="presOf" srcId="{A5F37886-10D9-4554-BEDD-DF8412DE950C}" destId="{716CF275-4CDF-473D-BCB2-0E753A500745}" srcOrd="0" destOrd="2" presId="urn:microsoft.com/office/officeart/2005/8/layout/vList4"/>
    <dgm:cxn modelId="{57DD4FEF-6BBA-4C5B-871C-1D0A4ABCF4EE}" type="presOf" srcId="{3776FD6E-6DEF-4677-ACF0-2F72D3410EFA}" destId="{CCEBDF41-C500-4AA6-BBF4-00BCA6D0C73B}" srcOrd="0" destOrd="2" presId="urn:microsoft.com/office/officeart/2005/8/layout/vList4"/>
    <dgm:cxn modelId="{44BBA0A5-D2AC-4A0B-B79F-DB14C3EB0CC6}" type="presOf" srcId="{7D134F59-C8BF-4833-8959-4A2F15428AE0}" destId="{716CF275-4CDF-473D-BCB2-0E753A500745}" srcOrd="0" destOrd="1" presId="urn:microsoft.com/office/officeart/2005/8/layout/vList4"/>
    <dgm:cxn modelId="{493F9863-3620-4CB9-946D-17468B38CE34}" type="presOf" srcId="{7D134F59-C8BF-4833-8959-4A2F15428AE0}" destId="{FDE45261-A71E-44F8-BD6E-017803AF027C}" srcOrd="1" destOrd="1" presId="urn:microsoft.com/office/officeart/2005/8/layout/vList4"/>
    <dgm:cxn modelId="{A3063820-58FA-4459-99E5-F89A976A0EC6}" type="presOf" srcId="{3957A8FC-8AF8-49B1-B8B9-DA73B7396084}" destId="{9D5896E0-C612-4E00-82CE-3D0CFE216068}" srcOrd="0" destOrd="0" presId="urn:microsoft.com/office/officeart/2005/8/layout/vList4"/>
    <dgm:cxn modelId="{23C600C9-CB35-494A-B34E-F7F0C47DCAD4}" srcId="{B143F7F7-2C5C-4812-81CF-EB09C0E6C31B}" destId="{0895DB6E-9BFB-4122-B540-12413D1F8B63}" srcOrd="0" destOrd="0" parTransId="{A4521139-51CC-46AB-BB83-9CDBE0AADDB0}" sibTransId="{EBDEF503-A1EB-4AB7-A891-94EC99B159C0}"/>
    <dgm:cxn modelId="{7625BF0B-B5D6-4DEA-AF1B-1A306898CAED}" type="presOf" srcId="{D0C8D460-857D-4744-A672-CE9E78D4F4F8}" destId="{4476B60C-D3C5-4AB0-9005-E7F7237036AE}" srcOrd="1" destOrd="1" presId="urn:microsoft.com/office/officeart/2005/8/layout/vList4"/>
    <dgm:cxn modelId="{4F47A5AC-56B0-4C77-B230-BDE86FE613D1}" type="presOf" srcId="{B143F7F7-2C5C-4812-81CF-EB09C0E6C31B}" destId="{45E505AF-9D2C-4F50-A1FC-B65D0900F1B6}" srcOrd="1" destOrd="0" presId="urn:microsoft.com/office/officeart/2005/8/layout/vList4"/>
    <dgm:cxn modelId="{A84E5CC1-C9A4-4E50-8313-CB53676A0723}" type="presOf" srcId="{B74B1691-E7D8-45BB-A79A-80ADC4B66144}" destId="{FDE45261-A71E-44F8-BD6E-017803AF027C}" srcOrd="1" destOrd="0" presId="urn:microsoft.com/office/officeart/2005/8/layout/vList4"/>
    <dgm:cxn modelId="{918EAB8B-D366-41C0-80C7-28ACB55ECF64}" srcId="{512EBB94-6FAC-45C7-B5F0-291C67D01735}" destId="{3957A8FC-8AF8-49B1-B8B9-DA73B7396084}" srcOrd="2" destOrd="0" parTransId="{D4586CF8-2183-4B2F-A004-A4CBC309804A}" sibTransId="{4A45C7F2-C9BD-4DC3-9337-3AF614F148F6}"/>
    <dgm:cxn modelId="{B94BB285-9F42-4D10-8167-C997E195A74F}" type="presOf" srcId="{A5F37886-10D9-4554-BEDD-DF8412DE950C}" destId="{FDE45261-A71E-44F8-BD6E-017803AF027C}" srcOrd="1" destOrd="2" presId="urn:microsoft.com/office/officeart/2005/8/layout/vList4"/>
    <dgm:cxn modelId="{07B4944E-D41B-4ED6-B22E-F942019DB62A}" type="presParOf" srcId="{E0BA20AB-EADC-4A8A-9341-31CD2229BC3A}" destId="{70438E0C-26CA-41D7-858B-1843EA5DBB1B}" srcOrd="0" destOrd="0" presId="urn:microsoft.com/office/officeart/2005/8/layout/vList4"/>
    <dgm:cxn modelId="{B2301D16-F64F-448F-B756-DCDE427CE21D}" type="presParOf" srcId="{70438E0C-26CA-41D7-858B-1843EA5DBB1B}" destId="{CCEBDF41-C500-4AA6-BBF4-00BCA6D0C73B}" srcOrd="0" destOrd="0" presId="urn:microsoft.com/office/officeart/2005/8/layout/vList4"/>
    <dgm:cxn modelId="{7C992820-6403-4B82-97E1-A54A8DB89FC6}" type="presParOf" srcId="{70438E0C-26CA-41D7-858B-1843EA5DBB1B}" destId="{CC3BAEDB-F570-43CE-BB08-697F703F1E8A}" srcOrd="1" destOrd="0" presId="urn:microsoft.com/office/officeart/2005/8/layout/vList4"/>
    <dgm:cxn modelId="{3AF389B5-5685-4FA7-9FFC-063DD899E13A}" type="presParOf" srcId="{70438E0C-26CA-41D7-858B-1843EA5DBB1B}" destId="{45E505AF-9D2C-4F50-A1FC-B65D0900F1B6}" srcOrd="2" destOrd="0" presId="urn:microsoft.com/office/officeart/2005/8/layout/vList4"/>
    <dgm:cxn modelId="{5E3908A4-3393-4F40-80F4-5E73BCBB5A02}" type="presParOf" srcId="{E0BA20AB-EADC-4A8A-9341-31CD2229BC3A}" destId="{FF7349B0-8F7F-4E9C-AE08-C13B3AD6B763}" srcOrd="1" destOrd="0" presId="urn:microsoft.com/office/officeart/2005/8/layout/vList4"/>
    <dgm:cxn modelId="{C070E0CE-84C6-4D8F-8AB2-633AECF08472}" type="presParOf" srcId="{E0BA20AB-EADC-4A8A-9341-31CD2229BC3A}" destId="{FF143A2F-72E1-4E80-85A7-BF9BC9272B23}" srcOrd="2" destOrd="0" presId="urn:microsoft.com/office/officeart/2005/8/layout/vList4"/>
    <dgm:cxn modelId="{74DCA15E-E961-4A3C-B6FC-4C427EB3211B}" type="presParOf" srcId="{FF143A2F-72E1-4E80-85A7-BF9BC9272B23}" destId="{716CF275-4CDF-473D-BCB2-0E753A500745}" srcOrd="0" destOrd="0" presId="urn:microsoft.com/office/officeart/2005/8/layout/vList4"/>
    <dgm:cxn modelId="{5A328E5E-6FFE-4476-BF8F-3F2204725AA9}" type="presParOf" srcId="{FF143A2F-72E1-4E80-85A7-BF9BC9272B23}" destId="{51845FE1-2C68-43CC-975E-BBC94B3BF7A5}" srcOrd="1" destOrd="0" presId="urn:microsoft.com/office/officeart/2005/8/layout/vList4"/>
    <dgm:cxn modelId="{9C9059FD-1135-4EF0-B487-C4C284BB8200}" type="presParOf" srcId="{FF143A2F-72E1-4E80-85A7-BF9BC9272B23}" destId="{FDE45261-A71E-44F8-BD6E-017803AF027C}" srcOrd="2" destOrd="0" presId="urn:microsoft.com/office/officeart/2005/8/layout/vList4"/>
    <dgm:cxn modelId="{2165691A-2195-4806-9FDC-9BF21D6AADE6}" type="presParOf" srcId="{E0BA20AB-EADC-4A8A-9341-31CD2229BC3A}" destId="{AF1CF9A9-24F3-4A4B-A9CF-3B37F8F08B4E}" srcOrd="3" destOrd="0" presId="urn:microsoft.com/office/officeart/2005/8/layout/vList4"/>
    <dgm:cxn modelId="{EA0BA8B2-8891-4791-B245-430EEF12AFB9}" type="presParOf" srcId="{E0BA20AB-EADC-4A8A-9341-31CD2229BC3A}" destId="{715ACEBD-D45C-40C1-80BC-0960C6CCE511}" srcOrd="4" destOrd="0" presId="urn:microsoft.com/office/officeart/2005/8/layout/vList4"/>
    <dgm:cxn modelId="{3A2A60F2-7FDE-4753-8E04-EAF0277AA1F3}" type="presParOf" srcId="{715ACEBD-D45C-40C1-80BC-0960C6CCE511}" destId="{9D5896E0-C612-4E00-82CE-3D0CFE216068}" srcOrd="0" destOrd="0" presId="urn:microsoft.com/office/officeart/2005/8/layout/vList4"/>
    <dgm:cxn modelId="{38E9DCFD-9483-4882-901A-E01C0953A0AC}" type="presParOf" srcId="{715ACEBD-D45C-40C1-80BC-0960C6CCE511}" destId="{67F79DB9-E614-403A-A48C-6D2E2837D108}" srcOrd="1" destOrd="0" presId="urn:microsoft.com/office/officeart/2005/8/layout/vList4"/>
    <dgm:cxn modelId="{CCAF31F9-278E-4075-B30A-ED92FC02E439}" type="presParOf" srcId="{715ACEBD-D45C-40C1-80BC-0960C6CCE511}" destId="{4476B60C-D3C5-4AB0-9005-E7F7237036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C2553-5ED4-41F7-8223-40316D486649}">
      <dsp:nvSpPr>
        <dsp:cNvPr id="0" name=""/>
        <dsp:cNvSpPr/>
      </dsp:nvSpPr>
      <dsp:spPr>
        <a:xfrm>
          <a:off x="1007182" y="623007"/>
          <a:ext cx="4157834" cy="4157834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60741B-C48E-4873-84BD-A0F5138F3370}">
      <dsp:nvSpPr>
        <dsp:cNvPr id="0" name=""/>
        <dsp:cNvSpPr/>
      </dsp:nvSpPr>
      <dsp:spPr>
        <a:xfrm>
          <a:off x="1007182" y="623007"/>
          <a:ext cx="4157834" cy="4157834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E3DBD-0F75-4617-8E9C-8FC66646569A}">
      <dsp:nvSpPr>
        <dsp:cNvPr id="0" name=""/>
        <dsp:cNvSpPr/>
      </dsp:nvSpPr>
      <dsp:spPr>
        <a:xfrm>
          <a:off x="1007182" y="623007"/>
          <a:ext cx="4157834" cy="4157834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1B4A6-0889-4F43-AE53-22BCC74CD9D0}">
      <dsp:nvSpPr>
        <dsp:cNvPr id="0" name=""/>
        <dsp:cNvSpPr/>
      </dsp:nvSpPr>
      <dsp:spPr>
        <a:xfrm>
          <a:off x="1007182" y="623007"/>
          <a:ext cx="4157834" cy="4157834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0946B9-30F7-4F9D-B5B1-777A1D0DC361}">
      <dsp:nvSpPr>
        <dsp:cNvPr id="0" name=""/>
        <dsp:cNvSpPr/>
      </dsp:nvSpPr>
      <dsp:spPr>
        <a:xfrm>
          <a:off x="2129228" y="1745053"/>
          <a:ext cx="1913743" cy="1913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Кітапхана</a:t>
          </a:r>
          <a:endParaRPr lang="ru-RU" sz="2000" b="0" i="0" u="none" strike="noStrike" kern="1200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орталығы</a:t>
          </a:r>
          <a:endParaRPr lang="ru-RU" sz="1800" b="0" i="0" u="none" strike="noStrike" kern="1200" dirty="0">
            <a:highlight>
              <a:srgbClr val="000000">
                <a:alpha val="0"/>
              </a:srgbClr>
            </a:highlight>
            <a:latin typeface="Calibri"/>
          </a:endParaRPr>
        </a:p>
      </dsp:txBody>
      <dsp:txXfrm>
        <a:off x="2409489" y="2025314"/>
        <a:ext cx="1353221" cy="1353221"/>
      </dsp:txXfrm>
    </dsp:sp>
    <dsp:sp modelId="{20DB49EA-0C79-46D5-BB2E-3107D1DCC075}">
      <dsp:nvSpPr>
        <dsp:cNvPr id="0" name=""/>
        <dsp:cNvSpPr/>
      </dsp:nvSpPr>
      <dsp:spPr>
        <a:xfrm>
          <a:off x="2069716" y="1423"/>
          <a:ext cx="2032767" cy="13396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400" kern="1200" dirty="0" smtClean="0"/>
            <a:t>Ақпараттық орталық</a:t>
          </a:r>
          <a:endParaRPr lang="en-PH" sz="1400" kern="1200" dirty="0"/>
        </a:p>
      </dsp:txBody>
      <dsp:txXfrm>
        <a:off x="2367408" y="197606"/>
        <a:ext cx="1437383" cy="947254"/>
      </dsp:txXfrm>
    </dsp:sp>
    <dsp:sp modelId="{DA39AB7B-9E3A-4D61-957E-DA99A1C56617}">
      <dsp:nvSpPr>
        <dsp:cNvPr id="0" name=""/>
        <dsp:cNvSpPr/>
      </dsp:nvSpPr>
      <dsp:spPr>
        <a:xfrm>
          <a:off x="4446980" y="2032114"/>
          <a:ext cx="1339620" cy="133962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Қауіпсіз</a:t>
          </a:r>
          <a:r>
            <a:rPr lang="ru-RU" sz="12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2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кеңістік</a:t>
          </a:r>
          <a:endParaRPr lang="ru-RU" sz="1200" b="0" i="0" u="none" strike="noStrike" kern="1200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u="none" strike="noStrike" kern="1200" dirty="0">
              <a:highlight>
                <a:srgbClr val="000000">
                  <a:alpha val="0"/>
                </a:srgbClr>
              </a:highlight>
              <a:latin typeface="Calibri"/>
            </a:rPr>
            <a:t>IP, </a:t>
          </a:r>
          <a:r>
            <a:rPr lang="ru-RU" sz="12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босқындар</a:t>
          </a:r>
          <a:r>
            <a:rPr lang="ru-RU" sz="12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, </a:t>
          </a:r>
          <a:r>
            <a:rPr lang="ru-RU" sz="12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маргиналдар</a:t>
          </a:r>
          <a:r>
            <a:rPr lang="ru-RU" sz="12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, </a:t>
          </a:r>
          <a:r>
            <a:rPr lang="ru-RU" sz="1200" b="0" i="0" u="none" strike="noStrike" kern="1200" dirty="0" err="1">
              <a:highlight>
                <a:srgbClr val="000000">
                  <a:alpha val="0"/>
                </a:srgbClr>
              </a:highlight>
              <a:latin typeface="Calibri"/>
            </a:rPr>
            <a:t>ЛГБТК+i</a:t>
          </a:r>
          <a:endParaRPr lang="en-PH" sz="1200" kern="1200" dirty="0"/>
        </a:p>
      </dsp:txBody>
      <dsp:txXfrm>
        <a:off x="4643163" y="2228297"/>
        <a:ext cx="947254" cy="947254"/>
      </dsp:txXfrm>
    </dsp:sp>
    <dsp:sp modelId="{8DFB030B-B920-4538-9102-0A042A7B2501}">
      <dsp:nvSpPr>
        <dsp:cNvPr id="0" name=""/>
        <dsp:cNvSpPr/>
      </dsp:nvSpPr>
      <dsp:spPr>
        <a:xfrm>
          <a:off x="2237142" y="4062805"/>
          <a:ext cx="1697915" cy="133962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Дәстүрлерді</a:t>
          </a:r>
          <a:r>
            <a:rPr lang="ru-RU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сақтаушылар</a:t>
          </a:r>
          <a:endParaRPr lang="en-PH" sz="1660" kern="1200" dirty="0"/>
        </a:p>
      </dsp:txBody>
      <dsp:txXfrm>
        <a:off x="2485796" y="4258988"/>
        <a:ext cx="1200607" cy="947254"/>
      </dsp:txXfrm>
    </dsp:sp>
    <dsp:sp modelId="{0B042F4C-4CCB-4266-BE44-60791551BFFA}">
      <dsp:nvSpPr>
        <dsp:cNvPr id="0" name=""/>
        <dsp:cNvSpPr/>
      </dsp:nvSpPr>
      <dsp:spPr>
        <a:xfrm>
          <a:off x="385598" y="2032114"/>
          <a:ext cx="1339620" cy="133962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3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3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ұйым</a:t>
          </a:r>
          <a:endParaRPr lang="ru-RU" sz="1300" b="0" i="0" u="none" strike="noStrike" kern="1200" dirty="0">
            <a:highlight>
              <a:srgbClr val="000000">
                <a:alpha val="0"/>
              </a:srgbClr>
            </a:highlight>
            <a:latin typeface="Calibri"/>
          </a:endParaRP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(</a:t>
          </a:r>
          <a:r>
            <a:rPr lang="ru-RU" sz="13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құрылу</a:t>
          </a:r>
          <a:r>
            <a:rPr lang="ru-RU" sz="13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3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процесі</a:t>
          </a:r>
          <a:r>
            <a:rPr lang="ru-RU" sz="13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)</a:t>
          </a:r>
          <a:endParaRPr lang="en-PH" sz="1360" kern="1200" dirty="0"/>
        </a:p>
      </dsp:txBody>
      <dsp:txXfrm>
        <a:off x="581781" y="2228297"/>
        <a:ext cx="947254" cy="9472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65F6C-EC98-4045-B934-C03C076FFE97}">
      <dsp:nvSpPr>
        <dsp:cNvPr id="0" name=""/>
        <dsp:cNvSpPr/>
      </dsp:nvSpPr>
      <dsp:spPr>
        <a:xfrm>
          <a:off x="0" y="0"/>
          <a:ext cx="6172199" cy="219313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19B0F7-EC9C-489B-A4E4-22A99758BDD6}">
      <dsp:nvSpPr>
        <dsp:cNvPr id="0" name=""/>
        <dsp:cNvSpPr/>
      </dsp:nvSpPr>
      <dsp:spPr>
        <a:xfrm>
          <a:off x="185165" y="292417"/>
          <a:ext cx="1813083" cy="16082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9000" r="-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1068F-904B-4CE6-A62B-E2387E158447}">
      <dsp:nvSpPr>
        <dsp:cNvPr id="0" name=""/>
        <dsp:cNvSpPr/>
      </dsp:nvSpPr>
      <dsp:spPr>
        <a:xfrm rot="10800000">
          <a:off x="185165" y="2193131"/>
          <a:ext cx="1813083" cy="268049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kern="1200" dirty="0" smtClean="0"/>
            <a:t>Оқу жетекшісі</a:t>
          </a:r>
          <a:endParaRPr lang="en-PH" sz="2000" kern="1200" dirty="0"/>
        </a:p>
      </dsp:txBody>
      <dsp:txXfrm rot="10800000">
        <a:off x="240924" y="2193131"/>
        <a:ext cx="1701565" cy="2624734"/>
      </dsp:txXfrm>
    </dsp:sp>
    <dsp:sp modelId="{A09C3110-BE0A-4066-8EDC-5A36C6BCD1B3}">
      <dsp:nvSpPr>
        <dsp:cNvPr id="0" name=""/>
        <dsp:cNvSpPr/>
      </dsp:nvSpPr>
      <dsp:spPr>
        <a:xfrm>
          <a:off x="2179558" y="292417"/>
          <a:ext cx="1813083" cy="16082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000" b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3C040A-B5DD-4259-8551-2CF2BB9284D8}">
      <dsp:nvSpPr>
        <dsp:cNvPr id="0" name=""/>
        <dsp:cNvSpPr/>
      </dsp:nvSpPr>
      <dsp:spPr>
        <a:xfrm rot="10800000">
          <a:off x="2179558" y="2193131"/>
          <a:ext cx="1813083" cy="268049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әзірлеушісі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және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қызметкер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endParaRPr lang="en-PH" sz="1800" kern="1200" dirty="0"/>
        </a:p>
      </dsp:txBody>
      <dsp:txXfrm rot="10800000">
        <a:off x="2235317" y="2193131"/>
        <a:ext cx="1701565" cy="2624734"/>
      </dsp:txXfrm>
    </dsp:sp>
    <dsp:sp modelId="{B9217178-FF5D-4481-81FF-C09559AA24FC}">
      <dsp:nvSpPr>
        <dsp:cNvPr id="0" name=""/>
        <dsp:cNvSpPr/>
      </dsp:nvSpPr>
      <dsp:spPr>
        <a:xfrm>
          <a:off x="4173950" y="292417"/>
          <a:ext cx="1813083" cy="16082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1000" b="-1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AA377B-0AEC-4CC7-9E17-73D9ECC71FCC}">
      <dsp:nvSpPr>
        <dsp:cNvPr id="0" name=""/>
        <dsp:cNvSpPr/>
      </dsp:nvSpPr>
      <dsp:spPr>
        <a:xfrm rot="10800000">
          <a:off x="4173950" y="2193131"/>
          <a:ext cx="1813083" cy="268049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Жоба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үйлестірушісі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немесе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бағдарлама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жетекшісі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 </a:t>
          </a:r>
          <a:endParaRPr lang="en-PH" sz="1800" kern="1200" dirty="0"/>
        </a:p>
      </dsp:txBody>
      <dsp:txXfrm rot="10800000">
        <a:off x="4229709" y="2193131"/>
        <a:ext cx="1701565" cy="26247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EBDF41-C500-4AA6-BBF4-00BCA6D0C73B}">
      <dsp:nvSpPr>
        <dsp:cNvPr id="0" name=""/>
        <dsp:cNvSpPr/>
      </dsp:nvSpPr>
      <dsp:spPr>
        <a:xfrm>
          <a:off x="0" y="0"/>
          <a:ext cx="10515600" cy="13597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Оқу жетекшісі ретінде</a:t>
          </a:r>
          <a:endParaRPr lang="en-PH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MIL </a:t>
          </a:r>
          <a:r>
            <a:rPr lang="kk-KZ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ресурс пакеттерін, оқу пакеттерін және оқу модульдерін құру</a:t>
          </a:r>
          <a:endParaRPr lang="en-PH" sz="1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Жаңа медиа және технологиялар аясында педагогиканы талқылауға арналған ашық қауіпсіз кеңістіктер</a:t>
          </a:r>
          <a:endParaRPr lang="en-PH" sz="1400" kern="1200" dirty="0"/>
        </a:p>
      </dsp:txBody>
      <dsp:txXfrm>
        <a:off x="2239099" y="0"/>
        <a:ext cx="8276500" cy="1359793"/>
      </dsp:txXfrm>
    </dsp:sp>
    <dsp:sp modelId="{CC3BAEDB-F570-43CE-BB08-697F703F1E8A}">
      <dsp:nvSpPr>
        <dsp:cNvPr id="0" name=""/>
        <dsp:cNvSpPr/>
      </dsp:nvSpPr>
      <dsp:spPr>
        <a:xfrm>
          <a:off x="135979" y="135979"/>
          <a:ext cx="2103120" cy="10878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23000" b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CF275-4CDF-473D-BCB2-0E753A500745}">
      <dsp:nvSpPr>
        <dsp:cNvPr id="0" name=""/>
        <dsp:cNvSpPr/>
      </dsp:nvSpPr>
      <dsp:spPr>
        <a:xfrm>
          <a:off x="0" y="1495772"/>
          <a:ext cx="10515600" cy="1359793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Қоғамдастық</a:t>
          </a:r>
          <a:r>
            <a:rPr lang="ru-RU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әзірлеушісі</a:t>
          </a:r>
          <a:r>
            <a:rPr lang="ru-RU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және</a:t>
          </a:r>
          <a:r>
            <a:rPr lang="ru-RU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мәдени</a:t>
          </a:r>
          <a:r>
            <a:rPr lang="ru-RU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6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қызметкер</a:t>
          </a:r>
          <a:endParaRPr lang="en-PH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600" b="0" i="0" u="none" strike="noStrike" kern="1200" smtClean="0">
              <a:highlight>
                <a:srgbClr val="000000">
                  <a:alpha val="0"/>
                </a:srgbClr>
              </a:highlight>
              <a:latin typeface="Calibri"/>
            </a:rPr>
            <a:t>Жергілікті және ұлттық мекемелермен, мәдени мекемелермен, анықтамалық бюролармен және консультанттармен әріптестік қарым-қатынас орнатыңыз</a:t>
          </a:r>
          <a:endParaRPr lang="en-PH" sz="12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6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Қауымдастықтар мен мәдениеттерге бейберекетсіздікті жасауға және түсінуге мүмкіндікті қамтамасыз ету</a:t>
          </a:r>
          <a:endParaRPr lang="en-PH" sz="1200" kern="1200" dirty="0"/>
        </a:p>
      </dsp:txBody>
      <dsp:txXfrm>
        <a:off x="2239099" y="1495772"/>
        <a:ext cx="8276500" cy="1359793"/>
      </dsp:txXfrm>
    </dsp:sp>
    <dsp:sp modelId="{51845FE1-2C68-43CC-975E-BBC94B3BF7A5}">
      <dsp:nvSpPr>
        <dsp:cNvPr id="0" name=""/>
        <dsp:cNvSpPr/>
      </dsp:nvSpPr>
      <dsp:spPr>
        <a:xfrm>
          <a:off x="171479" y="1603370"/>
          <a:ext cx="2103120" cy="1078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896E0-C612-4E00-82CE-3D0CFE216068}">
      <dsp:nvSpPr>
        <dsp:cNvPr id="0" name=""/>
        <dsp:cNvSpPr/>
      </dsp:nvSpPr>
      <dsp:spPr>
        <a:xfrm>
          <a:off x="0" y="2991544"/>
          <a:ext cx="10515600" cy="1359793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Жоба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үйлестірушісі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немесе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бағдарлама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r>
            <a:rPr lang="ru-RU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жетекшісі</a:t>
          </a:r>
          <a:r>
            <a:rPr lang="ru-RU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</a:t>
          </a:r>
          <a:endParaRPr lang="en-PH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800" b="0" i="0" u="none" strike="noStrike" kern="1200" dirty="0" err="1" smtClean="0">
              <a:highlight>
                <a:srgbClr val="000000">
                  <a:alpha val="0"/>
                </a:srgbClr>
              </a:highlight>
              <a:latin typeface="Calibri"/>
            </a:rPr>
            <a:t>Инклюзивті</a:t>
          </a:r>
          <a:r>
            <a:rPr lang="kk-KZ" sz="1800" b="0" i="0" u="none" strike="noStrike" kern="1200" dirty="0" smtClean="0">
              <a:highlight>
                <a:srgbClr val="000000">
                  <a:alpha val="0"/>
                </a:srgbClr>
              </a:highlight>
              <a:latin typeface="Calibri"/>
            </a:rPr>
            <a:t> және әртүрлі ресурстарды дамыту</a:t>
          </a:r>
          <a:endParaRPr lang="en-PH" sz="1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800" b="0" i="0" u="none" strike="noStrike" kern="1200" smtClean="0">
              <a:highlight>
                <a:srgbClr val="000000">
                  <a:alpha val="0"/>
                </a:srgbClr>
              </a:highlight>
              <a:latin typeface="Calibri"/>
            </a:rPr>
            <a:t>Әлеуметтік-эмоциялық оқытуға бағытталған бағдарламалар мен қызметтерді әзірлеу</a:t>
          </a:r>
          <a:endParaRPr lang="en-PH" sz="1400" kern="1200" dirty="0"/>
        </a:p>
      </dsp:txBody>
      <dsp:txXfrm>
        <a:off x="2239099" y="2991544"/>
        <a:ext cx="8276500" cy="1359793"/>
      </dsp:txXfrm>
    </dsp:sp>
    <dsp:sp modelId="{67F79DB9-E614-403A-A48C-6D2E2837D108}">
      <dsp:nvSpPr>
        <dsp:cNvPr id="0" name=""/>
        <dsp:cNvSpPr/>
      </dsp:nvSpPr>
      <dsp:spPr>
        <a:xfrm>
          <a:off x="135979" y="3127524"/>
          <a:ext cx="2103120" cy="10878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t="-38000" b="-3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3AB5FE4-D719-4B88-9F88-C41DAC98B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A6CE353-2694-47A5-9444-01BCC46888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33E284B-CF32-4E4A-8617-EEC5BDA9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F906E10-740A-4A86-A2B4-1316D873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2DB0BA6-487C-438B-AC51-E4ACC469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981589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1B2A2F6-55C7-493D-8ED8-5743E0485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8E73A3D-5276-435B-AD4B-F0B96D482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B9EB13F-C20D-49BF-896A-6F80FCB7A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9C4EF0E-948B-46C4-B630-53E80BDDC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C0A2A2C-8717-423A-95B9-9BB5895D0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426970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D5660F5-6F9A-4711-A4FD-D12DF7AD7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5869387-EAEE-4436-83D0-596569518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78B7E52-7F0B-4FAF-81A8-EADF3870F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3BC4327-91FA-40BC-ABF8-87D76FDC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F85CBC4-6972-4A05-ADA4-43FF2FC19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751484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820D9C7-CB5A-4E69-B20E-427C7B05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7ADC427-5C80-4F56-B900-25393BA52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5D9E747-35DD-43E1-BB79-BAE03F8FB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615109B-19E8-4E2E-B3A2-75E302F7E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53A6324-4AC4-4CE6-BC05-C0D4B9AE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303061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D30FF52-F8D2-4177-A757-9FBC799E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A0145E1-2EA1-404B-8BD3-88B32F70A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502F741-AD76-4868-BE7D-E7613039C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3A27082-1F08-40C9-9BD8-D965CB65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DA413DC-0877-4EF5-B1AE-EA822F9B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1888647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DD947B1-68E0-495D-8BFF-672E5B0BB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B904171-2E6F-4B36-9F61-5718F31C6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B9D251A-262D-4096-827A-15A9F53A9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ACAD980-7733-429E-861B-F3490299C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FFBF288-1A0E-435D-9EAE-8E2E18EC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07B4BC4-3F67-41C3-A9A3-A94E5DCA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061360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8424C0D-CAE8-4248-B6AC-DC04D95F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B77DCC6-EB32-4E95-ADF0-235B5EB7C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C9D918D-18A9-49DE-9642-B752F188B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D01CF18-D314-40F0-B779-1903BAE6F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F66BF65-F0DA-4CB9-8BF5-C9F1E65C3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1AA8EA1-2CAB-4670-81C3-1DAFC314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88ADEA0-634B-4868-8A8F-9026E304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ADF25D2-41A8-4521-B783-1E6A05AB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694399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46F5610-542C-4178-96C0-42AAE96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1C5F669-DC0C-4B05-A201-0A303B8C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6D4E9F0-EE0E-4EE3-8EAA-666791D8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E34DEF4-9CC8-48E4-A7CC-A3E0825F5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71821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F62BF6B-5479-49E1-9305-AD0F7E625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BF14DCB-EA30-43C1-AE24-C1CC5D8FA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6B7D19D-4699-4B0B-8AA7-B382FF4E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6834566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C165A04-DA03-4CF5-BA9D-B27A9A1E0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DA77567-5BE6-426E-88D6-3D2C48EA3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BA80326-11A9-409B-A97D-6F50CA4E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3277B3D-93EF-47CA-B472-D3416F03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5399CA2-1A26-4A7B-B68A-D9B4B0B02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7C3427A-9C70-4E06-ADFE-684A6971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882205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E65A5ED-7689-4E4B-8331-0C85C919F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52B75B4-11B3-493E-98DA-FCA0658F7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89BF1A0-3DAE-4251-8392-D4FA158DD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F28E894-F9F8-48D6-96F4-A7DC9ECB6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7779F27-11F9-4167-AC6E-CDE711EF0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90A0AF9-6A4B-4EBF-A4A0-016CF6DE4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302178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64958D7-5501-44AB-8F3E-1FEF4805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7C3DEF7B-87DC-4C32-B24C-91C204F92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1A6BEB8-E554-45FD-8840-2D74EA6E2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84C5-A992-4619-9DE3-5ECEEE605786}" type="datetimeFigureOut">
              <a:rPr lang="en-PH" smtClean="0"/>
              <a:t>27/10/2020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8C4CAFFF-7510-4573-98B9-A11F1BD1B0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CFE409F-2877-45F6-A605-2CB27950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18EE-925D-4632-92B9-38D4552E9FB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9907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umUOVF_N6o&amp;t=141s" TargetMode="External"/><Relationship Id="rId2" Type="http://schemas.openxmlformats.org/officeDocument/2006/relationships/hyperlink" Target="Post%20Pandemic%20Hacks:%20Dealing%20with%20Disinformation%20and%20Infodemi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OgkUZylvsP0%20&#8211;%20B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05D1CE1-126A-4FDB-8F1A-784068325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Медиа </a:t>
            </a:r>
            <a:r>
              <a:rPr lang="ru-RU" sz="32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ақпараттық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сауаттылықтың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жаһандық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апталығы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2020</a:t>
            </a:r>
            <a:endParaRPr lang="en-PH" sz="32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29D84C7-36A6-4935-B954-E82A342A7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48" y="1825625"/>
            <a:ext cx="8703904" cy="4351338"/>
          </a:xfrm>
        </p:spPr>
      </p:pic>
    </p:spTree>
    <p:extLst>
      <p:ext uri="{BB962C8B-B14F-4D97-AF65-F5344CB8AC3E}">
        <p14:creationId xmlns:p14="http://schemas.microsoft.com/office/powerpoint/2010/main" val="2017254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A24A8EF-4279-4D5D-A6EC-F6F8E5BC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Онлайн </a:t>
            </a:r>
            <a:r>
              <a:rPr lang="ru-RU" sz="4000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немесе</a:t>
            </a:r>
            <a:r>
              <a:rPr lang="ru-RU" sz="4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000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виртуалды</a:t>
            </a:r>
            <a:r>
              <a:rPr lang="ru-RU" sz="4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000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оқу</a:t>
            </a:r>
            <a:r>
              <a:rPr lang="ru-RU" sz="4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залы</a:t>
            </a:r>
            <a:endParaRPr lang="en-PH" sz="40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C848AB8-CC13-4724-97E6-970678395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14657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73F0E94-EBDF-4208-BC5F-4B2FC5FF4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Пасли </a:t>
            </a:r>
            <a:r>
              <a:rPr lang="ru-RU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Филиппиндік</a:t>
            </a:r>
            <a:r>
              <a:rPr lang="ru-RU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мұрагерлік</a:t>
            </a:r>
            <a:r>
              <a:rPr lang="ru-RU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кітапханасы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4D6DC20-B399-4177-B5D0-99C86E4493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66" y="1825625"/>
            <a:ext cx="4545467" cy="4351338"/>
          </a:xfrm>
        </p:spPr>
      </p:pic>
      <p:pic>
        <p:nvPicPr>
          <p:cNvPr id="9" name="Content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A45431F-3EDA-47A2-9803-C8E1420639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94" y="1825625"/>
            <a:ext cx="3780573" cy="4351338"/>
          </a:xfrm>
        </p:spPr>
      </p:pic>
    </p:spTree>
    <p:extLst>
      <p:ext uri="{BB962C8B-B14F-4D97-AF65-F5344CB8AC3E}">
        <p14:creationId xmlns:p14="http://schemas.microsoft.com/office/powerpoint/2010/main" val="661496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FF5B04C-50B7-4B9C-83E3-D5A3739E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4400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IASL </a:t>
            </a:r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ашық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 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59E9447-2C3C-4A0C-850F-A9B55B8716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5775"/>
            <a:ext cx="5181600" cy="4151037"/>
          </a:xfrm>
        </p:spPr>
      </p:pic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A049AED-D66E-49D2-8E2D-5733E57513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19922"/>
            <a:ext cx="5181600" cy="4256890"/>
          </a:xfrm>
        </p:spPr>
      </p:pic>
    </p:spTree>
    <p:extLst>
      <p:ext uri="{BB962C8B-B14F-4D97-AF65-F5344CB8AC3E}">
        <p14:creationId xmlns:p14="http://schemas.microsoft.com/office/powerpoint/2010/main" val="1906815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A50C8C48-11B9-4836-8C8D-6C5DD8CAE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Ортақ</a:t>
            </a:r>
            <a:r>
              <a:rPr lang="ru-RU" sz="40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пайдалану</a:t>
            </a:r>
            <a:r>
              <a:rPr lang="ru-RU" sz="40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ресурстары</a:t>
            </a:r>
            <a:endParaRPr lang="en-PH" sz="4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64DB36F-E072-481C-9982-E040550D7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/>
            <a:r>
              <a:rPr lang="ru-RU" sz="2400" b="1" i="0" u="none" strike="noStrike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Wakelet</a:t>
            </a:r>
            <a:r>
              <a:rPr lang="ru-RU" sz="2400" b="1" i="0" u="none" strike="noStrike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: </a:t>
            </a:r>
            <a:r>
              <a:rPr lang="ru-RU" sz="2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Онлайн-</a:t>
            </a:r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Контентке</a:t>
            </a:r>
            <a:r>
              <a:rPr lang="ru-RU" sz="2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жетекшілік</a:t>
            </a:r>
            <a:r>
              <a:rPr lang="ru-RU" sz="2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2">
                  <a:extLst>
                    <a:ext uri="{A12FA001-AC4F-418D-AE19-62706E023703}">
  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  </a:ext>
                  </a:extLst>
                </a:hlinkClick>
              </a:rPr>
              <a:t>ету</a:t>
            </a:r>
            <a:endParaRPr lang="ru-RU" sz="2400" b="1" i="0" u="none" strike="noStrike" dirty="0">
              <a:solidFill>
                <a:srgbClr val="C00000"/>
              </a:solidFill>
              <a:highlight>
                <a:srgbClr val="000000">
                  <a:alpha val="0"/>
                </a:srgbClr>
              </a:highlight>
              <a:latin typeface="system-ui"/>
              <a:hlinkClick r:id="rId2">
                <a:extLst>
                  <a:ext uri="{A12FA001-AC4F-418D-AE19-62706E023703}">
                    <ahyp:hlinkClr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hyp="http://schemas.microsoft.com/office/drawing/2018/hyperlinkcolor" xmlns="" val="tx"/>
                  </a:ext>
                </a:extLst>
              </a:hlinkClick>
            </a:endParaRPr>
          </a:p>
          <a:p>
            <a:r>
              <a:rPr lang="ru-RU" sz="2400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Пандемиядан</a:t>
            </a:r>
            <a:r>
              <a:rPr lang="ru-RU" sz="2400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кейінгі</a:t>
            </a:r>
            <a:r>
              <a:rPr lang="ru-RU" sz="2400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бұзып</a:t>
            </a:r>
            <a:r>
              <a:rPr lang="ru-RU" sz="2400" dirty="0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кіру</a:t>
            </a:r>
            <a:r>
              <a:rPr lang="ru-RU" sz="2400" dirty="0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: </a:t>
            </a:r>
            <a:r>
              <a:rPr lang="ru-RU" sz="2400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жалған</a:t>
            </a:r>
            <a:r>
              <a:rPr lang="ru-RU" sz="2400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ақпарат</a:t>
            </a:r>
            <a:r>
              <a:rPr lang="ru-RU" sz="2400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пен </a:t>
            </a:r>
            <a:r>
              <a:rPr lang="ru-RU" sz="2400" dirty="0" err="1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инфодемияға</a:t>
            </a:r>
            <a:r>
              <a:rPr lang="ru-RU" sz="2400" dirty="0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қарсы</a:t>
            </a:r>
            <a:r>
              <a:rPr lang="ru-RU" sz="2400" dirty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күрес</a:t>
            </a:r>
            <a:r>
              <a:rPr lang="ru-RU" sz="2400" dirty="0" smtClean="0">
                <a:solidFill>
                  <a:srgbClr val="0563C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endParaRPr lang="en-PH" sz="2400" b="0" i="0" dirty="0" smtClean="0">
              <a:solidFill>
                <a:srgbClr val="000000"/>
              </a:solidFill>
              <a:effectLst/>
              <a:latin typeface="system-ui"/>
            </a:endParaRPr>
          </a:p>
          <a:p>
            <a:r>
              <a:rPr lang="ru-RU" sz="2400" dirty="0" err="1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Мектеп</a:t>
            </a:r>
            <a:r>
              <a:rPr lang="ru-RU" sz="2400" dirty="0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кітапханалары</a:t>
            </a:r>
            <a:r>
              <a:rPr lang="ru-RU" sz="2400" dirty="0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жаңа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нормада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маңызды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рөл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атқарады</a:t>
            </a:r>
            <a:endParaRPr lang="en-PH" sz="2400" dirty="0" smtClean="0">
              <a:solidFill>
                <a:schemeClr val="accent1"/>
              </a:solidFill>
              <a:latin typeface="system-ui"/>
            </a:endParaRPr>
          </a:p>
          <a:p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Барлық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en-AU" sz="2400" dirty="0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COVID-19</a:t>
            </a:r>
            <a:endParaRPr lang="kk-KZ" sz="2400" dirty="0" smtClean="0">
              <a:solidFill>
                <a:schemeClr val="accent1"/>
              </a:solidFill>
              <a:highlight>
                <a:srgbClr val="000000">
                  <a:alpha val="0"/>
                </a:srgbClr>
              </a:highlight>
              <a:latin typeface="system-ui"/>
            </a:endParaRPr>
          </a:p>
          <a:p>
            <a:pPr marL="0" indent="0">
              <a:buNone/>
            </a:pPr>
            <a:endParaRPr lang="en-PH" sz="2400" dirty="0">
              <a:solidFill>
                <a:schemeClr val="accent1"/>
              </a:solidFill>
              <a:latin typeface="system-ui"/>
            </a:endParaRPr>
          </a:p>
          <a:p>
            <a:pPr rtl="0"/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YouTube-тегі</a:t>
            </a:r>
            <a:r>
              <a:rPr lang="ru-RU" sz="2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менің</a:t>
            </a:r>
            <a:r>
              <a:rPr lang="ru-RU" sz="2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арналарым</a:t>
            </a:r>
            <a:endParaRPr lang="ru-RU" sz="2400" b="1" i="0" u="none" strike="noStrike" dirty="0">
              <a:solidFill>
                <a:srgbClr val="C00000"/>
              </a:solidFill>
              <a:highlight>
                <a:srgbClr val="000000">
                  <a:alpha val="0"/>
                </a:srgbClr>
              </a:highlight>
              <a:latin typeface="system-ui"/>
            </a:endParaRPr>
          </a:p>
          <a:p>
            <a:pPr rtl="0"/>
            <a:r>
              <a:rPr lang="ru-RU" sz="24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Авторлық</a:t>
            </a:r>
            <a:r>
              <a:rPr lang="ru-RU" sz="24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 </a:t>
            </a:r>
            <a:r>
              <a:rPr lang="ru-RU" sz="24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чат </a:t>
            </a:r>
            <a:r>
              <a:rPr lang="ru-RU" sz="24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және</a:t>
            </a:r>
            <a:r>
              <a:rPr lang="ru-RU" sz="24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 </a:t>
            </a:r>
            <a:r>
              <a:rPr lang="ru-RU" sz="24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кітапты</a:t>
            </a:r>
            <a:r>
              <a:rPr lang="ru-RU" sz="24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 </a:t>
            </a:r>
            <a:r>
              <a:rPr lang="ru-RU" sz="24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system-ui"/>
                <a:hlinkClick r:id="rId3"/>
              </a:rPr>
              <a:t>талқылау</a:t>
            </a:r>
            <a:endParaRPr lang="en-PH" sz="2400" dirty="0">
              <a:solidFill>
                <a:srgbClr val="000000"/>
              </a:solidFill>
              <a:latin typeface="system-ui"/>
            </a:endParaRPr>
          </a:p>
          <a:p>
            <a:pPr rtl="0"/>
            <a:r>
              <a:rPr lang="kk-KZ" sz="2400" b="0" i="0" u="none" strike="noStrike" dirty="0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Балалар әдебиеті</a:t>
            </a:r>
            <a:endParaRPr lang="en-PH" sz="2400" dirty="0">
              <a:solidFill>
                <a:schemeClr val="accent1"/>
              </a:solidFill>
              <a:latin typeface="system-ui"/>
            </a:endParaRPr>
          </a:p>
          <a:p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Мектеп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кітапханашысының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демалыс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бөлмесі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: блог </a:t>
            </a:r>
            <a:r>
              <a:rPr lang="ru-RU" sz="2400" dirty="0" err="1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және</a:t>
            </a:r>
            <a:r>
              <a:rPr lang="ru-RU" sz="2400" dirty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 </a:t>
            </a:r>
            <a:r>
              <a:rPr lang="ru-RU" sz="2400" dirty="0" err="1" smtClean="0">
                <a:solidFill>
                  <a:schemeClr val="accent1"/>
                </a:solidFill>
                <a:highlight>
                  <a:srgbClr val="000000">
                    <a:alpha val="0"/>
                  </a:srgbClr>
                </a:highlight>
                <a:latin typeface="system-ui"/>
              </a:rPr>
              <a:t>видеоблог</a:t>
            </a:r>
            <a:endParaRPr lang="en-PH" dirty="0">
              <a:solidFill>
                <a:schemeClr val="accent1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  <a:p>
            <a:endParaRPr lang="en-PH" dirty="0">
              <a:solidFill>
                <a:srgbClr val="000000"/>
              </a:solidFill>
              <a:latin typeface="system-ui"/>
            </a:endParaRPr>
          </a:p>
        </p:txBody>
      </p:sp>
    </p:spTree>
    <p:extLst>
      <p:ext uri="{BB962C8B-B14F-4D97-AF65-F5344CB8AC3E}">
        <p14:creationId xmlns:p14="http://schemas.microsoft.com/office/powerpoint/2010/main" val="1856073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EA74C4D-9C33-4BB4-81CA-1471F4838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239" y="244699"/>
            <a:ext cx="3932238" cy="801710"/>
          </a:xfrm>
        </p:spPr>
        <p:txBody>
          <a:bodyPr>
            <a:noAutofit/>
          </a:bodyPr>
          <a:lstStyle/>
          <a:p>
            <a:pPr rtl="0"/>
            <a:r>
              <a:rPr lang="ru-RU" sz="3200" b="0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Тезистер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62D85188-92A6-4F6F-975A-E0C2DBAFB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47" y="457201"/>
            <a:ext cx="5145140" cy="5403850"/>
          </a:xfrm>
        </p:spPr>
      </p:pic>
      <p:sp>
        <p:nvSpPr>
          <p:cNvPr id="9" name="Text Placeholder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F8ED165-9669-4243-99C4-F71707B69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239" y="1046409"/>
            <a:ext cx="3932237" cy="3811588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Кітапханалар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sz="2400" b="1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апаттар</a:t>
            </a:r>
            <a:endParaRPr lang="ru-RU" sz="2400" b="1" dirty="0" smtClean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Кітапханалар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өмірді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өзгерткенде</a:t>
            </a:r>
            <a:endParaRPr lang="ru-RU" sz="2400" b="1" dirty="0" smtClean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COVID-19 </a:t>
            </a: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кезіндегі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кітапханалар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sz="2400" b="1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кітапханашылар</a:t>
            </a:r>
            <a:endParaRPr lang="ru-RU" sz="2400" b="1" dirty="0" smtClean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2400" b="1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Қосалқы кітапхана ісі</a:t>
            </a:r>
            <a:endParaRPr lang="ru-RU" sz="2400" b="1" dirty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Кітапханашылардың</a:t>
            </a:r>
            <a:r>
              <a:rPr lang="ru-RU" sz="2400" b="1" i="0" u="none" strike="noStrike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рөлі</a:t>
            </a:r>
            <a:endParaRPr lang="ru-RU" sz="2400" b="1" dirty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Ортақ</a:t>
            </a:r>
            <a:r>
              <a:rPr lang="ru-RU" sz="2400" b="1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пайдалану</a:t>
            </a:r>
            <a:r>
              <a:rPr lang="ru-RU" sz="2400" b="1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ресурстары</a:t>
            </a:r>
            <a:endParaRPr lang="en-PH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53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0E9285D-0225-4E5E-BD87-8E842876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0" y="221068"/>
            <a:ext cx="4346576" cy="1069975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Бүрсігүні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/>
            </a:r>
            <a:b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</a:b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b="0" i="0" u="none" strike="noStrike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Эммерих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2000" b="0" i="0" u="none" strike="noStrike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b="0" i="0" u="none" strike="noStrike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Нахманов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, 2004 </a:t>
            </a:r>
            <a:r>
              <a:rPr lang="ru-RU" sz="20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жыл</a:t>
            </a:r>
            <a:endParaRPr lang="en-PH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A68C833-9AF9-4193-8D55-90FB73EDA89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7475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CA30B36-40AC-4C56-ABD8-45190E5B0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7968" y="1400577"/>
            <a:ext cx="3932237" cy="3811588"/>
          </a:xfrm>
        </p:spPr>
        <p:txBody>
          <a:bodyPr>
            <a:no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Климаттың</a:t>
            </a:r>
            <a:r>
              <a:rPr lang="ru-RU" sz="2400" b="0" i="0" u="none" strike="noStrike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өзгеруі</a:t>
            </a:r>
            <a:endParaRPr lang="ru-RU" sz="2400" b="0" i="0" u="none" strike="noStrike" dirty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Жас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ұрпақтың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,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жастар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арасындағы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көшбасшылар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мен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ғалымдардың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климаттың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өзгеруі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жаһандық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жылыну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туралы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түсінігі</a:t>
            </a:r>
            <a:r>
              <a:rPr lang="ru-RU" sz="2400" b="0" i="0" u="none" strike="noStrike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.</a:t>
            </a:r>
            <a:endParaRPr lang="ru-RU" sz="2400" b="0" i="0" u="none" strike="noStrike" dirty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Саясаткерлер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-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бұл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саясаткерлер</a:t>
            </a:r>
            <a:r>
              <a:rPr lang="ru-RU" sz="2400" b="0" i="0" u="none" strike="noStrike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.</a:t>
            </a:r>
            <a:endParaRPr lang="ru-RU" sz="2400" b="0" i="0" u="none" strike="noStrike" dirty="0"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Қоғамдастық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                      Нью-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Йорктегі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көпшілік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кітапхананы</a:t>
            </a:r>
            <a:r>
              <a:rPr lang="ru-RU" sz="2400" dirty="0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dirty="0" err="1" smtClean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паналайды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.</a:t>
            </a:r>
            <a:endParaRPr lang="en-PH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717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70909FE-144C-425B-9F99-C0D8929E1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9647"/>
            <a:ext cx="10515600" cy="1060881"/>
          </a:xfrm>
        </p:spPr>
        <p:txBody>
          <a:bodyPr>
            <a:noAutofit/>
          </a:bodyPr>
          <a:lstStyle/>
          <a:p>
            <a:pPr algn="ctr" rtl="0"/>
            <a:r>
              <a:rPr lang="ru-RU" dirty="0" err="1" smtClean="0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Кітапханалар</a:t>
            </a:r>
            <a:r>
              <a:rPr lang="ru-RU" dirty="0" smtClean="0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 </a:t>
            </a:r>
            <a:r>
              <a:rPr lang="ru-RU" dirty="0" err="1" smtClean="0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өмірді</a:t>
            </a:r>
            <a:r>
              <a:rPr lang="ru-RU" dirty="0" smtClean="0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 </a:t>
            </a:r>
            <a:r>
              <a:rPr lang="ru-RU" dirty="0" err="1" smtClean="0">
                <a:highlight>
                  <a:srgbClr val="000000">
                    <a:alpha val="0"/>
                  </a:srgbClr>
                </a:highlight>
                <a:latin typeface="Calibri Light"/>
                <a:hlinkClick r:id="rId2"/>
              </a:rPr>
              <a:t>өзгертеді</a:t>
            </a:r>
            <a:endParaRPr lang="en-P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BE77E76-9B7B-48DC-9091-C957CC33B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PH"/>
          </a:p>
        </p:txBody>
      </p:sp>
      <p:pic>
        <p:nvPicPr>
          <p:cNvPr id="8" name="Picture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3D118793-9E8B-43A0-AA96-3E050F6F4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1" y="1402672"/>
            <a:ext cx="10768612" cy="517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90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3934B96-A77F-4780-B0BB-2F4BF57E3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>
            <a:noAutofit/>
          </a:bodyPr>
          <a:lstStyle/>
          <a:p>
            <a:pPr algn="ctr" rtl="0"/>
            <a:r>
              <a:rPr lang="ru-RU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COVID-19 </a:t>
            </a:r>
            <a:r>
              <a:rPr lang="ru-RU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кезіндегі</a:t>
            </a:r>
            <a:r>
              <a:rPr lang="ru-RU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кітапханалар</a:t>
            </a:r>
            <a:r>
              <a:rPr lang="ru-RU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кітапханашылар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5969E5D8-74DA-431D-BC43-52BB59738C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013737"/>
              </p:ext>
            </p:extLst>
          </p:nvPr>
        </p:nvGraphicFramePr>
        <p:xfrm>
          <a:off x="5183188" y="457201"/>
          <a:ext cx="6172200" cy="540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66B1D16-2644-4EB7-A81F-B3D07C509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endParaRPr lang="en-US" sz="4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r>
              <a:rPr lang="ru-RU" sz="28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Қосалқы</a:t>
            </a:r>
            <a:r>
              <a:rPr lang="ru-RU" sz="2800" b="1" i="0" u="none" strike="noStrike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8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</a:t>
            </a:r>
            <a:r>
              <a:rPr lang="ru-RU" sz="2800" b="1" i="0" u="none" strike="noStrike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8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ісі</a:t>
            </a:r>
            <a:endParaRPr lang="ru-RU" sz="2800" b="1" i="0" u="none" strike="noStrike" dirty="0">
              <a:solidFill>
                <a:srgbClr val="4472C4"/>
              </a:solidFill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algn="ctr"/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*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Қоғамдық</a:t>
            </a:r>
            <a:r>
              <a:rPr lang="ru-RU" sz="2000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қызметтер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бағдарламаларды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кітапханаға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керісінше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ауыстыру</a:t>
            </a:r>
            <a:r>
              <a:rPr lang="ru-RU" sz="2000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біріктіру</a:t>
            </a:r>
            <a:endParaRPr lang="ru-RU" sz="2000" dirty="0" smtClean="0">
              <a:solidFill>
                <a:srgbClr val="4472C4"/>
              </a:solidFill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algn="ctr"/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*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Коллекциялар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анықтамалық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қызметтерді</a:t>
            </a:r>
            <a:r>
              <a:rPr lang="ru-RU" sz="2000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әзірлеуде</a:t>
            </a:r>
            <a:r>
              <a:rPr lang="ru-RU" sz="2000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тоқтап</a:t>
            </a:r>
            <a:r>
              <a:rPr lang="ru-RU" sz="2000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000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қалмаңыз</a:t>
            </a:r>
            <a:r>
              <a:rPr lang="ru-RU" sz="2000" b="0" i="0" u="none" strike="noStrike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.</a:t>
            </a:r>
          </a:p>
          <a:p>
            <a:endParaRPr lang="en-PH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496334" y="4916101"/>
            <a:ext cx="18297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highlight>
                  <a:srgbClr val="000000">
                    <a:alpha val="0"/>
                  </a:srgbClr>
                </a:highlight>
              </a:rPr>
              <a:t>Информационный Центр</a:t>
            </a:r>
            <a:endParaRPr lang="en-PH" sz="1400" dirty="0"/>
          </a:p>
        </p:txBody>
      </p:sp>
    </p:spTree>
    <p:extLst>
      <p:ext uri="{BB962C8B-B14F-4D97-AF65-F5344CB8AC3E}">
        <p14:creationId xmlns:p14="http://schemas.microsoft.com/office/powerpoint/2010/main" val="1179351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F87DD8F7-647D-424E-A28A-019FA6B8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COVID-19 </a:t>
            </a:r>
            <a:r>
              <a:rPr lang="ru-RU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кезіндегі</a:t>
            </a:r>
            <a:r>
              <a:rPr lang="ru-RU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кітапханалар</a:t>
            </a:r>
            <a:r>
              <a:rPr lang="ru-RU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мен </a:t>
            </a:r>
            <a:r>
              <a:rPr lang="ru-RU" b="1" dirty="0" err="1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кітапханашылар</a:t>
            </a:r>
            <a:endParaRPr lang="en-PH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C6AB562F-94D9-4863-8A7A-6FAEDADB9C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462585"/>
              </p:ext>
            </p:extLst>
          </p:nvPr>
        </p:nvGraphicFramePr>
        <p:xfrm>
          <a:off x="5183188" y="987425"/>
          <a:ext cx="61722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0EEE76E7-9E7E-4DC0-97B8-E3F35F52D8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24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Қосалқы</a:t>
            </a:r>
            <a:r>
              <a:rPr lang="ru-RU" sz="2400" b="1" i="0" u="none" strike="noStrike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кітапхана</a:t>
            </a:r>
            <a:r>
              <a:rPr lang="ru-RU" sz="2400" b="1" i="0" u="none" strike="noStrike" dirty="0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sz="2400" b="1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ісі</a:t>
            </a:r>
            <a:endParaRPr lang="ru-RU" sz="2400" b="1" i="0" u="none" strike="noStrike" dirty="0">
              <a:solidFill>
                <a:srgbClr val="4472C4"/>
              </a:solidFill>
              <a:highlight>
                <a:srgbClr val="000000">
                  <a:alpha val="0"/>
                </a:srgbClr>
              </a:highlight>
              <a:latin typeface="Cambria"/>
              <a:ea typeface="Cambria"/>
            </a:endParaRPr>
          </a:p>
          <a:p>
            <a:pPr algn="ctr"/>
            <a:endParaRPr lang="en-US" sz="2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Кітапханалық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ресурстарды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да,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персоналды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да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курстарды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басқару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жүйесіне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тереңірек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интеграциялау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студенттердің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ақпараттық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сауаттылық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дағдыларын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игеруін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қамтамасыз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ету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үшін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 </a:t>
            </a:r>
            <a:r>
              <a:rPr lang="ru-RU" sz="2000" dirty="0" err="1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қажет</a:t>
            </a:r>
            <a:r>
              <a:rPr lang="ru-RU" sz="2000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libri"/>
              </a:rPr>
              <a:t>.</a:t>
            </a:r>
            <a:endParaRPr lang="ru-RU" sz="2000" b="0" i="0" u="none" strike="noStrike" dirty="0">
              <a:solidFill>
                <a:srgbClr val="4472C4"/>
              </a:solidFill>
              <a:highlight>
                <a:srgbClr val="000000">
                  <a:alpha val="0"/>
                </a:srgbClr>
              </a:highlight>
              <a:latin typeface="Cambria"/>
              <a:ea typeface="Calibri"/>
              <a:cs typeface="Arial"/>
            </a:endParaRPr>
          </a:p>
          <a:p>
            <a:pPr algn="ctr" rtl="0"/>
            <a:r>
              <a:rPr lang="ru-RU" sz="2000" b="0" i="0" u="none" strike="noStrike" dirty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cs typeface="Arial"/>
              </a:rPr>
              <a:t>                          Кокс, 2020 </a:t>
            </a:r>
            <a:r>
              <a:rPr lang="ru-RU" sz="2000" b="0" i="0" u="none" strike="noStrike" dirty="0" err="1" smtClean="0">
                <a:solidFill>
                  <a:srgbClr val="4472C4"/>
                </a:solidFill>
                <a:highlight>
                  <a:srgbClr val="000000">
                    <a:alpha val="0"/>
                  </a:srgbClr>
                </a:highlight>
                <a:latin typeface="Cambria"/>
                <a:cs typeface="Arial"/>
              </a:rPr>
              <a:t>жыл</a:t>
            </a:r>
            <a:endParaRPr lang="en-PH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584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D4B35BC7-FC5E-48B0-BED0-84FC43366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Идеялар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! </a:t>
            </a:r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Идеялар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! </a:t>
            </a:r>
            <a:r>
              <a:rPr lang="ru-RU" sz="4400" b="1" i="0" u="none" strike="noStrike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Идеялар</a:t>
            </a:r>
            <a:r>
              <a:rPr lang="ru-RU" sz="4400" b="1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!</a:t>
            </a:r>
            <a:endParaRPr lang="en-PH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EE827741-6123-47EC-9924-33DA6E9B5F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1796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926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1EC96454-1368-4CE4-8A67-CB8E4AAC4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0" i="0" u="none" strike="noStrike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MIL </a:t>
            </a:r>
            <a:r>
              <a:rPr lang="ru-RU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модулі</a:t>
            </a:r>
            <a:r>
              <a:rPr lang="ru-RU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және</a:t>
            </a:r>
            <a:r>
              <a:rPr lang="ru-RU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зерттеу</a:t>
            </a:r>
            <a:r>
              <a:rPr lang="ru-RU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орталығы</a:t>
            </a:r>
            <a:r>
              <a:rPr lang="ru-RU" dirty="0" smtClean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mbria"/>
                <a:ea typeface="Cambria"/>
              </a:rPr>
              <a:t> </a:t>
            </a:r>
            <a:endParaRPr lang="en-PH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476915C8-F39E-4AC2-8216-7ED0EF6C8A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90944"/>
            <a:ext cx="5181600" cy="3795779"/>
          </a:xfrm>
        </p:spPr>
      </p:pic>
      <p:pic>
        <p:nvPicPr>
          <p:cNvPr id="12" name="Content Placeholder 1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E91505D-B460-4A7F-A195-CDE2207D6F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06353"/>
            <a:ext cx="5181600" cy="3625670"/>
          </a:xfrm>
        </p:spPr>
      </p:pic>
    </p:spTree>
    <p:extLst>
      <p:ext uri="{BB962C8B-B14F-4D97-AF65-F5344CB8AC3E}">
        <p14:creationId xmlns:p14="http://schemas.microsoft.com/office/powerpoint/2010/main" val="231482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2DA80B87-8528-4FA6-9F81-C8FC5C49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PH"/>
          </a:p>
        </p:txBody>
      </p:sp>
      <p:pic>
        <p:nvPicPr>
          <p:cNvPr id="6" name="Content Placeholder 5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9D8B022E-F5A2-4563-8542-68DC27E51B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32" y="365125"/>
            <a:ext cx="3929109" cy="6127750"/>
          </a:xfrm>
        </p:spPr>
      </p:pic>
      <p:pic>
        <p:nvPicPr>
          <p:cNvPr id="8" name="Content Placeholder 7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id="{B6B47478-ABBD-4EC5-9994-EB4587FA8C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49" y="365125"/>
            <a:ext cx="4065974" cy="6127750"/>
          </a:xfrm>
        </p:spPr>
      </p:pic>
    </p:spTree>
    <p:extLst>
      <p:ext uri="{BB962C8B-B14F-4D97-AF65-F5344CB8AC3E}">
        <p14:creationId xmlns:p14="http://schemas.microsoft.com/office/powerpoint/2010/main" val="1013935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300</Words>
  <Application>Microsoft Office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system-ui</vt:lpstr>
      <vt:lpstr>Office Theme</vt:lpstr>
      <vt:lpstr>Медиа және ақпараттық сауаттылықтың жаһандық апталығы 2020</vt:lpstr>
      <vt:lpstr>Тезистер</vt:lpstr>
      <vt:lpstr>Бүрсігүні  Эммерих және Нахманов, 2004 жыл</vt:lpstr>
      <vt:lpstr>Кітапханалар өмірді өзгертеді</vt:lpstr>
      <vt:lpstr>COVID-19 кезіндегі кітапханалар мен кітапханашылар</vt:lpstr>
      <vt:lpstr>COVID-19 кезіндегі кітапханалар мен кітапханашылар</vt:lpstr>
      <vt:lpstr>Идеялар! Идеялар! Идеялар!</vt:lpstr>
      <vt:lpstr>MIL модулі және зерттеу орталығы </vt:lpstr>
      <vt:lpstr>PowerPoint Presentation</vt:lpstr>
      <vt:lpstr>Онлайн немесе виртуалды оқу залы</vt:lpstr>
      <vt:lpstr>Пасли және Филиппиндік мұрагерлік кітапханасы</vt:lpstr>
      <vt:lpstr>IASL және ашық кітапхана  </vt:lpstr>
      <vt:lpstr>Ортақ пайдалану ресурстары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Media and Information Literacy Week 2020</dc:title>
  <dc:creator>Zarah Gagatiga</dc:creator>
  <cp:lastModifiedBy>User</cp:lastModifiedBy>
  <cp:revision>35</cp:revision>
  <dcterms:created xsi:type="dcterms:W3CDTF">2020-10-25T00:39:45Z</dcterms:created>
  <dcterms:modified xsi:type="dcterms:W3CDTF">2020-10-27T06:57:30Z</dcterms:modified>
</cp:coreProperties>
</file>