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6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7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8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9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10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1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2.xml" ContentType="application/vnd.openxmlformats-officedocument.theme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3.xml" ContentType="application/vnd.openxmlformats-officedocument.theme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4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theme/theme15.xml" ContentType="application/vnd.openxmlformats-officedocument.theme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theme/theme16.xml" ContentType="application/vnd.openxmlformats-officedocument.theme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17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18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3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58" r:id="rId2"/>
    <p:sldMasterId id="2147483928" r:id="rId3"/>
    <p:sldMasterId id="2147483975" r:id="rId4"/>
    <p:sldMasterId id="2147484023" r:id="rId5"/>
    <p:sldMasterId id="2147484071" r:id="rId6"/>
    <p:sldMasterId id="2147484095" r:id="rId7"/>
    <p:sldMasterId id="2147484107" r:id="rId8"/>
    <p:sldMasterId id="2147484119" r:id="rId9"/>
    <p:sldMasterId id="2147484131" r:id="rId10"/>
    <p:sldMasterId id="2147484203" r:id="rId11"/>
    <p:sldMasterId id="2147484215" r:id="rId12"/>
    <p:sldMasterId id="2147484227" r:id="rId13"/>
    <p:sldMasterId id="2147484239" r:id="rId14"/>
    <p:sldMasterId id="2147484269" r:id="rId15"/>
    <p:sldMasterId id="2147484281" r:id="rId16"/>
    <p:sldMasterId id="2147484293" r:id="rId17"/>
    <p:sldMasterId id="2147484323" r:id="rId18"/>
    <p:sldMasterId id="2147484335" r:id="rId19"/>
  </p:sldMasterIdLst>
  <p:notesMasterIdLst>
    <p:notesMasterId r:id="rId74"/>
  </p:notesMasterIdLst>
  <p:sldIdLst>
    <p:sldId id="263" r:id="rId20"/>
    <p:sldId id="265" r:id="rId21"/>
    <p:sldId id="266" r:id="rId22"/>
    <p:sldId id="268" r:id="rId23"/>
    <p:sldId id="272" r:id="rId24"/>
    <p:sldId id="269" r:id="rId25"/>
    <p:sldId id="270" r:id="rId26"/>
    <p:sldId id="271" r:id="rId27"/>
    <p:sldId id="257" r:id="rId28"/>
    <p:sldId id="298" r:id="rId29"/>
    <p:sldId id="299" r:id="rId30"/>
    <p:sldId id="274" r:id="rId31"/>
    <p:sldId id="260" r:id="rId32"/>
    <p:sldId id="275" r:id="rId33"/>
    <p:sldId id="276" r:id="rId34"/>
    <p:sldId id="277" r:id="rId35"/>
    <p:sldId id="279" r:id="rId36"/>
    <p:sldId id="281" r:id="rId37"/>
    <p:sldId id="280" r:id="rId38"/>
    <p:sldId id="282" r:id="rId39"/>
    <p:sldId id="284" r:id="rId40"/>
    <p:sldId id="261" r:id="rId41"/>
    <p:sldId id="289" r:id="rId42"/>
    <p:sldId id="288" r:id="rId43"/>
    <p:sldId id="300" r:id="rId44"/>
    <p:sldId id="301" r:id="rId45"/>
    <p:sldId id="302" r:id="rId46"/>
    <p:sldId id="303" r:id="rId47"/>
    <p:sldId id="304" r:id="rId48"/>
    <p:sldId id="285" r:id="rId49"/>
    <p:sldId id="292" r:id="rId50"/>
    <p:sldId id="291" r:id="rId51"/>
    <p:sldId id="290" r:id="rId52"/>
    <p:sldId id="306" r:id="rId53"/>
    <p:sldId id="307" r:id="rId54"/>
    <p:sldId id="332" r:id="rId55"/>
    <p:sldId id="308" r:id="rId56"/>
    <p:sldId id="309" r:id="rId57"/>
    <p:sldId id="326" r:id="rId58"/>
    <p:sldId id="322" r:id="rId59"/>
    <p:sldId id="328" r:id="rId60"/>
    <p:sldId id="323" r:id="rId61"/>
    <p:sldId id="329" r:id="rId62"/>
    <p:sldId id="310" r:id="rId63"/>
    <p:sldId id="311" r:id="rId64"/>
    <p:sldId id="312" r:id="rId65"/>
    <p:sldId id="313" r:id="rId66"/>
    <p:sldId id="314" r:id="rId67"/>
    <p:sldId id="315" r:id="rId68"/>
    <p:sldId id="316" r:id="rId69"/>
    <p:sldId id="317" r:id="rId70"/>
    <p:sldId id="324" r:id="rId71"/>
    <p:sldId id="330" r:id="rId72"/>
    <p:sldId id="331" r:id="rId7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99"/>
    <a:srgbClr val="0033CC"/>
    <a:srgbClr val="003399"/>
    <a:srgbClr val="FF6600"/>
    <a:srgbClr val="009999"/>
    <a:srgbClr val="339933"/>
    <a:srgbClr val="FF3399"/>
    <a:srgbClr val="6600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456" autoAdjust="0"/>
    <p:restoredTop sz="94660"/>
  </p:normalViewPr>
  <p:slideViewPr>
    <p:cSldViewPr snapToGrid="0">
      <p:cViewPr>
        <p:scale>
          <a:sx n="80" d="100"/>
          <a:sy n="80" d="100"/>
        </p:scale>
        <p:origin x="-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slide" Target="slides/slide31.xml"/><Relationship Id="rId55" Type="http://schemas.openxmlformats.org/officeDocument/2006/relationships/slide" Target="slides/slide36.xml"/><Relationship Id="rId63" Type="http://schemas.openxmlformats.org/officeDocument/2006/relationships/slide" Target="slides/slide44.xml"/><Relationship Id="rId68" Type="http://schemas.openxmlformats.org/officeDocument/2006/relationships/slide" Target="slides/slide49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2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0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slide" Target="slides/slide34.xml"/><Relationship Id="rId58" Type="http://schemas.openxmlformats.org/officeDocument/2006/relationships/slide" Target="slides/slide39.xml"/><Relationship Id="rId66" Type="http://schemas.openxmlformats.org/officeDocument/2006/relationships/slide" Target="slides/slide47.xml"/><Relationship Id="rId7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slide" Target="slides/slide30.xml"/><Relationship Id="rId57" Type="http://schemas.openxmlformats.org/officeDocument/2006/relationships/slide" Target="slides/slide38.xml"/><Relationship Id="rId61" Type="http://schemas.openxmlformats.org/officeDocument/2006/relationships/slide" Target="slides/slide42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slide" Target="slides/slide33.xml"/><Relationship Id="rId60" Type="http://schemas.openxmlformats.org/officeDocument/2006/relationships/slide" Target="slides/slide41.xml"/><Relationship Id="rId65" Type="http://schemas.openxmlformats.org/officeDocument/2006/relationships/slide" Target="slides/slide46.xml"/><Relationship Id="rId73" Type="http://schemas.openxmlformats.org/officeDocument/2006/relationships/slide" Target="slides/slide54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56" Type="http://schemas.openxmlformats.org/officeDocument/2006/relationships/slide" Target="slides/slide37.xml"/><Relationship Id="rId64" Type="http://schemas.openxmlformats.org/officeDocument/2006/relationships/slide" Target="slides/slide45.xml"/><Relationship Id="rId69" Type="http://schemas.openxmlformats.org/officeDocument/2006/relationships/slide" Target="slides/slide50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2.xml"/><Relationship Id="rId72" Type="http://schemas.openxmlformats.org/officeDocument/2006/relationships/slide" Target="slides/slide5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59" Type="http://schemas.openxmlformats.org/officeDocument/2006/relationships/slide" Target="slides/slide40.xml"/><Relationship Id="rId67" Type="http://schemas.openxmlformats.org/officeDocument/2006/relationships/slide" Target="slides/slide48.xml"/><Relationship Id="rId20" Type="http://schemas.openxmlformats.org/officeDocument/2006/relationships/slide" Target="slides/slide1.xml"/><Relationship Id="rId41" Type="http://schemas.openxmlformats.org/officeDocument/2006/relationships/slide" Target="slides/slide22.xml"/><Relationship Id="rId54" Type="http://schemas.openxmlformats.org/officeDocument/2006/relationships/slide" Target="slides/slide35.xml"/><Relationship Id="rId62" Type="http://schemas.openxmlformats.org/officeDocument/2006/relationships/slide" Target="slides/slide43.xml"/><Relationship Id="rId70" Type="http://schemas.openxmlformats.org/officeDocument/2006/relationships/slide" Target="slides/slide51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ERM01\AppData\Local\Microsoft\Windows\Temporary%20Internet%20Files\Content.IE5\3OYS68DM\KutuphaneKoleksiyonGecmis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941967313257442E-2"/>
          <c:y val="7.9152028698871821E-2"/>
          <c:w val="0.82815201354268586"/>
          <c:h val="0.82551822353499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[KutuphaneKoleksiyonGecmisi.xlsx]KoleksiyonSayılarıİng.!$A$3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[KutuphaneKoleksiyonGecmisi.xlsx]KoleksiyonSayılarıİng.!$B$2:$H$2</c:f>
              <c:strCache>
                <c:ptCount val="7"/>
                <c:pt idx="0">
                  <c:v>PRINT BOOK</c:v>
                </c:pt>
                <c:pt idx="1">
                  <c:v>E-BOOK</c:v>
                </c:pt>
                <c:pt idx="2">
                  <c:v>E-JOURNAL</c:v>
                </c:pt>
                <c:pt idx="3">
                  <c:v>BOUND and CURRENT JOURNAL</c:v>
                </c:pt>
                <c:pt idx="4">
                  <c:v>MICROFORM</c:v>
                </c:pt>
                <c:pt idx="5">
                  <c:v>*MULTIMEDIA</c:v>
                </c:pt>
                <c:pt idx="6">
                  <c:v>**OTHER</c:v>
                </c:pt>
              </c:strCache>
            </c:strRef>
          </c:cat>
          <c:val>
            <c:numRef>
              <c:f>[KutuphaneKoleksiyonGecmisi.xlsx]KoleksiyonSayılarıİng.!$B$3:$H$3</c:f>
              <c:numCache>
                <c:formatCode>#,##0</c:formatCode>
                <c:ptCount val="7"/>
                <c:pt idx="0">
                  <c:v>428359</c:v>
                </c:pt>
                <c:pt idx="1">
                  <c:v>132943</c:v>
                </c:pt>
                <c:pt idx="2">
                  <c:v>160918</c:v>
                </c:pt>
                <c:pt idx="3">
                  <c:v>78378</c:v>
                </c:pt>
                <c:pt idx="4">
                  <c:v>160655</c:v>
                </c:pt>
                <c:pt idx="5">
                  <c:v>24321</c:v>
                </c:pt>
                <c:pt idx="6">
                  <c:v>38757</c:v>
                </c:pt>
              </c:numCache>
            </c:numRef>
          </c:val>
        </c:ser>
        <c:ser>
          <c:idx val="1"/>
          <c:order val="1"/>
          <c:tx>
            <c:strRef>
              <c:f>[KutuphaneKoleksiyonGecmisi.xlsx]KoleksiyonSayılarıİng.!$A$4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[KutuphaneKoleksiyonGecmisi.xlsx]KoleksiyonSayılarıİng.!$B$2:$H$2</c:f>
              <c:strCache>
                <c:ptCount val="7"/>
                <c:pt idx="0">
                  <c:v>PRINT BOOK</c:v>
                </c:pt>
                <c:pt idx="1">
                  <c:v>E-BOOK</c:v>
                </c:pt>
                <c:pt idx="2">
                  <c:v>E-JOURNAL</c:v>
                </c:pt>
                <c:pt idx="3">
                  <c:v>BOUND and CURRENT JOURNAL</c:v>
                </c:pt>
                <c:pt idx="4">
                  <c:v>MICROFORM</c:v>
                </c:pt>
                <c:pt idx="5">
                  <c:v>*MULTIMEDIA</c:v>
                </c:pt>
                <c:pt idx="6">
                  <c:v>**OTHER</c:v>
                </c:pt>
              </c:strCache>
            </c:strRef>
          </c:cat>
          <c:val>
            <c:numRef>
              <c:f>[KutuphaneKoleksiyonGecmisi.xlsx]KoleksiyonSayılarıİng.!$B$4:$H$4</c:f>
              <c:numCache>
                <c:formatCode>#,##0</c:formatCode>
                <c:ptCount val="7"/>
                <c:pt idx="0">
                  <c:v>439079</c:v>
                </c:pt>
                <c:pt idx="1">
                  <c:v>135312</c:v>
                </c:pt>
                <c:pt idx="2">
                  <c:v>188595</c:v>
                </c:pt>
                <c:pt idx="3">
                  <c:v>81729</c:v>
                </c:pt>
                <c:pt idx="4">
                  <c:v>167267</c:v>
                </c:pt>
                <c:pt idx="5">
                  <c:v>26092</c:v>
                </c:pt>
                <c:pt idx="6">
                  <c:v>39818</c:v>
                </c:pt>
              </c:numCache>
            </c:numRef>
          </c:val>
        </c:ser>
        <c:ser>
          <c:idx val="2"/>
          <c:order val="2"/>
          <c:tx>
            <c:strRef>
              <c:f>[KutuphaneKoleksiyonGecmisi.xlsx]KoleksiyonSayılarıİng.!$A$5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[KutuphaneKoleksiyonGecmisi.xlsx]KoleksiyonSayılarıİng.!$B$2:$H$2</c:f>
              <c:strCache>
                <c:ptCount val="7"/>
                <c:pt idx="0">
                  <c:v>PRINT BOOK</c:v>
                </c:pt>
                <c:pt idx="1">
                  <c:v>E-BOOK</c:v>
                </c:pt>
                <c:pt idx="2">
                  <c:v>E-JOURNAL</c:v>
                </c:pt>
                <c:pt idx="3">
                  <c:v>BOUND and CURRENT JOURNAL</c:v>
                </c:pt>
                <c:pt idx="4">
                  <c:v>MICROFORM</c:v>
                </c:pt>
                <c:pt idx="5">
                  <c:v>*MULTIMEDIA</c:v>
                </c:pt>
                <c:pt idx="6">
                  <c:v>**OTHER</c:v>
                </c:pt>
              </c:strCache>
            </c:strRef>
          </c:cat>
          <c:val>
            <c:numRef>
              <c:f>[KutuphaneKoleksiyonGecmisi.xlsx]KoleksiyonSayılarıİng.!$B$5:$H$5</c:f>
              <c:numCache>
                <c:formatCode>#,##0</c:formatCode>
                <c:ptCount val="7"/>
                <c:pt idx="0">
                  <c:v>443153</c:v>
                </c:pt>
                <c:pt idx="1">
                  <c:v>135935</c:v>
                </c:pt>
                <c:pt idx="2">
                  <c:v>226060</c:v>
                </c:pt>
                <c:pt idx="3">
                  <c:v>83559</c:v>
                </c:pt>
                <c:pt idx="4">
                  <c:v>175106</c:v>
                </c:pt>
                <c:pt idx="5">
                  <c:v>28466</c:v>
                </c:pt>
                <c:pt idx="6">
                  <c:v>41789</c:v>
                </c:pt>
              </c:numCache>
            </c:numRef>
          </c:val>
        </c:ser>
        <c:ser>
          <c:idx val="3"/>
          <c:order val="3"/>
          <c:tx>
            <c:strRef>
              <c:f>[KutuphaneKoleksiyonGecmisi.xlsx]KoleksiyonSayılarıİng.!$A$6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[KutuphaneKoleksiyonGecmisi.xlsx]KoleksiyonSayılarıİng.!$B$2:$H$2</c:f>
              <c:strCache>
                <c:ptCount val="7"/>
                <c:pt idx="0">
                  <c:v>PRINT BOOK</c:v>
                </c:pt>
                <c:pt idx="1">
                  <c:v>E-BOOK</c:v>
                </c:pt>
                <c:pt idx="2">
                  <c:v>E-JOURNAL</c:v>
                </c:pt>
                <c:pt idx="3">
                  <c:v>BOUND and CURRENT JOURNAL</c:v>
                </c:pt>
                <c:pt idx="4">
                  <c:v>MICROFORM</c:v>
                </c:pt>
                <c:pt idx="5">
                  <c:v>*MULTIMEDIA</c:v>
                </c:pt>
                <c:pt idx="6">
                  <c:v>**OTHER</c:v>
                </c:pt>
              </c:strCache>
            </c:strRef>
          </c:cat>
          <c:val>
            <c:numRef>
              <c:f>[KutuphaneKoleksiyonGecmisi.xlsx]KoleksiyonSayılarıİng.!$B$6:$H$6</c:f>
              <c:numCache>
                <c:formatCode>#,##0</c:formatCode>
                <c:ptCount val="7"/>
                <c:pt idx="0">
                  <c:v>452454</c:v>
                </c:pt>
                <c:pt idx="1">
                  <c:v>254660</c:v>
                </c:pt>
                <c:pt idx="2">
                  <c:v>207685</c:v>
                </c:pt>
                <c:pt idx="3">
                  <c:v>85531</c:v>
                </c:pt>
                <c:pt idx="4">
                  <c:v>175106</c:v>
                </c:pt>
                <c:pt idx="5">
                  <c:v>30831</c:v>
                </c:pt>
                <c:pt idx="6">
                  <c:v>42578</c:v>
                </c:pt>
              </c:numCache>
            </c:numRef>
          </c:val>
        </c:ser>
        <c:ser>
          <c:idx val="4"/>
          <c:order val="4"/>
          <c:tx>
            <c:strRef>
              <c:f>[KutuphaneKoleksiyonGecmisi.xlsx]KoleksiyonSayılarıİng.!$A$7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cat>
            <c:strRef>
              <c:f>[KutuphaneKoleksiyonGecmisi.xlsx]KoleksiyonSayılarıİng.!$B$2:$H$2</c:f>
              <c:strCache>
                <c:ptCount val="7"/>
                <c:pt idx="0">
                  <c:v>PRINT BOOK</c:v>
                </c:pt>
                <c:pt idx="1">
                  <c:v>E-BOOK</c:v>
                </c:pt>
                <c:pt idx="2">
                  <c:v>E-JOURNAL</c:v>
                </c:pt>
                <c:pt idx="3">
                  <c:v>BOUND and CURRENT JOURNAL</c:v>
                </c:pt>
                <c:pt idx="4">
                  <c:v>MICROFORM</c:v>
                </c:pt>
                <c:pt idx="5">
                  <c:v>*MULTIMEDIA</c:v>
                </c:pt>
                <c:pt idx="6">
                  <c:v>**OTHER</c:v>
                </c:pt>
              </c:strCache>
            </c:strRef>
          </c:cat>
          <c:val>
            <c:numRef>
              <c:f>[KutuphaneKoleksiyonGecmisi.xlsx]KoleksiyonSayılarıİng.!$B$7:$H$7</c:f>
              <c:numCache>
                <c:formatCode>#,##0</c:formatCode>
                <c:ptCount val="7"/>
                <c:pt idx="0">
                  <c:v>467936</c:v>
                </c:pt>
                <c:pt idx="1">
                  <c:v>271262</c:v>
                </c:pt>
                <c:pt idx="2">
                  <c:v>124218</c:v>
                </c:pt>
                <c:pt idx="3">
                  <c:v>87865</c:v>
                </c:pt>
                <c:pt idx="4">
                  <c:v>178920</c:v>
                </c:pt>
                <c:pt idx="5">
                  <c:v>32458</c:v>
                </c:pt>
                <c:pt idx="6">
                  <c:v>44325</c:v>
                </c:pt>
              </c:numCache>
            </c:numRef>
          </c:val>
        </c:ser>
        <c:ser>
          <c:idx val="5"/>
          <c:order val="5"/>
          <c:tx>
            <c:strRef>
              <c:f>[KutuphaneKoleksiyonGecmisi.xlsx]KoleksiyonSayılarıİng.!$A$8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cat>
            <c:strRef>
              <c:f>[KutuphaneKoleksiyonGecmisi.xlsx]KoleksiyonSayılarıİng.!$B$2:$H$2</c:f>
              <c:strCache>
                <c:ptCount val="7"/>
                <c:pt idx="0">
                  <c:v>PRINT BOOK</c:v>
                </c:pt>
                <c:pt idx="1">
                  <c:v>E-BOOK</c:v>
                </c:pt>
                <c:pt idx="2">
                  <c:v>E-JOURNAL</c:v>
                </c:pt>
                <c:pt idx="3">
                  <c:v>BOUND and CURRENT JOURNAL</c:v>
                </c:pt>
                <c:pt idx="4">
                  <c:v>MICROFORM</c:v>
                </c:pt>
                <c:pt idx="5">
                  <c:v>*MULTIMEDIA</c:v>
                </c:pt>
                <c:pt idx="6">
                  <c:v>**OTHER</c:v>
                </c:pt>
              </c:strCache>
            </c:strRef>
          </c:cat>
          <c:val>
            <c:numRef>
              <c:f>[KutuphaneKoleksiyonGecmisi.xlsx]KoleksiyonSayılarıİng.!$B$8:$H$8</c:f>
              <c:numCache>
                <c:formatCode>#,##0</c:formatCode>
                <c:ptCount val="7"/>
                <c:pt idx="0">
                  <c:v>477000</c:v>
                </c:pt>
                <c:pt idx="1">
                  <c:v>341485</c:v>
                </c:pt>
                <c:pt idx="2">
                  <c:v>172222</c:v>
                </c:pt>
                <c:pt idx="3">
                  <c:v>88567</c:v>
                </c:pt>
                <c:pt idx="4">
                  <c:v>178920</c:v>
                </c:pt>
                <c:pt idx="5">
                  <c:v>33588</c:v>
                </c:pt>
                <c:pt idx="6">
                  <c:v>54109</c:v>
                </c:pt>
              </c:numCache>
            </c:numRef>
          </c:val>
        </c:ser>
        <c:ser>
          <c:idx val="6"/>
          <c:order val="6"/>
          <c:tx>
            <c:strRef>
              <c:f>[KutuphaneKoleksiyonGecmisi.xlsx]KoleksiyonSayılarıİng.!$A$9</c:f>
              <c:strCache>
                <c:ptCount val="1"/>
                <c:pt idx="0">
                  <c:v>2016-most current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[KutuphaneKoleksiyonGecmisi.xlsx]KoleksiyonSayılarıİng.!$B$2:$H$2</c:f>
              <c:strCache>
                <c:ptCount val="7"/>
                <c:pt idx="0">
                  <c:v>PRINT BOOK</c:v>
                </c:pt>
                <c:pt idx="1">
                  <c:v>E-BOOK</c:v>
                </c:pt>
                <c:pt idx="2">
                  <c:v>E-JOURNAL</c:v>
                </c:pt>
                <c:pt idx="3">
                  <c:v>BOUND and CURRENT JOURNAL</c:v>
                </c:pt>
                <c:pt idx="4">
                  <c:v>MICROFORM</c:v>
                </c:pt>
                <c:pt idx="5">
                  <c:v>*MULTIMEDIA</c:v>
                </c:pt>
                <c:pt idx="6">
                  <c:v>**OTHER</c:v>
                </c:pt>
              </c:strCache>
            </c:strRef>
          </c:cat>
          <c:val>
            <c:numRef>
              <c:f>[KutuphaneKoleksiyonGecmisi.xlsx]KoleksiyonSayılarıİng.!$B$9:$H$9</c:f>
              <c:numCache>
                <c:formatCode>#,##0</c:formatCode>
                <c:ptCount val="7"/>
                <c:pt idx="0">
                  <c:v>479560</c:v>
                </c:pt>
                <c:pt idx="1">
                  <c:v>453300</c:v>
                </c:pt>
                <c:pt idx="2">
                  <c:v>172222</c:v>
                </c:pt>
                <c:pt idx="3">
                  <c:v>89468</c:v>
                </c:pt>
                <c:pt idx="4">
                  <c:v>178920</c:v>
                </c:pt>
                <c:pt idx="5">
                  <c:v>36700</c:v>
                </c:pt>
                <c:pt idx="6">
                  <c:v>58930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5497344"/>
        <c:axId val="215527808"/>
      </c:barChart>
      <c:catAx>
        <c:axId val="215497344"/>
        <c:scaling>
          <c:orientation val="minMax"/>
        </c:scaling>
        <c:delete val="0"/>
        <c:axPos val="b"/>
        <c:numFmt formatCode="Основной" sourceLinked="0"/>
        <c:majorTickMark val="out"/>
        <c:minorTickMark val="none"/>
        <c:tickLblPos val="nextTo"/>
        <c:crossAx val="215527808"/>
        <c:crosses val="autoZero"/>
        <c:auto val="1"/>
        <c:lblAlgn val="ctr"/>
        <c:lblOffset val="100"/>
        <c:noMultiLvlLbl val="0"/>
      </c:catAx>
      <c:valAx>
        <c:axId val="21552780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154973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727ED2-EF1B-4048-A13D-DB2913FBA9EE}" type="doc">
      <dgm:prSet loTypeId="urn:microsoft.com/office/officeart/2005/8/layout/pyramid2" loCatId="pyramid" qsTypeId="urn:microsoft.com/office/officeart/2005/8/quickstyle/simple1" qsCatId="simple" csTypeId="urn:microsoft.com/office/officeart/2005/8/colors/accent0_3" csCatId="mainScheme" phldr="1"/>
      <dgm:spPr/>
    </dgm:pt>
    <dgm:pt modelId="{666E27DC-B5C2-4DF1-B945-A7F00138651F}">
      <dgm:prSet phldrT="[Text]"/>
      <dgm:spPr/>
      <dgm:t>
        <a:bodyPr/>
        <a:lstStyle/>
        <a:p>
          <a:r>
            <a:rPr lang="ru-RU" dirty="0" smtClean="0"/>
            <a:t>Высшее образование</a:t>
          </a:r>
          <a:endParaRPr lang="tr-TR" dirty="0"/>
        </a:p>
      </dgm:t>
    </dgm:pt>
    <dgm:pt modelId="{7F370973-56CD-4CB9-B55B-F7DBCB689ED5}" type="parTrans" cxnId="{BB80F9FF-C5A0-4443-8271-6A9488A2ADB1}">
      <dgm:prSet/>
      <dgm:spPr/>
      <dgm:t>
        <a:bodyPr/>
        <a:lstStyle/>
        <a:p>
          <a:endParaRPr lang="tr-TR"/>
        </a:p>
      </dgm:t>
    </dgm:pt>
    <dgm:pt modelId="{EFF6444F-CD0B-4A6B-9CC1-3C30BA9E94D2}" type="sibTrans" cxnId="{BB80F9FF-C5A0-4443-8271-6A9488A2ADB1}">
      <dgm:prSet/>
      <dgm:spPr/>
      <dgm:t>
        <a:bodyPr/>
        <a:lstStyle/>
        <a:p>
          <a:endParaRPr lang="tr-TR"/>
        </a:p>
      </dgm:t>
    </dgm:pt>
    <dgm:pt modelId="{D5573FCF-32E1-477C-BB0F-08D38ADCF1DC}">
      <dgm:prSet phldrT="[Text]"/>
      <dgm:spPr/>
      <dgm:t>
        <a:bodyPr/>
        <a:lstStyle/>
        <a:p>
          <a:r>
            <a:rPr lang="ru-RU" dirty="0" smtClean="0"/>
            <a:t>Начальная школа </a:t>
          </a:r>
          <a:r>
            <a:rPr lang="tr-TR" dirty="0" smtClean="0"/>
            <a:t>(</a:t>
          </a:r>
          <a:r>
            <a:rPr lang="ru-RU" dirty="0" smtClean="0"/>
            <a:t>с </a:t>
          </a:r>
          <a:r>
            <a:rPr lang="tr-TR" dirty="0" smtClean="0"/>
            <a:t>1 </a:t>
          </a:r>
          <a:r>
            <a:rPr lang="ru-RU" dirty="0" smtClean="0"/>
            <a:t>по </a:t>
          </a:r>
          <a:r>
            <a:rPr lang="tr-TR" dirty="0" smtClean="0"/>
            <a:t>4</a:t>
          </a:r>
          <a:r>
            <a:rPr lang="ru-RU" dirty="0" smtClean="0"/>
            <a:t> класс</a:t>
          </a:r>
          <a:r>
            <a:rPr lang="tr-TR" dirty="0" smtClean="0"/>
            <a:t>)</a:t>
          </a:r>
          <a:endParaRPr lang="tr-TR" dirty="0"/>
        </a:p>
      </dgm:t>
    </dgm:pt>
    <dgm:pt modelId="{42CAFED4-9CDE-4A6D-9C29-508E96492C52}" type="parTrans" cxnId="{F508B484-C042-40A1-85EC-F0ABDF6C4210}">
      <dgm:prSet/>
      <dgm:spPr/>
      <dgm:t>
        <a:bodyPr/>
        <a:lstStyle/>
        <a:p>
          <a:endParaRPr lang="tr-TR"/>
        </a:p>
      </dgm:t>
    </dgm:pt>
    <dgm:pt modelId="{66F9E82B-F551-459A-9643-BF596F94393A}" type="sibTrans" cxnId="{F508B484-C042-40A1-85EC-F0ABDF6C4210}">
      <dgm:prSet/>
      <dgm:spPr/>
      <dgm:t>
        <a:bodyPr/>
        <a:lstStyle/>
        <a:p>
          <a:endParaRPr lang="tr-TR"/>
        </a:p>
      </dgm:t>
    </dgm:pt>
    <dgm:pt modelId="{324D4FA4-29C1-4B71-86DD-629D1F198626}">
      <dgm:prSet phldrT="[Text]"/>
      <dgm:spPr/>
      <dgm:t>
        <a:bodyPr/>
        <a:lstStyle/>
        <a:p>
          <a:r>
            <a:rPr lang="ru-RU" dirty="0" smtClean="0"/>
            <a:t>Дошкольное образование</a:t>
          </a:r>
          <a:r>
            <a:rPr lang="tr-TR" dirty="0" smtClean="0"/>
            <a:t>             (</a:t>
          </a:r>
          <a:r>
            <a:rPr lang="ru-RU" dirty="0" smtClean="0"/>
            <a:t>необязательное</a:t>
          </a:r>
          <a:r>
            <a:rPr lang="tr-TR" dirty="0" smtClean="0"/>
            <a:t>, 3-5</a:t>
          </a:r>
          <a:r>
            <a:rPr lang="ru-RU" dirty="0" smtClean="0"/>
            <a:t> лет</a:t>
          </a:r>
          <a:r>
            <a:rPr lang="tr-TR" dirty="0" smtClean="0"/>
            <a:t>)</a:t>
          </a:r>
          <a:endParaRPr lang="tr-TR" dirty="0"/>
        </a:p>
      </dgm:t>
    </dgm:pt>
    <dgm:pt modelId="{A58FCBD8-5F83-41A6-9D6B-732FC7003FBC}" type="parTrans" cxnId="{9E1AD866-C6F6-4AA5-BA34-2B6A40A80E7A}">
      <dgm:prSet/>
      <dgm:spPr/>
      <dgm:t>
        <a:bodyPr/>
        <a:lstStyle/>
        <a:p>
          <a:endParaRPr lang="tr-TR"/>
        </a:p>
      </dgm:t>
    </dgm:pt>
    <dgm:pt modelId="{79EF1F82-2C91-4658-B321-B25FEAD61E99}" type="sibTrans" cxnId="{9E1AD866-C6F6-4AA5-BA34-2B6A40A80E7A}">
      <dgm:prSet/>
      <dgm:spPr/>
      <dgm:t>
        <a:bodyPr/>
        <a:lstStyle/>
        <a:p>
          <a:endParaRPr lang="tr-TR"/>
        </a:p>
      </dgm:t>
    </dgm:pt>
    <dgm:pt modelId="{1F756FFC-69C8-4F6A-BC42-8FF5A332D315}">
      <dgm:prSet phldrT="[Text]"/>
      <dgm:spPr/>
      <dgm:t>
        <a:bodyPr/>
        <a:lstStyle/>
        <a:p>
          <a:r>
            <a:rPr lang="ru-RU" dirty="0" smtClean="0"/>
            <a:t>Средняя школа </a:t>
          </a:r>
          <a:r>
            <a:rPr lang="tr-TR" dirty="0" smtClean="0"/>
            <a:t>(</a:t>
          </a:r>
          <a:r>
            <a:rPr lang="ru-RU" dirty="0" smtClean="0"/>
            <a:t>с </a:t>
          </a:r>
          <a:r>
            <a:rPr lang="tr-TR" dirty="0" smtClean="0"/>
            <a:t>5</a:t>
          </a:r>
          <a:r>
            <a:rPr lang="ru-RU" dirty="0" smtClean="0"/>
            <a:t> по </a:t>
          </a:r>
          <a:r>
            <a:rPr lang="tr-TR" dirty="0" smtClean="0"/>
            <a:t>12</a:t>
          </a:r>
          <a:r>
            <a:rPr lang="ru-RU" dirty="0" smtClean="0"/>
            <a:t> класс</a:t>
          </a:r>
          <a:r>
            <a:rPr lang="tr-TR" dirty="0" smtClean="0"/>
            <a:t>)</a:t>
          </a:r>
          <a:endParaRPr lang="tr-TR" dirty="0"/>
        </a:p>
      </dgm:t>
    </dgm:pt>
    <dgm:pt modelId="{C720FDB6-D283-44CF-A2B8-F9E8B6DE5157}" type="parTrans" cxnId="{E25C0318-D38E-4BB7-88B9-2322AED10B57}">
      <dgm:prSet/>
      <dgm:spPr/>
      <dgm:t>
        <a:bodyPr/>
        <a:lstStyle/>
        <a:p>
          <a:endParaRPr lang="tr-TR"/>
        </a:p>
      </dgm:t>
    </dgm:pt>
    <dgm:pt modelId="{7F2FD718-7111-41D5-AE95-483459B4F945}" type="sibTrans" cxnId="{E25C0318-D38E-4BB7-88B9-2322AED10B57}">
      <dgm:prSet/>
      <dgm:spPr/>
      <dgm:t>
        <a:bodyPr/>
        <a:lstStyle/>
        <a:p>
          <a:endParaRPr lang="tr-TR"/>
        </a:p>
      </dgm:t>
    </dgm:pt>
    <dgm:pt modelId="{614EBECC-B4CE-45C7-A534-4B061BBC75A1}" type="pres">
      <dgm:prSet presAssocID="{4C727ED2-EF1B-4048-A13D-DB2913FBA9EE}" presName="compositeShape" presStyleCnt="0">
        <dgm:presLayoutVars>
          <dgm:dir/>
          <dgm:resizeHandles/>
        </dgm:presLayoutVars>
      </dgm:prSet>
      <dgm:spPr/>
    </dgm:pt>
    <dgm:pt modelId="{86B23DF5-91E4-46A4-B2BC-35B52516BA11}" type="pres">
      <dgm:prSet presAssocID="{4C727ED2-EF1B-4048-A13D-DB2913FBA9EE}" presName="pyramid" presStyleLbl="node1" presStyleIdx="0" presStyleCnt="1" custScaleX="118945"/>
      <dgm:spPr/>
    </dgm:pt>
    <dgm:pt modelId="{A7718416-E7EB-4578-BBB4-7A9788AF4C83}" type="pres">
      <dgm:prSet presAssocID="{4C727ED2-EF1B-4048-A13D-DB2913FBA9EE}" presName="theList" presStyleCnt="0"/>
      <dgm:spPr/>
    </dgm:pt>
    <dgm:pt modelId="{A4A5FBDA-F4A4-4532-82CB-677AC079D25C}" type="pres">
      <dgm:prSet presAssocID="{666E27DC-B5C2-4DF1-B945-A7F00138651F}" presName="aNode" presStyleLbl="fgAcc1" presStyleIdx="0" presStyleCnt="4" custScaleX="116403" custLinFactNeighborX="879" custLinFactNeighborY="965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7A57EEF-D874-4F2E-B091-99A10AF0A495}" type="pres">
      <dgm:prSet presAssocID="{666E27DC-B5C2-4DF1-B945-A7F00138651F}" presName="aSpace" presStyleCnt="0"/>
      <dgm:spPr/>
    </dgm:pt>
    <dgm:pt modelId="{F73D4110-DB1F-4B9D-B76A-E33F7C27CC03}" type="pres">
      <dgm:prSet presAssocID="{1F756FFC-69C8-4F6A-BC42-8FF5A332D315}" presName="aNode" presStyleLbl="fgAcc1" presStyleIdx="1" presStyleCnt="4" custScaleX="133121" custLinFactNeighborX="879" custLinFactNeighborY="965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7B8C860B-E772-4D16-8C8A-847CA2F8B5B9}" type="pres">
      <dgm:prSet presAssocID="{1F756FFC-69C8-4F6A-BC42-8FF5A332D315}" presName="aSpace" presStyleCnt="0"/>
      <dgm:spPr/>
    </dgm:pt>
    <dgm:pt modelId="{659626CC-27DC-49E1-9EDA-D5AD35AC8424}" type="pres">
      <dgm:prSet presAssocID="{D5573FCF-32E1-477C-BB0F-08D38ADCF1DC}" presName="aNode" presStyleLbl="fgAcc1" presStyleIdx="2" presStyleCnt="4" custScaleX="14562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D6D0BCB-2AA7-4C56-93C8-EC94D9DF1055}" type="pres">
      <dgm:prSet presAssocID="{D5573FCF-32E1-477C-BB0F-08D38ADCF1DC}" presName="aSpace" presStyleCnt="0"/>
      <dgm:spPr/>
    </dgm:pt>
    <dgm:pt modelId="{08531970-142F-47E0-9E3E-C7610242F40D}" type="pres">
      <dgm:prSet presAssocID="{324D4FA4-29C1-4B71-86DD-629D1F198626}" presName="aNode" presStyleLbl="fgAcc1" presStyleIdx="3" presStyleCnt="4" custScaleX="10837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EBEAB67-A2E1-408B-804B-F3FF74B4605B}" type="pres">
      <dgm:prSet presAssocID="{324D4FA4-29C1-4B71-86DD-629D1F198626}" presName="aSpace" presStyleCnt="0"/>
      <dgm:spPr/>
    </dgm:pt>
  </dgm:ptLst>
  <dgm:cxnLst>
    <dgm:cxn modelId="{F15AB09F-477E-4722-81D1-342B60987798}" type="presOf" srcId="{D5573FCF-32E1-477C-BB0F-08D38ADCF1DC}" destId="{659626CC-27DC-49E1-9EDA-D5AD35AC8424}" srcOrd="0" destOrd="0" presId="urn:microsoft.com/office/officeart/2005/8/layout/pyramid2"/>
    <dgm:cxn modelId="{95B1F270-9FE7-448B-AC35-E8C41B85EB8E}" type="presOf" srcId="{666E27DC-B5C2-4DF1-B945-A7F00138651F}" destId="{A4A5FBDA-F4A4-4532-82CB-677AC079D25C}" srcOrd="0" destOrd="0" presId="urn:microsoft.com/office/officeart/2005/8/layout/pyramid2"/>
    <dgm:cxn modelId="{6D1230D8-C74F-4212-8B04-DE3CD27BD220}" type="presOf" srcId="{4C727ED2-EF1B-4048-A13D-DB2913FBA9EE}" destId="{614EBECC-B4CE-45C7-A534-4B061BBC75A1}" srcOrd="0" destOrd="0" presId="urn:microsoft.com/office/officeart/2005/8/layout/pyramid2"/>
    <dgm:cxn modelId="{9E1AD866-C6F6-4AA5-BA34-2B6A40A80E7A}" srcId="{4C727ED2-EF1B-4048-A13D-DB2913FBA9EE}" destId="{324D4FA4-29C1-4B71-86DD-629D1F198626}" srcOrd="3" destOrd="0" parTransId="{A58FCBD8-5F83-41A6-9D6B-732FC7003FBC}" sibTransId="{79EF1F82-2C91-4658-B321-B25FEAD61E99}"/>
    <dgm:cxn modelId="{BB80F9FF-C5A0-4443-8271-6A9488A2ADB1}" srcId="{4C727ED2-EF1B-4048-A13D-DB2913FBA9EE}" destId="{666E27DC-B5C2-4DF1-B945-A7F00138651F}" srcOrd="0" destOrd="0" parTransId="{7F370973-56CD-4CB9-B55B-F7DBCB689ED5}" sibTransId="{EFF6444F-CD0B-4A6B-9CC1-3C30BA9E94D2}"/>
    <dgm:cxn modelId="{1BD5411F-BE60-4A17-BE64-0A4BC88F2EFF}" type="presOf" srcId="{324D4FA4-29C1-4B71-86DD-629D1F198626}" destId="{08531970-142F-47E0-9E3E-C7610242F40D}" srcOrd="0" destOrd="0" presId="urn:microsoft.com/office/officeart/2005/8/layout/pyramid2"/>
    <dgm:cxn modelId="{F508B484-C042-40A1-85EC-F0ABDF6C4210}" srcId="{4C727ED2-EF1B-4048-A13D-DB2913FBA9EE}" destId="{D5573FCF-32E1-477C-BB0F-08D38ADCF1DC}" srcOrd="2" destOrd="0" parTransId="{42CAFED4-9CDE-4A6D-9C29-508E96492C52}" sibTransId="{66F9E82B-F551-459A-9643-BF596F94393A}"/>
    <dgm:cxn modelId="{E25C0318-D38E-4BB7-88B9-2322AED10B57}" srcId="{4C727ED2-EF1B-4048-A13D-DB2913FBA9EE}" destId="{1F756FFC-69C8-4F6A-BC42-8FF5A332D315}" srcOrd="1" destOrd="0" parTransId="{C720FDB6-D283-44CF-A2B8-F9E8B6DE5157}" sibTransId="{7F2FD718-7111-41D5-AE95-483459B4F945}"/>
    <dgm:cxn modelId="{C699AF48-ED2E-49E1-820C-97706CB75230}" type="presOf" srcId="{1F756FFC-69C8-4F6A-BC42-8FF5A332D315}" destId="{F73D4110-DB1F-4B9D-B76A-E33F7C27CC03}" srcOrd="0" destOrd="0" presId="urn:microsoft.com/office/officeart/2005/8/layout/pyramid2"/>
    <dgm:cxn modelId="{77CEAA1C-2851-484D-A2D5-0EBF6827AAA2}" type="presParOf" srcId="{614EBECC-B4CE-45C7-A534-4B061BBC75A1}" destId="{86B23DF5-91E4-46A4-B2BC-35B52516BA11}" srcOrd="0" destOrd="0" presId="urn:microsoft.com/office/officeart/2005/8/layout/pyramid2"/>
    <dgm:cxn modelId="{25D41DE2-3E89-49F1-BF39-1EC459471EDB}" type="presParOf" srcId="{614EBECC-B4CE-45C7-A534-4B061BBC75A1}" destId="{A7718416-E7EB-4578-BBB4-7A9788AF4C83}" srcOrd="1" destOrd="0" presId="urn:microsoft.com/office/officeart/2005/8/layout/pyramid2"/>
    <dgm:cxn modelId="{DB518D24-78BF-41B8-A45E-B3BC41E64332}" type="presParOf" srcId="{A7718416-E7EB-4578-BBB4-7A9788AF4C83}" destId="{A4A5FBDA-F4A4-4532-82CB-677AC079D25C}" srcOrd="0" destOrd="0" presId="urn:microsoft.com/office/officeart/2005/8/layout/pyramid2"/>
    <dgm:cxn modelId="{7A77519A-A56B-4B01-9FA1-07B27FCBAD78}" type="presParOf" srcId="{A7718416-E7EB-4578-BBB4-7A9788AF4C83}" destId="{87A57EEF-D874-4F2E-B091-99A10AF0A495}" srcOrd="1" destOrd="0" presId="urn:microsoft.com/office/officeart/2005/8/layout/pyramid2"/>
    <dgm:cxn modelId="{F8D7E21F-1707-4B8B-8A6B-013557CD0621}" type="presParOf" srcId="{A7718416-E7EB-4578-BBB4-7A9788AF4C83}" destId="{F73D4110-DB1F-4B9D-B76A-E33F7C27CC03}" srcOrd="2" destOrd="0" presId="urn:microsoft.com/office/officeart/2005/8/layout/pyramid2"/>
    <dgm:cxn modelId="{4B539CC7-5528-4EF7-B195-D5AAEED640AB}" type="presParOf" srcId="{A7718416-E7EB-4578-BBB4-7A9788AF4C83}" destId="{7B8C860B-E772-4D16-8C8A-847CA2F8B5B9}" srcOrd="3" destOrd="0" presId="urn:microsoft.com/office/officeart/2005/8/layout/pyramid2"/>
    <dgm:cxn modelId="{24F6B476-F6A5-455E-A040-06AA5C55E6D5}" type="presParOf" srcId="{A7718416-E7EB-4578-BBB4-7A9788AF4C83}" destId="{659626CC-27DC-49E1-9EDA-D5AD35AC8424}" srcOrd="4" destOrd="0" presId="urn:microsoft.com/office/officeart/2005/8/layout/pyramid2"/>
    <dgm:cxn modelId="{859736C7-0618-4C2C-A74F-4B363F6F5F1A}" type="presParOf" srcId="{A7718416-E7EB-4578-BBB4-7A9788AF4C83}" destId="{3D6D0BCB-2AA7-4C56-93C8-EC94D9DF1055}" srcOrd="5" destOrd="0" presId="urn:microsoft.com/office/officeart/2005/8/layout/pyramid2"/>
    <dgm:cxn modelId="{CB1A6811-2F51-46E0-A124-74E06866B388}" type="presParOf" srcId="{A7718416-E7EB-4578-BBB4-7A9788AF4C83}" destId="{08531970-142F-47E0-9E3E-C7610242F40D}" srcOrd="6" destOrd="0" presId="urn:microsoft.com/office/officeart/2005/8/layout/pyramid2"/>
    <dgm:cxn modelId="{769AE401-CCD7-458B-94C9-D03A413EB7D7}" type="presParOf" srcId="{A7718416-E7EB-4578-BBB4-7A9788AF4C83}" destId="{5EBEAB67-A2E1-408B-804B-F3FF74B4605B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2AA62B-2977-440B-A355-ED0E4B7D2E7F}" type="doc">
      <dgm:prSet loTypeId="urn:microsoft.com/office/officeart/2005/8/layout/hList3" loCatId="list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tr-TR"/>
        </a:p>
      </dgm:t>
    </dgm:pt>
    <dgm:pt modelId="{9C1B286D-9260-4023-8CCA-7B5844D5EA79}">
      <dgm:prSet phldrT="[Text]" custT="1"/>
      <dgm:spPr/>
      <dgm:t>
        <a:bodyPr/>
        <a:lstStyle/>
        <a:p>
          <a:r>
            <a:rPr lang="ru-RU" sz="900" dirty="0" smtClean="0"/>
            <a:t>ГОС. УНИВЕРСИТЕТЫ</a:t>
          </a:r>
          <a:r>
            <a:rPr lang="tr-TR" sz="900" dirty="0" smtClean="0"/>
            <a:t/>
          </a:r>
          <a:br>
            <a:rPr lang="tr-TR" sz="900" dirty="0" smtClean="0"/>
          </a:br>
          <a:r>
            <a:rPr lang="tr-TR" sz="900" dirty="0" smtClean="0"/>
            <a:t>109</a:t>
          </a:r>
          <a:endParaRPr lang="tr-TR" sz="900" dirty="0"/>
        </a:p>
      </dgm:t>
    </dgm:pt>
    <dgm:pt modelId="{281D70D7-DB83-4003-B64C-76C84DF44FD4}" type="parTrans" cxnId="{1B2D7A22-74B2-47C5-BCAD-04FF3E465709}">
      <dgm:prSet/>
      <dgm:spPr/>
      <dgm:t>
        <a:bodyPr/>
        <a:lstStyle/>
        <a:p>
          <a:endParaRPr lang="tr-TR"/>
        </a:p>
      </dgm:t>
    </dgm:pt>
    <dgm:pt modelId="{458DB8C4-011F-4FBC-B4A9-7522DBCEE4D5}" type="sibTrans" cxnId="{1B2D7A22-74B2-47C5-BCAD-04FF3E465709}">
      <dgm:prSet/>
      <dgm:spPr/>
      <dgm:t>
        <a:bodyPr/>
        <a:lstStyle/>
        <a:p>
          <a:endParaRPr lang="tr-TR"/>
        </a:p>
      </dgm:t>
    </dgm:pt>
    <dgm:pt modelId="{08CC767D-337A-4503-AE40-BB07E55CF88F}">
      <dgm:prSet phldrT="[Text]" custT="1"/>
      <dgm:spPr/>
      <dgm:t>
        <a:bodyPr/>
        <a:lstStyle/>
        <a:p>
          <a:r>
            <a:rPr lang="ru-RU" sz="900" dirty="0" smtClean="0"/>
            <a:t>БЛАГОТВОРИТЕЛЬНЫЕ ПРОФТЕХУЧИЛИЩА</a:t>
          </a:r>
          <a:endParaRPr lang="tr-TR" sz="900" dirty="0" smtClean="0"/>
        </a:p>
        <a:p>
          <a:r>
            <a:rPr lang="tr-TR" sz="900" dirty="0" smtClean="0"/>
            <a:t>8</a:t>
          </a:r>
          <a:endParaRPr lang="tr-TR" sz="900" dirty="0"/>
        </a:p>
      </dgm:t>
    </dgm:pt>
    <dgm:pt modelId="{21C765FC-FD14-4693-A67F-B804E08E7D01}" type="sibTrans" cxnId="{344F9A53-9E3C-461F-94AF-5D3547160CEA}">
      <dgm:prSet/>
      <dgm:spPr/>
      <dgm:t>
        <a:bodyPr/>
        <a:lstStyle/>
        <a:p>
          <a:endParaRPr lang="tr-TR"/>
        </a:p>
      </dgm:t>
    </dgm:pt>
    <dgm:pt modelId="{C892100E-3930-4B36-B2E8-EEE61E307125}" type="parTrans" cxnId="{344F9A53-9E3C-461F-94AF-5D3547160CEA}">
      <dgm:prSet/>
      <dgm:spPr/>
      <dgm:t>
        <a:bodyPr/>
        <a:lstStyle/>
        <a:p>
          <a:endParaRPr lang="tr-TR"/>
        </a:p>
      </dgm:t>
    </dgm:pt>
    <dgm:pt modelId="{496C1BBE-44E9-4A44-9A60-C86F3C81FEE0}">
      <dgm:prSet phldrT="[Text]" custT="1"/>
      <dgm:spPr/>
      <dgm:t>
        <a:bodyPr/>
        <a:lstStyle/>
        <a:p>
          <a:r>
            <a:rPr lang="ru-RU" sz="900" dirty="0" smtClean="0"/>
            <a:t>БЛАГОТВОРИТЕЛЬНЫЕ ИНСТИТУТЫ</a:t>
          </a:r>
          <a:endParaRPr lang="tr-TR" sz="900" dirty="0" smtClean="0"/>
        </a:p>
        <a:p>
          <a:r>
            <a:rPr lang="tr-TR" sz="900" dirty="0" smtClean="0"/>
            <a:t>76</a:t>
          </a:r>
          <a:endParaRPr lang="tr-TR" sz="900" dirty="0"/>
        </a:p>
      </dgm:t>
    </dgm:pt>
    <dgm:pt modelId="{FB88F7B6-27F8-43B9-A2C2-923ED304887D}" type="sibTrans" cxnId="{16F35BA9-5A52-476F-96BD-FB71EDD9595A}">
      <dgm:prSet/>
      <dgm:spPr/>
      <dgm:t>
        <a:bodyPr/>
        <a:lstStyle/>
        <a:p>
          <a:endParaRPr lang="tr-TR"/>
        </a:p>
      </dgm:t>
    </dgm:pt>
    <dgm:pt modelId="{735A0364-FC4B-4FBC-9910-7FE7741F1A7D}" type="parTrans" cxnId="{16F35BA9-5A52-476F-96BD-FB71EDD9595A}">
      <dgm:prSet/>
      <dgm:spPr/>
      <dgm:t>
        <a:bodyPr/>
        <a:lstStyle/>
        <a:p>
          <a:endParaRPr lang="tr-TR"/>
        </a:p>
      </dgm:t>
    </dgm:pt>
    <dgm:pt modelId="{C2446D1B-CA59-4E93-BF95-C2D8B91126E6}">
      <dgm:prSet phldrT="[Text]"/>
      <dgm:spPr/>
      <dgm:t>
        <a:bodyPr/>
        <a:lstStyle/>
        <a:p>
          <a:r>
            <a:rPr lang="ru-RU" smtClean="0"/>
            <a:t>ВСЕГО</a:t>
          </a:r>
          <a:r>
            <a:rPr lang="tr-TR" smtClean="0"/>
            <a:t>: </a:t>
          </a:r>
          <a:r>
            <a:rPr lang="tr-TR" dirty="0" smtClean="0"/>
            <a:t>193</a:t>
          </a:r>
          <a:endParaRPr lang="tr-TR" dirty="0"/>
        </a:p>
      </dgm:t>
    </dgm:pt>
    <dgm:pt modelId="{BF860271-C8A1-425E-A734-ED4EEECBFAB4}" type="sibTrans" cxnId="{6181A5F8-7FBB-4443-A254-2D079B49FE9F}">
      <dgm:prSet/>
      <dgm:spPr/>
      <dgm:t>
        <a:bodyPr/>
        <a:lstStyle/>
        <a:p>
          <a:endParaRPr lang="tr-TR"/>
        </a:p>
      </dgm:t>
    </dgm:pt>
    <dgm:pt modelId="{C3059EB8-C9FD-46D0-A660-85AF5866D425}" type="parTrans" cxnId="{6181A5F8-7FBB-4443-A254-2D079B49FE9F}">
      <dgm:prSet/>
      <dgm:spPr/>
      <dgm:t>
        <a:bodyPr/>
        <a:lstStyle/>
        <a:p>
          <a:endParaRPr lang="tr-TR"/>
        </a:p>
      </dgm:t>
    </dgm:pt>
    <dgm:pt modelId="{699C96A9-15FC-4BAC-A29E-B109B4109EC4}" type="pres">
      <dgm:prSet presAssocID="{CE2AA62B-2977-440B-A355-ED0E4B7D2E7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52F31806-4182-4B2D-B5E8-A9C22D7B1CF8}" type="pres">
      <dgm:prSet presAssocID="{C2446D1B-CA59-4E93-BF95-C2D8B91126E6}" presName="roof" presStyleLbl="dkBgShp" presStyleIdx="0" presStyleCnt="2" custLinFactNeighborY="7194"/>
      <dgm:spPr/>
      <dgm:t>
        <a:bodyPr/>
        <a:lstStyle/>
        <a:p>
          <a:endParaRPr lang="tr-TR"/>
        </a:p>
      </dgm:t>
    </dgm:pt>
    <dgm:pt modelId="{A8B70613-7BB9-4DDE-9DC2-67DA1CCF8FA2}" type="pres">
      <dgm:prSet presAssocID="{C2446D1B-CA59-4E93-BF95-C2D8B91126E6}" presName="pillars" presStyleCnt="0"/>
      <dgm:spPr/>
    </dgm:pt>
    <dgm:pt modelId="{05AC54E0-FE42-49DD-97D2-5721B0CAE83E}" type="pres">
      <dgm:prSet presAssocID="{C2446D1B-CA59-4E93-BF95-C2D8B91126E6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795FB4A-2479-44F0-A8D3-DC0694300F32}" type="pres">
      <dgm:prSet presAssocID="{496C1BBE-44E9-4A44-9A60-C86F3C81FEE0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BA19DCCA-71D2-4696-B0C3-A61A9878EAF1}" type="pres">
      <dgm:prSet presAssocID="{08CC767D-337A-4503-AE40-BB07E55CF88F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A2FA2869-6C2D-40D3-9751-355FBF49C8EE}" type="pres">
      <dgm:prSet presAssocID="{C2446D1B-CA59-4E93-BF95-C2D8B91126E6}" presName="base" presStyleLbl="dkBgShp" presStyleIdx="1" presStyleCnt="2"/>
      <dgm:spPr/>
    </dgm:pt>
  </dgm:ptLst>
  <dgm:cxnLst>
    <dgm:cxn modelId="{6181A5F8-7FBB-4443-A254-2D079B49FE9F}" srcId="{CE2AA62B-2977-440B-A355-ED0E4B7D2E7F}" destId="{C2446D1B-CA59-4E93-BF95-C2D8B91126E6}" srcOrd="0" destOrd="0" parTransId="{C3059EB8-C9FD-46D0-A660-85AF5866D425}" sibTransId="{BF860271-C8A1-425E-A734-ED4EEECBFAB4}"/>
    <dgm:cxn modelId="{344F9A53-9E3C-461F-94AF-5D3547160CEA}" srcId="{C2446D1B-CA59-4E93-BF95-C2D8B91126E6}" destId="{08CC767D-337A-4503-AE40-BB07E55CF88F}" srcOrd="2" destOrd="0" parTransId="{C892100E-3930-4B36-B2E8-EEE61E307125}" sibTransId="{21C765FC-FD14-4693-A67F-B804E08E7D01}"/>
    <dgm:cxn modelId="{06E0C84A-0099-436B-82DC-C27237A75F83}" type="presOf" srcId="{C2446D1B-CA59-4E93-BF95-C2D8B91126E6}" destId="{52F31806-4182-4B2D-B5E8-A9C22D7B1CF8}" srcOrd="0" destOrd="0" presId="urn:microsoft.com/office/officeart/2005/8/layout/hList3"/>
    <dgm:cxn modelId="{8780C92F-FEFE-4BCE-9A9F-A6F3E46FE0E9}" type="presOf" srcId="{9C1B286D-9260-4023-8CCA-7B5844D5EA79}" destId="{05AC54E0-FE42-49DD-97D2-5721B0CAE83E}" srcOrd="0" destOrd="0" presId="urn:microsoft.com/office/officeart/2005/8/layout/hList3"/>
    <dgm:cxn modelId="{761A174D-DD2C-4B96-9DFF-1E690EE82EBB}" type="presOf" srcId="{496C1BBE-44E9-4A44-9A60-C86F3C81FEE0}" destId="{8795FB4A-2479-44F0-A8D3-DC0694300F32}" srcOrd="0" destOrd="0" presId="urn:microsoft.com/office/officeart/2005/8/layout/hList3"/>
    <dgm:cxn modelId="{1B2D7A22-74B2-47C5-BCAD-04FF3E465709}" srcId="{C2446D1B-CA59-4E93-BF95-C2D8B91126E6}" destId="{9C1B286D-9260-4023-8CCA-7B5844D5EA79}" srcOrd="0" destOrd="0" parTransId="{281D70D7-DB83-4003-B64C-76C84DF44FD4}" sibTransId="{458DB8C4-011F-4FBC-B4A9-7522DBCEE4D5}"/>
    <dgm:cxn modelId="{521FE94A-E7CF-4C03-A55A-DEBC19078FC0}" type="presOf" srcId="{08CC767D-337A-4503-AE40-BB07E55CF88F}" destId="{BA19DCCA-71D2-4696-B0C3-A61A9878EAF1}" srcOrd="0" destOrd="0" presId="urn:microsoft.com/office/officeart/2005/8/layout/hList3"/>
    <dgm:cxn modelId="{16F35BA9-5A52-476F-96BD-FB71EDD9595A}" srcId="{C2446D1B-CA59-4E93-BF95-C2D8B91126E6}" destId="{496C1BBE-44E9-4A44-9A60-C86F3C81FEE0}" srcOrd="1" destOrd="0" parTransId="{735A0364-FC4B-4FBC-9910-7FE7741F1A7D}" sibTransId="{FB88F7B6-27F8-43B9-A2C2-923ED304887D}"/>
    <dgm:cxn modelId="{AE98BEFA-75DB-43B6-88CA-2DA85242A1B5}" type="presOf" srcId="{CE2AA62B-2977-440B-A355-ED0E4B7D2E7F}" destId="{699C96A9-15FC-4BAC-A29E-B109B4109EC4}" srcOrd="0" destOrd="0" presId="urn:microsoft.com/office/officeart/2005/8/layout/hList3"/>
    <dgm:cxn modelId="{80B8C18D-0795-45AF-9740-2587216372B6}" type="presParOf" srcId="{699C96A9-15FC-4BAC-A29E-B109B4109EC4}" destId="{52F31806-4182-4B2D-B5E8-A9C22D7B1CF8}" srcOrd="0" destOrd="0" presId="urn:microsoft.com/office/officeart/2005/8/layout/hList3"/>
    <dgm:cxn modelId="{1BC610D0-E071-4733-8C6E-3604EEF4390A}" type="presParOf" srcId="{699C96A9-15FC-4BAC-A29E-B109B4109EC4}" destId="{A8B70613-7BB9-4DDE-9DC2-67DA1CCF8FA2}" srcOrd="1" destOrd="0" presId="urn:microsoft.com/office/officeart/2005/8/layout/hList3"/>
    <dgm:cxn modelId="{EDD0279A-1CB9-455F-A3F7-32193A7D6414}" type="presParOf" srcId="{A8B70613-7BB9-4DDE-9DC2-67DA1CCF8FA2}" destId="{05AC54E0-FE42-49DD-97D2-5721B0CAE83E}" srcOrd="0" destOrd="0" presId="urn:microsoft.com/office/officeart/2005/8/layout/hList3"/>
    <dgm:cxn modelId="{07E5BD68-7688-4A93-ADBA-D0705AE0B118}" type="presParOf" srcId="{A8B70613-7BB9-4DDE-9DC2-67DA1CCF8FA2}" destId="{8795FB4A-2479-44F0-A8D3-DC0694300F32}" srcOrd="1" destOrd="0" presId="urn:microsoft.com/office/officeart/2005/8/layout/hList3"/>
    <dgm:cxn modelId="{876F0087-AB67-43B0-B1C2-C77BE77E40CE}" type="presParOf" srcId="{A8B70613-7BB9-4DDE-9DC2-67DA1CCF8FA2}" destId="{BA19DCCA-71D2-4696-B0C3-A61A9878EAF1}" srcOrd="2" destOrd="0" presId="urn:microsoft.com/office/officeart/2005/8/layout/hList3"/>
    <dgm:cxn modelId="{3864CA25-FD09-4767-9DA8-3E5BE72A3E10}" type="presParOf" srcId="{699C96A9-15FC-4BAC-A29E-B109B4109EC4}" destId="{A2FA2869-6C2D-40D3-9751-355FBF49C8E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E9EF4D-8754-4726-9E4A-063CD82BDCA6}" type="doc">
      <dgm:prSet loTypeId="urn:microsoft.com/office/officeart/2005/8/layout/list1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tr-TR"/>
        </a:p>
      </dgm:t>
    </dgm:pt>
    <dgm:pt modelId="{9CDC99D6-1FCE-4A5F-BE03-7B908C3DF0F2}">
      <dgm:prSet phldrT="[Text]" custT="1"/>
      <dgm:spPr/>
      <dgm:t>
        <a:bodyPr/>
        <a:lstStyle/>
        <a:p>
          <a:pPr rtl="0"/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Исследовательский центр акустики и подводных технологий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(BASTA)</a:t>
          </a: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060B364-7BCD-4250-A694-23FFF07A67EA}" type="parTrans" cxnId="{DD27E6CC-FFE9-463D-BA36-0B687171905E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8E2E213-1961-4969-91FC-A461ABEDDEF5}" type="sibTrans" cxnId="{DD27E6CC-FFE9-463D-BA36-0B687171905E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04941AF-830E-4943-8B66-9A38CE6C1D3C}">
      <dgm:prSet phldrT="[Text]" custT="1"/>
      <dgm:spPr/>
      <dgm:t>
        <a:bodyPr/>
        <a:lstStyle/>
        <a:p>
          <a:endParaRPr lang="ru-RU" altLang="tr-TR" sz="1400" b="1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Институт материаловедения и </a:t>
          </a:r>
          <a:r>
            <a:rPr lang="ru-RU" altLang="tr-TR" sz="1400" b="1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нанотехнологий</a:t>
          </a:r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(UNAM)</a:t>
          </a:r>
          <a:b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6BBCF31-ABCD-41F5-901D-F051DB4FCC67}" type="parTrans" cxnId="{E385B996-49FF-4FD2-ADCC-674F97B8055F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08BE511-E20B-413E-BDA4-20BAB40A4649}" type="sibTrans" cxnId="{E385B996-49FF-4FD2-ADCC-674F97B8055F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96F66FB-C47D-4D70-B19C-7F70B754DA99}">
      <dgm:prSet phldrT="[Text]" custT="1"/>
      <dgm:spPr/>
      <dgm:t>
        <a:bodyPr/>
        <a:lstStyle/>
        <a:p>
          <a:endParaRPr lang="tr-TR" altLang="tr-TR" sz="1400" b="1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Институт мировых систем, экономики и стратегических исследований 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/>
          </a:r>
          <a:b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24A3A2C-2E7B-4D56-A292-0B912FAFD48D}" type="parTrans" cxnId="{0177DA5F-58D2-4B25-B983-61F5E31C4F3E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87E4241-920D-4D98-8819-9E040272D1BA}" type="sibTrans" cxnId="{0177DA5F-58D2-4B25-B983-61F5E31C4F3E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187803C-8B9F-403B-A3E8-F4C394845679}">
      <dgm:prSet phldrT="[Text]" custT="1"/>
      <dgm:spPr/>
      <dgm:t>
        <a:bodyPr/>
        <a:lstStyle/>
        <a:p>
          <a:pPr rtl="0"/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Центр музыкальных исследований имени Ахмед </a:t>
          </a:r>
          <a:r>
            <a:rPr lang="ru-RU" altLang="tr-TR" sz="1400" b="1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Аднан</a:t>
          </a:r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ru-RU" altLang="tr-TR" sz="1400" b="1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Сайгун</a:t>
          </a: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2E75AAE-411E-4FC1-BFAE-89B7C3D7BF0B}" type="parTrans" cxnId="{7698CC3E-E15C-4480-9B4F-CF20E50EC004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B293C14-D083-484E-BB2B-6D2D679072FE}" type="sibTrans" cxnId="{7698CC3E-E15C-4480-9B4F-CF20E50EC004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41B0048-7A95-4419-B83A-F9C0CAF4F347}">
      <dgm:prSet phldrT="[Text]" custT="1"/>
      <dgm:spPr/>
      <dgm:t>
        <a:bodyPr/>
        <a:lstStyle/>
        <a:p>
          <a:pPr rtl="0"/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Центр перспективных исследований </a:t>
          </a:r>
          <a:r>
            <a:rPr lang="ru-RU" altLang="tr-TR" sz="1400" b="1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Билкент</a:t>
          </a:r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(BICAS)</a:t>
          </a: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65AD46C-386C-48EF-8EFF-8E4347290E3D}" type="parTrans" cxnId="{F2F28EDD-0336-4340-9426-7CD08CDAA3EF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DEE4F72-DE8E-4FD3-AAFA-B7E281BB3EC6}" type="sibTrans" cxnId="{F2F28EDD-0336-4340-9426-7CD08CDAA3EF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B075CAA-3652-43B7-BFA1-B61C049F218D}">
      <dgm:prSet phldrT="[Text]" custT="1"/>
      <dgm:spPr/>
      <dgm:t>
        <a:bodyPr/>
        <a:lstStyle/>
        <a:p>
          <a:pPr rtl="0"/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Центр прикладных научных исследований по глобальным проблемам 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(BUCARGI)</a:t>
          </a: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AE7C60E-44FA-4D0A-92BE-69AA0D210EA0}" type="parTrans" cxnId="{360C8B4D-6F8E-4CFB-92C4-FDB9A55D6D62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4BC0A62-07D1-4587-A975-45105003347A}" type="sibTrans" cxnId="{360C8B4D-6F8E-4CFB-92C4-FDB9A55D6D62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9F0E20A-9261-48BB-A4EE-CEDD1113C38C}">
      <dgm:prSet phldrT="[Text]" custT="1"/>
      <dgm:spPr/>
      <dgm:t>
        <a:bodyPr/>
        <a:lstStyle/>
        <a:p>
          <a:pPr rtl="0"/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Научно-исследовательский центр по переходному обществу 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(CRTS)</a:t>
          </a: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A3847B8-D0BF-4495-92DC-DDB9B06D6DEE}" type="parTrans" cxnId="{C5CB30F8-3FB8-44FD-ADB7-35A55F307D90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49AA8DF-156A-40ED-8FE0-B98DD9AF9A63}" type="sibTrans" cxnId="{C5CB30F8-3FB8-44FD-ADB7-35A55F307D90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E0ED222-F358-429C-9569-4E5113A3AAE6}">
      <dgm:prSet phldrT="[Text]" custT="1"/>
      <dgm:spPr/>
      <dgm:t>
        <a:bodyPr/>
        <a:lstStyle/>
        <a:p>
          <a:pPr rtl="0"/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Центр Российских исследований</a:t>
          </a: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6657FBE-8249-4CD7-A920-C48E460AEB95}" type="parTrans" cxnId="{36BE9687-1804-4E00-8ADD-FE1078DD050A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F843E6A-C942-4803-B9C1-DD03238C31AB}" type="sibTrans" cxnId="{36BE9687-1804-4E00-8ADD-FE1078DD050A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BBB5E15-D673-4BDB-964A-1BFC3980AC76}">
      <dgm:prSet phldrT="[Text]" custT="1"/>
      <dgm:spPr/>
      <dgm:t>
        <a:bodyPr/>
        <a:lstStyle/>
        <a:p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Центр турецкой литературы</a:t>
          </a: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0D95E6-5071-48EA-AB52-EA8D49E20F2D}" type="parTrans" cxnId="{DEE1EC94-180C-4FF3-84F9-D472B6DE63CB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9B7821D-FE30-4934-A291-C396E71BA571}" type="sibTrans" cxnId="{DEE1EC94-180C-4FF3-84F9-D472B6DE63CB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FA345E2-247A-4CFD-8F75-D32C50586E71}">
      <dgm:prSet phldrT="[Text]" custT="1"/>
      <dgm:spPr/>
      <dgm:t>
        <a:bodyPr/>
        <a:lstStyle/>
        <a:p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Центр турецкой политики и истории</a:t>
          </a: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5667764-D0A7-4117-9604-6BCF7B4B0DFF}" type="parTrans" cxnId="{FF606D84-3832-4FEB-A40A-1E36080A1924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A9385AE-D81D-4404-AFC8-A3F6F4063732}" type="sibTrans" cxnId="{FF606D84-3832-4FEB-A40A-1E36080A1924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71C1773-EEF7-4383-9DBD-0F09D4F61E0E}">
      <dgm:prSet phldrT="[Text]" custT="1"/>
      <dgm:spPr/>
      <dgm:t>
        <a:bodyPr/>
        <a:lstStyle/>
        <a:p>
          <a:endParaRPr lang="tr-TR" altLang="tr-TR" sz="1400" b="1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Научно-исследовательский центр по коммуникации и управлению спектром 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(ISYAM)</a:t>
          </a:r>
          <a:b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F30450A-1139-47C7-9B0E-02F1100F6425}" type="parTrans" cxnId="{0EFBB118-2895-498A-A9E0-FE5A13CA0591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DEFEC53-7D62-4438-8468-9A30C75B0AD0}" type="sibTrans" cxnId="{0EFBB118-2895-498A-A9E0-FE5A13CA0591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3471F18-FF1F-48AE-90D4-01E3D0994697}">
      <dgm:prSet phldrT="[Text]" custT="1"/>
      <dgm:spPr/>
      <dgm:t>
        <a:bodyPr/>
        <a:lstStyle/>
        <a:p>
          <a:endParaRPr lang="tr-TR" altLang="tr-TR" sz="1400" b="1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Центр османского языка Халил </a:t>
          </a:r>
          <a:r>
            <a:rPr lang="ru-RU" altLang="tr-TR" sz="1400" b="1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Иналджик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/>
          </a:r>
          <a:b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4330B95-ADC9-4F1D-B500-AF87D397EA01}" type="parTrans" cxnId="{B748E68A-B58B-4237-BA8C-55F920482642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90799BE-C431-4226-93C4-DC3B90ED5E68}" type="sibTrans" cxnId="{B748E68A-B58B-4237-BA8C-55F920482642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6D190BE-CEF6-4634-A96F-4C12E5E280E2}">
      <dgm:prSet phldrT="[Text]" custT="1"/>
      <dgm:spPr/>
      <dgm:t>
        <a:bodyPr/>
        <a:lstStyle/>
        <a:p>
          <a:endParaRPr lang="ru-RU" altLang="tr-TR" sz="1400" b="1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Научно-исследовательский центр </a:t>
          </a:r>
          <a:r>
            <a:rPr lang="ru-RU" altLang="tr-TR" sz="1400" b="1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нанотехнологий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 </a:t>
          </a:r>
          <a:b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051608B-8A33-48DB-BD02-F87F4E60C082}" type="parTrans" cxnId="{1FE03D6E-28EE-4527-A25A-9CAC3EF02FB6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A924416-3D34-4E93-8FB8-2A592CF01124}" type="sibTrans" cxnId="{1FE03D6E-28EE-4527-A25A-9CAC3EF02FB6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87DAC75-8F03-4EF8-9877-9EE139C59DB4}">
      <dgm:prSet phldrT="[Text]" custT="1"/>
      <dgm:spPr/>
      <dgm:t>
        <a:bodyPr/>
        <a:lstStyle/>
        <a:p>
          <a:endParaRPr lang="tr-TR" altLang="tr-TR" sz="1400" b="1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r>
            <a:rPr lang="ru-RU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Национальный научно-исследовательский центр магнитного резонанса </a:t>
          </a:r>
          <a: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/>
          </a:r>
          <a:br>
            <a:rPr lang="tr-TR" altLang="tr-TR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C30E926-0C93-40A7-B0B7-D5CD777A1446}" type="parTrans" cxnId="{D50B38C7-0201-45D3-87DC-93B2C01416D1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F94EFC2-307C-4CBB-AD95-5322D94085EF}" type="sibTrans" cxnId="{D50B38C7-0201-45D3-87DC-93B2C01416D1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C193461-1AFC-438D-B0F0-D5A56661961D}" type="pres">
      <dgm:prSet presAssocID="{55E9EF4D-8754-4726-9E4A-063CD82BDCA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5E59BD2E-F25F-47E1-A7FD-07936A947D79}" type="pres">
      <dgm:prSet presAssocID="{9CDC99D6-1FCE-4A5F-BE03-7B908C3DF0F2}" presName="parentLin" presStyleCnt="0"/>
      <dgm:spPr/>
    </dgm:pt>
    <dgm:pt modelId="{07F04DC2-539C-4FBC-B25C-0BBB2E6A180C}" type="pres">
      <dgm:prSet presAssocID="{9CDC99D6-1FCE-4A5F-BE03-7B908C3DF0F2}" presName="parentLeftMargin" presStyleLbl="node1" presStyleIdx="0" presStyleCnt="14"/>
      <dgm:spPr/>
      <dgm:t>
        <a:bodyPr/>
        <a:lstStyle/>
        <a:p>
          <a:endParaRPr lang="tr-TR"/>
        </a:p>
      </dgm:t>
    </dgm:pt>
    <dgm:pt modelId="{11641113-4E11-4627-B23A-3DAEB8C2E9A1}" type="pres">
      <dgm:prSet presAssocID="{9CDC99D6-1FCE-4A5F-BE03-7B908C3DF0F2}" presName="parentText" presStyleLbl="node1" presStyleIdx="0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07B1C26-0CBE-428C-A1D3-6ADA88A5A467}" type="pres">
      <dgm:prSet presAssocID="{9CDC99D6-1FCE-4A5F-BE03-7B908C3DF0F2}" presName="negativeSpace" presStyleCnt="0"/>
      <dgm:spPr/>
    </dgm:pt>
    <dgm:pt modelId="{2C2DCCCB-7C15-433A-A8E0-23ACA4CE6598}" type="pres">
      <dgm:prSet presAssocID="{9CDC99D6-1FCE-4A5F-BE03-7B908C3DF0F2}" presName="childText" presStyleLbl="conFgAcc1" presStyleIdx="0" presStyleCnt="14">
        <dgm:presLayoutVars>
          <dgm:bulletEnabled val="1"/>
        </dgm:presLayoutVars>
      </dgm:prSet>
      <dgm:spPr/>
    </dgm:pt>
    <dgm:pt modelId="{3ED3C638-5204-48BA-9FE8-E3C405BDBA46}" type="pres">
      <dgm:prSet presAssocID="{38E2E213-1961-4969-91FC-A461ABEDDEF5}" presName="spaceBetweenRectangles" presStyleCnt="0"/>
      <dgm:spPr/>
    </dgm:pt>
    <dgm:pt modelId="{FB1DEA62-E7AD-4038-BB01-8E0EFA872B76}" type="pres">
      <dgm:prSet presAssocID="{2187803C-8B9F-403B-A3E8-F4C394845679}" presName="parentLin" presStyleCnt="0"/>
      <dgm:spPr/>
    </dgm:pt>
    <dgm:pt modelId="{12498BF7-2745-4044-AFA1-810993B45F54}" type="pres">
      <dgm:prSet presAssocID="{2187803C-8B9F-403B-A3E8-F4C394845679}" presName="parentLeftMargin" presStyleLbl="node1" presStyleIdx="0" presStyleCnt="14"/>
      <dgm:spPr/>
      <dgm:t>
        <a:bodyPr/>
        <a:lstStyle/>
        <a:p>
          <a:endParaRPr lang="tr-TR"/>
        </a:p>
      </dgm:t>
    </dgm:pt>
    <dgm:pt modelId="{1271260C-D851-445D-83CD-B6E49B822466}" type="pres">
      <dgm:prSet presAssocID="{2187803C-8B9F-403B-A3E8-F4C394845679}" presName="parentText" presStyleLbl="node1" presStyleIdx="1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5407067-BB7D-4D27-96B6-C25D7118AB83}" type="pres">
      <dgm:prSet presAssocID="{2187803C-8B9F-403B-A3E8-F4C394845679}" presName="negativeSpace" presStyleCnt="0"/>
      <dgm:spPr/>
    </dgm:pt>
    <dgm:pt modelId="{382EF8C4-56E4-4BE3-A507-0F4CA63643D6}" type="pres">
      <dgm:prSet presAssocID="{2187803C-8B9F-403B-A3E8-F4C394845679}" presName="childText" presStyleLbl="conFgAcc1" presStyleIdx="1" presStyleCnt="14">
        <dgm:presLayoutVars>
          <dgm:bulletEnabled val="1"/>
        </dgm:presLayoutVars>
      </dgm:prSet>
      <dgm:spPr/>
    </dgm:pt>
    <dgm:pt modelId="{80667015-9E36-48C5-9D7B-29936460B72D}" type="pres">
      <dgm:prSet presAssocID="{AB293C14-D083-484E-BB2B-6D2D679072FE}" presName="spaceBetweenRectangles" presStyleCnt="0"/>
      <dgm:spPr/>
    </dgm:pt>
    <dgm:pt modelId="{A6923984-791D-4C19-85F3-0E00C3DF6A1D}" type="pres">
      <dgm:prSet presAssocID="{D41B0048-7A95-4419-B83A-F9C0CAF4F347}" presName="parentLin" presStyleCnt="0"/>
      <dgm:spPr/>
    </dgm:pt>
    <dgm:pt modelId="{4204FBEF-3AF8-47F5-9B04-83DF98D5B2E2}" type="pres">
      <dgm:prSet presAssocID="{D41B0048-7A95-4419-B83A-F9C0CAF4F347}" presName="parentLeftMargin" presStyleLbl="node1" presStyleIdx="1" presStyleCnt="14"/>
      <dgm:spPr/>
      <dgm:t>
        <a:bodyPr/>
        <a:lstStyle/>
        <a:p>
          <a:endParaRPr lang="tr-TR"/>
        </a:p>
      </dgm:t>
    </dgm:pt>
    <dgm:pt modelId="{6906688F-7C6A-4F6A-8497-DBF56DA34378}" type="pres">
      <dgm:prSet presAssocID="{D41B0048-7A95-4419-B83A-F9C0CAF4F347}" presName="parentText" presStyleLbl="node1" presStyleIdx="2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3E7BD6B-5BC8-40A2-97EB-217DA008B1D0}" type="pres">
      <dgm:prSet presAssocID="{D41B0048-7A95-4419-B83A-F9C0CAF4F347}" presName="negativeSpace" presStyleCnt="0"/>
      <dgm:spPr/>
    </dgm:pt>
    <dgm:pt modelId="{FE537DCD-005C-4AEA-8B8A-93AFB93A8145}" type="pres">
      <dgm:prSet presAssocID="{D41B0048-7A95-4419-B83A-F9C0CAF4F347}" presName="childText" presStyleLbl="conFgAcc1" presStyleIdx="2" presStyleCnt="14">
        <dgm:presLayoutVars>
          <dgm:bulletEnabled val="1"/>
        </dgm:presLayoutVars>
      </dgm:prSet>
      <dgm:spPr/>
    </dgm:pt>
    <dgm:pt modelId="{78C14C48-F7E0-4DCD-82B8-074F50DE1661}" type="pres">
      <dgm:prSet presAssocID="{CDEE4F72-DE8E-4FD3-AAFA-B7E281BB3EC6}" presName="spaceBetweenRectangles" presStyleCnt="0"/>
      <dgm:spPr/>
    </dgm:pt>
    <dgm:pt modelId="{9FE08767-63A3-4FFF-9181-3ADC73F9703C}" type="pres">
      <dgm:prSet presAssocID="{AB075CAA-3652-43B7-BFA1-B61C049F218D}" presName="parentLin" presStyleCnt="0"/>
      <dgm:spPr/>
    </dgm:pt>
    <dgm:pt modelId="{73B4626C-105A-4530-B613-59CF27239876}" type="pres">
      <dgm:prSet presAssocID="{AB075CAA-3652-43B7-BFA1-B61C049F218D}" presName="parentLeftMargin" presStyleLbl="node1" presStyleIdx="2" presStyleCnt="14"/>
      <dgm:spPr/>
      <dgm:t>
        <a:bodyPr/>
        <a:lstStyle/>
        <a:p>
          <a:endParaRPr lang="tr-TR"/>
        </a:p>
      </dgm:t>
    </dgm:pt>
    <dgm:pt modelId="{4AB11151-AE18-4BF4-B333-87DD354E9FCD}" type="pres">
      <dgm:prSet presAssocID="{AB075CAA-3652-43B7-BFA1-B61C049F218D}" presName="parentText" presStyleLbl="node1" presStyleIdx="3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94AF71F-DD50-4235-BF2A-32E176CDD6FE}" type="pres">
      <dgm:prSet presAssocID="{AB075CAA-3652-43B7-BFA1-B61C049F218D}" presName="negativeSpace" presStyleCnt="0"/>
      <dgm:spPr/>
    </dgm:pt>
    <dgm:pt modelId="{8CACACD6-F4CF-4E16-9E5B-409AE241657D}" type="pres">
      <dgm:prSet presAssocID="{AB075CAA-3652-43B7-BFA1-B61C049F218D}" presName="childText" presStyleLbl="conFgAcc1" presStyleIdx="3" presStyleCnt="14">
        <dgm:presLayoutVars>
          <dgm:bulletEnabled val="1"/>
        </dgm:presLayoutVars>
      </dgm:prSet>
      <dgm:spPr/>
    </dgm:pt>
    <dgm:pt modelId="{286F6192-62B5-4A92-8890-A893ED9FD8AD}" type="pres">
      <dgm:prSet presAssocID="{24BC0A62-07D1-4587-A975-45105003347A}" presName="spaceBetweenRectangles" presStyleCnt="0"/>
      <dgm:spPr/>
    </dgm:pt>
    <dgm:pt modelId="{D928838E-9AAD-4387-ADB8-0B5F745E1611}" type="pres">
      <dgm:prSet presAssocID="{B9F0E20A-9261-48BB-A4EE-CEDD1113C38C}" presName="parentLin" presStyleCnt="0"/>
      <dgm:spPr/>
    </dgm:pt>
    <dgm:pt modelId="{356FEA35-15D6-40E8-8E38-5E9B0FF6BFEB}" type="pres">
      <dgm:prSet presAssocID="{B9F0E20A-9261-48BB-A4EE-CEDD1113C38C}" presName="parentLeftMargin" presStyleLbl="node1" presStyleIdx="3" presStyleCnt="14"/>
      <dgm:spPr/>
      <dgm:t>
        <a:bodyPr/>
        <a:lstStyle/>
        <a:p>
          <a:endParaRPr lang="tr-TR"/>
        </a:p>
      </dgm:t>
    </dgm:pt>
    <dgm:pt modelId="{9E589107-484E-4586-A45B-4A07C3CCAFBA}" type="pres">
      <dgm:prSet presAssocID="{B9F0E20A-9261-48BB-A4EE-CEDD1113C38C}" presName="parentText" presStyleLbl="node1" presStyleIdx="4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917690B9-575B-4EBB-9B7C-5C2D44721626}" type="pres">
      <dgm:prSet presAssocID="{B9F0E20A-9261-48BB-A4EE-CEDD1113C38C}" presName="negativeSpace" presStyleCnt="0"/>
      <dgm:spPr/>
    </dgm:pt>
    <dgm:pt modelId="{BA91FCDE-2485-4F79-9090-CBC5CD92C100}" type="pres">
      <dgm:prSet presAssocID="{B9F0E20A-9261-48BB-A4EE-CEDD1113C38C}" presName="childText" presStyleLbl="conFgAcc1" presStyleIdx="4" presStyleCnt="14">
        <dgm:presLayoutVars>
          <dgm:bulletEnabled val="1"/>
        </dgm:presLayoutVars>
      </dgm:prSet>
      <dgm:spPr/>
    </dgm:pt>
    <dgm:pt modelId="{7144AD9D-443D-4D11-94DB-FA94B6D768E5}" type="pres">
      <dgm:prSet presAssocID="{449AA8DF-156A-40ED-8FE0-B98DD9AF9A63}" presName="spaceBetweenRectangles" presStyleCnt="0"/>
      <dgm:spPr/>
    </dgm:pt>
    <dgm:pt modelId="{9E1338DA-C0AB-4842-9476-6D88563C1A22}" type="pres">
      <dgm:prSet presAssocID="{CE0ED222-F358-429C-9569-4E5113A3AAE6}" presName="parentLin" presStyleCnt="0"/>
      <dgm:spPr/>
    </dgm:pt>
    <dgm:pt modelId="{E77D6D61-180D-4795-A171-5948944E86E3}" type="pres">
      <dgm:prSet presAssocID="{CE0ED222-F358-429C-9569-4E5113A3AAE6}" presName="parentLeftMargin" presStyleLbl="node1" presStyleIdx="4" presStyleCnt="14"/>
      <dgm:spPr/>
      <dgm:t>
        <a:bodyPr/>
        <a:lstStyle/>
        <a:p>
          <a:endParaRPr lang="tr-TR"/>
        </a:p>
      </dgm:t>
    </dgm:pt>
    <dgm:pt modelId="{F39A450F-B5CE-4501-8A8E-7828F7EA5E99}" type="pres">
      <dgm:prSet presAssocID="{CE0ED222-F358-429C-9569-4E5113A3AAE6}" presName="parentText" presStyleLbl="node1" presStyleIdx="5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6567943-F958-48F1-BBA5-7D6D84D7A947}" type="pres">
      <dgm:prSet presAssocID="{CE0ED222-F358-429C-9569-4E5113A3AAE6}" presName="negativeSpace" presStyleCnt="0"/>
      <dgm:spPr/>
    </dgm:pt>
    <dgm:pt modelId="{E707771C-850F-4C71-93DA-AFF674067450}" type="pres">
      <dgm:prSet presAssocID="{CE0ED222-F358-429C-9569-4E5113A3AAE6}" presName="childText" presStyleLbl="conFgAcc1" presStyleIdx="5" presStyleCnt="14">
        <dgm:presLayoutVars>
          <dgm:bulletEnabled val="1"/>
        </dgm:presLayoutVars>
      </dgm:prSet>
      <dgm:spPr/>
    </dgm:pt>
    <dgm:pt modelId="{8D29FCDC-142D-41C4-AF6E-02BBD881D951}" type="pres">
      <dgm:prSet presAssocID="{1F843E6A-C942-4803-B9C1-DD03238C31AB}" presName="spaceBetweenRectangles" presStyleCnt="0"/>
      <dgm:spPr/>
    </dgm:pt>
    <dgm:pt modelId="{D1EF685C-BFFB-46B3-9292-6EC3BBE3BA2E}" type="pres">
      <dgm:prSet presAssocID="{3BBB5E15-D673-4BDB-964A-1BFC3980AC76}" presName="parentLin" presStyleCnt="0"/>
      <dgm:spPr/>
    </dgm:pt>
    <dgm:pt modelId="{8DB966B4-3572-4563-AEEA-CA816F9042BD}" type="pres">
      <dgm:prSet presAssocID="{3BBB5E15-D673-4BDB-964A-1BFC3980AC76}" presName="parentLeftMargin" presStyleLbl="node1" presStyleIdx="5" presStyleCnt="14"/>
      <dgm:spPr/>
      <dgm:t>
        <a:bodyPr/>
        <a:lstStyle/>
        <a:p>
          <a:endParaRPr lang="tr-TR"/>
        </a:p>
      </dgm:t>
    </dgm:pt>
    <dgm:pt modelId="{A72DF6B5-759C-4777-9AF0-323DB0F2A9F6}" type="pres">
      <dgm:prSet presAssocID="{3BBB5E15-D673-4BDB-964A-1BFC3980AC76}" presName="parentText" presStyleLbl="node1" presStyleIdx="6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B0B8877-A3CE-4D1B-86A9-1211780B278C}" type="pres">
      <dgm:prSet presAssocID="{3BBB5E15-D673-4BDB-964A-1BFC3980AC76}" presName="negativeSpace" presStyleCnt="0"/>
      <dgm:spPr/>
    </dgm:pt>
    <dgm:pt modelId="{AB5FCC17-1E1A-4E33-8465-4ACD6B99243C}" type="pres">
      <dgm:prSet presAssocID="{3BBB5E15-D673-4BDB-964A-1BFC3980AC76}" presName="childText" presStyleLbl="conFgAcc1" presStyleIdx="6" presStyleCnt="14">
        <dgm:presLayoutVars>
          <dgm:bulletEnabled val="1"/>
        </dgm:presLayoutVars>
      </dgm:prSet>
      <dgm:spPr/>
    </dgm:pt>
    <dgm:pt modelId="{B25AC830-3DA1-43FA-842B-139E707FCF6C}" type="pres">
      <dgm:prSet presAssocID="{19B7821D-FE30-4934-A291-C396E71BA571}" presName="spaceBetweenRectangles" presStyleCnt="0"/>
      <dgm:spPr/>
    </dgm:pt>
    <dgm:pt modelId="{AD616647-110B-4DE7-B028-FF675F44E655}" type="pres">
      <dgm:prSet presAssocID="{7FA345E2-247A-4CFD-8F75-D32C50586E71}" presName="parentLin" presStyleCnt="0"/>
      <dgm:spPr/>
    </dgm:pt>
    <dgm:pt modelId="{1EA45405-DC93-41E7-B253-525E1114CDAF}" type="pres">
      <dgm:prSet presAssocID="{7FA345E2-247A-4CFD-8F75-D32C50586E71}" presName="parentLeftMargin" presStyleLbl="node1" presStyleIdx="6" presStyleCnt="14"/>
      <dgm:spPr/>
      <dgm:t>
        <a:bodyPr/>
        <a:lstStyle/>
        <a:p>
          <a:endParaRPr lang="tr-TR"/>
        </a:p>
      </dgm:t>
    </dgm:pt>
    <dgm:pt modelId="{A4BFB86E-D01B-4BBB-AA20-29AE1B7BDC58}" type="pres">
      <dgm:prSet presAssocID="{7FA345E2-247A-4CFD-8F75-D32C50586E71}" presName="parentText" presStyleLbl="node1" presStyleIdx="7" presStyleCnt="14" custLinFactNeighborX="4" custLinFactNeighborY="3161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594A4D7-1382-4816-9709-FF867828A6CD}" type="pres">
      <dgm:prSet presAssocID="{7FA345E2-247A-4CFD-8F75-D32C50586E71}" presName="negativeSpace" presStyleCnt="0"/>
      <dgm:spPr/>
    </dgm:pt>
    <dgm:pt modelId="{305136AA-A4A9-4361-B5B4-E424EF8CB14A}" type="pres">
      <dgm:prSet presAssocID="{7FA345E2-247A-4CFD-8F75-D32C50586E71}" presName="childText" presStyleLbl="conFgAcc1" presStyleIdx="7" presStyleCnt="14">
        <dgm:presLayoutVars>
          <dgm:bulletEnabled val="1"/>
        </dgm:presLayoutVars>
      </dgm:prSet>
      <dgm:spPr/>
    </dgm:pt>
    <dgm:pt modelId="{8B868D48-0287-4D9F-96B2-4E9B24829FFE}" type="pres">
      <dgm:prSet presAssocID="{3A9385AE-D81D-4404-AFC8-A3F6F4063732}" presName="spaceBetweenRectangles" presStyleCnt="0"/>
      <dgm:spPr/>
    </dgm:pt>
    <dgm:pt modelId="{F127CEBE-BEC0-4977-B5C2-7B0685C156CE}" type="pres">
      <dgm:prSet presAssocID="{B71C1773-EEF7-4383-9DBD-0F09D4F61E0E}" presName="parentLin" presStyleCnt="0"/>
      <dgm:spPr/>
    </dgm:pt>
    <dgm:pt modelId="{B27EEC67-1F87-45BC-9B05-07D4C396B723}" type="pres">
      <dgm:prSet presAssocID="{B71C1773-EEF7-4383-9DBD-0F09D4F61E0E}" presName="parentLeftMargin" presStyleLbl="node1" presStyleIdx="7" presStyleCnt="14"/>
      <dgm:spPr/>
      <dgm:t>
        <a:bodyPr/>
        <a:lstStyle/>
        <a:p>
          <a:endParaRPr lang="tr-TR"/>
        </a:p>
      </dgm:t>
    </dgm:pt>
    <dgm:pt modelId="{16C4F04E-33C2-40F4-AB27-DEE8663A7CB5}" type="pres">
      <dgm:prSet presAssocID="{B71C1773-EEF7-4383-9DBD-0F09D4F61E0E}" presName="parentText" presStyleLbl="node1" presStyleIdx="8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58C0E9D-64E5-4A2F-85F8-260778638AC2}" type="pres">
      <dgm:prSet presAssocID="{B71C1773-EEF7-4383-9DBD-0F09D4F61E0E}" presName="negativeSpace" presStyleCnt="0"/>
      <dgm:spPr/>
    </dgm:pt>
    <dgm:pt modelId="{774D46EA-AA55-4205-8118-2B6978C17D66}" type="pres">
      <dgm:prSet presAssocID="{B71C1773-EEF7-4383-9DBD-0F09D4F61E0E}" presName="childText" presStyleLbl="conFgAcc1" presStyleIdx="8" presStyleCnt="14">
        <dgm:presLayoutVars>
          <dgm:bulletEnabled val="1"/>
        </dgm:presLayoutVars>
      </dgm:prSet>
      <dgm:spPr/>
    </dgm:pt>
    <dgm:pt modelId="{F8DD7567-4B86-4882-A3DC-7F4451266106}" type="pres">
      <dgm:prSet presAssocID="{FDEFEC53-7D62-4438-8468-9A30C75B0AD0}" presName="spaceBetweenRectangles" presStyleCnt="0"/>
      <dgm:spPr/>
    </dgm:pt>
    <dgm:pt modelId="{54C277A3-B2B8-4118-86A8-42A921170CD2}" type="pres">
      <dgm:prSet presAssocID="{73471F18-FF1F-48AE-90D4-01E3D0994697}" presName="parentLin" presStyleCnt="0"/>
      <dgm:spPr/>
    </dgm:pt>
    <dgm:pt modelId="{8D166C71-A59F-4F97-AB58-474ACEE4123D}" type="pres">
      <dgm:prSet presAssocID="{73471F18-FF1F-48AE-90D4-01E3D0994697}" presName="parentLeftMargin" presStyleLbl="node1" presStyleIdx="8" presStyleCnt="14"/>
      <dgm:spPr/>
      <dgm:t>
        <a:bodyPr/>
        <a:lstStyle/>
        <a:p>
          <a:endParaRPr lang="tr-TR"/>
        </a:p>
      </dgm:t>
    </dgm:pt>
    <dgm:pt modelId="{A1D77210-1B0C-4ED9-AE04-A8D50F1AEC53}" type="pres">
      <dgm:prSet presAssocID="{73471F18-FF1F-48AE-90D4-01E3D0994697}" presName="parentText" presStyleLbl="node1" presStyleIdx="9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E89CF8B-6282-44A0-B8FF-B4CD327D2245}" type="pres">
      <dgm:prSet presAssocID="{73471F18-FF1F-48AE-90D4-01E3D0994697}" presName="negativeSpace" presStyleCnt="0"/>
      <dgm:spPr/>
    </dgm:pt>
    <dgm:pt modelId="{0C2DDCD5-8A42-4149-9FFE-E22889DB95EA}" type="pres">
      <dgm:prSet presAssocID="{73471F18-FF1F-48AE-90D4-01E3D0994697}" presName="childText" presStyleLbl="conFgAcc1" presStyleIdx="9" presStyleCnt="14">
        <dgm:presLayoutVars>
          <dgm:bulletEnabled val="1"/>
        </dgm:presLayoutVars>
      </dgm:prSet>
      <dgm:spPr/>
    </dgm:pt>
    <dgm:pt modelId="{44181D54-AFA1-4B6A-995F-0D2C0FF6130D}" type="pres">
      <dgm:prSet presAssocID="{E90799BE-C431-4226-93C4-DC3B90ED5E68}" presName="spaceBetweenRectangles" presStyleCnt="0"/>
      <dgm:spPr/>
    </dgm:pt>
    <dgm:pt modelId="{CAEBC8CC-96B5-4837-8F9B-BF1D04FC5018}" type="pres">
      <dgm:prSet presAssocID="{804941AF-830E-4943-8B66-9A38CE6C1D3C}" presName="parentLin" presStyleCnt="0"/>
      <dgm:spPr/>
    </dgm:pt>
    <dgm:pt modelId="{7855F04A-B1F9-420B-85FF-AC659522EEC2}" type="pres">
      <dgm:prSet presAssocID="{804941AF-830E-4943-8B66-9A38CE6C1D3C}" presName="parentLeftMargin" presStyleLbl="node1" presStyleIdx="9" presStyleCnt="14"/>
      <dgm:spPr/>
      <dgm:t>
        <a:bodyPr/>
        <a:lstStyle/>
        <a:p>
          <a:endParaRPr lang="tr-TR"/>
        </a:p>
      </dgm:t>
    </dgm:pt>
    <dgm:pt modelId="{7B5DC621-09D6-4CFB-9D58-DCD22579C95E}" type="pres">
      <dgm:prSet presAssocID="{804941AF-830E-4943-8B66-9A38CE6C1D3C}" presName="parentText" presStyleLbl="node1" presStyleIdx="10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57D9B99-7543-4BCF-9448-B790238C4FBB}" type="pres">
      <dgm:prSet presAssocID="{804941AF-830E-4943-8B66-9A38CE6C1D3C}" presName="negativeSpace" presStyleCnt="0"/>
      <dgm:spPr/>
    </dgm:pt>
    <dgm:pt modelId="{C81DA0C7-DC22-4A42-AFF2-C5155B24B7D8}" type="pres">
      <dgm:prSet presAssocID="{804941AF-830E-4943-8B66-9A38CE6C1D3C}" presName="childText" presStyleLbl="conFgAcc1" presStyleIdx="10" presStyleCnt="14">
        <dgm:presLayoutVars>
          <dgm:bulletEnabled val="1"/>
        </dgm:presLayoutVars>
      </dgm:prSet>
      <dgm:spPr/>
    </dgm:pt>
    <dgm:pt modelId="{BB4AAD2F-C494-4EE5-8F01-270997B0A90D}" type="pres">
      <dgm:prSet presAssocID="{608BE511-E20B-413E-BDA4-20BAB40A4649}" presName="spaceBetweenRectangles" presStyleCnt="0"/>
      <dgm:spPr/>
    </dgm:pt>
    <dgm:pt modelId="{4EA11F10-1D85-4D26-A040-3DCB7FA08647}" type="pres">
      <dgm:prSet presAssocID="{196F66FB-C47D-4D70-B19C-7F70B754DA99}" presName="parentLin" presStyleCnt="0"/>
      <dgm:spPr/>
    </dgm:pt>
    <dgm:pt modelId="{E7054DF0-EE84-42AD-8881-EEFF10BBC229}" type="pres">
      <dgm:prSet presAssocID="{196F66FB-C47D-4D70-B19C-7F70B754DA99}" presName="parentLeftMargin" presStyleLbl="node1" presStyleIdx="10" presStyleCnt="14"/>
      <dgm:spPr/>
      <dgm:t>
        <a:bodyPr/>
        <a:lstStyle/>
        <a:p>
          <a:endParaRPr lang="tr-TR"/>
        </a:p>
      </dgm:t>
    </dgm:pt>
    <dgm:pt modelId="{F42623BF-8D78-4566-98EE-CB47EF7BD0CE}" type="pres">
      <dgm:prSet presAssocID="{196F66FB-C47D-4D70-B19C-7F70B754DA99}" presName="parentText" presStyleLbl="node1" presStyleIdx="11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F66C595-B0E5-46A4-A3F8-AAF4E278384F}" type="pres">
      <dgm:prSet presAssocID="{196F66FB-C47D-4D70-B19C-7F70B754DA99}" presName="negativeSpace" presStyleCnt="0"/>
      <dgm:spPr/>
    </dgm:pt>
    <dgm:pt modelId="{7CF267F0-D223-40DE-B2F0-E10C3ECEC581}" type="pres">
      <dgm:prSet presAssocID="{196F66FB-C47D-4D70-B19C-7F70B754DA99}" presName="childText" presStyleLbl="conFgAcc1" presStyleIdx="11" presStyleCnt="14">
        <dgm:presLayoutVars>
          <dgm:bulletEnabled val="1"/>
        </dgm:presLayoutVars>
      </dgm:prSet>
      <dgm:spPr/>
    </dgm:pt>
    <dgm:pt modelId="{D09095F4-CAED-4687-9AD0-9E83CBB3A211}" type="pres">
      <dgm:prSet presAssocID="{487E4241-920D-4D98-8819-9E040272D1BA}" presName="spaceBetweenRectangles" presStyleCnt="0"/>
      <dgm:spPr/>
    </dgm:pt>
    <dgm:pt modelId="{54382058-22F7-4B1E-A700-62CD073F1E5B}" type="pres">
      <dgm:prSet presAssocID="{46D190BE-CEF6-4634-A96F-4C12E5E280E2}" presName="parentLin" presStyleCnt="0"/>
      <dgm:spPr/>
    </dgm:pt>
    <dgm:pt modelId="{FD2B3A00-BD07-4CB6-8E5A-146F6E8B204C}" type="pres">
      <dgm:prSet presAssocID="{46D190BE-CEF6-4634-A96F-4C12E5E280E2}" presName="parentLeftMargin" presStyleLbl="node1" presStyleIdx="11" presStyleCnt="14"/>
      <dgm:spPr/>
      <dgm:t>
        <a:bodyPr/>
        <a:lstStyle/>
        <a:p>
          <a:endParaRPr lang="tr-TR"/>
        </a:p>
      </dgm:t>
    </dgm:pt>
    <dgm:pt modelId="{DA608F09-C5A6-402D-ADC2-64F12C746C92}" type="pres">
      <dgm:prSet presAssocID="{46D190BE-CEF6-4634-A96F-4C12E5E280E2}" presName="parentText" presStyleLbl="node1" presStyleIdx="12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E974D28-825C-4479-BDFB-1BD3C474BBE3}" type="pres">
      <dgm:prSet presAssocID="{46D190BE-CEF6-4634-A96F-4C12E5E280E2}" presName="negativeSpace" presStyleCnt="0"/>
      <dgm:spPr/>
    </dgm:pt>
    <dgm:pt modelId="{10EDFE86-844C-4778-A437-08BAA0FBF301}" type="pres">
      <dgm:prSet presAssocID="{46D190BE-CEF6-4634-A96F-4C12E5E280E2}" presName="childText" presStyleLbl="conFgAcc1" presStyleIdx="12" presStyleCnt="14">
        <dgm:presLayoutVars>
          <dgm:bulletEnabled val="1"/>
        </dgm:presLayoutVars>
      </dgm:prSet>
      <dgm:spPr/>
    </dgm:pt>
    <dgm:pt modelId="{140275B0-9FFF-4B5B-9121-DA3DB771B37E}" type="pres">
      <dgm:prSet presAssocID="{CA924416-3D34-4E93-8FB8-2A592CF01124}" presName="spaceBetweenRectangles" presStyleCnt="0"/>
      <dgm:spPr/>
    </dgm:pt>
    <dgm:pt modelId="{D9827FE7-83D1-4F8A-823D-936C49FF716D}" type="pres">
      <dgm:prSet presAssocID="{087DAC75-8F03-4EF8-9877-9EE139C59DB4}" presName="parentLin" presStyleCnt="0"/>
      <dgm:spPr/>
    </dgm:pt>
    <dgm:pt modelId="{5B2AAFE2-1897-419E-8042-AD2993B2D4C1}" type="pres">
      <dgm:prSet presAssocID="{087DAC75-8F03-4EF8-9877-9EE139C59DB4}" presName="parentLeftMargin" presStyleLbl="node1" presStyleIdx="12" presStyleCnt="14"/>
      <dgm:spPr/>
      <dgm:t>
        <a:bodyPr/>
        <a:lstStyle/>
        <a:p>
          <a:endParaRPr lang="tr-TR"/>
        </a:p>
      </dgm:t>
    </dgm:pt>
    <dgm:pt modelId="{D9112A3B-42D3-4FC9-B96F-32C5979B98D3}" type="pres">
      <dgm:prSet presAssocID="{087DAC75-8F03-4EF8-9877-9EE139C59DB4}" presName="parentText" presStyleLbl="node1" presStyleIdx="13" presStyleCnt="1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ABCC4E4E-35FE-4058-8DC0-A1DAC9D61502}" type="pres">
      <dgm:prSet presAssocID="{087DAC75-8F03-4EF8-9877-9EE139C59DB4}" presName="negativeSpace" presStyleCnt="0"/>
      <dgm:spPr/>
    </dgm:pt>
    <dgm:pt modelId="{FDD7900D-F0DB-4841-A402-4F859A4B69B2}" type="pres">
      <dgm:prSet presAssocID="{087DAC75-8F03-4EF8-9877-9EE139C59DB4}" presName="childText" presStyleLbl="conFgAcc1" presStyleIdx="13" presStyleCnt="14">
        <dgm:presLayoutVars>
          <dgm:bulletEnabled val="1"/>
        </dgm:presLayoutVars>
      </dgm:prSet>
      <dgm:spPr/>
    </dgm:pt>
  </dgm:ptLst>
  <dgm:cxnLst>
    <dgm:cxn modelId="{BDAADB5D-7FEC-47C5-9358-9288C53EE0C3}" type="presOf" srcId="{3BBB5E15-D673-4BDB-964A-1BFC3980AC76}" destId="{8DB966B4-3572-4563-AEEA-CA816F9042BD}" srcOrd="0" destOrd="0" presId="urn:microsoft.com/office/officeart/2005/8/layout/list1"/>
    <dgm:cxn modelId="{660AA493-1DF7-41A9-8E52-8D5DFAA6BB38}" type="presOf" srcId="{B71C1773-EEF7-4383-9DBD-0F09D4F61E0E}" destId="{16C4F04E-33C2-40F4-AB27-DEE8663A7CB5}" srcOrd="1" destOrd="0" presId="urn:microsoft.com/office/officeart/2005/8/layout/list1"/>
    <dgm:cxn modelId="{11029312-E8A0-44C7-AFB5-8CE0DAC33F7B}" type="presOf" srcId="{D41B0048-7A95-4419-B83A-F9C0CAF4F347}" destId="{4204FBEF-3AF8-47F5-9B04-83DF98D5B2E2}" srcOrd="0" destOrd="0" presId="urn:microsoft.com/office/officeart/2005/8/layout/list1"/>
    <dgm:cxn modelId="{A7E5EB30-CD6F-47AB-A37D-5966CFF53AEF}" type="presOf" srcId="{9CDC99D6-1FCE-4A5F-BE03-7B908C3DF0F2}" destId="{11641113-4E11-4627-B23A-3DAEB8C2E9A1}" srcOrd="1" destOrd="0" presId="urn:microsoft.com/office/officeart/2005/8/layout/list1"/>
    <dgm:cxn modelId="{0EFBB118-2895-498A-A9E0-FE5A13CA0591}" srcId="{55E9EF4D-8754-4726-9E4A-063CD82BDCA6}" destId="{B71C1773-EEF7-4383-9DBD-0F09D4F61E0E}" srcOrd="8" destOrd="0" parTransId="{FF30450A-1139-47C7-9B0E-02F1100F6425}" sibTransId="{FDEFEC53-7D62-4438-8468-9A30C75B0AD0}"/>
    <dgm:cxn modelId="{764651FD-CA5D-4D99-9379-D758F1D189AE}" type="presOf" srcId="{9CDC99D6-1FCE-4A5F-BE03-7B908C3DF0F2}" destId="{07F04DC2-539C-4FBC-B25C-0BBB2E6A180C}" srcOrd="0" destOrd="0" presId="urn:microsoft.com/office/officeart/2005/8/layout/list1"/>
    <dgm:cxn modelId="{470145C8-9ABA-4606-91F9-98562AA032F9}" type="presOf" srcId="{AB075CAA-3652-43B7-BFA1-B61C049F218D}" destId="{4AB11151-AE18-4BF4-B333-87DD354E9FCD}" srcOrd="1" destOrd="0" presId="urn:microsoft.com/office/officeart/2005/8/layout/list1"/>
    <dgm:cxn modelId="{AB656275-F9D2-45C7-B3A3-E04072B2EB6D}" type="presOf" srcId="{B71C1773-EEF7-4383-9DBD-0F09D4F61E0E}" destId="{B27EEC67-1F87-45BC-9B05-07D4C396B723}" srcOrd="0" destOrd="0" presId="urn:microsoft.com/office/officeart/2005/8/layout/list1"/>
    <dgm:cxn modelId="{E385B996-49FF-4FD2-ADCC-674F97B8055F}" srcId="{55E9EF4D-8754-4726-9E4A-063CD82BDCA6}" destId="{804941AF-830E-4943-8B66-9A38CE6C1D3C}" srcOrd="10" destOrd="0" parTransId="{A6BBCF31-ABCD-41F5-901D-F051DB4FCC67}" sibTransId="{608BE511-E20B-413E-BDA4-20BAB40A4649}"/>
    <dgm:cxn modelId="{916F2FC5-98D7-4C49-BBEE-7379B0AEC717}" type="presOf" srcId="{55E9EF4D-8754-4726-9E4A-063CD82BDCA6}" destId="{6C193461-1AFC-438D-B0F0-D5A56661961D}" srcOrd="0" destOrd="0" presId="urn:microsoft.com/office/officeart/2005/8/layout/list1"/>
    <dgm:cxn modelId="{DD27E6CC-FFE9-463D-BA36-0B687171905E}" srcId="{55E9EF4D-8754-4726-9E4A-063CD82BDCA6}" destId="{9CDC99D6-1FCE-4A5F-BE03-7B908C3DF0F2}" srcOrd="0" destOrd="0" parTransId="{2060B364-7BCD-4250-A694-23FFF07A67EA}" sibTransId="{38E2E213-1961-4969-91FC-A461ABEDDEF5}"/>
    <dgm:cxn modelId="{5B8CB458-D4A9-4A69-9A69-0567AA0A97CB}" type="presOf" srcId="{804941AF-830E-4943-8B66-9A38CE6C1D3C}" destId="{7B5DC621-09D6-4CFB-9D58-DCD22579C95E}" srcOrd="1" destOrd="0" presId="urn:microsoft.com/office/officeart/2005/8/layout/list1"/>
    <dgm:cxn modelId="{0177DA5F-58D2-4B25-B983-61F5E31C4F3E}" srcId="{55E9EF4D-8754-4726-9E4A-063CD82BDCA6}" destId="{196F66FB-C47D-4D70-B19C-7F70B754DA99}" srcOrd="11" destOrd="0" parTransId="{424A3A2C-2E7B-4D56-A292-0B912FAFD48D}" sibTransId="{487E4241-920D-4D98-8819-9E040272D1BA}"/>
    <dgm:cxn modelId="{F81CDACE-D330-4CD2-A25E-457F30B99C35}" type="presOf" srcId="{7FA345E2-247A-4CFD-8F75-D32C50586E71}" destId="{A4BFB86E-D01B-4BBB-AA20-29AE1B7BDC58}" srcOrd="1" destOrd="0" presId="urn:microsoft.com/office/officeart/2005/8/layout/list1"/>
    <dgm:cxn modelId="{9D06BF95-3E25-4C3F-B7DB-7F42773855CC}" type="presOf" srcId="{3BBB5E15-D673-4BDB-964A-1BFC3980AC76}" destId="{A72DF6B5-759C-4777-9AF0-323DB0F2A9F6}" srcOrd="1" destOrd="0" presId="urn:microsoft.com/office/officeart/2005/8/layout/list1"/>
    <dgm:cxn modelId="{1FE03D6E-28EE-4527-A25A-9CAC3EF02FB6}" srcId="{55E9EF4D-8754-4726-9E4A-063CD82BDCA6}" destId="{46D190BE-CEF6-4634-A96F-4C12E5E280E2}" srcOrd="12" destOrd="0" parTransId="{E051608B-8A33-48DB-BD02-F87F4E60C082}" sibTransId="{CA924416-3D34-4E93-8FB8-2A592CF01124}"/>
    <dgm:cxn modelId="{372B31A5-898E-4CFE-8A6A-F7C4171072C7}" type="presOf" srcId="{46D190BE-CEF6-4634-A96F-4C12E5E280E2}" destId="{DA608F09-C5A6-402D-ADC2-64F12C746C92}" srcOrd="1" destOrd="0" presId="urn:microsoft.com/office/officeart/2005/8/layout/list1"/>
    <dgm:cxn modelId="{7BD1470E-3BBD-4407-BEB9-FAA876A34480}" type="presOf" srcId="{804941AF-830E-4943-8B66-9A38CE6C1D3C}" destId="{7855F04A-B1F9-420B-85FF-AC659522EEC2}" srcOrd="0" destOrd="0" presId="urn:microsoft.com/office/officeart/2005/8/layout/list1"/>
    <dgm:cxn modelId="{B748E68A-B58B-4237-BA8C-55F920482642}" srcId="{55E9EF4D-8754-4726-9E4A-063CD82BDCA6}" destId="{73471F18-FF1F-48AE-90D4-01E3D0994697}" srcOrd="9" destOrd="0" parTransId="{24330B95-ADC9-4F1D-B500-AF87D397EA01}" sibTransId="{E90799BE-C431-4226-93C4-DC3B90ED5E68}"/>
    <dgm:cxn modelId="{4F980046-7F0C-46E3-A2B3-320568BD3B68}" type="presOf" srcId="{73471F18-FF1F-48AE-90D4-01E3D0994697}" destId="{8D166C71-A59F-4F97-AB58-474ACEE4123D}" srcOrd="0" destOrd="0" presId="urn:microsoft.com/office/officeart/2005/8/layout/list1"/>
    <dgm:cxn modelId="{1A9A3CD8-6E6E-48CC-B7B3-6018C51CF9A7}" type="presOf" srcId="{196F66FB-C47D-4D70-B19C-7F70B754DA99}" destId="{E7054DF0-EE84-42AD-8881-EEFF10BBC229}" srcOrd="0" destOrd="0" presId="urn:microsoft.com/office/officeart/2005/8/layout/list1"/>
    <dgm:cxn modelId="{1767953F-4FFC-439F-AFC1-E1632D0CAC8B}" type="presOf" srcId="{46D190BE-CEF6-4634-A96F-4C12E5E280E2}" destId="{FD2B3A00-BD07-4CB6-8E5A-146F6E8B204C}" srcOrd="0" destOrd="0" presId="urn:microsoft.com/office/officeart/2005/8/layout/list1"/>
    <dgm:cxn modelId="{7698CC3E-E15C-4480-9B4F-CF20E50EC004}" srcId="{55E9EF4D-8754-4726-9E4A-063CD82BDCA6}" destId="{2187803C-8B9F-403B-A3E8-F4C394845679}" srcOrd="1" destOrd="0" parTransId="{D2E75AAE-411E-4FC1-BFAE-89B7C3D7BF0B}" sibTransId="{AB293C14-D083-484E-BB2B-6D2D679072FE}"/>
    <dgm:cxn modelId="{1BBD56E9-8677-4300-A7ED-1F72B5C53ADC}" type="presOf" srcId="{B9F0E20A-9261-48BB-A4EE-CEDD1113C38C}" destId="{9E589107-484E-4586-A45B-4A07C3CCAFBA}" srcOrd="1" destOrd="0" presId="urn:microsoft.com/office/officeart/2005/8/layout/list1"/>
    <dgm:cxn modelId="{360C8B4D-6F8E-4CFB-92C4-FDB9A55D6D62}" srcId="{55E9EF4D-8754-4726-9E4A-063CD82BDCA6}" destId="{AB075CAA-3652-43B7-BFA1-B61C049F218D}" srcOrd="3" destOrd="0" parTransId="{DAE7C60E-44FA-4D0A-92BE-69AA0D210EA0}" sibTransId="{24BC0A62-07D1-4587-A975-45105003347A}"/>
    <dgm:cxn modelId="{1FEF4DF9-AA6E-4D13-A372-E37E7A56E75E}" type="presOf" srcId="{AB075CAA-3652-43B7-BFA1-B61C049F218D}" destId="{73B4626C-105A-4530-B613-59CF27239876}" srcOrd="0" destOrd="0" presId="urn:microsoft.com/office/officeart/2005/8/layout/list1"/>
    <dgm:cxn modelId="{D166B856-EAD0-4715-9823-27C0D6EC89D5}" type="presOf" srcId="{CE0ED222-F358-429C-9569-4E5113A3AAE6}" destId="{F39A450F-B5CE-4501-8A8E-7828F7EA5E99}" srcOrd="1" destOrd="0" presId="urn:microsoft.com/office/officeart/2005/8/layout/list1"/>
    <dgm:cxn modelId="{69A1F46B-E34C-4D93-A67C-AAB4E16DDAE8}" type="presOf" srcId="{B9F0E20A-9261-48BB-A4EE-CEDD1113C38C}" destId="{356FEA35-15D6-40E8-8E38-5E9B0FF6BFEB}" srcOrd="0" destOrd="0" presId="urn:microsoft.com/office/officeart/2005/8/layout/list1"/>
    <dgm:cxn modelId="{42EDA168-3AFC-45DC-A68F-1EF91E67E399}" type="presOf" srcId="{2187803C-8B9F-403B-A3E8-F4C394845679}" destId="{12498BF7-2745-4044-AFA1-810993B45F54}" srcOrd="0" destOrd="0" presId="urn:microsoft.com/office/officeart/2005/8/layout/list1"/>
    <dgm:cxn modelId="{FF606D84-3832-4FEB-A40A-1E36080A1924}" srcId="{55E9EF4D-8754-4726-9E4A-063CD82BDCA6}" destId="{7FA345E2-247A-4CFD-8F75-D32C50586E71}" srcOrd="7" destOrd="0" parTransId="{D5667764-D0A7-4117-9604-6BCF7B4B0DFF}" sibTransId="{3A9385AE-D81D-4404-AFC8-A3F6F4063732}"/>
    <dgm:cxn modelId="{B253392D-7623-49E5-B2C7-EC1A3DD549D8}" type="presOf" srcId="{196F66FB-C47D-4D70-B19C-7F70B754DA99}" destId="{F42623BF-8D78-4566-98EE-CB47EF7BD0CE}" srcOrd="1" destOrd="0" presId="urn:microsoft.com/office/officeart/2005/8/layout/list1"/>
    <dgm:cxn modelId="{E3087E1D-3810-4D23-BD9A-A248262F4029}" type="presOf" srcId="{2187803C-8B9F-403B-A3E8-F4C394845679}" destId="{1271260C-D851-445D-83CD-B6E49B822466}" srcOrd="1" destOrd="0" presId="urn:microsoft.com/office/officeart/2005/8/layout/list1"/>
    <dgm:cxn modelId="{D50B38C7-0201-45D3-87DC-93B2C01416D1}" srcId="{55E9EF4D-8754-4726-9E4A-063CD82BDCA6}" destId="{087DAC75-8F03-4EF8-9877-9EE139C59DB4}" srcOrd="13" destOrd="0" parTransId="{BC30E926-0C93-40A7-B0B7-D5CD777A1446}" sibTransId="{7F94EFC2-307C-4CBB-AD95-5322D94085EF}"/>
    <dgm:cxn modelId="{D8CA2C93-AF69-40A9-93F3-B733DEC55102}" type="presOf" srcId="{CE0ED222-F358-429C-9569-4E5113A3AAE6}" destId="{E77D6D61-180D-4795-A171-5948944E86E3}" srcOrd="0" destOrd="0" presId="urn:microsoft.com/office/officeart/2005/8/layout/list1"/>
    <dgm:cxn modelId="{C5CB30F8-3FB8-44FD-ADB7-35A55F307D90}" srcId="{55E9EF4D-8754-4726-9E4A-063CD82BDCA6}" destId="{B9F0E20A-9261-48BB-A4EE-CEDD1113C38C}" srcOrd="4" destOrd="0" parTransId="{0A3847B8-D0BF-4495-92DC-DDB9B06D6DEE}" sibTransId="{449AA8DF-156A-40ED-8FE0-B98DD9AF9A63}"/>
    <dgm:cxn modelId="{DEE1EC94-180C-4FF3-84F9-D472B6DE63CB}" srcId="{55E9EF4D-8754-4726-9E4A-063CD82BDCA6}" destId="{3BBB5E15-D673-4BDB-964A-1BFC3980AC76}" srcOrd="6" destOrd="0" parTransId="{8D0D95E6-5071-48EA-AB52-EA8D49E20F2D}" sibTransId="{19B7821D-FE30-4934-A291-C396E71BA571}"/>
    <dgm:cxn modelId="{36BE9687-1804-4E00-8ADD-FE1078DD050A}" srcId="{55E9EF4D-8754-4726-9E4A-063CD82BDCA6}" destId="{CE0ED222-F358-429C-9569-4E5113A3AAE6}" srcOrd="5" destOrd="0" parTransId="{F6657FBE-8249-4CD7-A920-C48E460AEB95}" sibTransId="{1F843E6A-C942-4803-B9C1-DD03238C31AB}"/>
    <dgm:cxn modelId="{C2616845-5D77-422F-883A-D1218E124B5D}" type="presOf" srcId="{D41B0048-7A95-4419-B83A-F9C0CAF4F347}" destId="{6906688F-7C6A-4F6A-8497-DBF56DA34378}" srcOrd="1" destOrd="0" presId="urn:microsoft.com/office/officeart/2005/8/layout/list1"/>
    <dgm:cxn modelId="{B0233C8C-1E87-4502-A12A-3FFBD9DA8711}" type="presOf" srcId="{087DAC75-8F03-4EF8-9877-9EE139C59DB4}" destId="{5B2AAFE2-1897-419E-8042-AD2993B2D4C1}" srcOrd="0" destOrd="0" presId="urn:microsoft.com/office/officeart/2005/8/layout/list1"/>
    <dgm:cxn modelId="{DFC5171C-C201-4E9A-AACF-905BF39F64E0}" type="presOf" srcId="{73471F18-FF1F-48AE-90D4-01E3D0994697}" destId="{A1D77210-1B0C-4ED9-AE04-A8D50F1AEC53}" srcOrd="1" destOrd="0" presId="urn:microsoft.com/office/officeart/2005/8/layout/list1"/>
    <dgm:cxn modelId="{9CFDEA8C-A106-4EBC-BF30-AE0524280510}" type="presOf" srcId="{087DAC75-8F03-4EF8-9877-9EE139C59DB4}" destId="{D9112A3B-42D3-4FC9-B96F-32C5979B98D3}" srcOrd="1" destOrd="0" presId="urn:microsoft.com/office/officeart/2005/8/layout/list1"/>
    <dgm:cxn modelId="{F2F28EDD-0336-4340-9426-7CD08CDAA3EF}" srcId="{55E9EF4D-8754-4726-9E4A-063CD82BDCA6}" destId="{D41B0048-7A95-4419-B83A-F9C0CAF4F347}" srcOrd="2" destOrd="0" parTransId="{B65AD46C-386C-48EF-8EFF-8E4347290E3D}" sibTransId="{CDEE4F72-DE8E-4FD3-AAFA-B7E281BB3EC6}"/>
    <dgm:cxn modelId="{DAA98801-65D4-4341-A54C-0198BA3EBB90}" type="presOf" srcId="{7FA345E2-247A-4CFD-8F75-D32C50586E71}" destId="{1EA45405-DC93-41E7-B253-525E1114CDAF}" srcOrd="0" destOrd="0" presId="urn:microsoft.com/office/officeart/2005/8/layout/list1"/>
    <dgm:cxn modelId="{3E47B03D-D56A-4852-9BA4-3AF170E4BD69}" type="presParOf" srcId="{6C193461-1AFC-438D-B0F0-D5A56661961D}" destId="{5E59BD2E-F25F-47E1-A7FD-07936A947D79}" srcOrd="0" destOrd="0" presId="urn:microsoft.com/office/officeart/2005/8/layout/list1"/>
    <dgm:cxn modelId="{5E884A0E-5654-4288-9776-59D2CA36A213}" type="presParOf" srcId="{5E59BD2E-F25F-47E1-A7FD-07936A947D79}" destId="{07F04DC2-539C-4FBC-B25C-0BBB2E6A180C}" srcOrd="0" destOrd="0" presId="urn:microsoft.com/office/officeart/2005/8/layout/list1"/>
    <dgm:cxn modelId="{E1DC21E8-C3E5-421C-A89E-36F3E92F8523}" type="presParOf" srcId="{5E59BD2E-F25F-47E1-A7FD-07936A947D79}" destId="{11641113-4E11-4627-B23A-3DAEB8C2E9A1}" srcOrd="1" destOrd="0" presId="urn:microsoft.com/office/officeart/2005/8/layout/list1"/>
    <dgm:cxn modelId="{CBA51065-2642-47C3-994D-D91D5E860BBB}" type="presParOf" srcId="{6C193461-1AFC-438D-B0F0-D5A56661961D}" destId="{F07B1C26-0CBE-428C-A1D3-6ADA88A5A467}" srcOrd="1" destOrd="0" presId="urn:microsoft.com/office/officeart/2005/8/layout/list1"/>
    <dgm:cxn modelId="{B71F756B-1198-4DE1-9BE1-A6E0E54BD9EC}" type="presParOf" srcId="{6C193461-1AFC-438D-B0F0-D5A56661961D}" destId="{2C2DCCCB-7C15-433A-A8E0-23ACA4CE6598}" srcOrd="2" destOrd="0" presId="urn:microsoft.com/office/officeart/2005/8/layout/list1"/>
    <dgm:cxn modelId="{EB15919B-A379-4D77-937B-C85B543F6F32}" type="presParOf" srcId="{6C193461-1AFC-438D-B0F0-D5A56661961D}" destId="{3ED3C638-5204-48BA-9FE8-E3C405BDBA46}" srcOrd="3" destOrd="0" presId="urn:microsoft.com/office/officeart/2005/8/layout/list1"/>
    <dgm:cxn modelId="{C58923F1-439B-49F5-BD23-A8E40C443D47}" type="presParOf" srcId="{6C193461-1AFC-438D-B0F0-D5A56661961D}" destId="{FB1DEA62-E7AD-4038-BB01-8E0EFA872B76}" srcOrd="4" destOrd="0" presId="urn:microsoft.com/office/officeart/2005/8/layout/list1"/>
    <dgm:cxn modelId="{6A52FB91-4273-40E3-B518-FE97170F1F38}" type="presParOf" srcId="{FB1DEA62-E7AD-4038-BB01-8E0EFA872B76}" destId="{12498BF7-2745-4044-AFA1-810993B45F54}" srcOrd="0" destOrd="0" presId="urn:microsoft.com/office/officeart/2005/8/layout/list1"/>
    <dgm:cxn modelId="{E93917D7-1C88-4F73-96FC-90992DE2C1D6}" type="presParOf" srcId="{FB1DEA62-E7AD-4038-BB01-8E0EFA872B76}" destId="{1271260C-D851-445D-83CD-B6E49B822466}" srcOrd="1" destOrd="0" presId="urn:microsoft.com/office/officeart/2005/8/layout/list1"/>
    <dgm:cxn modelId="{A91AC585-E537-4389-8EAC-CD2DA6337D52}" type="presParOf" srcId="{6C193461-1AFC-438D-B0F0-D5A56661961D}" destId="{35407067-BB7D-4D27-96B6-C25D7118AB83}" srcOrd="5" destOrd="0" presId="urn:microsoft.com/office/officeart/2005/8/layout/list1"/>
    <dgm:cxn modelId="{CB5A23C5-8C8B-4B4A-BA2A-035FAB2D2F4E}" type="presParOf" srcId="{6C193461-1AFC-438D-B0F0-D5A56661961D}" destId="{382EF8C4-56E4-4BE3-A507-0F4CA63643D6}" srcOrd="6" destOrd="0" presId="urn:microsoft.com/office/officeart/2005/8/layout/list1"/>
    <dgm:cxn modelId="{B33A758E-B086-4398-80E7-EA7842B0C608}" type="presParOf" srcId="{6C193461-1AFC-438D-B0F0-D5A56661961D}" destId="{80667015-9E36-48C5-9D7B-29936460B72D}" srcOrd="7" destOrd="0" presId="urn:microsoft.com/office/officeart/2005/8/layout/list1"/>
    <dgm:cxn modelId="{7E80AA3F-1F59-4E9C-A179-47463765B74F}" type="presParOf" srcId="{6C193461-1AFC-438D-B0F0-D5A56661961D}" destId="{A6923984-791D-4C19-85F3-0E00C3DF6A1D}" srcOrd="8" destOrd="0" presId="urn:microsoft.com/office/officeart/2005/8/layout/list1"/>
    <dgm:cxn modelId="{DE9AA89C-1278-4BCB-A825-96CA0D5F8546}" type="presParOf" srcId="{A6923984-791D-4C19-85F3-0E00C3DF6A1D}" destId="{4204FBEF-3AF8-47F5-9B04-83DF98D5B2E2}" srcOrd="0" destOrd="0" presId="urn:microsoft.com/office/officeart/2005/8/layout/list1"/>
    <dgm:cxn modelId="{4A2AAEF4-EDF7-406E-9583-E758571A230C}" type="presParOf" srcId="{A6923984-791D-4C19-85F3-0E00C3DF6A1D}" destId="{6906688F-7C6A-4F6A-8497-DBF56DA34378}" srcOrd="1" destOrd="0" presId="urn:microsoft.com/office/officeart/2005/8/layout/list1"/>
    <dgm:cxn modelId="{31E53FA5-F51F-4D92-B3CE-DEE79A208E3F}" type="presParOf" srcId="{6C193461-1AFC-438D-B0F0-D5A56661961D}" destId="{33E7BD6B-5BC8-40A2-97EB-217DA008B1D0}" srcOrd="9" destOrd="0" presId="urn:microsoft.com/office/officeart/2005/8/layout/list1"/>
    <dgm:cxn modelId="{59219568-A291-41FD-843E-F0CF15C4F9F6}" type="presParOf" srcId="{6C193461-1AFC-438D-B0F0-D5A56661961D}" destId="{FE537DCD-005C-4AEA-8B8A-93AFB93A8145}" srcOrd="10" destOrd="0" presId="urn:microsoft.com/office/officeart/2005/8/layout/list1"/>
    <dgm:cxn modelId="{833CC06D-1061-479D-94E5-AE1ACEAF7883}" type="presParOf" srcId="{6C193461-1AFC-438D-B0F0-D5A56661961D}" destId="{78C14C48-F7E0-4DCD-82B8-074F50DE1661}" srcOrd="11" destOrd="0" presId="urn:microsoft.com/office/officeart/2005/8/layout/list1"/>
    <dgm:cxn modelId="{4192AEE5-4259-4E92-A96F-F91B7971ABD4}" type="presParOf" srcId="{6C193461-1AFC-438D-B0F0-D5A56661961D}" destId="{9FE08767-63A3-4FFF-9181-3ADC73F9703C}" srcOrd="12" destOrd="0" presId="urn:microsoft.com/office/officeart/2005/8/layout/list1"/>
    <dgm:cxn modelId="{6250DA8A-A546-49F5-A954-B120E2C845B8}" type="presParOf" srcId="{9FE08767-63A3-4FFF-9181-3ADC73F9703C}" destId="{73B4626C-105A-4530-B613-59CF27239876}" srcOrd="0" destOrd="0" presId="urn:microsoft.com/office/officeart/2005/8/layout/list1"/>
    <dgm:cxn modelId="{D86C10A5-8823-4A2F-8900-C5A63AA597A5}" type="presParOf" srcId="{9FE08767-63A3-4FFF-9181-3ADC73F9703C}" destId="{4AB11151-AE18-4BF4-B333-87DD354E9FCD}" srcOrd="1" destOrd="0" presId="urn:microsoft.com/office/officeart/2005/8/layout/list1"/>
    <dgm:cxn modelId="{8F5C6E14-4DDB-4087-A032-3695F4590F7C}" type="presParOf" srcId="{6C193461-1AFC-438D-B0F0-D5A56661961D}" destId="{F94AF71F-DD50-4235-BF2A-32E176CDD6FE}" srcOrd="13" destOrd="0" presId="urn:microsoft.com/office/officeart/2005/8/layout/list1"/>
    <dgm:cxn modelId="{1E330005-BD54-4B6E-A50B-838F8AC8ED03}" type="presParOf" srcId="{6C193461-1AFC-438D-B0F0-D5A56661961D}" destId="{8CACACD6-F4CF-4E16-9E5B-409AE241657D}" srcOrd="14" destOrd="0" presId="urn:microsoft.com/office/officeart/2005/8/layout/list1"/>
    <dgm:cxn modelId="{861FA782-273F-4C91-BC38-B4263F01D4AF}" type="presParOf" srcId="{6C193461-1AFC-438D-B0F0-D5A56661961D}" destId="{286F6192-62B5-4A92-8890-A893ED9FD8AD}" srcOrd="15" destOrd="0" presId="urn:microsoft.com/office/officeart/2005/8/layout/list1"/>
    <dgm:cxn modelId="{4CE32AE0-689F-4905-A352-946E123C65B4}" type="presParOf" srcId="{6C193461-1AFC-438D-B0F0-D5A56661961D}" destId="{D928838E-9AAD-4387-ADB8-0B5F745E1611}" srcOrd="16" destOrd="0" presId="urn:microsoft.com/office/officeart/2005/8/layout/list1"/>
    <dgm:cxn modelId="{38A44A35-90AB-47AF-BA42-DAF3CCE586A2}" type="presParOf" srcId="{D928838E-9AAD-4387-ADB8-0B5F745E1611}" destId="{356FEA35-15D6-40E8-8E38-5E9B0FF6BFEB}" srcOrd="0" destOrd="0" presId="urn:microsoft.com/office/officeart/2005/8/layout/list1"/>
    <dgm:cxn modelId="{48AF26F2-E20E-4BAA-8FA6-7EF260F040CA}" type="presParOf" srcId="{D928838E-9AAD-4387-ADB8-0B5F745E1611}" destId="{9E589107-484E-4586-A45B-4A07C3CCAFBA}" srcOrd="1" destOrd="0" presId="urn:microsoft.com/office/officeart/2005/8/layout/list1"/>
    <dgm:cxn modelId="{6F549A3D-2FE9-4507-A690-2B72606FC7E3}" type="presParOf" srcId="{6C193461-1AFC-438D-B0F0-D5A56661961D}" destId="{917690B9-575B-4EBB-9B7C-5C2D44721626}" srcOrd="17" destOrd="0" presId="urn:microsoft.com/office/officeart/2005/8/layout/list1"/>
    <dgm:cxn modelId="{B59C6411-4689-407E-AF2D-94C66DD5E250}" type="presParOf" srcId="{6C193461-1AFC-438D-B0F0-D5A56661961D}" destId="{BA91FCDE-2485-4F79-9090-CBC5CD92C100}" srcOrd="18" destOrd="0" presId="urn:microsoft.com/office/officeart/2005/8/layout/list1"/>
    <dgm:cxn modelId="{6B591F22-DCBE-4A97-8264-9245518FA26C}" type="presParOf" srcId="{6C193461-1AFC-438D-B0F0-D5A56661961D}" destId="{7144AD9D-443D-4D11-94DB-FA94B6D768E5}" srcOrd="19" destOrd="0" presId="urn:microsoft.com/office/officeart/2005/8/layout/list1"/>
    <dgm:cxn modelId="{F8B45504-8A71-438B-877E-C52BF66B9B10}" type="presParOf" srcId="{6C193461-1AFC-438D-B0F0-D5A56661961D}" destId="{9E1338DA-C0AB-4842-9476-6D88563C1A22}" srcOrd="20" destOrd="0" presId="urn:microsoft.com/office/officeart/2005/8/layout/list1"/>
    <dgm:cxn modelId="{EA322E2A-F727-4756-B886-816558F84C05}" type="presParOf" srcId="{9E1338DA-C0AB-4842-9476-6D88563C1A22}" destId="{E77D6D61-180D-4795-A171-5948944E86E3}" srcOrd="0" destOrd="0" presId="urn:microsoft.com/office/officeart/2005/8/layout/list1"/>
    <dgm:cxn modelId="{04B9C626-8AE2-4024-9433-8533F5F53924}" type="presParOf" srcId="{9E1338DA-C0AB-4842-9476-6D88563C1A22}" destId="{F39A450F-B5CE-4501-8A8E-7828F7EA5E99}" srcOrd="1" destOrd="0" presId="urn:microsoft.com/office/officeart/2005/8/layout/list1"/>
    <dgm:cxn modelId="{A48D98E6-FEFC-4543-B73A-5230C4FD52C8}" type="presParOf" srcId="{6C193461-1AFC-438D-B0F0-D5A56661961D}" destId="{26567943-F958-48F1-BBA5-7D6D84D7A947}" srcOrd="21" destOrd="0" presId="urn:microsoft.com/office/officeart/2005/8/layout/list1"/>
    <dgm:cxn modelId="{C6C096A6-C5A1-4B02-8AF4-465E0F68450E}" type="presParOf" srcId="{6C193461-1AFC-438D-B0F0-D5A56661961D}" destId="{E707771C-850F-4C71-93DA-AFF674067450}" srcOrd="22" destOrd="0" presId="urn:microsoft.com/office/officeart/2005/8/layout/list1"/>
    <dgm:cxn modelId="{49FD95DB-E0ED-4FD1-BAFD-D02A60F09F8A}" type="presParOf" srcId="{6C193461-1AFC-438D-B0F0-D5A56661961D}" destId="{8D29FCDC-142D-41C4-AF6E-02BBD881D951}" srcOrd="23" destOrd="0" presId="urn:microsoft.com/office/officeart/2005/8/layout/list1"/>
    <dgm:cxn modelId="{D82911DF-6BAF-44E1-8074-CE09AB71DE35}" type="presParOf" srcId="{6C193461-1AFC-438D-B0F0-D5A56661961D}" destId="{D1EF685C-BFFB-46B3-9292-6EC3BBE3BA2E}" srcOrd="24" destOrd="0" presId="urn:microsoft.com/office/officeart/2005/8/layout/list1"/>
    <dgm:cxn modelId="{F80C977C-8E50-41D7-AB16-6FF33E34B781}" type="presParOf" srcId="{D1EF685C-BFFB-46B3-9292-6EC3BBE3BA2E}" destId="{8DB966B4-3572-4563-AEEA-CA816F9042BD}" srcOrd="0" destOrd="0" presId="urn:microsoft.com/office/officeart/2005/8/layout/list1"/>
    <dgm:cxn modelId="{232E9022-D96A-4701-AE53-131B3B9C44FB}" type="presParOf" srcId="{D1EF685C-BFFB-46B3-9292-6EC3BBE3BA2E}" destId="{A72DF6B5-759C-4777-9AF0-323DB0F2A9F6}" srcOrd="1" destOrd="0" presId="urn:microsoft.com/office/officeart/2005/8/layout/list1"/>
    <dgm:cxn modelId="{318C6412-CE7B-41BD-8DD8-C636D163592F}" type="presParOf" srcId="{6C193461-1AFC-438D-B0F0-D5A56661961D}" destId="{8B0B8877-A3CE-4D1B-86A9-1211780B278C}" srcOrd="25" destOrd="0" presId="urn:microsoft.com/office/officeart/2005/8/layout/list1"/>
    <dgm:cxn modelId="{F953B656-5BE1-480F-95DD-6F9CA82A1D4E}" type="presParOf" srcId="{6C193461-1AFC-438D-B0F0-D5A56661961D}" destId="{AB5FCC17-1E1A-4E33-8465-4ACD6B99243C}" srcOrd="26" destOrd="0" presId="urn:microsoft.com/office/officeart/2005/8/layout/list1"/>
    <dgm:cxn modelId="{3AA94FB9-73AD-412E-A25F-DB20426347A3}" type="presParOf" srcId="{6C193461-1AFC-438D-B0F0-D5A56661961D}" destId="{B25AC830-3DA1-43FA-842B-139E707FCF6C}" srcOrd="27" destOrd="0" presId="urn:microsoft.com/office/officeart/2005/8/layout/list1"/>
    <dgm:cxn modelId="{110990A1-22DA-4AE3-8ECC-56FB391B9E2D}" type="presParOf" srcId="{6C193461-1AFC-438D-B0F0-D5A56661961D}" destId="{AD616647-110B-4DE7-B028-FF675F44E655}" srcOrd="28" destOrd="0" presId="urn:microsoft.com/office/officeart/2005/8/layout/list1"/>
    <dgm:cxn modelId="{1B75FC73-84FA-4B1A-B132-5C6D3E15140C}" type="presParOf" srcId="{AD616647-110B-4DE7-B028-FF675F44E655}" destId="{1EA45405-DC93-41E7-B253-525E1114CDAF}" srcOrd="0" destOrd="0" presId="urn:microsoft.com/office/officeart/2005/8/layout/list1"/>
    <dgm:cxn modelId="{16A66FD8-A758-49D9-80D2-36E53B795AD1}" type="presParOf" srcId="{AD616647-110B-4DE7-B028-FF675F44E655}" destId="{A4BFB86E-D01B-4BBB-AA20-29AE1B7BDC58}" srcOrd="1" destOrd="0" presId="urn:microsoft.com/office/officeart/2005/8/layout/list1"/>
    <dgm:cxn modelId="{EDC2E16B-FFE6-4F21-9411-4ED161C65044}" type="presParOf" srcId="{6C193461-1AFC-438D-B0F0-D5A56661961D}" destId="{6594A4D7-1382-4816-9709-FF867828A6CD}" srcOrd="29" destOrd="0" presId="urn:microsoft.com/office/officeart/2005/8/layout/list1"/>
    <dgm:cxn modelId="{3FCB6973-F449-41F5-A2EC-82EF63EFAF44}" type="presParOf" srcId="{6C193461-1AFC-438D-B0F0-D5A56661961D}" destId="{305136AA-A4A9-4361-B5B4-E424EF8CB14A}" srcOrd="30" destOrd="0" presId="urn:microsoft.com/office/officeart/2005/8/layout/list1"/>
    <dgm:cxn modelId="{127E415D-165E-4D2A-AFB3-2F0582C00F04}" type="presParOf" srcId="{6C193461-1AFC-438D-B0F0-D5A56661961D}" destId="{8B868D48-0287-4D9F-96B2-4E9B24829FFE}" srcOrd="31" destOrd="0" presId="urn:microsoft.com/office/officeart/2005/8/layout/list1"/>
    <dgm:cxn modelId="{43BCB30D-8C67-444F-9B57-F3B95401DA94}" type="presParOf" srcId="{6C193461-1AFC-438D-B0F0-D5A56661961D}" destId="{F127CEBE-BEC0-4977-B5C2-7B0685C156CE}" srcOrd="32" destOrd="0" presId="urn:microsoft.com/office/officeart/2005/8/layout/list1"/>
    <dgm:cxn modelId="{8324A0F4-E5C2-4380-A1C0-7291C3E029F1}" type="presParOf" srcId="{F127CEBE-BEC0-4977-B5C2-7B0685C156CE}" destId="{B27EEC67-1F87-45BC-9B05-07D4C396B723}" srcOrd="0" destOrd="0" presId="urn:microsoft.com/office/officeart/2005/8/layout/list1"/>
    <dgm:cxn modelId="{0459E042-D853-4F21-8D22-1C387AA4B8B5}" type="presParOf" srcId="{F127CEBE-BEC0-4977-B5C2-7B0685C156CE}" destId="{16C4F04E-33C2-40F4-AB27-DEE8663A7CB5}" srcOrd="1" destOrd="0" presId="urn:microsoft.com/office/officeart/2005/8/layout/list1"/>
    <dgm:cxn modelId="{BEA51D48-4567-47B2-8013-99CC568FED0A}" type="presParOf" srcId="{6C193461-1AFC-438D-B0F0-D5A56661961D}" destId="{E58C0E9D-64E5-4A2F-85F8-260778638AC2}" srcOrd="33" destOrd="0" presId="urn:microsoft.com/office/officeart/2005/8/layout/list1"/>
    <dgm:cxn modelId="{3E7C7211-4E76-4E17-A59A-DF59C15C8626}" type="presParOf" srcId="{6C193461-1AFC-438D-B0F0-D5A56661961D}" destId="{774D46EA-AA55-4205-8118-2B6978C17D66}" srcOrd="34" destOrd="0" presId="urn:microsoft.com/office/officeart/2005/8/layout/list1"/>
    <dgm:cxn modelId="{3F3DBC7B-C3EF-438E-BD0B-8DC62B23C6DF}" type="presParOf" srcId="{6C193461-1AFC-438D-B0F0-D5A56661961D}" destId="{F8DD7567-4B86-4882-A3DC-7F4451266106}" srcOrd="35" destOrd="0" presId="urn:microsoft.com/office/officeart/2005/8/layout/list1"/>
    <dgm:cxn modelId="{8F450E43-3611-48D2-98FB-9F34B92F7AB8}" type="presParOf" srcId="{6C193461-1AFC-438D-B0F0-D5A56661961D}" destId="{54C277A3-B2B8-4118-86A8-42A921170CD2}" srcOrd="36" destOrd="0" presId="urn:microsoft.com/office/officeart/2005/8/layout/list1"/>
    <dgm:cxn modelId="{13E5DE39-6785-46F5-A350-E8195EBBC1BD}" type="presParOf" srcId="{54C277A3-B2B8-4118-86A8-42A921170CD2}" destId="{8D166C71-A59F-4F97-AB58-474ACEE4123D}" srcOrd="0" destOrd="0" presId="urn:microsoft.com/office/officeart/2005/8/layout/list1"/>
    <dgm:cxn modelId="{7974C448-EAA1-4471-9080-2B0CE11024B7}" type="presParOf" srcId="{54C277A3-B2B8-4118-86A8-42A921170CD2}" destId="{A1D77210-1B0C-4ED9-AE04-A8D50F1AEC53}" srcOrd="1" destOrd="0" presId="urn:microsoft.com/office/officeart/2005/8/layout/list1"/>
    <dgm:cxn modelId="{C599680E-3A15-4BD1-A582-958B123C4CC0}" type="presParOf" srcId="{6C193461-1AFC-438D-B0F0-D5A56661961D}" destId="{5E89CF8B-6282-44A0-B8FF-B4CD327D2245}" srcOrd="37" destOrd="0" presId="urn:microsoft.com/office/officeart/2005/8/layout/list1"/>
    <dgm:cxn modelId="{2AE5665F-CEA0-4E95-B9DB-3973B2D1D814}" type="presParOf" srcId="{6C193461-1AFC-438D-B0F0-D5A56661961D}" destId="{0C2DDCD5-8A42-4149-9FFE-E22889DB95EA}" srcOrd="38" destOrd="0" presId="urn:microsoft.com/office/officeart/2005/8/layout/list1"/>
    <dgm:cxn modelId="{E344026B-3E0B-4023-BD4C-2752671F19BF}" type="presParOf" srcId="{6C193461-1AFC-438D-B0F0-D5A56661961D}" destId="{44181D54-AFA1-4B6A-995F-0D2C0FF6130D}" srcOrd="39" destOrd="0" presId="urn:microsoft.com/office/officeart/2005/8/layout/list1"/>
    <dgm:cxn modelId="{394A1F93-DE58-4D2E-AFEE-A228EE88B38A}" type="presParOf" srcId="{6C193461-1AFC-438D-B0F0-D5A56661961D}" destId="{CAEBC8CC-96B5-4837-8F9B-BF1D04FC5018}" srcOrd="40" destOrd="0" presId="urn:microsoft.com/office/officeart/2005/8/layout/list1"/>
    <dgm:cxn modelId="{8BA9B25C-1399-4EBB-96D3-5734899E4495}" type="presParOf" srcId="{CAEBC8CC-96B5-4837-8F9B-BF1D04FC5018}" destId="{7855F04A-B1F9-420B-85FF-AC659522EEC2}" srcOrd="0" destOrd="0" presId="urn:microsoft.com/office/officeart/2005/8/layout/list1"/>
    <dgm:cxn modelId="{F1DFD7AB-A741-40C7-89A4-F10B07E71890}" type="presParOf" srcId="{CAEBC8CC-96B5-4837-8F9B-BF1D04FC5018}" destId="{7B5DC621-09D6-4CFB-9D58-DCD22579C95E}" srcOrd="1" destOrd="0" presId="urn:microsoft.com/office/officeart/2005/8/layout/list1"/>
    <dgm:cxn modelId="{2FC372F7-A033-4B50-A07D-600CF297515B}" type="presParOf" srcId="{6C193461-1AFC-438D-B0F0-D5A56661961D}" destId="{657D9B99-7543-4BCF-9448-B790238C4FBB}" srcOrd="41" destOrd="0" presId="urn:microsoft.com/office/officeart/2005/8/layout/list1"/>
    <dgm:cxn modelId="{4D054C9C-28CE-4D23-B97C-D60E259B40CD}" type="presParOf" srcId="{6C193461-1AFC-438D-B0F0-D5A56661961D}" destId="{C81DA0C7-DC22-4A42-AFF2-C5155B24B7D8}" srcOrd="42" destOrd="0" presId="urn:microsoft.com/office/officeart/2005/8/layout/list1"/>
    <dgm:cxn modelId="{9E96C4E7-5158-44B9-8D4D-631BD36D0D3B}" type="presParOf" srcId="{6C193461-1AFC-438D-B0F0-D5A56661961D}" destId="{BB4AAD2F-C494-4EE5-8F01-270997B0A90D}" srcOrd="43" destOrd="0" presId="urn:microsoft.com/office/officeart/2005/8/layout/list1"/>
    <dgm:cxn modelId="{514CDBC9-AED4-4D6D-88FC-EC2E2740436D}" type="presParOf" srcId="{6C193461-1AFC-438D-B0F0-D5A56661961D}" destId="{4EA11F10-1D85-4D26-A040-3DCB7FA08647}" srcOrd="44" destOrd="0" presId="urn:microsoft.com/office/officeart/2005/8/layout/list1"/>
    <dgm:cxn modelId="{3E1BDC4A-35C4-4991-8EF2-8F05C9478C02}" type="presParOf" srcId="{4EA11F10-1D85-4D26-A040-3DCB7FA08647}" destId="{E7054DF0-EE84-42AD-8881-EEFF10BBC229}" srcOrd="0" destOrd="0" presId="urn:microsoft.com/office/officeart/2005/8/layout/list1"/>
    <dgm:cxn modelId="{48CE97B6-874F-4736-B72A-CA3BFA4D9264}" type="presParOf" srcId="{4EA11F10-1D85-4D26-A040-3DCB7FA08647}" destId="{F42623BF-8D78-4566-98EE-CB47EF7BD0CE}" srcOrd="1" destOrd="0" presId="urn:microsoft.com/office/officeart/2005/8/layout/list1"/>
    <dgm:cxn modelId="{74DDE1EB-A135-41C2-82B4-949622280B51}" type="presParOf" srcId="{6C193461-1AFC-438D-B0F0-D5A56661961D}" destId="{DF66C595-B0E5-46A4-A3F8-AAF4E278384F}" srcOrd="45" destOrd="0" presId="urn:microsoft.com/office/officeart/2005/8/layout/list1"/>
    <dgm:cxn modelId="{D116F75D-7E31-4AA0-9631-9628207C04CF}" type="presParOf" srcId="{6C193461-1AFC-438D-B0F0-D5A56661961D}" destId="{7CF267F0-D223-40DE-B2F0-E10C3ECEC581}" srcOrd="46" destOrd="0" presId="urn:microsoft.com/office/officeart/2005/8/layout/list1"/>
    <dgm:cxn modelId="{6D914CDF-39F1-4BE3-B38E-C08B321AEEBD}" type="presParOf" srcId="{6C193461-1AFC-438D-B0F0-D5A56661961D}" destId="{D09095F4-CAED-4687-9AD0-9E83CBB3A211}" srcOrd="47" destOrd="0" presId="urn:microsoft.com/office/officeart/2005/8/layout/list1"/>
    <dgm:cxn modelId="{0CDFCFF8-8F9E-44F3-B909-9191A9E5BB7C}" type="presParOf" srcId="{6C193461-1AFC-438D-B0F0-D5A56661961D}" destId="{54382058-22F7-4B1E-A700-62CD073F1E5B}" srcOrd="48" destOrd="0" presId="urn:microsoft.com/office/officeart/2005/8/layout/list1"/>
    <dgm:cxn modelId="{FE596619-77A1-4D6D-B7F1-CCE213C4217C}" type="presParOf" srcId="{54382058-22F7-4B1E-A700-62CD073F1E5B}" destId="{FD2B3A00-BD07-4CB6-8E5A-146F6E8B204C}" srcOrd="0" destOrd="0" presId="urn:microsoft.com/office/officeart/2005/8/layout/list1"/>
    <dgm:cxn modelId="{333A7DF1-1E48-4E11-9A42-28BCFFE121D4}" type="presParOf" srcId="{54382058-22F7-4B1E-A700-62CD073F1E5B}" destId="{DA608F09-C5A6-402D-ADC2-64F12C746C92}" srcOrd="1" destOrd="0" presId="urn:microsoft.com/office/officeart/2005/8/layout/list1"/>
    <dgm:cxn modelId="{33B15364-2F1F-40D7-AD6B-C91CB5D60A2A}" type="presParOf" srcId="{6C193461-1AFC-438D-B0F0-D5A56661961D}" destId="{1E974D28-825C-4479-BDFB-1BD3C474BBE3}" srcOrd="49" destOrd="0" presId="urn:microsoft.com/office/officeart/2005/8/layout/list1"/>
    <dgm:cxn modelId="{F78A9B21-F4CB-4E95-83AF-45A56465C57F}" type="presParOf" srcId="{6C193461-1AFC-438D-B0F0-D5A56661961D}" destId="{10EDFE86-844C-4778-A437-08BAA0FBF301}" srcOrd="50" destOrd="0" presId="urn:microsoft.com/office/officeart/2005/8/layout/list1"/>
    <dgm:cxn modelId="{AFC0E520-BB81-4504-9D43-78D3E19ED157}" type="presParOf" srcId="{6C193461-1AFC-438D-B0F0-D5A56661961D}" destId="{140275B0-9FFF-4B5B-9121-DA3DB771B37E}" srcOrd="51" destOrd="0" presId="urn:microsoft.com/office/officeart/2005/8/layout/list1"/>
    <dgm:cxn modelId="{3151105E-59BB-4792-B381-2B1B872E3E7A}" type="presParOf" srcId="{6C193461-1AFC-438D-B0F0-D5A56661961D}" destId="{D9827FE7-83D1-4F8A-823D-936C49FF716D}" srcOrd="52" destOrd="0" presId="urn:microsoft.com/office/officeart/2005/8/layout/list1"/>
    <dgm:cxn modelId="{E4A1237D-34ED-4681-933F-887CCFB79BF5}" type="presParOf" srcId="{D9827FE7-83D1-4F8A-823D-936C49FF716D}" destId="{5B2AAFE2-1897-419E-8042-AD2993B2D4C1}" srcOrd="0" destOrd="0" presId="urn:microsoft.com/office/officeart/2005/8/layout/list1"/>
    <dgm:cxn modelId="{01A73A47-795F-42EE-B283-BFA40FF1FE54}" type="presParOf" srcId="{D9827FE7-83D1-4F8A-823D-936C49FF716D}" destId="{D9112A3B-42D3-4FC9-B96F-32C5979B98D3}" srcOrd="1" destOrd="0" presId="urn:microsoft.com/office/officeart/2005/8/layout/list1"/>
    <dgm:cxn modelId="{71F146A0-3F05-4B65-A438-18196C2BA08B}" type="presParOf" srcId="{6C193461-1AFC-438D-B0F0-D5A56661961D}" destId="{ABCC4E4E-35FE-4058-8DC0-A1DAC9D61502}" srcOrd="53" destOrd="0" presId="urn:microsoft.com/office/officeart/2005/8/layout/list1"/>
    <dgm:cxn modelId="{952F7A4A-1E1D-4B4B-BD63-FE3BD8E74D20}" type="presParOf" srcId="{6C193461-1AFC-438D-B0F0-D5A56661961D}" destId="{FDD7900D-F0DB-4841-A402-4F859A4B69B2}" srcOrd="5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E9EF4D-8754-4726-9E4A-063CD82BDCA6}" type="doc">
      <dgm:prSet loTypeId="urn:microsoft.com/office/officeart/2005/8/layout/list1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tr-TR"/>
        </a:p>
      </dgm:t>
    </dgm:pt>
    <dgm:pt modelId="{9CDC99D6-1FCE-4A5F-BE03-7B908C3DF0F2}">
      <dgm:prSet phldrT="[Text]" custT="1"/>
      <dgm:spPr/>
      <dgm:t>
        <a:bodyPr/>
        <a:lstStyle/>
        <a:p>
          <a:pPr rtl="0"/>
          <a:endParaRPr lang="tr-TR" sz="1400" b="1" dirty="0" smtClean="0">
            <a:solidFill>
              <a:schemeClr val="tx1"/>
            </a:solidFill>
          </a:endParaRPr>
        </a:p>
        <a:p>
          <a:pPr rtl="0"/>
          <a:r>
            <a: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ФАКУЛЬТЕТ ИСКУССТВ, ДИЗАЙНА И АРХИТЕКТУРЫ</a:t>
          </a:r>
          <a:r>
            <a:rPr lang="en-US" sz="14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/>
          </a:r>
          <a:br>
            <a:rPr lang="en-US" sz="14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060B364-7BCD-4250-A694-23FFF07A67EA}" type="parTrans" cxnId="{DD27E6CC-FFE9-463D-BA36-0B687171905E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8E2E213-1961-4969-91FC-A461ABEDDEF5}" type="sibTrans" cxnId="{DD27E6CC-FFE9-463D-BA36-0B687171905E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187803C-8B9F-403B-A3E8-F4C394845679}">
      <dgm:prSet phldrT="[Text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ФАКУЛЬТЕТ БИЗНЕС-АДМИНИСТРИРОВАНИЯ</a:t>
          </a:r>
          <a:endParaRPr lang="tr-TR" sz="14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2E75AAE-411E-4FC1-BFAE-89B7C3D7BF0B}" type="parTrans" cxnId="{7698CC3E-E15C-4480-9B4F-CF20E50EC004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B293C14-D083-484E-BB2B-6D2D679072FE}" type="sibTrans" cxnId="{7698CC3E-E15C-4480-9B4F-CF20E50EC004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41B0048-7A95-4419-B83A-F9C0CAF4F347}">
      <dgm:prSet phldrT="[Text]" custT="1"/>
      <dgm:spPr/>
      <dgm:t>
        <a:bodyPr/>
        <a:lstStyle/>
        <a:p>
          <a:pPr rtl="0"/>
          <a:endParaRPr lang="tr-TR" sz="1400" b="1" dirty="0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rtl="0"/>
          <a:r>
            <a: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ФАКУЛЬТЕТ ЭКОНОМИКИ, АДМИНИСТРАТИВНЫХ И ОБЩЕСТВЕННЫХ НАУК</a:t>
          </a:r>
          <a:r>
            <a:rPr lang="en-US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/>
          </a:r>
          <a:br>
            <a:rPr lang="en-US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65AD46C-386C-48EF-8EFF-8E4347290E3D}" type="parTrans" cxnId="{F2F28EDD-0336-4340-9426-7CD08CDAA3EF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DEE4F72-DE8E-4FD3-AAFA-B7E281BB3EC6}" type="sibTrans" cxnId="{F2F28EDD-0336-4340-9426-7CD08CDAA3EF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B075CAA-3652-43B7-BFA1-B61C049F218D}">
      <dgm:prSet phldrT="[Text]" custT="1"/>
      <dgm:spPr/>
      <dgm:t>
        <a:bodyPr/>
        <a:lstStyle/>
        <a:p>
          <a:pPr rtl="0"/>
          <a:endParaRPr lang="tr-TR" sz="1400" b="1" dirty="0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rtl="0"/>
          <a:r>
            <a: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ПЕДАГОГИЧЕСКИЙ ФАКУЛЬТЕТ</a:t>
          </a:r>
          <a:r>
            <a:rPr lang="en-US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/>
          </a:r>
          <a:br>
            <a:rPr lang="en-US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AE7C60E-44FA-4D0A-92BE-69AA0D210EA0}" type="parTrans" cxnId="{360C8B4D-6F8E-4CFB-92C4-FDB9A55D6D62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4BC0A62-07D1-4587-A975-45105003347A}" type="sibTrans" cxnId="{360C8B4D-6F8E-4CFB-92C4-FDB9A55D6D62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9F0E20A-9261-48BB-A4EE-CEDD1113C38C}">
      <dgm:prSet phldrT="[Text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ИНЖЕНЕРНЫЙ ФАКУЛЬТЕТ</a:t>
          </a:r>
          <a:endParaRPr lang="tr-TR" sz="14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A3847B8-D0BF-4495-92DC-DDB9B06D6DEE}" type="parTrans" cxnId="{C5CB30F8-3FB8-44FD-ADB7-35A55F307D90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49AA8DF-156A-40ED-8FE0-B98DD9AF9A63}" type="sibTrans" cxnId="{C5CB30F8-3FB8-44FD-ADB7-35A55F307D90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E0ED222-F358-429C-9569-4E5113A3AAE6}">
      <dgm:prSet phldrT="[Text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ФАКУЛЬТЕТ ГУМАНИТРАНЫХ НАУК И ЛИТЕРАТУРЫ</a:t>
          </a:r>
          <a:endParaRPr lang="tr-TR" sz="14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6657FBE-8249-4CD7-A920-C48E460AEB95}" type="parTrans" cxnId="{36BE9687-1804-4E00-8ADD-FE1078DD050A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F843E6A-C942-4803-B9C1-DD03238C31AB}" type="sibTrans" cxnId="{36BE9687-1804-4E00-8ADD-FE1078DD050A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BBB5E15-D673-4BDB-964A-1BFC3980AC76}">
      <dgm:prSet phldrT="[Text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ФАКУЛЬТЕТ ПРАВА</a:t>
          </a:r>
          <a:endParaRPr lang="tr-TR" sz="14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0D95E6-5071-48EA-AB52-EA8D49E20F2D}" type="parTrans" cxnId="{DEE1EC94-180C-4FF3-84F9-D472B6DE63CB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9B7821D-FE30-4934-A291-C396E71BA571}" type="sibTrans" cxnId="{DEE1EC94-180C-4FF3-84F9-D472B6DE63CB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FA345E2-247A-4CFD-8F75-D32C50586E71}">
      <dgm:prSet phldrT="[Text]" custT="1"/>
      <dgm:spPr/>
      <dgm:t>
        <a:bodyPr/>
        <a:lstStyle/>
        <a:p>
          <a:endParaRPr lang="tr-TR" altLang="tr-TR" sz="1400" b="1" dirty="0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r>
            <a: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ФАКУЛЬТЕТ ЕСТЕССТВЕННЫХ НАУК</a:t>
          </a:r>
          <a:r>
            <a:rPr lang="en-US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/>
          </a:r>
          <a:br>
            <a:rPr lang="en-US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</a:br>
          <a:endParaRPr lang="tr-TR" sz="14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5667764-D0A7-4117-9604-6BCF7B4B0DFF}" type="parTrans" cxnId="{FF606D84-3832-4FEB-A40A-1E36080A1924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A9385AE-D81D-4404-AFC8-A3F6F4063732}" type="sibTrans" cxnId="{FF606D84-3832-4FEB-A40A-1E36080A1924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71C1773-EEF7-4383-9DBD-0F09D4F61E0E}">
      <dgm:prSet phldrT="[Text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ФАКУЛЬТЕТ МУЗЫКИ И ТЕАТРАЛЬНОГО ИСКУССТВА</a:t>
          </a:r>
          <a:endParaRPr lang="tr-TR" sz="14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F30450A-1139-47C7-9B0E-02F1100F6425}" type="parTrans" cxnId="{0EFBB118-2895-498A-A9E0-FE5A13CA0591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DEFEC53-7D62-4438-8468-9A30C75B0AD0}" type="sibTrans" cxnId="{0EFBB118-2895-498A-A9E0-FE5A13CA0591}">
      <dgm:prSet/>
      <dgm:spPr/>
      <dgm:t>
        <a:bodyPr/>
        <a:lstStyle/>
        <a:p>
          <a:endParaRPr lang="tr-TR" sz="14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C193461-1AFC-438D-B0F0-D5A56661961D}" type="pres">
      <dgm:prSet presAssocID="{55E9EF4D-8754-4726-9E4A-063CD82BDCA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5E59BD2E-F25F-47E1-A7FD-07936A947D79}" type="pres">
      <dgm:prSet presAssocID="{9CDC99D6-1FCE-4A5F-BE03-7B908C3DF0F2}" presName="parentLin" presStyleCnt="0"/>
      <dgm:spPr/>
    </dgm:pt>
    <dgm:pt modelId="{07F04DC2-539C-4FBC-B25C-0BBB2E6A180C}" type="pres">
      <dgm:prSet presAssocID="{9CDC99D6-1FCE-4A5F-BE03-7B908C3DF0F2}" presName="parentLeftMargin" presStyleLbl="node1" presStyleIdx="0" presStyleCnt="9"/>
      <dgm:spPr/>
      <dgm:t>
        <a:bodyPr/>
        <a:lstStyle/>
        <a:p>
          <a:endParaRPr lang="tr-TR"/>
        </a:p>
      </dgm:t>
    </dgm:pt>
    <dgm:pt modelId="{11641113-4E11-4627-B23A-3DAEB8C2E9A1}" type="pres">
      <dgm:prSet presAssocID="{9CDC99D6-1FCE-4A5F-BE03-7B908C3DF0F2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07B1C26-0CBE-428C-A1D3-6ADA88A5A467}" type="pres">
      <dgm:prSet presAssocID="{9CDC99D6-1FCE-4A5F-BE03-7B908C3DF0F2}" presName="negativeSpace" presStyleCnt="0"/>
      <dgm:spPr/>
    </dgm:pt>
    <dgm:pt modelId="{2C2DCCCB-7C15-433A-A8E0-23ACA4CE6598}" type="pres">
      <dgm:prSet presAssocID="{9CDC99D6-1FCE-4A5F-BE03-7B908C3DF0F2}" presName="childText" presStyleLbl="conFgAcc1" presStyleIdx="0" presStyleCnt="9">
        <dgm:presLayoutVars>
          <dgm:bulletEnabled val="1"/>
        </dgm:presLayoutVars>
      </dgm:prSet>
      <dgm:spPr/>
    </dgm:pt>
    <dgm:pt modelId="{3ED3C638-5204-48BA-9FE8-E3C405BDBA46}" type="pres">
      <dgm:prSet presAssocID="{38E2E213-1961-4969-91FC-A461ABEDDEF5}" presName="spaceBetweenRectangles" presStyleCnt="0"/>
      <dgm:spPr/>
    </dgm:pt>
    <dgm:pt modelId="{FB1DEA62-E7AD-4038-BB01-8E0EFA872B76}" type="pres">
      <dgm:prSet presAssocID="{2187803C-8B9F-403B-A3E8-F4C394845679}" presName="parentLin" presStyleCnt="0"/>
      <dgm:spPr/>
    </dgm:pt>
    <dgm:pt modelId="{12498BF7-2745-4044-AFA1-810993B45F54}" type="pres">
      <dgm:prSet presAssocID="{2187803C-8B9F-403B-A3E8-F4C394845679}" presName="parentLeftMargin" presStyleLbl="node1" presStyleIdx="0" presStyleCnt="9"/>
      <dgm:spPr/>
      <dgm:t>
        <a:bodyPr/>
        <a:lstStyle/>
        <a:p>
          <a:endParaRPr lang="tr-TR"/>
        </a:p>
      </dgm:t>
    </dgm:pt>
    <dgm:pt modelId="{1271260C-D851-445D-83CD-B6E49B822466}" type="pres">
      <dgm:prSet presAssocID="{2187803C-8B9F-403B-A3E8-F4C394845679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5407067-BB7D-4D27-96B6-C25D7118AB83}" type="pres">
      <dgm:prSet presAssocID="{2187803C-8B9F-403B-A3E8-F4C394845679}" presName="negativeSpace" presStyleCnt="0"/>
      <dgm:spPr/>
    </dgm:pt>
    <dgm:pt modelId="{382EF8C4-56E4-4BE3-A507-0F4CA63643D6}" type="pres">
      <dgm:prSet presAssocID="{2187803C-8B9F-403B-A3E8-F4C394845679}" presName="childText" presStyleLbl="conFgAcc1" presStyleIdx="1" presStyleCnt="9">
        <dgm:presLayoutVars>
          <dgm:bulletEnabled val="1"/>
        </dgm:presLayoutVars>
      </dgm:prSet>
      <dgm:spPr/>
    </dgm:pt>
    <dgm:pt modelId="{80667015-9E36-48C5-9D7B-29936460B72D}" type="pres">
      <dgm:prSet presAssocID="{AB293C14-D083-484E-BB2B-6D2D679072FE}" presName="spaceBetweenRectangles" presStyleCnt="0"/>
      <dgm:spPr/>
    </dgm:pt>
    <dgm:pt modelId="{A6923984-791D-4C19-85F3-0E00C3DF6A1D}" type="pres">
      <dgm:prSet presAssocID="{D41B0048-7A95-4419-B83A-F9C0CAF4F347}" presName="parentLin" presStyleCnt="0"/>
      <dgm:spPr/>
    </dgm:pt>
    <dgm:pt modelId="{4204FBEF-3AF8-47F5-9B04-83DF98D5B2E2}" type="pres">
      <dgm:prSet presAssocID="{D41B0048-7A95-4419-B83A-F9C0CAF4F347}" presName="parentLeftMargin" presStyleLbl="node1" presStyleIdx="1" presStyleCnt="9"/>
      <dgm:spPr/>
      <dgm:t>
        <a:bodyPr/>
        <a:lstStyle/>
        <a:p>
          <a:endParaRPr lang="tr-TR"/>
        </a:p>
      </dgm:t>
    </dgm:pt>
    <dgm:pt modelId="{6906688F-7C6A-4F6A-8497-DBF56DA34378}" type="pres">
      <dgm:prSet presAssocID="{D41B0048-7A95-4419-B83A-F9C0CAF4F347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3E7BD6B-5BC8-40A2-97EB-217DA008B1D0}" type="pres">
      <dgm:prSet presAssocID="{D41B0048-7A95-4419-B83A-F9C0CAF4F347}" presName="negativeSpace" presStyleCnt="0"/>
      <dgm:spPr/>
    </dgm:pt>
    <dgm:pt modelId="{FE537DCD-005C-4AEA-8B8A-93AFB93A8145}" type="pres">
      <dgm:prSet presAssocID="{D41B0048-7A95-4419-B83A-F9C0CAF4F347}" presName="childText" presStyleLbl="conFgAcc1" presStyleIdx="2" presStyleCnt="9">
        <dgm:presLayoutVars>
          <dgm:bulletEnabled val="1"/>
        </dgm:presLayoutVars>
      </dgm:prSet>
      <dgm:spPr/>
    </dgm:pt>
    <dgm:pt modelId="{78C14C48-F7E0-4DCD-82B8-074F50DE1661}" type="pres">
      <dgm:prSet presAssocID="{CDEE4F72-DE8E-4FD3-AAFA-B7E281BB3EC6}" presName="spaceBetweenRectangles" presStyleCnt="0"/>
      <dgm:spPr/>
    </dgm:pt>
    <dgm:pt modelId="{9FE08767-63A3-4FFF-9181-3ADC73F9703C}" type="pres">
      <dgm:prSet presAssocID="{AB075CAA-3652-43B7-BFA1-B61C049F218D}" presName="parentLin" presStyleCnt="0"/>
      <dgm:spPr/>
    </dgm:pt>
    <dgm:pt modelId="{73B4626C-105A-4530-B613-59CF27239876}" type="pres">
      <dgm:prSet presAssocID="{AB075CAA-3652-43B7-BFA1-B61C049F218D}" presName="parentLeftMargin" presStyleLbl="node1" presStyleIdx="2" presStyleCnt="9"/>
      <dgm:spPr/>
      <dgm:t>
        <a:bodyPr/>
        <a:lstStyle/>
        <a:p>
          <a:endParaRPr lang="tr-TR"/>
        </a:p>
      </dgm:t>
    </dgm:pt>
    <dgm:pt modelId="{4AB11151-AE18-4BF4-B333-87DD354E9FCD}" type="pres">
      <dgm:prSet presAssocID="{AB075CAA-3652-43B7-BFA1-B61C049F218D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94AF71F-DD50-4235-BF2A-32E176CDD6FE}" type="pres">
      <dgm:prSet presAssocID="{AB075CAA-3652-43B7-BFA1-B61C049F218D}" presName="negativeSpace" presStyleCnt="0"/>
      <dgm:spPr/>
    </dgm:pt>
    <dgm:pt modelId="{8CACACD6-F4CF-4E16-9E5B-409AE241657D}" type="pres">
      <dgm:prSet presAssocID="{AB075CAA-3652-43B7-BFA1-B61C049F218D}" presName="childText" presStyleLbl="conFgAcc1" presStyleIdx="3" presStyleCnt="9">
        <dgm:presLayoutVars>
          <dgm:bulletEnabled val="1"/>
        </dgm:presLayoutVars>
      </dgm:prSet>
      <dgm:spPr/>
    </dgm:pt>
    <dgm:pt modelId="{286F6192-62B5-4A92-8890-A893ED9FD8AD}" type="pres">
      <dgm:prSet presAssocID="{24BC0A62-07D1-4587-A975-45105003347A}" presName="spaceBetweenRectangles" presStyleCnt="0"/>
      <dgm:spPr/>
    </dgm:pt>
    <dgm:pt modelId="{D928838E-9AAD-4387-ADB8-0B5F745E1611}" type="pres">
      <dgm:prSet presAssocID="{B9F0E20A-9261-48BB-A4EE-CEDD1113C38C}" presName="parentLin" presStyleCnt="0"/>
      <dgm:spPr/>
    </dgm:pt>
    <dgm:pt modelId="{356FEA35-15D6-40E8-8E38-5E9B0FF6BFEB}" type="pres">
      <dgm:prSet presAssocID="{B9F0E20A-9261-48BB-A4EE-CEDD1113C38C}" presName="parentLeftMargin" presStyleLbl="node1" presStyleIdx="3" presStyleCnt="9"/>
      <dgm:spPr/>
      <dgm:t>
        <a:bodyPr/>
        <a:lstStyle/>
        <a:p>
          <a:endParaRPr lang="tr-TR"/>
        </a:p>
      </dgm:t>
    </dgm:pt>
    <dgm:pt modelId="{9E589107-484E-4586-A45B-4A07C3CCAFBA}" type="pres">
      <dgm:prSet presAssocID="{B9F0E20A-9261-48BB-A4EE-CEDD1113C38C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917690B9-575B-4EBB-9B7C-5C2D44721626}" type="pres">
      <dgm:prSet presAssocID="{B9F0E20A-9261-48BB-A4EE-CEDD1113C38C}" presName="negativeSpace" presStyleCnt="0"/>
      <dgm:spPr/>
    </dgm:pt>
    <dgm:pt modelId="{BA91FCDE-2485-4F79-9090-CBC5CD92C100}" type="pres">
      <dgm:prSet presAssocID="{B9F0E20A-9261-48BB-A4EE-CEDD1113C38C}" presName="childText" presStyleLbl="conFgAcc1" presStyleIdx="4" presStyleCnt="9">
        <dgm:presLayoutVars>
          <dgm:bulletEnabled val="1"/>
        </dgm:presLayoutVars>
      </dgm:prSet>
      <dgm:spPr/>
    </dgm:pt>
    <dgm:pt modelId="{7144AD9D-443D-4D11-94DB-FA94B6D768E5}" type="pres">
      <dgm:prSet presAssocID="{449AA8DF-156A-40ED-8FE0-B98DD9AF9A63}" presName="spaceBetweenRectangles" presStyleCnt="0"/>
      <dgm:spPr/>
    </dgm:pt>
    <dgm:pt modelId="{9E1338DA-C0AB-4842-9476-6D88563C1A22}" type="pres">
      <dgm:prSet presAssocID="{CE0ED222-F358-429C-9569-4E5113A3AAE6}" presName="parentLin" presStyleCnt="0"/>
      <dgm:spPr/>
    </dgm:pt>
    <dgm:pt modelId="{E77D6D61-180D-4795-A171-5948944E86E3}" type="pres">
      <dgm:prSet presAssocID="{CE0ED222-F358-429C-9569-4E5113A3AAE6}" presName="parentLeftMargin" presStyleLbl="node1" presStyleIdx="4" presStyleCnt="9"/>
      <dgm:spPr/>
      <dgm:t>
        <a:bodyPr/>
        <a:lstStyle/>
        <a:p>
          <a:endParaRPr lang="tr-TR"/>
        </a:p>
      </dgm:t>
    </dgm:pt>
    <dgm:pt modelId="{F39A450F-B5CE-4501-8A8E-7828F7EA5E99}" type="pres">
      <dgm:prSet presAssocID="{CE0ED222-F358-429C-9569-4E5113A3AAE6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6567943-F958-48F1-BBA5-7D6D84D7A947}" type="pres">
      <dgm:prSet presAssocID="{CE0ED222-F358-429C-9569-4E5113A3AAE6}" presName="negativeSpace" presStyleCnt="0"/>
      <dgm:spPr/>
    </dgm:pt>
    <dgm:pt modelId="{E707771C-850F-4C71-93DA-AFF674067450}" type="pres">
      <dgm:prSet presAssocID="{CE0ED222-F358-429C-9569-4E5113A3AAE6}" presName="childText" presStyleLbl="conFgAcc1" presStyleIdx="5" presStyleCnt="9">
        <dgm:presLayoutVars>
          <dgm:bulletEnabled val="1"/>
        </dgm:presLayoutVars>
      </dgm:prSet>
      <dgm:spPr/>
    </dgm:pt>
    <dgm:pt modelId="{8D29FCDC-142D-41C4-AF6E-02BBD881D951}" type="pres">
      <dgm:prSet presAssocID="{1F843E6A-C942-4803-B9C1-DD03238C31AB}" presName="spaceBetweenRectangles" presStyleCnt="0"/>
      <dgm:spPr/>
    </dgm:pt>
    <dgm:pt modelId="{D1EF685C-BFFB-46B3-9292-6EC3BBE3BA2E}" type="pres">
      <dgm:prSet presAssocID="{3BBB5E15-D673-4BDB-964A-1BFC3980AC76}" presName="parentLin" presStyleCnt="0"/>
      <dgm:spPr/>
    </dgm:pt>
    <dgm:pt modelId="{8DB966B4-3572-4563-AEEA-CA816F9042BD}" type="pres">
      <dgm:prSet presAssocID="{3BBB5E15-D673-4BDB-964A-1BFC3980AC76}" presName="parentLeftMargin" presStyleLbl="node1" presStyleIdx="5" presStyleCnt="9"/>
      <dgm:spPr/>
      <dgm:t>
        <a:bodyPr/>
        <a:lstStyle/>
        <a:p>
          <a:endParaRPr lang="tr-TR"/>
        </a:p>
      </dgm:t>
    </dgm:pt>
    <dgm:pt modelId="{A72DF6B5-759C-4777-9AF0-323DB0F2A9F6}" type="pres">
      <dgm:prSet presAssocID="{3BBB5E15-D673-4BDB-964A-1BFC3980AC76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B0B8877-A3CE-4D1B-86A9-1211780B278C}" type="pres">
      <dgm:prSet presAssocID="{3BBB5E15-D673-4BDB-964A-1BFC3980AC76}" presName="negativeSpace" presStyleCnt="0"/>
      <dgm:spPr/>
    </dgm:pt>
    <dgm:pt modelId="{AB5FCC17-1E1A-4E33-8465-4ACD6B99243C}" type="pres">
      <dgm:prSet presAssocID="{3BBB5E15-D673-4BDB-964A-1BFC3980AC76}" presName="childText" presStyleLbl="conFgAcc1" presStyleIdx="6" presStyleCnt="9">
        <dgm:presLayoutVars>
          <dgm:bulletEnabled val="1"/>
        </dgm:presLayoutVars>
      </dgm:prSet>
      <dgm:spPr/>
    </dgm:pt>
    <dgm:pt modelId="{B25AC830-3DA1-43FA-842B-139E707FCF6C}" type="pres">
      <dgm:prSet presAssocID="{19B7821D-FE30-4934-A291-C396E71BA571}" presName="spaceBetweenRectangles" presStyleCnt="0"/>
      <dgm:spPr/>
    </dgm:pt>
    <dgm:pt modelId="{AD616647-110B-4DE7-B028-FF675F44E655}" type="pres">
      <dgm:prSet presAssocID="{7FA345E2-247A-4CFD-8F75-D32C50586E71}" presName="parentLin" presStyleCnt="0"/>
      <dgm:spPr/>
    </dgm:pt>
    <dgm:pt modelId="{1EA45405-DC93-41E7-B253-525E1114CDAF}" type="pres">
      <dgm:prSet presAssocID="{7FA345E2-247A-4CFD-8F75-D32C50586E71}" presName="parentLeftMargin" presStyleLbl="node1" presStyleIdx="6" presStyleCnt="9"/>
      <dgm:spPr/>
      <dgm:t>
        <a:bodyPr/>
        <a:lstStyle/>
        <a:p>
          <a:endParaRPr lang="tr-TR"/>
        </a:p>
      </dgm:t>
    </dgm:pt>
    <dgm:pt modelId="{A4BFB86E-D01B-4BBB-AA20-29AE1B7BDC58}" type="pres">
      <dgm:prSet presAssocID="{7FA345E2-247A-4CFD-8F75-D32C50586E71}" presName="parentText" presStyleLbl="node1" presStyleIdx="7" presStyleCnt="9" custLinFactNeighborX="4" custLinFactNeighborY="3161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594A4D7-1382-4816-9709-FF867828A6CD}" type="pres">
      <dgm:prSet presAssocID="{7FA345E2-247A-4CFD-8F75-D32C50586E71}" presName="negativeSpace" presStyleCnt="0"/>
      <dgm:spPr/>
    </dgm:pt>
    <dgm:pt modelId="{305136AA-A4A9-4361-B5B4-E424EF8CB14A}" type="pres">
      <dgm:prSet presAssocID="{7FA345E2-247A-4CFD-8F75-D32C50586E71}" presName="childText" presStyleLbl="conFgAcc1" presStyleIdx="7" presStyleCnt="9">
        <dgm:presLayoutVars>
          <dgm:bulletEnabled val="1"/>
        </dgm:presLayoutVars>
      </dgm:prSet>
      <dgm:spPr/>
    </dgm:pt>
    <dgm:pt modelId="{8B868D48-0287-4D9F-96B2-4E9B24829FFE}" type="pres">
      <dgm:prSet presAssocID="{3A9385AE-D81D-4404-AFC8-A3F6F4063732}" presName="spaceBetweenRectangles" presStyleCnt="0"/>
      <dgm:spPr/>
    </dgm:pt>
    <dgm:pt modelId="{F127CEBE-BEC0-4977-B5C2-7B0685C156CE}" type="pres">
      <dgm:prSet presAssocID="{B71C1773-EEF7-4383-9DBD-0F09D4F61E0E}" presName="parentLin" presStyleCnt="0"/>
      <dgm:spPr/>
    </dgm:pt>
    <dgm:pt modelId="{B27EEC67-1F87-45BC-9B05-07D4C396B723}" type="pres">
      <dgm:prSet presAssocID="{B71C1773-EEF7-4383-9DBD-0F09D4F61E0E}" presName="parentLeftMargin" presStyleLbl="node1" presStyleIdx="7" presStyleCnt="9"/>
      <dgm:spPr/>
      <dgm:t>
        <a:bodyPr/>
        <a:lstStyle/>
        <a:p>
          <a:endParaRPr lang="tr-TR"/>
        </a:p>
      </dgm:t>
    </dgm:pt>
    <dgm:pt modelId="{16C4F04E-33C2-40F4-AB27-DEE8663A7CB5}" type="pres">
      <dgm:prSet presAssocID="{B71C1773-EEF7-4383-9DBD-0F09D4F61E0E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58C0E9D-64E5-4A2F-85F8-260778638AC2}" type="pres">
      <dgm:prSet presAssocID="{B71C1773-EEF7-4383-9DBD-0F09D4F61E0E}" presName="negativeSpace" presStyleCnt="0"/>
      <dgm:spPr/>
    </dgm:pt>
    <dgm:pt modelId="{774D46EA-AA55-4205-8118-2B6978C17D66}" type="pres">
      <dgm:prSet presAssocID="{B71C1773-EEF7-4383-9DBD-0F09D4F61E0E}" presName="childText" presStyleLbl="conFgAcc1" presStyleIdx="8" presStyleCnt="9">
        <dgm:presLayoutVars>
          <dgm:bulletEnabled val="1"/>
        </dgm:presLayoutVars>
      </dgm:prSet>
      <dgm:spPr/>
    </dgm:pt>
  </dgm:ptLst>
  <dgm:cxnLst>
    <dgm:cxn modelId="{DD27E6CC-FFE9-463D-BA36-0B687171905E}" srcId="{55E9EF4D-8754-4726-9E4A-063CD82BDCA6}" destId="{9CDC99D6-1FCE-4A5F-BE03-7B908C3DF0F2}" srcOrd="0" destOrd="0" parTransId="{2060B364-7BCD-4250-A694-23FFF07A67EA}" sibTransId="{38E2E213-1961-4969-91FC-A461ABEDDEF5}"/>
    <dgm:cxn modelId="{7698CC3E-E15C-4480-9B4F-CF20E50EC004}" srcId="{55E9EF4D-8754-4726-9E4A-063CD82BDCA6}" destId="{2187803C-8B9F-403B-A3E8-F4C394845679}" srcOrd="1" destOrd="0" parTransId="{D2E75AAE-411E-4FC1-BFAE-89B7C3D7BF0B}" sibTransId="{AB293C14-D083-484E-BB2B-6D2D679072FE}"/>
    <dgm:cxn modelId="{49F01D0A-250A-4824-A6DE-D553DBF82B7B}" type="presOf" srcId="{3BBB5E15-D673-4BDB-964A-1BFC3980AC76}" destId="{A72DF6B5-759C-4777-9AF0-323DB0F2A9F6}" srcOrd="1" destOrd="0" presId="urn:microsoft.com/office/officeart/2005/8/layout/list1"/>
    <dgm:cxn modelId="{59284ADC-C9D1-4833-BBAB-6BEF60DA0F35}" type="presOf" srcId="{7FA345E2-247A-4CFD-8F75-D32C50586E71}" destId="{A4BFB86E-D01B-4BBB-AA20-29AE1B7BDC58}" srcOrd="1" destOrd="0" presId="urn:microsoft.com/office/officeart/2005/8/layout/list1"/>
    <dgm:cxn modelId="{B5F7CA99-5535-4DEB-B90C-4F88B82EB6E0}" type="presOf" srcId="{D41B0048-7A95-4419-B83A-F9C0CAF4F347}" destId="{4204FBEF-3AF8-47F5-9B04-83DF98D5B2E2}" srcOrd="0" destOrd="0" presId="urn:microsoft.com/office/officeart/2005/8/layout/list1"/>
    <dgm:cxn modelId="{66EB3950-5A0F-4157-BE0B-C52F6656511B}" type="presOf" srcId="{3BBB5E15-D673-4BDB-964A-1BFC3980AC76}" destId="{8DB966B4-3572-4563-AEEA-CA816F9042BD}" srcOrd="0" destOrd="0" presId="urn:microsoft.com/office/officeart/2005/8/layout/list1"/>
    <dgm:cxn modelId="{360C8B4D-6F8E-4CFB-92C4-FDB9A55D6D62}" srcId="{55E9EF4D-8754-4726-9E4A-063CD82BDCA6}" destId="{AB075CAA-3652-43B7-BFA1-B61C049F218D}" srcOrd="3" destOrd="0" parTransId="{DAE7C60E-44FA-4D0A-92BE-69AA0D210EA0}" sibTransId="{24BC0A62-07D1-4587-A975-45105003347A}"/>
    <dgm:cxn modelId="{A2CF79B6-A5E0-4AEF-B3E2-09A01F02CF97}" type="presOf" srcId="{AB075CAA-3652-43B7-BFA1-B61C049F218D}" destId="{4AB11151-AE18-4BF4-B333-87DD354E9FCD}" srcOrd="1" destOrd="0" presId="urn:microsoft.com/office/officeart/2005/8/layout/list1"/>
    <dgm:cxn modelId="{0EFBB118-2895-498A-A9E0-FE5A13CA0591}" srcId="{55E9EF4D-8754-4726-9E4A-063CD82BDCA6}" destId="{B71C1773-EEF7-4383-9DBD-0F09D4F61E0E}" srcOrd="8" destOrd="0" parTransId="{FF30450A-1139-47C7-9B0E-02F1100F6425}" sibTransId="{FDEFEC53-7D62-4438-8468-9A30C75B0AD0}"/>
    <dgm:cxn modelId="{191F435E-BCD7-455C-AD62-71491C9422C7}" type="presOf" srcId="{55E9EF4D-8754-4726-9E4A-063CD82BDCA6}" destId="{6C193461-1AFC-438D-B0F0-D5A56661961D}" srcOrd="0" destOrd="0" presId="urn:microsoft.com/office/officeart/2005/8/layout/list1"/>
    <dgm:cxn modelId="{FF606D84-3832-4FEB-A40A-1E36080A1924}" srcId="{55E9EF4D-8754-4726-9E4A-063CD82BDCA6}" destId="{7FA345E2-247A-4CFD-8F75-D32C50586E71}" srcOrd="7" destOrd="0" parTransId="{D5667764-D0A7-4117-9604-6BCF7B4B0DFF}" sibTransId="{3A9385AE-D81D-4404-AFC8-A3F6F4063732}"/>
    <dgm:cxn modelId="{8F6B0127-967F-48E7-AD97-F2B7A8C5E28D}" type="presOf" srcId="{B71C1773-EEF7-4383-9DBD-0F09D4F61E0E}" destId="{16C4F04E-33C2-40F4-AB27-DEE8663A7CB5}" srcOrd="1" destOrd="0" presId="urn:microsoft.com/office/officeart/2005/8/layout/list1"/>
    <dgm:cxn modelId="{F70BEAC3-92B6-4498-B3BC-8EC29B56FB63}" type="presOf" srcId="{7FA345E2-247A-4CFD-8F75-D32C50586E71}" destId="{1EA45405-DC93-41E7-B253-525E1114CDAF}" srcOrd="0" destOrd="0" presId="urn:microsoft.com/office/officeart/2005/8/layout/list1"/>
    <dgm:cxn modelId="{DEE1EC94-180C-4FF3-84F9-D472B6DE63CB}" srcId="{55E9EF4D-8754-4726-9E4A-063CD82BDCA6}" destId="{3BBB5E15-D673-4BDB-964A-1BFC3980AC76}" srcOrd="6" destOrd="0" parTransId="{8D0D95E6-5071-48EA-AB52-EA8D49E20F2D}" sibTransId="{19B7821D-FE30-4934-A291-C396E71BA571}"/>
    <dgm:cxn modelId="{CA499B88-1557-4D29-BD08-E98C63E71BD7}" type="presOf" srcId="{CE0ED222-F358-429C-9569-4E5113A3AAE6}" destId="{E77D6D61-180D-4795-A171-5948944E86E3}" srcOrd="0" destOrd="0" presId="urn:microsoft.com/office/officeart/2005/8/layout/list1"/>
    <dgm:cxn modelId="{68592867-E2BB-4195-A4AD-81AB155B4BD3}" type="presOf" srcId="{9CDC99D6-1FCE-4A5F-BE03-7B908C3DF0F2}" destId="{07F04DC2-539C-4FBC-B25C-0BBB2E6A180C}" srcOrd="0" destOrd="0" presId="urn:microsoft.com/office/officeart/2005/8/layout/list1"/>
    <dgm:cxn modelId="{36BE9687-1804-4E00-8ADD-FE1078DD050A}" srcId="{55E9EF4D-8754-4726-9E4A-063CD82BDCA6}" destId="{CE0ED222-F358-429C-9569-4E5113A3AAE6}" srcOrd="5" destOrd="0" parTransId="{F6657FBE-8249-4CD7-A920-C48E460AEB95}" sibTransId="{1F843E6A-C942-4803-B9C1-DD03238C31AB}"/>
    <dgm:cxn modelId="{14198F18-4453-469C-BD1A-DBCAF24C527B}" type="presOf" srcId="{D41B0048-7A95-4419-B83A-F9C0CAF4F347}" destId="{6906688F-7C6A-4F6A-8497-DBF56DA34378}" srcOrd="1" destOrd="0" presId="urn:microsoft.com/office/officeart/2005/8/layout/list1"/>
    <dgm:cxn modelId="{6CC37D35-EE6F-4582-BDAB-F3CDD2958176}" type="presOf" srcId="{AB075CAA-3652-43B7-BFA1-B61C049F218D}" destId="{73B4626C-105A-4530-B613-59CF27239876}" srcOrd="0" destOrd="0" presId="urn:microsoft.com/office/officeart/2005/8/layout/list1"/>
    <dgm:cxn modelId="{FED03241-B0E8-4549-B2D9-5279C779F157}" type="presOf" srcId="{B71C1773-EEF7-4383-9DBD-0F09D4F61E0E}" destId="{B27EEC67-1F87-45BC-9B05-07D4C396B723}" srcOrd="0" destOrd="0" presId="urn:microsoft.com/office/officeart/2005/8/layout/list1"/>
    <dgm:cxn modelId="{49CA74DB-D205-4661-90EC-133D0EE2E40E}" type="presOf" srcId="{B9F0E20A-9261-48BB-A4EE-CEDD1113C38C}" destId="{356FEA35-15D6-40E8-8E38-5E9B0FF6BFEB}" srcOrd="0" destOrd="0" presId="urn:microsoft.com/office/officeart/2005/8/layout/list1"/>
    <dgm:cxn modelId="{C5CB30F8-3FB8-44FD-ADB7-35A55F307D90}" srcId="{55E9EF4D-8754-4726-9E4A-063CD82BDCA6}" destId="{B9F0E20A-9261-48BB-A4EE-CEDD1113C38C}" srcOrd="4" destOrd="0" parTransId="{0A3847B8-D0BF-4495-92DC-DDB9B06D6DEE}" sibTransId="{449AA8DF-156A-40ED-8FE0-B98DD9AF9A63}"/>
    <dgm:cxn modelId="{79FE4394-49C9-4A8F-988A-69DF2BA36378}" type="presOf" srcId="{B9F0E20A-9261-48BB-A4EE-CEDD1113C38C}" destId="{9E589107-484E-4586-A45B-4A07C3CCAFBA}" srcOrd="1" destOrd="0" presId="urn:microsoft.com/office/officeart/2005/8/layout/list1"/>
    <dgm:cxn modelId="{3CFEB627-DC8E-40F0-B10A-5B60C7F4F8FF}" type="presOf" srcId="{2187803C-8B9F-403B-A3E8-F4C394845679}" destId="{1271260C-D851-445D-83CD-B6E49B822466}" srcOrd="1" destOrd="0" presId="urn:microsoft.com/office/officeart/2005/8/layout/list1"/>
    <dgm:cxn modelId="{F2F28EDD-0336-4340-9426-7CD08CDAA3EF}" srcId="{55E9EF4D-8754-4726-9E4A-063CD82BDCA6}" destId="{D41B0048-7A95-4419-B83A-F9C0CAF4F347}" srcOrd="2" destOrd="0" parTransId="{B65AD46C-386C-48EF-8EFF-8E4347290E3D}" sibTransId="{CDEE4F72-DE8E-4FD3-AAFA-B7E281BB3EC6}"/>
    <dgm:cxn modelId="{D6EC8C21-6E8A-4535-BFD6-37C08097A45F}" type="presOf" srcId="{2187803C-8B9F-403B-A3E8-F4C394845679}" destId="{12498BF7-2745-4044-AFA1-810993B45F54}" srcOrd="0" destOrd="0" presId="urn:microsoft.com/office/officeart/2005/8/layout/list1"/>
    <dgm:cxn modelId="{702D75E2-6572-4576-A2E1-94D5BD976493}" type="presOf" srcId="{CE0ED222-F358-429C-9569-4E5113A3AAE6}" destId="{F39A450F-B5CE-4501-8A8E-7828F7EA5E99}" srcOrd="1" destOrd="0" presId="urn:microsoft.com/office/officeart/2005/8/layout/list1"/>
    <dgm:cxn modelId="{43D519E2-21AB-4D9B-82B2-09899BD8F617}" type="presOf" srcId="{9CDC99D6-1FCE-4A5F-BE03-7B908C3DF0F2}" destId="{11641113-4E11-4627-B23A-3DAEB8C2E9A1}" srcOrd="1" destOrd="0" presId="urn:microsoft.com/office/officeart/2005/8/layout/list1"/>
    <dgm:cxn modelId="{74997A9B-35E8-451D-8603-CB160D6351CF}" type="presParOf" srcId="{6C193461-1AFC-438D-B0F0-D5A56661961D}" destId="{5E59BD2E-F25F-47E1-A7FD-07936A947D79}" srcOrd="0" destOrd="0" presId="urn:microsoft.com/office/officeart/2005/8/layout/list1"/>
    <dgm:cxn modelId="{39993EBD-06F5-4036-B089-DF5F6601924B}" type="presParOf" srcId="{5E59BD2E-F25F-47E1-A7FD-07936A947D79}" destId="{07F04DC2-539C-4FBC-B25C-0BBB2E6A180C}" srcOrd="0" destOrd="0" presId="urn:microsoft.com/office/officeart/2005/8/layout/list1"/>
    <dgm:cxn modelId="{970DA56E-2F72-48E0-B1CA-C719F2B71045}" type="presParOf" srcId="{5E59BD2E-F25F-47E1-A7FD-07936A947D79}" destId="{11641113-4E11-4627-B23A-3DAEB8C2E9A1}" srcOrd="1" destOrd="0" presId="urn:microsoft.com/office/officeart/2005/8/layout/list1"/>
    <dgm:cxn modelId="{3EE33993-15AB-4264-B72C-61EBA743960A}" type="presParOf" srcId="{6C193461-1AFC-438D-B0F0-D5A56661961D}" destId="{F07B1C26-0CBE-428C-A1D3-6ADA88A5A467}" srcOrd="1" destOrd="0" presId="urn:microsoft.com/office/officeart/2005/8/layout/list1"/>
    <dgm:cxn modelId="{E607419C-D805-4931-8E5C-69F47F27BE9C}" type="presParOf" srcId="{6C193461-1AFC-438D-B0F0-D5A56661961D}" destId="{2C2DCCCB-7C15-433A-A8E0-23ACA4CE6598}" srcOrd="2" destOrd="0" presId="urn:microsoft.com/office/officeart/2005/8/layout/list1"/>
    <dgm:cxn modelId="{467E4280-0A04-48E2-AA12-33C26D93B991}" type="presParOf" srcId="{6C193461-1AFC-438D-B0F0-D5A56661961D}" destId="{3ED3C638-5204-48BA-9FE8-E3C405BDBA46}" srcOrd="3" destOrd="0" presId="urn:microsoft.com/office/officeart/2005/8/layout/list1"/>
    <dgm:cxn modelId="{CE936114-CECA-48CD-B611-B960DFD7349E}" type="presParOf" srcId="{6C193461-1AFC-438D-B0F0-D5A56661961D}" destId="{FB1DEA62-E7AD-4038-BB01-8E0EFA872B76}" srcOrd="4" destOrd="0" presId="urn:microsoft.com/office/officeart/2005/8/layout/list1"/>
    <dgm:cxn modelId="{AF3EA12D-EF5D-4FC6-AE02-E033282EE490}" type="presParOf" srcId="{FB1DEA62-E7AD-4038-BB01-8E0EFA872B76}" destId="{12498BF7-2745-4044-AFA1-810993B45F54}" srcOrd="0" destOrd="0" presId="urn:microsoft.com/office/officeart/2005/8/layout/list1"/>
    <dgm:cxn modelId="{C7AA69FD-3794-4D05-AB05-7C33A0E6719F}" type="presParOf" srcId="{FB1DEA62-E7AD-4038-BB01-8E0EFA872B76}" destId="{1271260C-D851-445D-83CD-B6E49B822466}" srcOrd="1" destOrd="0" presId="urn:microsoft.com/office/officeart/2005/8/layout/list1"/>
    <dgm:cxn modelId="{E5B2F169-2B76-46B9-BB8B-F309B1C61573}" type="presParOf" srcId="{6C193461-1AFC-438D-B0F0-D5A56661961D}" destId="{35407067-BB7D-4D27-96B6-C25D7118AB83}" srcOrd="5" destOrd="0" presId="urn:microsoft.com/office/officeart/2005/8/layout/list1"/>
    <dgm:cxn modelId="{16149D7B-D25A-4E18-BE5B-C89DDB377ADF}" type="presParOf" srcId="{6C193461-1AFC-438D-B0F0-D5A56661961D}" destId="{382EF8C4-56E4-4BE3-A507-0F4CA63643D6}" srcOrd="6" destOrd="0" presId="urn:microsoft.com/office/officeart/2005/8/layout/list1"/>
    <dgm:cxn modelId="{7390478D-DD2E-4C34-A98E-F5DDC7ECEFD5}" type="presParOf" srcId="{6C193461-1AFC-438D-B0F0-D5A56661961D}" destId="{80667015-9E36-48C5-9D7B-29936460B72D}" srcOrd="7" destOrd="0" presId="urn:microsoft.com/office/officeart/2005/8/layout/list1"/>
    <dgm:cxn modelId="{B06F08F7-3EB9-48A5-9F7A-E3959779FB23}" type="presParOf" srcId="{6C193461-1AFC-438D-B0F0-D5A56661961D}" destId="{A6923984-791D-4C19-85F3-0E00C3DF6A1D}" srcOrd="8" destOrd="0" presId="urn:microsoft.com/office/officeart/2005/8/layout/list1"/>
    <dgm:cxn modelId="{866749EE-1CBC-47C9-90E3-4588C8AFBBDC}" type="presParOf" srcId="{A6923984-791D-4C19-85F3-0E00C3DF6A1D}" destId="{4204FBEF-3AF8-47F5-9B04-83DF98D5B2E2}" srcOrd="0" destOrd="0" presId="urn:microsoft.com/office/officeart/2005/8/layout/list1"/>
    <dgm:cxn modelId="{9EC324A7-E747-4165-AE41-8D7DBDC8ABF4}" type="presParOf" srcId="{A6923984-791D-4C19-85F3-0E00C3DF6A1D}" destId="{6906688F-7C6A-4F6A-8497-DBF56DA34378}" srcOrd="1" destOrd="0" presId="urn:microsoft.com/office/officeart/2005/8/layout/list1"/>
    <dgm:cxn modelId="{08AD6A5F-DAF3-421C-9AF1-9B4B15797C08}" type="presParOf" srcId="{6C193461-1AFC-438D-B0F0-D5A56661961D}" destId="{33E7BD6B-5BC8-40A2-97EB-217DA008B1D0}" srcOrd="9" destOrd="0" presId="urn:microsoft.com/office/officeart/2005/8/layout/list1"/>
    <dgm:cxn modelId="{83EED0F3-6D42-4718-BE6E-BE5BB1345DDA}" type="presParOf" srcId="{6C193461-1AFC-438D-B0F0-D5A56661961D}" destId="{FE537DCD-005C-4AEA-8B8A-93AFB93A8145}" srcOrd="10" destOrd="0" presId="urn:microsoft.com/office/officeart/2005/8/layout/list1"/>
    <dgm:cxn modelId="{D120534D-0870-4F4E-AB9C-8C5133C09D6C}" type="presParOf" srcId="{6C193461-1AFC-438D-B0F0-D5A56661961D}" destId="{78C14C48-F7E0-4DCD-82B8-074F50DE1661}" srcOrd="11" destOrd="0" presId="urn:microsoft.com/office/officeart/2005/8/layout/list1"/>
    <dgm:cxn modelId="{2B87D0AE-6212-4D10-8741-986D570C4280}" type="presParOf" srcId="{6C193461-1AFC-438D-B0F0-D5A56661961D}" destId="{9FE08767-63A3-4FFF-9181-3ADC73F9703C}" srcOrd="12" destOrd="0" presId="urn:microsoft.com/office/officeart/2005/8/layout/list1"/>
    <dgm:cxn modelId="{7A6105A3-B577-492E-9E3D-D5C7DEC985A3}" type="presParOf" srcId="{9FE08767-63A3-4FFF-9181-3ADC73F9703C}" destId="{73B4626C-105A-4530-B613-59CF27239876}" srcOrd="0" destOrd="0" presId="urn:microsoft.com/office/officeart/2005/8/layout/list1"/>
    <dgm:cxn modelId="{5E972E52-28D7-4273-AAA2-17DFBBA29531}" type="presParOf" srcId="{9FE08767-63A3-4FFF-9181-3ADC73F9703C}" destId="{4AB11151-AE18-4BF4-B333-87DD354E9FCD}" srcOrd="1" destOrd="0" presId="urn:microsoft.com/office/officeart/2005/8/layout/list1"/>
    <dgm:cxn modelId="{E6FE6A17-5A88-491F-A790-10E3F9027038}" type="presParOf" srcId="{6C193461-1AFC-438D-B0F0-D5A56661961D}" destId="{F94AF71F-DD50-4235-BF2A-32E176CDD6FE}" srcOrd="13" destOrd="0" presId="urn:microsoft.com/office/officeart/2005/8/layout/list1"/>
    <dgm:cxn modelId="{C72AAADE-EA10-4AAC-B2BF-8B4A7C213E44}" type="presParOf" srcId="{6C193461-1AFC-438D-B0F0-D5A56661961D}" destId="{8CACACD6-F4CF-4E16-9E5B-409AE241657D}" srcOrd="14" destOrd="0" presId="urn:microsoft.com/office/officeart/2005/8/layout/list1"/>
    <dgm:cxn modelId="{E9599B45-9156-40AC-906E-BA368599F120}" type="presParOf" srcId="{6C193461-1AFC-438D-B0F0-D5A56661961D}" destId="{286F6192-62B5-4A92-8890-A893ED9FD8AD}" srcOrd="15" destOrd="0" presId="urn:microsoft.com/office/officeart/2005/8/layout/list1"/>
    <dgm:cxn modelId="{9505B4B9-EAA8-4ACE-BD21-571F6F648BDE}" type="presParOf" srcId="{6C193461-1AFC-438D-B0F0-D5A56661961D}" destId="{D928838E-9AAD-4387-ADB8-0B5F745E1611}" srcOrd="16" destOrd="0" presId="urn:microsoft.com/office/officeart/2005/8/layout/list1"/>
    <dgm:cxn modelId="{1F0FEA6A-E83E-40FB-9D0C-47DB42962CC9}" type="presParOf" srcId="{D928838E-9AAD-4387-ADB8-0B5F745E1611}" destId="{356FEA35-15D6-40E8-8E38-5E9B0FF6BFEB}" srcOrd="0" destOrd="0" presId="urn:microsoft.com/office/officeart/2005/8/layout/list1"/>
    <dgm:cxn modelId="{95732BA3-B27A-41F7-A6CB-482B7F6CB501}" type="presParOf" srcId="{D928838E-9AAD-4387-ADB8-0B5F745E1611}" destId="{9E589107-484E-4586-A45B-4A07C3CCAFBA}" srcOrd="1" destOrd="0" presId="urn:microsoft.com/office/officeart/2005/8/layout/list1"/>
    <dgm:cxn modelId="{0EFE07B9-FE99-48EA-B03E-8013B39C8EC7}" type="presParOf" srcId="{6C193461-1AFC-438D-B0F0-D5A56661961D}" destId="{917690B9-575B-4EBB-9B7C-5C2D44721626}" srcOrd="17" destOrd="0" presId="urn:microsoft.com/office/officeart/2005/8/layout/list1"/>
    <dgm:cxn modelId="{6083B12C-BDBA-4AF0-B16A-6386521A2980}" type="presParOf" srcId="{6C193461-1AFC-438D-B0F0-D5A56661961D}" destId="{BA91FCDE-2485-4F79-9090-CBC5CD92C100}" srcOrd="18" destOrd="0" presId="urn:microsoft.com/office/officeart/2005/8/layout/list1"/>
    <dgm:cxn modelId="{AAF117D1-4363-4DC2-82A9-714B5AB78E0C}" type="presParOf" srcId="{6C193461-1AFC-438D-B0F0-D5A56661961D}" destId="{7144AD9D-443D-4D11-94DB-FA94B6D768E5}" srcOrd="19" destOrd="0" presId="urn:microsoft.com/office/officeart/2005/8/layout/list1"/>
    <dgm:cxn modelId="{6FC73125-412C-4F92-A480-2BEB61BF5963}" type="presParOf" srcId="{6C193461-1AFC-438D-B0F0-D5A56661961D}" destId="{9E1338DA-C0AB-4842-9476-6D88563C1A22}" srcOrd="20" destOrd="0" presId="urn:microsoft.com/office/officeart/2005/8/layout/list1"/>
    <dgm:cxn modelId="{FCF13FA1-EF44-4FA0-9C59-77ABE609A349}" type="presParOf" srcId="{9E1338DA-C0AB-4842-9476-6D88563C1A22}" destId="{E77D6D61-180D-4795-A171-5948944E86E3}" srcOrd="0" destOrd="0" presId="urn:microsoft.com/office/officeart/2005/8/layout/list1"/>
    <dgm:cxn modelId="{6C8C2101-8A97-474E-A57F-DAFF9570EA81}" type="presParOf" srcId="{9E1338DA-C0AB-4842-9476-6D88563C1A22}" destId="{F39A450F-B5CE-4501-8A8E-7828F7EA5E99}" srcOrd="1" destOrd="0" presId="urn:microsoft.com/office/officeart/2005/8/layout/list1"/>
    <dgm:cxn modelId="{7284E876-FB9C-4CE7-ABBE-DA60377C3A93}" type="presParOf" srcId="{6C193461-1AFC-438D-B0F0-D5A56661961D}" destId="{26567943-F958-48F1-BBA5-7D6D84D7A947}" srcOrd="21" destOrd="0" presId="urn:microsoft.com/office/officeart/2005/8/layout/list1"/>
    <dgm:cxn modelId="{0DEA1CC8-E5DA-425D-B874-F03CE1CA2FC6}" type="presParOf" srcId="{6C193461-1AFC-438D-B0F0-D5A56661961D}" destId="{E707771C-850F-4C71-93DA-AFF674067450}" srcOrd="22" destOrd="0" presId="urn:microsoft.com/office/officeart/2005/8/layout/list1"/>
    <dgm:cxn modelId="{C3A59D08-4CC7-4216-AD02-7CBED605A0B7}" type="presParOf" srcId="{6C193461-1AFC-438D-B0F0-D5A56661961D}" destId="{8D29FCDC-142D-41C4-AF6E-02BBD881D951}" srcOrd="23" destOrd="0" presId="urn:microsoft.com/office/officeart/2005/8/layout/list1"/>
    <dgm:cxn modelId="{A918D946-977F-4BF3-A4F3-8B481B3882B6}" type="presParOf" srcId="{6C193461-1AFC-438D-B0F0-D5A56661961D}" destId="{D1EF685C-BFFB-46B3-9292-6EC3BBE3BA2E}" srcOrd="24" destOrd="0" presId="urn:microsoft.com/office/officeart/2005/8/layout/list1"/>
    <dgm:cxn modelId="{480495F6-D473-457D-88C8-B60D302F8406}" type="presParOf" srcId="{D1EF685C-BFFB-46B3-9292-6EC3BBE3BA2E}" destId="{8DB966B4-3572-4563-AEEA-CA816F9042BD}" srcOrd="0" destOrd="0" presId="urn:microsoft.com/office/officeart/2005/8/layout/list1"/>
    <dgm:cxn modelId="{960C71DD-79EC-4DEA-BB4E-8807BAFEE9FF}" type="presParOf" srcId="{D1EF685C-BFFB-46B3-9292-6EC3BBE3BA2E}" destId="{A72DF6B5-759C-4777-9AF0-323DB0F2A9F6}" srcOrd="1" destOrd="0" presId="urn:microsoft.com/office/officeart/2005/8/layout/list1"/>
    <dgm:cxn modelId="{948C17D4-7A3F-4978-A5E4-93AB887DE235}" type="presParOf" srcId="{6C193461-1AFC-438D-B0F0-D5A56661961D}" destId="{8B0B8877-A3CE-4D1B-86A9-1211780B278C}" srcOrd="25" destOrd="0" presId="urn:microsoft.com/office/officeart/2005/8/layout/list1"/>
    <dgm:cxn modelId="{486FEC6D-4E85-4AF9-9E1C-8125DB2209CB}" type="presParOf" srcId="{6C193461-1AFC-438D-B0F0-D5A56661961D}" destId="{AB5FCC17-1E1A-4E33-8465-4ACD6B99243C}" srcOrd="26" destOrd="0" presId="urn:microsoft.com/office/officeart/2005/8/layout/list1"/>
    <dgm:cxn modelId="{2E165FD0-B77B-4C94-A9B1-5F9A17FF7900}" type="presParOf" srcId="{6C193461-1AFC-438D-B0F0-D5A56661961D}" destId="{B25AC830-3DA1-43FA-842B-139E707FCF6C}" srcOrd="27" destOrd="0" presId="urn:microsoft.com/office/officeart/2005/8/layout/list1"/>
    <dgm:cxn modelId="{C11325D1-4E06-4738-A0B7-88D251B78BF8}" type="presParOf" srcId="{6C193461-1AFC-438D-B0F0-D5A56661961D}" destId="{AD616647-110B-4DE7-B028-FF675F44E655}" srcOrd="28" destOrd="0" presId="urn:microsoft.com/office/officeart/2005/8/layout/list1"/>
    <dgm:cxn modelId="{91E87935-5A64-4DD0-BE30-E2DCAC31F049}" type="presParOf" srcId="{AD616647-110B-4DE7-B028-FF675F44E655}" destId="{1EA45405-DC93-41E7-B253-525E1114CDAF}" srcOrd="0" destOrd="0" presId="urn:microsoft.com/office/officeart/2005/8/layout/list1"/>
    <dgm:cxn modelId="{C36B9EE9-E0AC-453E-8817-326F9E9348CA}" type="presParOf" srcId="{AD616647-110B-4DE7-B028-FF675F44E655}" destId="{A4BFB86E-D01B-4BBB-AA20-29AE1B7BDC58}" srcOrd="1" destOrd="0" presId="urn:microsoft.com/office/officeart/2005/8/layout/list1"/>
    <dgm:cxn modelId="{B4C74CE0-0982-45AC-A44D-A1C6D8750A47}" type="presParOf" srcId="{6C193461-1AFC-438D-B0F0-D5A56661961D}" destId="{6594A4D7-1382-4816-9709-FF867828A6CD}" srcOrd="29" destOrd="0" presId="urn:microsoft.com/office/officeart/2005/8/layout/list1"/>
    <dgm:cxn modelId="{369CA474-463C-4C9E-A88F-60896FF49CFE}" type="presParOf" srcId="{6C193461-1AFC-438D-B0F0-D5A56661961D}" destId="{305136AA-A4A9-4361-B5B4-E424EF8CB14A}" srcOrd="30" destOrd="0" presId="urn:microsoft.com/office/officeart/2005/8/layout/list1"/>
    <dgm:cxn modelId="{C71EBCC1-5084-4067-874B-B5D8C40D7DBC}" type="presParOf" srcId="{6C193461-1AFC-438D-B0F0-D5A56661961D}" destId="{8B868D48-0287-4D9F-96B2-4E9B24829FFE}" srcOrd="31" destOrd="0" presId="urn:microsoft.com/office/officeart/2005/8/layout/list1"/>
    <dgm:cxn modelId="{8FBFD5CC-D205-4E37-A72C-545404BCF31B}" type="presParOf" srcId="{6C193461-1AFC-438D-B0F0-D5A56661961D}" destId="{F127CEBE-BEC0-4977-B5C2-7B0685C156CE}" srcOrd="32" destOrd="0" presId="urn:microsoft.com/office/officeart/2005/8/layout/list1"/>
    <dgm:cxn modelId="{DEBFE324-EB79-47A0-A163-1B83EB43EDA7}" type="presParOf" srcId="{F127CEBE-BEC0-4977-B5C2-7B0685C156CE}" destId="{B27EEC67-1F87-45BC-9B05-07D4C396B723}" srcOrd="0" destOrd="0" presId="urn:microsoft.com/office/officeart/2005/8/layout/list1"/>
    <dgm:cxn modelId="{A3060D7A-046C-497D-901D-A981A96A7BCA}" type="presParOf" srcId="{F127CEBE-BEC0-4977-B5C2-7B0685C156CE}" destId="{16C4F04E-33C2-40F4-AB27-DEE8663A7CB5}" srcOrd="1" destOrd="0" presId="urn:microsoft.com/office/officeart/2005/8/layout/list1"/>
    <dgm:cxn modelId="{6D1D9820-5038-45DF-BE97-9400CF77C321}" type="presParOf" srcId="{6C193461-1AFC-438D-B0F0-D5A56661961D}" destId="{E58C0E9D-64E5-4A2F-85F8-260778638AC2}" srcOrd="33" destOrd="0" presId="urn:microsoft.com/office/officeart/2005/8/layout/list1"/>
    <dgm:cxn modelId="{82AF969B-ACF3-40DE-93E2-7604C416A95C}" type="presParOf" srcId="{6C193461-1AFC-438D-B0F0-D5A56661961D}" destId="{774D46EA-AA55-4205-8118-2B6978C17D66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B23DF5-91E4-46A4-B2BC-35B52516BA11}">
      <dsp:nvSpPr>
        <dsp:cNvPr id="0" name=""/>
        <dsp:cNvSpPr/>
      </dsp:nvSpPr>
      <dsp:spPr>
        <a:xfrm>
          <a:off x="830215" y="0"/>
          <a:ext cx="5522506" cy="4642907"/>
        </a:xfrm>
        <a:prstGeom prst="triangl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A5FBDA-F4A4-4532-82CB-677AC079D25C}">
      <dsp:nvSpPr>
        <dsp:cNvPr id="0" name=""/>
        <dsp:cNvSpPr/>
      </dsp:nvSpPr>
      <dsp:spPr>
        <a:xfrm>
          <a:off x="3370483" y="474702"/>
          <a:ext cx="3512914" cy="825204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Высшее образование</a:t>
          </a:r>
          <a:endParaRPr lang="tr-TR" sz="2000" kern="1200" dirty="0"/>
        </a:p>
      </dsp:txBody>
      <dsp:txXfrm>
        <a:off x="3410766" y="514985"/>
        <a:ext cx="3432348" cy="744638"/>
      </dsp:txXfrm>
    </dsp:sp>
    <dsp:sp modelId="{F73D4110-DB1F-4B9D-B76A-E33F7C27CC03}">
      <dsp:nvSpPr>
        <dsp:cNvPr id="0" name=""/>
        <dsp:cNvSpPr/>
      </dsp:nvSpPr>
      <dsp:spPr>
        <a:xfrm>
          <a:off x="3118218" y="1403057"/>
          <a:ext cx="4017445" cy="825204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Средняя школа </a:t>
          </a:r>
          <a:r>
            <a:rPr lang="tr-TR" sz="2000" kern="1200" dirty="0" smtClean="0"/>
            <a:t>(</a:t>
          </a:r>
          <a:r>
            <a:rPr lang="ru-RU" sz="2000" kern="1200" dirty="0" smtClean="0"/>
            <a:t>с </a:t>
          </a:r>
          <a:r>
            <a:rPr lang="tr-TR" sz="2000" kern="1200" dirty="0" smtClean="0"/>
            <a:t>5</a:t>
          </a:r>
          <a:r>
            <a:rPr lang="ru-RU" sz="2000" kern="1200" dirty="0" smtClean="0"/>
            <a:t> по </a:t>
          </a:r>
          <a:r>
            <a:rPr lang="tr-TR" sz="2000" kern="1200" dirty="0" smtClean="0"/>
            <a:t>12</a:t>
          </a:r>
          <a:r>
            <a:rPr lang="ru-RU" sz="2000" kern="1200" dirty="0" smtClean="0"/>
            <a:t> класс</a:t>
          </a:r>
          <a:r>
            <a:rPr lang="tr-TR" sz="2000" kern="1200" dirty="0" smtClean="0"/>
            <a:t>)</a:t>
          </a:r>
          <a:endParaRPr lang="tr-TR" sz="2000" kern="1200" dirty="0"/>
        </a:p>
      </dsp:txBody>
      <dsp:txXfrm>
        <a:off x="3158501" y="1443340"/>
        <a:ext cx="3936879" cy="744638"/>
      </dsp:txXfrm>
    </dsp:sp>
    <dsp:sp modelId="{659626CC-27DC-49E1-9EDA-D5AD35AC8424}">
      <dsp:nvSpPr>
        <dsp:cNvPr id="0" name=""/>
        <dsp:cNvSpPr/>
      </dsp:nvSpPr>
      <dsp:spPr>
        <a:xfrm>
          <a:off x="2903042" y="2321454"/>
          <a:ext cx="4394742" cy="825204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Начальная школа </a:t>
          </a:r>
          <a:r>
            <a:rPr lang="tr-TR" sz="2000" kern="1200" dirty="0" smtClean="0"/>
            <a:t>(</a:t>
          </a:r>
          <a:r>
            <a:rPr lang="ru-RU" sz="2000" kern="1200" dirty="0" smtClean="0"/>
            <a:t>с </a:t>
          </a:r>
          <a:r>
            <a:rPr lang="tr-TR" sz="2000" kern="1200" dirty="0" smtClean="0"/>
            <a:t>1 </a:t>
          </a:r>
          <a:r>
            <a:rPr lang="ru-RU" sz="2000" kern="1200" dirty="0" smtClean="0"/>
            <a:t>по </a:t>
          </a:r>
          <a:r>
            <a:rPr lang="tr-TR" sz="2000" kern="1200" dirty="0" smtClean="0"/>
            <a:t>4</a:t>
          </a:r>
          <a:r>
            <a:rPr lang="ru-RU" sz="2000" kern="1200" dirty="0" smtClean="0"/>
            <a:t> класс</a:t>
          </a:r>
          <a:r>
            <a:rPr lang="tr-TR" sz="2000" kern="1200" dirty="0" smtClean="0"/>
            <a:t>)</a:t>
          </a:r>
          <a:endParaRPr lang="tr-TR" sz="2000" kern="1200" dirty="0"/>
        </a:p>
      </dsp:txBody>
      <dsp:txXfrm>
        <a:off x="2943325" y="2361737"/>
        <a:ext cx="4314176" cy="744638"/>
      </dsp:txXfrm>
    </dsp:sp>
    <dsp:sp modelId="{08531970-142F-47E0-9E3E-C7610242F40D}">
      <dsp:nvSpPr>
        <dsp:cNvPr id="0" name=""/>
        <dsp:cNvSpPr/>
      </dsp:nvSpPr>
      <dsp:spPr>
        <a:xfrm>
          <a:off x="3465124" y="3249808"/>
          <a:ext cx="3270578" cy="825204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Дошкольное образование</a:t>
          </a:r>
          <a:r>
            <a:rPr lang="tr-TR" sz="2000" kern="1200" dirty="0" smtClean="0"/>
            <a:t>             (</a:t>
          </a:r>
          <a:r>
            <a:rPr lang="ru-RU" sz="2000" kern="1200" dirty="0" smtClean="0"/>
            <a:t>необязательное</a:t>
          </a:r>
          <a:r>
            <a:rPr lang="tr-TR" sz="2000" kern="1200" dirty="0" smtClean="0"/>
            <a:t>, 3-5</a:t>
          </a:r>
          <a:r>
            <a:rPr lang="ru-RU" sz="2000" kern="1200" dirty="0" smtClean="0"/>
            <a:t> лет</a:t>
          </a:r>
          <a:r>
            <a:rPr lang="tr-TR" sz="2000" kern="1200" dirty="0" smtClean="0"/>
            <a:t>)</a:t>
          </a:r>
          <a:endParaRPr lang="tr-TR" sz="2000" kern="1200" dirty="0"/>
        </a:p>
      </dsp:txBody>
      <dsp:txXfrm>
        <a:off x="3505407" y="3290091"/>
        <a:ext cx="3190012" cy="7446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31806-4182-4B2D-B5E8-A9C22D7B1CF8}">
      <dsp:nvSpPr>
        <dsp:cNvPr id="0" name=""/>
        <dsp:cNvSpPr/>
      </dsp:nvSpPr>
      <dsp:spPr>
        <a:xfrm>
          <a:off x="0" y="28574"/>
          <a:ext cx="2266950" cy="397192"/>
        </a:xfrm>
        <a:prstGeom prst="rect">
          <a:avLst/>
        </a:prstGeom>
        <a:solidFill>
          <a:schemeClr val="dk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ВСЕГО</a:t>
          </a:r>
          <a:r>
            <a:rPr lang="tr-TR" sz="1800" kern="1200" smtClean="0"/>
            <a:t>: </a:t>
          </a:r>
          <a:r>
            <a:rPr lang="tr-TR" sz="1800" kern="1200" dirty="0" smtClean="0"/>
            <a:t>193</a:t>
          </a:r>
          <a:endParaRPr lang="tr-TR" sz="1800" kern="1200" dirty="0"/>
        </a:p>
      </dsp:txBody>
      <dsp:txXfrm>
        <a:off x="0" y="28574"/>
        <a:ext cx="2266950" cy="397192"/>
      </dsp:txXfrm>
    </dsp:sp>
    <dsp:sp modelId="{05AC54E0-FE42-49DD-97D2-5721B0CAE83E}">
      <dsp:nvSpPr>
        <dsp:cNvPr id="0" name=""/>
        <dsp:cNvSpPr/>
      </dsp:nvSpPr>
      <dsp:spPr>
        <a:xfrm>
          <a:off x="1106" y="397192"/>
          <a:ext cx="754912" cy="83410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ГОС. УНИВЕРСИТЕТЫ</a:t>
          </a:r>
          <a:r>
            <a:rPr lang="tr-TR" sz="900" kern="1200" dirty="0" smtClean="0"/>
            <a:t/>
          </a:r>
          <a:br>
            <a:rPr lang="tr-TR" sz="900" kern="1200" dirty="0" smtClean="0"/>
          </a:br>
          <a:r>
            <a:rPr lang="tr-TR" sz="900" kern="1200" dirty="0" smtClean="0"/>
            <a:t>109</a:t>
          </a:r>
          <a:endParaRPr lang="tr-TR" sz="900" kern="1200" dirty="0"/>
        </a:p>
      </dsp:txBody>
      <dsp:txXfrm>
        <a:off x="1106" y="397192"/>
        <a:ext cx="754912" cy="834104"/>
      </dsp:txXfrm>
    </dsp:sp>
    <dsp:sp modelId="{8795FB4A-2479-44F0-A8D3-DC0694300F32}">
      <dsp:nvSpPr>
        <dsp:cNvPr id="0" name=""/>
        <dsp:cNvSpPr/>
      </dsp:nvSpPr>
      <dsp:spPr>
        <a:xfrm>
          <a:off x="756018" y="397192"/>
          <a:ext cx="754912" cy="83410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БЛАГОТВОРИТЕЛЬНЫЕ ИНСТИТУТЫ</a:t>
          </a:r>
          <a:endParaRPr lang="tr-TR" sz="900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900" kern="1200" dirty="0" smtClean="0"/>
            <a:t>76</a:t>
          </a:r>
          <a:endParaRPr lang="tr-TR" sz="900" kern="1200" dirty="0"/>
        </a:p>
      </dsp:txBody>
      <dsp:txXfrm>
        <a:off x="756018" y="397192"/>
        <a:ext cx="754912" cy="834104"/>
      </dsp:txXfrm>
    </dsp:sp>
    <dsp:sp modelId="{BA19DCCA-71D2-4696-B0C3-A61A9878EAF1}">
      <dsp:nvSpPr>
        <dsp:cNvPr id="0" name=""/>
        <dsp:cNvSpPr/>
      </dsp:nvSpPr>
      <dsp:spPr>
        <a:xfrm>
          <a:off x="1510931" y="397192"/>
          <a:ext cx="754912" cy="83410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БЛАГОТВОРИТЕЛЬНЫЕ ПРОФТЕХУЧИЛИЩА</a:t>
          </a:r>
          <a:endParaRPr lang="tr-TR" sz="900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900" kern="1200" dirty="0" smtClean="0"/>
            <a:t>8</a:t>
          </a:r>
          <a:endParaRPr lang="tr-TR" sz="900" kern="1200" dirty="0"/>
        </a:p>
      </dsp:txBody>
      <dsp:txXfrm>
        <a:off x="1510931" y="397192"/>
        <a:ext cx="754912" cy="834104"/>
      </dsp:txXfrm>
    </dsp:sp>
    <dsp:sp modelId="{A2FA2869-6C2D-40D3-9751-355FBF49C8EE}">
      <dsp:nvSpPr>
        <dsp:cNvPr id="0" name=""/>
        <dsp:cNvSpPr/>
      </dsp:nvSpPr>
      <dsp:spPr>
        <a:xfrm>
          <a:off x="0" y="1231296"/>
          <a:ext cx="2266950" cy="92678"/>
        </a:xfrm>
        <a:prstGeom prst="rect">
          <a:avLst/>
        </a:prstGeom>
        <a:solidFill>
          <a:schemeClr val="dk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0.66371</cdr:x>
      <cdr:y>0.04731</cdr:y>
    </cdr:from>
    <cdr:to>
      <cdr:x>0.99211</cdr:x>
      <cdr:y>0.18495</cdr:y>
    </cdr:to>
    <cdr:sp macro="" textlink="">
      <cdr:nvSpPr>
        <cdr:cNvPr id="5" name="4 Metin kutusu"/>
        <cdr:cNvSpPr txBox="1"/>
      </cdr:nvSpPr>
      <cdr:spPr>
        <a:xfrm xmlns:a="http://schemas.openxmlformats.org/drawingml/2006/main">
          <a:off x="6410325" y="209551"/>
          <a:ext cx="3171825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tr-TR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78EDC-79B6-485D-85C4-ECB95F96553C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DBE1A-F3DB-418A-B5C4-342E0075BFC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7347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46E6A-0AD2-4322-BE5D-C2D4E06AF3C9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85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46E6A-0AD2-4322-BE5D-C2D4E06AF3C9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84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2864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2651884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14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169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3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5184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" y="1719072"/>
            <a:ext cx="10997184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74320"/>
            <a:ext cx="36576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68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2507" y="1717040"/>
            <a:ext cx="10999893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28600"/>
            <a:ext cx="75184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28600"/>
            <a:ext cx="37592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994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38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7264400" y="2070100"/>
            <a:ext cx="6858000" cy="271780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7367271" y="2284730"/>
            <a:ext cx="6858000" cy="2288540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3600" y="274639"/>
            <a:ext cx="19304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9"/>
            <a:ext cx="84709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356351"/>
            <a:ext cx="1016000" cy="365125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6051635" y="3329432"/>
            <a:ext cx="6858000" cy="199136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5150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2819401"/>
            <a:ext cx="115824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800600"/>
            <a:ext cx="10668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53548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83199" y="4392169"/>
            <a:ext cx="16256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051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943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" y="2819400"/>
            <a:ext cx="115824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4800600"/>
            <a:ext cx="10668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79136" y="4389121"/>
            <a:ext cx="1621536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280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399907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84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75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150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609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5184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" y="1719072"/>
            <a:ext cx="10997184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74320"/>
            <a:ext cx="36576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962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2507" y="1717040"/>
            <a:ext cx="10999893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28600"/>
            <a:ext cx="75184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28600"/>
            <a:ext cx="37592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660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205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7264400" y="2070100"/>
            <a:ext cx="6858000" cy="271780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7367271" y="2284730"/>
            <a:ext cx="6858000" cy="2288540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3600" y="274639"/>
            <a:ext cx="19304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9"/>
            <a:ext cx="84709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356351"/>
            <a:ext cx="1016000" cy="365125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6051635" y="3329432"/>
            <a:ext cx="6858000" cy="199136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349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157543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9946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978334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2776398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111086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106897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132389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929687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9371229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484920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844646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94157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2819401"/>
            <a:ext cx="115824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800600"/>
            <a:ext cx="10668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53548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83199" y="4392169"/>
            <a:ext cx="16256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995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370294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72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" y="2819400"/>
            <a:ext cx="115824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4800600"/>
            <a:ext cx="10668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79136" y="4389121"/>
            <a:ext cx="1621536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2107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68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73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937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896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5184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" y="1719072"/>
            <a:ext cx="10997184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74320"/>
            <a:ext cx="36576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424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2507" y="1717040"/>
            <a:ext cx="10999893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28600"/>
            <a:ext cx="75184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28600"/>
            <a:ext cx="37592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818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123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7264400" y="2070100"/>
            <a:ext cx="6858000" cy="271780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7367271" y="2284730"/>
            <a:ext cx="6858000" cy="2288540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3600" y="274639"/>
            <a:ext cx="19304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9"/>
            <a:ext cx="84709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356351"/>
            <a:ext cx="1016000" cy="365125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6051635" y="3329432"/>
            <a:ext cx="6858000" cy="199136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447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9361417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615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264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8794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04072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1662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98341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46197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7856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25126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101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447184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80631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8530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6356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33122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92714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634892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43594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38806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35045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85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533446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54655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9437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028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16559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60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98273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59250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46912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8612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73719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495473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0244225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4436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9151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1286984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88967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3162613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27849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37510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2149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5653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8206921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0396097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60835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28126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77458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514112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05274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545249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66743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31220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474729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30684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2068698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520383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688619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2690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420246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423483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3337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5435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9033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46291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771189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878848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80954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8982033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64489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97212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92237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9214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25255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18920229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801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348501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06478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826909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328807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70544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72291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258070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14512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6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85596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5767285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378085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2599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07005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12227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8627226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0229794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87609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7138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52942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98538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48154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7692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7873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61351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250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4625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04908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78023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46002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49620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07179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0865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48758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17030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4390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2223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26541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53191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64475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96113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12120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36958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63017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67484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347052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024889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717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9824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22572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93950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71506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47078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160343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71776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76544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83559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04094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0468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66261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40173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131159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447234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25337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09375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13314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10953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491343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612607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78087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865054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804233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773574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9957100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878210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2819401"/>
            <a:ext cx="115824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800600"/>
            <a:ext cx="10668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53548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83199" y="4392169"/>
            <a:ext cx="16256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3018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134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" y="2819400"/>
            <a:ext cx="115824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4800600"/>
            <a:ext cx="10668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79136" y="4389121"/>
            <a:ext cx="1621536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4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8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31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57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207448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146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5184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" y="1719072"/>
            <a:ext cx="10997184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74320"/>
            <a:ext cx="36576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87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2507" y="1717040"/>
            <a:ext cx="10999893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28600"/>
            <a:ext cx="75184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28600"/>
            <a:ext cx="37592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432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96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7264400" y="2070100"/>
            <a:ext cx="6858000" cy="271780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7367271" y="2284730"/>
            <a:ext cx="6858000" cy="2288540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3600" y="274639"/>
            <a:ext cx="19304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9"/>
            <a:ext cx="84709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356351"/>
            <a:ext cx="1016000" cy="365125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6051635" y="3329432"/>
            <a:ext cx="6858000" cy="199136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666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2819401"/>
            <a:ext cx="115824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800600"/>
            <a:ext cx="10668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53548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83199" y="4392169"/>
            <a:ext cx="16256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3276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646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" y="2819400"/>
            <a:ext cx="115824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4800600"/>
            <a:ext cx="10668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79136" y="4389121"/>
            <a:ext cx="1621536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397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617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10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968916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457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54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5184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" y="1719072"/>
            <a:ext cx="10997184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74320"/>
            <a:ext cx="36576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944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2507" y="1717040"/>
            <a:ext cx="10999893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28600"/>
            <a:ext cx="75184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28600"/>
            <a:ext cx="37592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80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88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7264400" y="2070100"/>
            <a:ext cx="6858000" cy="271780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7367271" y="2284730"/>
            <a:ext cx="6858000" cy="2288540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3600" y="274639"/>
            <a:ext cx="19304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9"/>
            <a:ext cx="84709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356351"/>
            <a:ext cx="1016000" cy="365125"/>
          </a:xfrm>
        </p:spPr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6051635" y="3329432"/>
            <a:ext cx="6858000" cy="199136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605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2819401"/>
            <a:ext cx="115824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800600"/>
            <a:ext cx="10668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DEDEDE"/>
                </a:solidFill>
              </a:rPr>
              <a:pPr/>
              <a:t>5/23/2016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EDED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53548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83199" y="4392169"/>
            <a:ext cx="16256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DEDEDE"/>
                </a:solidFill>
              </a:rPr>
              <a:pPr/>
              <a:t>‹#›</a:t>
            </a:fld>
            <a:endParaRPr lang="en-US">
              <a:solidFill>
                <a:srgbClr val="DEDED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53548A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8562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701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" y="2819400"/>
            <a:ext cx="115824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4800600"/>
            <a:ext cx="10668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79136" y="4389121"/>
            <a:ext cx="1621536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5AF01D6E-BBC2-45A6-8513-23E40F7F7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7131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40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9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5" Type="http://schemas.openxmlformats.org/officeDocument/2006/relationships/slideLayout" Target="../slideLayouts/slideLayout188.xml"/><Relationship Id="rId10" Type="http://schemas.openxmlformats.org/officeDocument/2006/relationships/slideLayout" Target="../slideLayouts/slideLayout193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2.xml"/><Relationship Id="rId3" Type="http://schemas.openxmlformats.org/officeDocument/2006/relationships/slideLayout" Target="../slideLayouts/slideLayout197.xml"/><Relationship Id="rId7" Type="http://schemas.openxmlformats.org/officeDocument/2006/relationships/slideLayout" Target="../slideLayouts/slideLayout201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96.xml"/><Relationship Id="rId1" Type="http://schemas.openxmlformats.org/officeDocument/2006/relationships/slideLayout" Target="../slideLayouts/slideLayout195.xml"/><Relationship Id="rId6" Type="http://schemas.openxmlformats.org/officeDocument/2006/relationships/slideLayout" Target="../slideLayouts/slideLayout200.xml"/><Relationship Id="rId11" Type="http://schemas.openxmlformats.org/officeDocument/2006/relationships/slideLayout" Target="../slideLayouts/slideLayout205.xml"/><Relationship Id="rId5" Type="http://schemas.openxmlformats.org/officeDocument/2006/relationships/slideLayout" Target="../slideLayouts/slideLayout199.xml"/><Relationship Id="rId10" Type="http://schemas.openxmlformats.org/officeDocument/2006/relationships/slideLayout" Target="../slideLayouts/slideLayout204.xml"/><Relationship Id="rId4" Type="http://schemas.openxmlformats.org/officeDocument/2006/relationships/slideLayout" Target="../slideLayouts/slideLayout198.xml"/><Relationship Id="rId9" Type="http://schemas.openxmlformats.org/officeDocument/2006/relationships/slideLayout" Target="../slideLayouts/slideLayout20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slideLayout" Target="../slideLayouts/slideLayout216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4.xml"/><Relationship Id="rId3" Type="http://schemas.openxmlformats.org/officeDocument/2006/relationships/slideLayout" Target="../slideLayouts/slideLayout219.xml"/><Relationship Id="rId7" Type="http://schemas.openxmlformats.org/officeDocument/2006/relationships/slideLayout" Target="../slideLayouts/slideLayout223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18.xml"/><Relationship Id="rId1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222.xml"/><Relationship Id="rId11" Type="http://schemas.openxmlformats.org/officeDocument/2006/relationships/slideLayout" Target="../slideLayouts/slideLayout227.xml"/><Relationship Id="rId5" Type="http://schemas.openxmlformats.org/officeDocument/2006/relationships/slideLayout" Target="../slideLayouts/slideLayout221.xml"/><Relationship Id="rId10" Type="http://schemas.openxmlformats.org/officeDocument/2006/relationships/slideLayout" Target="../slideLayouts/slideLayout226.xml"/><Relationship Id="rId4" Type="http://schemas.openxmlformats.org/officeDocument/2006/relationships/slideLayout" Target="../slideLayouts/slideLayout220.xml"/><Relationship Id="rId9" Type="http://schemas.openxmlformats.org/officeDocument/2006/relationships/slideLayout" Target="../slideLayouts/slideLayout2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2.jp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02879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42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2" r:id="rId1"/>
    <p:sldLayoutId id="2147484133" r:id="rId2"/>
    <p:sldLayoutId id="2147484134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0" r:id="rId9"/>
    <p:sldLayoutId id="2147484141" r:id="rId10"/>
    <p:sldLayoutId id="21474841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12192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12192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12192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8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97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217" r:id="rId2"/>
    <p:sldLayoutId id="2147484218" r:id="rId3"/>
    <p:sldLayoutId id="2147484219" r:id="rId4"/>
    <p:sldLayoutId id="2147484220" r:id="rId5"/>
    <p:sldLayoutId id="2147484221" r:id="rId6"/>
    <p:sldLayoutId id="2147484222" r:id="rId7"/>
    <p:sldLayoutId id="2147484223" r:id="rId8"/>
    <p:sldLayoutId id="2147484224" r:id="rId9"/>
    <p:sldLayoutId id="2147484225" r:id="rId10"/>
    <p:sldLayoutId id="2147484226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49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705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0" r:id="rId1"/>
    <p:sldLayoutId id="2147484241" r:id="rId2"/>
    <p:sldLayoutId id="2147484242" r:id="rId3"/>
    <p:sldLayoutId id="2147484243" r:id="rId4"/>
    <p:sldLayoutId id="2147484244" r:id="rId5"/>
    <p:sldLayoutId id="2147484245" r:id="rId6"/>
    <p:sldLayoutId id="2147484246" r:id="rId7"/>
    <p:sldLayoutId id="2147484247" r:id="rId8"/>
    <p:sldLayoutId id="2147484248" r:id="rId9"/>
    <p:sldLayoutId id="2147484249" r:id="rId10"/>
    <p:sldLayoutId id="214748425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57205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122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916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96" r:id="rId3"/>
    <p:sldLayoutId id="2147484297" r:id="rId4"/>
    <p:sldLayoutId id="2147484298" r:id="rId5"/>
    <p:sldLayoutId id="2147484299" r:id="rId6"/>
    <p:sldLayoutId id="2147484300" r:id="rId7"/>
    <p:sldLayoutId id="2147484301" r:id="rId8"/>
    <p:sldLayoutId id="2147484302" r:id="rId9"/>
    <p:sldLayoutId id="2147484303" r:id="rId10"/>
    <p:sldLayoutId id="21474843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591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4" r:id="rId1"/>
    <p:sldLayoutId id="2147484325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835584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37" r:id="rId2"/>
    <p:sldLayoutId id="2147484338" r:id="rId3"/>
    <p:sldLayoutId id="2147484339" r:id="rId4"/>
    <p:sldLayoutId id="2147484340" r:id="rId5"/>
    <p:sldLayoutId id="2147484341" r:id="rId6"/>
    <p:sldLayoutId id="2147484342" r:id="rId7"/>
    <p:sldLayoutId id="2147484343" r:id="rId8"/>
    <p:sldLayoutId id="2147484344" r:id="rId9"/>
    <p:sldLayoutId id="2147484345" r:id="rId10"/>
    <p:sldLayoutId id="21474843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979222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172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941" r:id="rId13"/>
    <p:sldLayoutId id="2147483942" r:id="rId14"/>
    <p:sldLayoutId id="2147483943" r:id="rId15"/>
    <p:sldLayoutId id="2147483944" r:id="rId16"/>
    <p:sldLayoutId id="214748394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63701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45A20-EEF3-49B1-B221-F2138D07A310}" type="datetimeFigureOut">
              <a:rPr lang="tr-TR" smtClean="0"/>
              <a:t>23.05.2016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4426D-E879-4EA6-ADFB-911281859D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815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12192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12192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12192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1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12192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12192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12192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6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12192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12192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12192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3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12192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12192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EB868C-1768-4F52-A171-CBFD50EAE628}" type="datetimeFigureOut">
              <a:rPr lang="en-US" smtClean="0">
                <a:solidFill>
                  <a:srgbClr val="424456"/>
                </a:solidFill>
              </a:rPr>
              <a:pPr/>
              <a:t>5/23/2016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2445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AF01D6E-BBC2-45A6-8513-23E40F7F7B24}" type="slidenum">
              <a:rPr lang="en-US" smtClean="0">
                <a:solidFill>
                  <a:srgbClr val="424456"/>
                </a:solidFill>
              </a:rPr>
              <a:pPr/>
              <a:t>‹#›</a:t>
            </a:fld>
            <a:endParaRPr lang="en-US">
              <a:solidFill>
                <a:srgbClr val="42445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12192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72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0" r:id="rId1"/>
    <p:sldLayoutId id="2147484121" r:id="rId2"/>
    <p:sldLayoutId id="2147484122" r:id="rId3"/>
    <p:sldLayoutId id="2147484123" r:id="rId4"/>
    <p:sldLayoutId id="2147484124" r:id="rId5"/>
    <p:sldLayoutId id="2147484125" r:id="rId6"/>
    <p:sldLayoutId id="2147484126" r:id="rId7"/>
    <p:sldLayoutId id="2147484127" r:id="rId8"/>
    <p:sldLayoutId id="2147484128" r:id="rId9"/>
    <p:sldLayoutId id="2147484129" r:id="rId10"/>
    <p:sldLayoutId id="2147484130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0.png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36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5" Type="http://schemas.openxmlformats.org/officeDocument/2006/relationships/hyperlink" Target="http://www.topuniversities.com/top-50-under-50/2015#sorting=rank+region=+country=+faculty=+stars=false+search=" TargetMode="External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hyperlink" Target="http://www.topuniversities.com/top-50-under-50/2015#sorting=rank+region=+country=+faculty=+stars=false+search=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u.qs.com/university-rankings/ger/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5" Type="http://schemas.openxmlformats.org/officeDocument/2006/relationships/hyperlink" Target="http://www.topuniversities.com/" TargetMode="Externa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5" Type="http://schemas.openxmlformats.org/officeDocument/2006/relationships/hyperlink" Target="http://www.timeshighereducation.co.uk/world-university-rankings/" TargetMode="Externa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8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5" Type="http://schemas.openxmlformats.org/officeDocument/2006/relationships/hyperlink" Target="http://www.timeshighereducation.co.uk/world-university-rankings/2013-14/world-ranking" TargetMode="Externa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4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jpeg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10" Type="http://schemas.openxmlformats.org/officeDocument/2006/relationships/image" Target="../media/image71.jpe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png"/><Relationship Id="rId7" Type="http://schemas.openxmlformats.org/officeDocument/2006/relationships/image" Target="../media/image76.jpeg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75.png"/><Relationship Id="rId5" Type="http://schemas.openxmlformats.org/officeDocument/2006/relationships/image" Target="../media/image74.jpeg"/><Relationship Id="rId4" Type="http://schemas.openxmlformats.org/officeDocument/2006/relationships/image" Target="../media/image73.gif"/><Relationship Id="rId9" Type="http://schemas.openxmlformats.org/officeDocument/2006/relationships/image" Target="../media/image78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4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Layout" Target="../slideLayouts/slideLayout75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slideLayout" Target="../slideLayouts/slideLayout86.xml"/><Relationship Id="rId1" Type="http://schemas.openxmlformats.org/officeDocument/2006/relationships/themeOverride" Target="../theme/themeOverride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slideLayout" Target="../slideLayouts/slideLayout97.xml"/><Relationship Id="rId1" Type="http://schemas.openxmlformats.org/officeDocument/2006/relationships/themeOverride" Target="../theme/themeOverrid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slideLayout" Target="../slideLayouts/slideLayout108.xml"/><Relationship Id="rId1" Type="http://schemas.openxmlformats.org/officeDocument/2006/relationships/themeOverride" Target="../theme/themeOverr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9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1.xml"/><Relationship Id="rId5" Type="http://schemas.openxmlformats.org/officeDocument/2006/relationships/image" Target="../media/image99.jpeg"/><Relationship Id="rId4" Type="http://schemas.openxmlformats.org/officeDocument/2006/relationships/image" Target="../media/image9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slideLayout" Target="../slideLayouts/slideLayout152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10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5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slideLayout" Target="../slideLayouts/slideLayout152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108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16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16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6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2" Type="http://schemas.openxmlformats.org/officeDocument/2006/relationships/slideLayout" Target="../slideLayouts/slideLayout174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85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slideLayout" Target="../slideLayouts/slideLayout196.xm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slideLayout" Target="../slideLayouts/slideLayout174.x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7" Type="http://schemas.openxmlformats.org/officeDocument/2006/relationships/image" Target="../media/image135.png"/><Relationship Id="rId2" Type="http://schemas.openxmlformats.org/officeDocument/2006/relationships/slideLayout" Target="../slideLayouts/slideLayout174.xml"/><Relationship Id="rId1" Type="http://schemas.openxmlformats.org/officeDocument/2006/relationships/themeOverride" Target="../theme/themeOverride28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slideLayout" Target="../slideLayouts/slideLayout174.xml"/><Relationship Id="rId1" Type="http://schemas.openxmlformats.org/officeDocument/2006/relationships/themeOverride" Target="../theme/themeOverride29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21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207.xml"/><Relationship Id="rId5" Type="http://schemas.openxmlformats.org/officeDocument/2006/relationships/image" Target="../media/image145.png"/><Relationship Id="rId4" Type="http://schemas.openxmlformats.org/officeDocument/2006/relationships/image" Target="../media/image144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6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6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jpeg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64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4103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5724" y="90785"/>
            <a:ext cx="1138461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Академические библиотеки как образовательная система</a:t>
            </a:r>
            <a:r>
              <a:rPr lang="tr-TR" sz="38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:                  </a:t>
            </a:r>
            <a:r>
              <a:rPr lang="ru-RU" sz="38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Библиотека Университета </a:t>
            </a:r>
            <a:r>
              <a:rPr lang="ru-RU" sz="3800" dirty="0" err="1" smtClean="0">
                <a:solidFill>
                  <a:schemeClr val="bg1"/>
                </a:solidFill>
                <a:latin typeface="Lucida Console" panose="020B0609040504020204" pitchFamily="49" charset="0"/>
              </a:rPr>
              <a:t>Билкент</a:t>
            </a:r>
            <a:r>
              <a:rPr lang="en-US" sz="3600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Lucida Console" panose="020B0609040504020204" pitchFamily="49" charset="0"/>
              </a:rPr>
            </a:br>
            <a:endParaRPr lang="tr-TR" sz="3600" dirty="0">
              <a:solidFill>
                <a:schemeClr val="bg1"/>
              </a:solidFill>
              <a:latin typeface="Lucida Console" panose="020B060904050402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77000"/>
            <a:ext cx="12192000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Кайя</a:t>
            </a:r>
            <a:r>
              <a:rPr lang="tr-TR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Библиотеки университета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Билкент</a:t>
            </a:r>
            <a:r>
              <a:rPr lang="tr-TR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мая </a:t>
            </a:r>
            <a:r>
              <a:rPr lang="tr-TR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</a:t>
            </a:r>
            <a:r>
              <a:rPr lang="tr-TR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</a:t>
            </a:r>
            <a:endParaRPr lang="tr-TR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95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709175" cy="1111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1-я миссия университета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билкент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0" t="2102" r="6228" b="5293"/>
          <a:stretch/>
        </p:blipFill>
        <p:spPr bwMode="auto">
          <a:xfrm>
            <a:off x="6890492" y="3241422"/>
            <a:ext cx="3812131" cy="3242461"/>
          </a:xfrm>
          <a:prstGeom prst="rect">
            <a:avLst/>
          </a:prstGeom>
          <a:noFill/>
          <a:ln w="1047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1" b="4406"/>
          <a:stretch/>
        </p:blipFill>
        <p:spPr bwMode="auto">
          <a:xfrm>
            <a:off x="1524001" y="1108335"/>
            <a:ext cx="2805576" cy="2353419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1" b="2339"/>
          <a:stretch/>
        </p:blipFill>
        <p:spPr bwMode="auto">
          <a:xfrm>
            <a:off x="8783954" y="1099175"/>
            <a:ext cx="1944947" cy="2142247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" t="-6266" r="-358" b="17557"/>
          <a:stretch/>
        </p:blipFill>
        <p:spPr bwMode="auto">
          <a:xfrm>
            <a:off x="1542925" y="4570089"/>
            <a:ext cx="2695575" cy="197201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670" y="3418811"/>
            <a:ext cx="2736236" cy="1273233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3" name="Picture 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4" t="5141"/>
          <a:stretch/>
        </p:blipFill>
        <p:spPr bwMode="auto">
          <a:xfrm>
            <a:off x="6842361" y="1105060"/>
            <a:ext cx="1966800" cy="213636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1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" t="5466" r="11720" b="11645"/>
          <a:stretch/>
        </p:blipFill>
        <p:spPr bwMode="auto">
          <a:xfrm>
            <a:off x="4238500" y="5371180"/>
            <a:ext cx="2698949" cy="1170921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238500" y="1105060"/>
            <a:ext cx="2651992" cy="381642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63500">
            <a:noFill/>
          </a:ln>
        </p:spPr>
        <p:txBody>
          <a:bodyPr wrap="square">
            <a:spAutoFit/>
          </a:bodyPr>
          <a:lstStyle/>
          <a:p>
            <a:pPr algn="ctr"/>
            <a:endParaRPr lang="tr-TR" sz="28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Критическое, аналитическое, независимое мышление</a:t>
            </a:r>
            <a:endParaRPr lang="tr-TR" sz="28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sz="28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Непрерывное образование</a:t>
            </a:r>
            <a:endParaRPr lang="tr-TR" sz="28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10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83" y="0"/>
            <a:ext cx="11709175" cy="9346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миссия университета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билкент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6" y="1912146"/>
            <a:ext cx="2193925" cy="1831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" t="10086" r="18349" b="10854"/>
          <a:stretch/>
        </p:blipFill>
        <p:spPr bwMode="auto">
          <a:xfrm>
            <a:off x="8074766" y="2620842"/>
            <a:ext cx="2593236" cy="1140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"/>
          <a:stretch/>
        </p:blipFill>
        <p:spPr bwMode="auto">
          <a:xfrm>
            <a:off x="1523999" y="1124363"/>
            <a:ext cx="3354237" cy="3353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878237" y="1105645"/>
            <a:ext cx="1983665" cy="470898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Компетентные</a:t>
            </a:r>
            <a:r>
              <a:rPr lang="en-US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</a:t>
            </a:r>
            <a:r>
              <a:rPr lang="en-US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социально-ответственные специалисты с широким кругозором и </a:t>
            </a:r>
            <a:endParaRPr lang="tr-TR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нравственными принципами, </a:t>
            </a:r>
          </a:p>
          <a:p>
            <a:pPr algn="ctr"/>
            <a:endParaRPr lang="tr-TR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способные внести свой вклад в прогресс человечества</a:t>
            </a:r>
            <a:endParaRPr lang="tr-TR" sz="28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" t="6779" r="2549"/>
          <a:stretch/>
        </p:blipFill>
        <p:spPr bwMode="auto">
          <a:xfrm>
            <a:off x="6861901" y="3559552"/>
            <a:ext cx="3908598" cy="2892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8" r="8868"/>
          <a:stretch/>
        </p:blipFill>
        <p:spPr bwMode="auto">
          <a:xfrm>
            <a:off x="6861902" y="2591699"/>
            <a:ext cx="1212863" cy="9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8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8" t="18119" r="14913"/>
          <a:stretch/>
        </p:blipFill>
        <p:spPr bwMode="auto">
          <a:xfrm>
            <a:off x="3252637" y="5418519"/>
            <a:ext cx="1625600" cy="100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9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" r="2771"/>
          <a:stretch/>
        </p:blipFill>
        <p:spPr bwMode="auto">
          <a:xfrm>
            <a:off x="6861902" y="1124363"/>
            <a:ext cx="3806099" cy="1496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0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4" r="1"/>
          <a:stretch/>
        </p:blipFill>
        <p:spPr bwMode="auto">
          <a:xfrm>
            <a:off x="1524000" y="4468482"/>
            <a:ext cx="2107332" cy="1952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62" t="10886"/>
          <a:stretch/>
        </p:blipFill>
        <p:spPr bwMode="auto">
          <a:xfrm>
            <a:off x="3565070" y="4472383"/>
            <a:ext cx="1320000" cy="946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0493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56468" y="1500132"/>
            <a:ext cx="40532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latin typeface="Vivaldi" panose="03020602050506090804" pitchFamily="66" charset="0"/>
                <a:cs typeface="Times New Roman" panose="02020603050405020304" pitchFamily="18" charset="0"/>
              </a:rPr>
              <a:t>с</a:t>
            </a:r>
            <a:r>
              <a:rPr lang="en-US" sz="5400" b="1" dirty="0" smtClean="0">
                <a:latin typeface="Vivaldi" panose="03020602050506090804" pitchFamily="66" charset="0"/>
                <a:cs typeface="Times New Roman" panose="02020603050405020304" pitchFamily="18" charset="0"/>
              </a:rPr>
              <a:t>1984</a:t>
            </a:r>
            <a:r>
              <a:rPr lang="ru-RU" sz="5400" b="1" dirty="0" smtClean="0">
                <a:latin typeface="Vivaldi" panose="03020602050506090804" pitchFamily="66" charset="0"/>
                <a:cs typeface="Times New Roman" panose="02020603050405020304" pitchFamily="18" charset="0"/>
              </a:rPr>
              <a:t> </a:t>
            </a:r>
            <a:r>
              <a:rPr lang="ru-RU" sz="5400" b="1" i="1" dirty="0" smtClean="0">
                <a:latin typeface="Vivaldi" panose="03020602050506090804" pitchFamily="66" charset="0"/>
                <a:cs typeface="Times New Roman" panose="02020603050405020304" pitchFamily="18" charset="0"/>
              </a:rPr>
              <a:t>года</a:t>
            </a:r>
            <a:r>
              <a:rPr lang="tr-TR" sz="4400" b="1" i="1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...</a:t>
            </a:r>
            <a:endParaRPr lang="en-US" sz="4400" b="1" i="1" dirty="0">
              <a:latin typeface="Segoe Script" panose="020B0504020000000003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828801" y="3657601"/>
            <a:ext cx="3429001" cy="21851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168279" y="77659"/>
            <a:ext cx="6223829" cy="1111664"/>
          </a:xfrm>
          <a:ln>
            <a:noFill/>
          </a:ln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  <a:cs typeface="Times New Roman" panose="02020603050405020304" pitchFamily="18" charset="0"/>
              </a:rPr>
              <a:t>Университет </a:t>
            </a:r>
            <a:r>
              <a:rPr lang="ru-RU" dirty="0" err="1" smtClean="0">
                <a:solidFill>
                  <a:schemeClr val="tx1"/>
                </a:solidFill>
                <a:latin typeface="Gungsuh" panose="02030600000101010101" pitchFamily="18" charset="-127"/>
                <a:ea typeface="Gungsuh" panose="02030600000101010101" pitchFamily="18" charset="-127"/>
                <a:cs typeface="Times New Roman" panose="02020603050405020304" pitchFamily="18" charset="0"/>
              </a:rPr>
              <a:t>Билкент</a:t>
            </a:r>
            <a:endParaRPr lang="en-US" dirty="0">
              <a:solidFill>
                <a:schemeClr val="tx1"/>
              </a:solidFill>
              <a:effectLst/>
              <a:latin typeface="Gungsuh" panose="02030600000101010101" pitchFamily="18" charset="-127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1" t="25000" r="28112" b="22135"/>
          <a:stretch/>
        </p:blipFill>
        <p:spPr bwMode="auto">
          <a:xfrm>
            <a:off x="5572124" y="2590299"/>
            <a:ext cx="6437612" cy="412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t="20688" r="9180" b="7265"/>
          <a:stretch/>
        </p:blipFill>
        <p:spPr bwMode="auto">
          <a:xfrm>
            <a:off x="114299" y="1101867"/>
            <a:ext cx="5343525" cy="255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640900"/>
            <a:ext cx="41074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http://w3.bilkent.edu.tr/bilkent/historical-background//</a:t>
            </a:r>
          </a:p>
        </p:txBody>
      </p:sp>
      <p:pic>
        <p:nvPicPr>
          <p:cNvPr id="1029" name="Picture 5" descr="http://repository.bilkent.edu.tr/xmlui/bitstream/handle/11693/14507/1987-029_1017x768.jpg?sequence=1&amp;isAllowed=y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2" t="31636" r="7047" b="14987"/>
          <a:stretch/>
        </p:blipFill>
        <p:spPr bwMode="auto">
          <a:xfrm>
            <a:off x="114300" y="3710861"/>
            <a:ext cx="5343525" cy="293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52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257174"/>
            <a:ext cx="9596509" cy="639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058399" y="1619249"/>
            <a:ext cx="1943101" cy="378565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99"/>
                </a:solidFill>
                <a:effectLst/>
                <a:latin typeface="Open Sans"/>
              </a:rPr>
              <a:t>Университет </a:t>
            </a:r>
            <a:r>
              <a:rPr lang="ru-RU" sz="2000" b="0" i="0" dirty="0" err="1" smtClean="0">
                <a:solidFill>
                  <a:srgbClr val="000099"/>
                </a:solidFill>
                <a:effectLst/>
                <a:latin typeface="Open Sans"/>
              </a:rPr>
              <a:t>Билкент</a:t>
            </a:r>
            <a:r>
              <a:rPr lang="ru-RU" sz="2000" b="0" i="0" dirty="0" smtClean="0">
                <a:solidFill>
                  <a:srgbClr val="000099"/>
                </a:solidFill>
                <a:effectLst/>
                <a:latin typeface="Open Sans"/>
              </a:rPr>
              <a:t> занял 41 место в рейтинге Университетов стран БРИКС и стран с развивающейся экономикой журнала «</a:t>
            </a:r>
            <a:r>
              <a:rPr lang="fr-FR" sz="2000" dirty="0" smtClean="0">
                <a:solidFill>
                  <a:srgbClr val="000099"/>
                </a:solidFill>
                <a:latin typeface="Open Sans"/>
              </a:rPr>
              <a:t>Times </a:t>
            </a:r>
            <a:r>
              <a:rPr lang="fr-FR" sz="2000" dirty="0">
                <a:solidFill>
                  <a:srgbClr val="000099"/>
                </a:solidFill>
                <a:latin typeface="Open Sans"/>
              </a:rPr>
              <a:t>Higher </a:t>
            </a:r>
            <a:r>
              <a:rPr lang="fr-FR" sz="2000" dirty="0" smtClean="0">
                <a:solidFill>
                  <a:srgbClr val="000099"/>
                </a:solidFill>
                <a:latin typeface="Open Sans"/>
              </a:rPr>
              <a:t>Education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»</a:t>
            </a:r>
            <a:endParaRPr lang="tr-TR" sz="2000" dirty="0">
              <a:solidFill>
                <a:srgbClr val="000099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508" t="6091" r="62521" b="60031"/>
          <a:stretch/>
        </p:blipFill>
        <p:spPr>
          <a:xfrm>
            <a:off x="9996112" y="5553074"/>
            <a:ext cx="2067674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20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8" t="30476" r="41058" b="32613"/>
          <a:stretch/>
        </p:blipFill>
        <p:spPr bwMode="auto">
          <a:xfrm>
            <a:off x="302830" y="1276350"/>
            <a:ext cx="9263057" cy="519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9753600" y="1276350"/>
            <a:ext cx="2057400" cy="341632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Open Sans"/>
              </a:rPr>
              <a:t>Университет </a:t>
            </a:r>
            <a:r>
              <a:rPr lang="ru-RU" dirty="0" err="1">
                <a:solidFill>
                  <a:srgbClr val="000099"/>
                </a:solidFill>
                <a:latin typeface="Open Sans"/>
              </a:rPr>
              <a:t>Билкент</a:t>
            </a:r>
            <a:r>
              <a:rPr lang="ru-RU" dirty="0">
                <a:solidFill>
                  <a:srgbClr val="000099"/>
                </a:solidFill>
                <a:latin typeface="Open Sans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Open Sans"/>
              </a:rPr>
              <a:t>входит в список лучших университетов мира по 5 из 42 специальностей согласно рейтингу лучших университетов мира по специальностям </a:t>
            </a:r>
            <a:r>
              <a:rPr lang="en-US" dirty="0" smtClean="0">
                <a:solidFill>
                  <a:srgbClr val="000099"/>
                </a:solidFill>
                <a:latin typeface="Open Sans"/>
              </a:rPr>
              <a:t>QS</a:t>
            </a:r>
            <a:r>
              <a:rPr lang="ru-RU" dirty="0" smtClean="0">
                <a:solidFill>
                  <a:srgbClr val="000099"/>
                </a:solidFill>
                <a:latin typeface="Open Sans"/>
              </a:rPr>
              <a:t>.  </a:t>
            </a:r>
            <a:endParaRPr lang="tr-TR" dirty="0">
              <a:solidFill>
                <a:srgbClr val="000099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4116" t="41862" r="65134" b="21119"/>
          <a:stretch/>
        </p:blipFill>
        <p:spPr>
          <a:xfrm>
            <a:off x="9753600" y="5057776"/>
            <a:ext cx="2081768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6" t="28614" r="40847" b="31259"/>
          <a:stretch/>
        </p:blipFill>
        <p:spPr bwMode="auto">
          <a:xfrm>
            <a:off x="172348" y="1072342"/>
            <a:ext cx="9348495" cy="548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9613085" y="1024749"/>
            <a:ext cx="2238374" cy="203132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Open Sans"/>
              </a:rPr>
              <a:t>Рейтинг лучших университетов мира моложе 50 лет по версии </a:t>
            </a:r>
            <a:r>
              <a:rPr lang="en-US" dirty="0" err="1">
                <a:solidFill>
                  <a:srgbClr val="000099"/>
                </a:solidFill>
                <a:latin typeface="Open Sans"/>
              </a:rPr>
              <a:t>Quacquarelli</a:t>
            </a:r>
            <a:r>
              <a:rPr lang="en-US" dirty="0">
                <a:solidFill>
                  <a:srgbClr val="000099"/>
                </a:solidFill>
                <a:latin typeface="Open Sans"/>
              </a:rPr>
              <a:t> Symonds </a:t>
            </a:r>
            <a:r>
              <a:rPr lang="ru-RU" dirty="0" smtClean="0">
                <a:solidFill>
                  <a:srgbClr val="000099"/>
                </a:solidFill>
                <a:latin typeface="Open Sans"/>
              </a:rPr>
              <a:t>– ноябрь 2015 г.</a:t>
            </a:r>
            <a:endParaRPr lang="tr-TR" dirty="0">
              <a:solidFill>
                <a:srgbClr val="000099"/>
              </a:solidFill>
              <a:latin typeface="Open 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613085" y="3085442"/>
            <a:ext cx="2238374" cy="230832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  <a:latin typeface="Open Sans"/>
              </a:rPr>
              <a:t>Согласно последнему </a:t>
            </a:r>
            <a:r>
              <a:rPr lang="ru-RU" dirty="0">
                <a:solidFill>
                  <a:srgbClr val="000099"/>
                </a:solidFill>
                <a:latin typeface="Open Sans"/>
              </a:rPr>
              <a:t>рейтингу лучших университетов мира моложе 50 лет по версии </a:t>
            </a:r>
            <a:r>
              <a:rPr lang="en-US" dirty="0" smtClean="0">
                <a:solidFill>
                  <a:srgbClr val="000099"/>
                </a:solidFill>
                <a:latin typeface="Open Sans"/>
              </a:rPr>
              <a:t>QS</a:t>
            </a:r>
            <a:r>
              <a:rPr lang="ru-RU" dirty="0" smtClean="0">
                <a:solidFill>
                  <a:srgbClr val="000099"/>
                </a:solidFill>
                <a:latin typeface="Open Sans"/>
              </a:rPr>
              <a:t> </a:t>
            </a:r>
            <a:r>
              <a:rPr lang="ru-RU" dirty="0" err="1" smtClean="0">
                <a:solidFill>
                  <a:srgbClr val="000099"/>
                </a:solidFill>
                <a:latin typeface="Open Sans"/>
              </a:rPr>
              <a:t>Билкент</a:t>
            </a:r>
            <a:r>
              <a:rPr lang="ru-RU" dirty="0" smtClean="0">
                <a:solidFill>
                  <a:srgbClr val="000099"/>
                </a:solidFill>
                <a:latin typeface="Open Sans"/>
              </a:rPr>
              <a:t> попал в категорию 51-60.</a:t>
            </a:r>
            <a:endParaRPr lang="tr-TR" dirty="0">
              <a:solidFill>
                <a:srgbClr val="000099"/>
              </a:solidFill>
              <a:latin typeface="Open San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342" t="43930" r="64629" b="28060"/>
          <a:stretch/>
        </p:blipFill>
        <p:spPr>
          <a:xfrm>
            <a:off x="9613085" y="5430881"/>
            <a:ext cx="2212201" cy="112329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4320" y="6627168"/>
            <a:ext cx="82351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900" dirty="0">
                <a:solidFill>
                  <a:srgbClr val="2D88CE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http://www.topuniversities.com/top-50-under-50/2015#sorting=rank+region=+country=+faculty=+stars=false+search=</a:t>
            </a:r>
            <a:endParaRPr lang="tr-T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2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0" t="15238" r="41058" b="18561"/>
          <a:stretch/>
        </p:blipFill>
        <p:spPr bwMode="auto">
          <a:xfrm>
            <a:off x="180974" y="257175"/>
            <a:ext cx="6772275" cy="6435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105649" y="1094289"/>
            <a:ext cx="49834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Open Sans"/>
              </a:rPr>
              <a:t>Данные рейтинги направлены на оценку университетов в 4 сферах по 6 показателям эффективности:</a:t>
            </a:r>
            <a:endParaRPr lang="tr-TR" sz="2000" b="0" i="0" dirty="0" smtClean="0">
              <a:effectLst/>
              <a:latin typeface="Open Sans"/>
            </a:endParaRPr>
          </a:p>
          <a:p>
            <a:r>
              <a:rPr lang="en-US" sz="2000" b="0" i="0" dirty="0" smtClean="0">
                <a:effectLst/>
                <a:latin typeface="Open Sans"/>
              </a:rPr>
              <a:t/>
            </a:r>
            <a:br>
              <a:rPr lang="en-US" sz="2000" b="0" i="0" dirty="0" smtClean="0">
                <a:effectLst/>
                <a:latin typeface="Open Sans"/>
              </a:rPr>
            </a:br>
            <a:r>
              <a:rPr lang="ru-RU" sz="2000" b="0" i="0" dirty="0" smtClean="0">
                <a:effectLst/>
                <a:latin typeface="Open Sans"/>
              </a:rPr>
              <a:t>исследования</a:t>
            </a:r>
            <a:r>
              <a:rPr lang="en-US" sz="2000" b="0" i="0" dirty="0" smtClean="0">
                <a:effectLst/>
                <a:latin typeface="Open Sans"/>
              </a:rPr>
              <a:t>, </a:t>
            </a:r>
            <a:r>
              <a:rPr lang="ru-RU" sz="2000" b="0" i="0" dirty="0" smtClean="0">
                <a:effectLst/>
                <a:latin typeface="Open Sans"/>
              </a:rPr>
              <a:t>обучение</a:t>
            </a:r>
            <a:r>
              <a:rPr lang="en-US" sz="2000" b="0" i="0" dirty="0" smtClean="0">
                <a:effectLst/>
                <a:latin typeface="Open Sans"/>
              </a:rPr>
              <a:t>, </a:t>
            </a:r>
            <a:r>
              <a:rPr lang="ru-RU" sz="2000" b="0" i="0" dirty="0" smtClean="0">
                <a:effectLst/>
                <a:latin typeface="Open Sans"/>
              </a:rPr>
              <a:t>трудоустройство и интернационализация</a:t>
            </a:r>
            <a:r>
              <a:rPr lang="en-US" sz="2000" b="0" i="0" dirty="0" smtClean="0">
                <a:effectLst/>
                <a:latin typeface="Open Sans"/>
              </a:rPr>
              <a:t>.</a:t>
            </a:r>
            <a:endParaRPr lang="tr-TR" sz="2000" b="0" i="0" dirty="0" smtClean="0">
              <a:effectLst/>
              <a:latin typeface="Open Sans"/>
            </a:endParaRPr>
          </a:p>
          <a:p>
            <a:endParaRPr lang="en-US" sz="2000" b="0" i="0" dirty="0" smtClean="0">
              <a:effectLst/>
              <a:latin typeface="Open Sans"/>
            </a:endParaRPr>
          </a:p>
          <a:p>
            <a:r>
              <a:rPr lang="ru-RU" sz="2000" b="0" i="0" dirty="0" smtClean="0">
                <a:effectLst/>
                <a:latin typeface="Open Sans"/>
              </a:rPr>
              <a:t>Академическая репутация </a:t>
            </a:r>
            <a:r>
              <a:rPr lang="en-US" sz="2000" b="0" i="0" dirty="0" smtClean="0">
                <a:effectLst/>
                <a:latin typeface="Open Sans"/>
              </a:rPr>
              <a:t>(40%)</a:t>
            </a:r>
            <a:br>
              <a:rPr lang="en-US" sz="2000" b="0" i="0" dirty="0" smtClean="0">
                <a:effectLst/>
                <a:latin typeface="Open Sans"/>
              </a:rPr>
            </a:br>
            <a:r>
              <a:rPr lang="ru-RU" sz="2000" b="0" i="0" dirty="0" smtClean="0">
                <a:effectLst/>
                <a:latin typeface="Open Sans"/>
              </a:rPr>
              <a:t>Репутация работодателя </a:t>
            </a:r>
            <a:r>
              <a:rPr lang="en-US" sz="2000" b="0" i="0" dirty="0" smtClean="0">
                <a:effectLst/>
                <a:latin typeface="Open Sans"/>
              </a:rPr>
              <a:t>(10%)</a:t>
            </a:r>
            <a:br>
              <a:rPr lang="en-US" sz="2000" b="0" i="0" dirty="0" smtClean="0">
                <a:effectLst/>
                <a:latin typeface="Open Sans"/>
              </a:rPr>
            </a:br>
            <a:r>
              <a:rPr lang="ru-RU" sz="2000" b="0" i="0" dirty="0" smtClean="0">
                <a:effectLst/>
                <a:latin typeface="Open Sans"/>
              </a:rPr>
              <a:t>Соотношение преподавателей и студентов </a:t>
            </a:r>
            <a:r>
              <a:rPr lang="en-US" sz="2000" b="0" i="0" dirty="0" smtClean="0">
                <a:effectLst/>
                <a:latin typeface="Open Sans"/>
              </a:rPr>
              <a:t>(20%)</a:t>
            </a:r>
            <a:br>
              <a:rPr lang="en-US" sz="2000" b="0" i="0" dirty="0" smtClean="0">
                <a:effectLst/>
                <a:latin typeface="Open Sans"/>
              </a:rPr>
            </a:br>
            <a:r>
              <a:rPr lang="ru-RU" sz="2000" b="0" i="0" dirty="0" smtClean="0">
                <a:effectLst/>
                <a:latin typeface="Open Sans"/>
              </a:rPr>
              <a:t>Кол-во цитирований на 1 преподавателя </a:t>
            </a:r>
            <a:r>
              <a:rPr lang="en-US" sz="2000" b="0" i="0" dirty="0" smtClean="0">
                <a:effectLst/>
                <a:latin typeface="Open Sans"/>
              </a:rPr>
              <a:t>(20%)</a:t>
            </a:r>
            <a:br>
              <a:rPr lang="en-US" sz="2000" b="0" i="0" dirty="0" smtClean="0">
                <a:effectLst/>
                <a:latin typeface="Open Sans"/>
              </a:rPr>
            </a:br>
            <a:r>
              <a:rPr lang="ru-RU" sz="2000" b="0" i="0" dirty="0" smtClean="0">
                <a:effectLst/>
                <a:latin typeface="Open Sans"/>
              </a:rPr>
              <a:t>Коэффициент международных преподавателей </a:t>
            </a:r>
            <a:r>
              <a:rPr lang="en-US" sz="2000" b="0" i="0" dirty="0" smtClean="0">
                <a:effectLst/>
                <a:latin typeface="Open Sans"/>
              </a:rPr>
              <a:t>(5%) </a:t>
            </a:r>
            <a:endParaRPr lang="ru-RU" sz="2000" b="0" i="0" dirty="0" smtClean="0">
              <a:effectLst/>
              <a:latin typeface="Open Sans"/>
            </a:endParaRPr>
          </a:p>
          <a:p>
            <a:r>
              <a:rPr lang="ru-RU" sz="2000" dirty="0">
                <a:latin typeface="Open Sans"/>
              </a:rPr>
              <a:t>Коэффициент международных </a:t>
            </a:r>
            <a:r>
              <a:rPr lang="ru-RU" sz="2000" dirty="0" smtClean="0">
                <a:latin typeface="Open Sans"/>
              </a:rPr>
              <a:t>студентов </a:t>
            </a:r>
            <a:r>
              <a:rPr lang="en-US" sz="2000" b="0" i="0" dirty="0" smtClean="0">
                <a:effectLst/>
                <a:latin typeface="Open Sans"/>
              </a:rPr>
              <a:t>(5%)</a:t>
            </a:r>
            <a:endParaRPr lang="en-US" sz="2000" b="0" i="0" dirty="0">
              <a:effectLst/>
              <a:latin typeface="Open 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53249" y="6230651"/>
            <a:ext cx="6096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sz="1050" b="0" i="0" u="none" strike="noStrike" dirty="0" smtClean="0">
                <a:solidFill>
                  <a:srgbClr val="2D88CE"/>
                </a:solidFill>
                <a:effectLst/>
                <a:latin typeface="Open Sans"/>
                <a:hlinkClick r:id="rId4"/>
              </a:rPr>
              <a:t>http://www.topuniversities.com/top-50-under-50/2015#sorting=rank+region=+country=+faculty=+stars=false+search=</a:t>
            </a:r>
            <a:endParaRPr lang="tr-TR" sz="1050" dirty="0"/>
          </a:p>
        </p:txBody>
      </p:sp>
    </p:spTree>
    <p:extLst>
      <p:ext uri="{BB962C8B-B14F-4D97-AF65-F5344CB8AC3E}">
        <p14:creationId xmlns:p14="http://schemas.microsoft.com/office/powerpoint/2010/main" val="26415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53274" y="899556"/>
            <a:ext cx="4648200" cy="163121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Университет </a:t>
            </a:r>
            <a:r>
              <a:rPr lang="ru-RU" sz="2000" dirty="0" err="1" smtClean="0">
                <a:solidFill>
                  <a:srgbClr val="000099"/>
                </a:solidFill>
                <a:latin typeface="Open Sans"/>
              </a:rPr>
              <a:t>Билкент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 был назван одним из лучших университетов Турции согласно рейтингу университетов по трудоустройству выпускников </a:t>
            </a:r>
            <a:r>
              <a:rPr lang="en-US" sz="2000" dirty="0">
                <a:solidFill>
                  <a:srgbClr val="000099"/>
                </a:solidFill>
                <a:latin typeface="Open Sans"/>
              </a:rPr>
              <a:t>QS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.</a:t>
            </a:r>
            <a:endParaRPr lang="tr-TR" sz="2000" dirty="0">
              <a:solidFill>
                <a:srgbClr val="000099"/>
              </a:solidFill>
              <a:latin typeface="Open 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53274" y="2553156"/>
            <a:ext cx="4648200" cy="255454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Новый </a:t>
            </a:r>
            <a:r>
              <a:rPr lang="ru-RU" sz="2000" dirty="0">
                <a:solidFill>
                  <a:srgbClr val="000099"/>
                </a:solidFill>
                <a:latin typeface="Open Sans"/>
              </a:rPr>
              <a:t>рейтинг университетов по трудоустройству выпускников 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является пилотным проектом. Для первого издания рейтинга было проанализировано более 44 000 ответов соц. опросов, рассмотрено 1 239 университетов и оценено 723 университета.</a:t>
            </a:r>
            <a:endParaRPr lang="tr-TR" sz="2000" dirty="0">
              <a:solidFill>
                <a:srgbClr val="000099"/>
              </a:solidFill>
              <a:latin typeface="Open San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53274" y="5131059"/>
            <a:ext cx="4648200" cy="101566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Среди 723 университетов, прошедших оценку, </a:t>
            </a:r>
            <a:r>
              <a:rPr lang="ru-RU" sz="2000" dirty="0" err="1" smtClean="0">
                <a:solidFill>
                  <a:srgbClr val="000099"/>
                </a:solidFill>
                <a:latin typeface="Open Sans"/>
              </a:rPr>
              <a:t>Билкент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 попал в категорию 151-200.</a:t>
            </a:r>
            <a:endParaRPr lang="tr-TR" sz="2000" dirty="0">
              <a:solidFill>
                <a:srgbClr val="000099"/>
              </a:solidFill>
              <a:latin typeface="Open San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97283" y="6306728"/>
            <a:ext cx="27190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000" b="0" i="0" u="none" strike="noStrike" dirty="0" smtClean="0">
                <a:solidFill>
                  <a:srgbClr val="2D88CE"/>
                </a:solidFill>
                <a:effectLst/>
                <a:latin typeface="Open Sans"/>
                <a:hlinkClick r:id="rId3"/>
              </a:rPr>
              <a:t>http://www.iu.qs.com/university-rankings/ger/</a:t>
            </a:r>
            <a:endParaRPr lang="tr-TR" sz="1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6" t="16254" r="41217" b="18392"/>
          <a:stretch/>
        </p:blipFill>
        <p:spPr bwMode="auto">
          <a:xfrm>
            <a:off x="314324" y="266699"/>
            <a:ext cx="6467475" cy="640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2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0022" y="4929821"/>
            <a:ext cx="4457701" cy="163121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Open Sans"/>
              </a:rPr>
              <a:t>По рейтингу лучших университетов мира за 2015-16 гг. </a:t>
            </a:r>
            <a:r>
              <a:rPr lang="en-US" sz="2000" dirty="0" err="1" smtClean="0">
                <a:solidFill>
                  <a:schemeClr val="bg1"/>
                </a:solidFill>
                <a:latin typeface="Open Sans"/>
              </a:rPr>
              <a:t>Quacquarelli</a:t>
            </a:r>
            <a:r>
              <a:rPr lang="en-US" sz="2000" dirty="0" smtClean="0">
                <a:solidFill>
                  <a:schemeClr val="bg1"/>
                </a:solidFill>
                <a:latin typeface="Open Sans"/>
              </a:rPr>
              <a:t> Symonds</a:t>
            </a:r>
            <a:r>
              <a:rPr lang="ru-RU" sz="2000" dirty="0" smtClean="0">
                <a:solidFill>
                  <a:schemeClr val="bg1"/>
                </a:solidFill>
                <a:latin typeface="Open Sans"/>
              </a:rPr>
              <a:t>, вышедшему 15 сентября, университет </a:t>
            </a:r>
            <a:r>
              <a:rPr lang="ru-RU" sz="2000" dirty="0" err="1" smtClean="0">
                <a:solidFill>
                  <a:schemeClr val="bg1"/>
                </a:solidFill>
                <a:latin typeface="Open Sans"/>
              </a:rPr>
              <a:t>Билкент</a:t>
            </a:r>
            <a:r>
              <a:rPr lang="ru-RU" sz="2000" dirty="0" smtClean="0">
                <a:solidFill>
                  <a:schemeClr val="bg1"/>
                </a:solidFill>
                <a:latin typeface="Open Sans"/>
              </a:rPr>
              <a:t> входит в 400 лучших университетов мира.</a:t>
            </a:r>
            <a:endParaRPr lang="tr-TR" sz="2000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50656" y="4811071"/>
            <a:ext cx="3871913" cy="203132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Open Sans"/>
              </a:rPr>
              <a:t>Билкент</a:t>
            </a:r>
            <a:r>
              <a:rPr lang="ru-RU" dirty="0" smtClean="0">
                <a:solidFill>
                  <a:schemeClr val="bg1"/>
                </a:solidFill>
                <a:latin typeface="Open Sans"/>
              </a:rPr>
              <a:t>, занимающий 394-е место (по сравнению с 399-ым за прошлый год), является единственным турецким университетом вошедшим в 400 согласно всемирному рейтингу</a:t>
            </a:r>
            <a:r>
              <a:rPr lang="en-US" dirty="0">
                <a:solidFill>
                  <a:schemeClr val="bg1"/>
                </a:solidFill>
                <a:latin typeface="Open Sans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Open Sans"/>
              </a:rPr>
              <a:t>QS</a:t>
            </a:r>
            <a:r>
              <a:rPr lang="ru-RU" dirty="0">
                <a:solidFill>
                  <a:schemeClr val="bg1"/>
                </a:solidFill>
                <a:latin typeface="Open Sans"/>
              </a:rPr>
              <a:t>.</a:t>
            </a:r>
            <a:r>
              <a:rPr lang="ru-RU" dirty="0" smtClean="0">
                <a:solidFill>
                  <a:schemeClr val="bg1"/>
                </a:solidFill>
                <a:latin typeface="Open Sans"/>
              </a:rPr>
              <a:t> </a:t>
            </a:r>
            <a:endParaRPr lang="tr-TR" dirty="0">
              <a:solidFill>
                <a:schemeClr val="bg1"/>
              </a:solidFill>
              <a:latin typeface="Open Sans"/>
            </a:endParaRPr>
          </a:p>
        </p:txBody>
      </p:sp>
      <p:pic>
        <p:nvPicPr>
          <p:cNvPr id="11266" name="Picture 2" descr="http://w3.bilkent.edu.tr/bilkent/wp-content/uploads/sites/2/2015/09/qs2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502" y="4944394"/>
            <a:ext cx="3114570" cy="161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2" y="1266160"/>
            <a:ext cx="11830051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9720818" y="6611779"/>
            <a:ext cx="1503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000" dirty="0">
                <a:solidFill>
                  <a:srgbClr val="2D88C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www.topuniversities.com</a:t>
            </a:r>
            <a:endParaRPr lang="tr-T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08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8" t="15238" r="40529" b="17545"/>
          <a:stretch/>
        </p:blipFill>
        <p:spPr bwMode="auto">
          <a:xfrm>
            <a:off x="209550" y="266700"/>
            <a:ext cx="6610350" cy="6425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086599" y="1092658"/>
            <a:ext cx="4943475" cy="255454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В 2015 году университет </a:t>
            </a:r>
            <a:r>
              <a:rPr lang="ru-RU" sz="2000" dirty="0" err="1" smtClean="0">
                <a:solidFill>
                  <a:srgbClr val="000099"/>
                </a:solidFill>
                <a:latin typeface="Open Sans"/>
              </a:rPr>
              <a:t>Билкент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 занял 28-е место согласно рейтингу «</a:t>
            </a:r>
            <a:r>
              <a:rPr lang="en-US" sz="2000" dirty="0" smtClean="0">
                <a:solidFill>
                  <a:srgbClr val="000099"/>
                </a:solidFill>
                <a:latin typeface="Open Sans"/>
              </a:rPr>
              <a:t>Times </a:t>
            </a:r>
            <a:r>
              <a:rPr lang="en-US" sz="2000" dirty="0">
                <a:solidFill>
                  <a:srgbClr val="000099"/>
                </a:solidFill>
                <a:latin typeface="Open Sans"/>
              </a:rPr>
              <a:t>Higher </a:t>
            </a:r>
            <a:r>
              <a:rPr lang="en-US" sz="2000" dirty="0" smtClean="0">
                <a:solidFill>
                  <a:srgbClr val="000099"/>
                </a:solidFill>
                <a:latin typeface="Open Sans"/>
              </a:rPr>
              <a:t>Education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»</a:t>
            </a:r>
            <a:r>
              <a:rPr lang="en-US" sz="2000" dirty="0" smtClean="0">
                <a:solidFill>
                  <a:srgbClr val="000099"/>
                </a:solidFill>
                <a:latin typeface="Open Sans"/>
              </a:rPr>
              <a:t> 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лучших молодых университетов мира «100 университетов моложе 50 лет».</a:t>
            </a:r>
            <a:r>
              <a:rPr lang="ru-RU" sz="2000" dirty="0" err="1" smtClean="0">
                <a:solidFill>
                  <a:srgbClr val="000099"/>
                </a:solidFill>
                <a:latin typeface="Open Sans"/>
              </a:rPr>
              <a:t>Билкент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 стремительно прорывается вперед с 39 места в 2013 году до 31 места в 2014 году и до 28 в нынешнем.</a:t>
            </a:r>
            <a:endParaRPr lang="tr-TR" sz="2000" dirty="0">
              <a:solidFill>
                <a:srgbClr val="000099"/>
              </a:solidFill>
              <a:latin typeface="Open Sans"/>
            </a:endParaRPr>
          </a:p>
        </p:txBody>
      </p:sp>
      <p:pic>
        <p:nvPicPr>
          <p:cNvPr id="10242" name="Picture 2" descr="http://w3.bilkent.edu.tr/bilkent/wp-content/uploads/sites/2/2015/04/100-under-50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599" y="3678128"/>
            <a:ext cx="4943475" cy="245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953250" y="619944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sz="1200" b="0" i="0" u="none" strike="noStrike" dirty="0" smtClean="0">
                <a:solidFill>
                  <a:srgbClr val="DE2B37"/>
                </a:solidFill>
                <a:effectLst/>
                <a:latin typeface="Open Sans"/>
                <a:hlinkClick r:id="rId5"/>
              </a:rPr>
              <a:t>www.timeshighereducation.co.uk/world-university-rankings/</a:t>
            </a:r>
            <a:endParaRPr lang="tr-TR" sz="1200" dirty="0"/>
          </a:p>
        </p:txBody>
      </p:sp>
    </p:spTree>
    <p:extLst>
      <p:ext uri="{BB962C8B-B14F-4D97-AF65-F5344CB8AC3E}">
        <p14:creationId xmlns:p14="http://schemas.microsoft.com/office/powerpoint/2010/main" val="37957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latin typeface="Arial Black" panose="020B0A04020102020204" pitchFamily="34" charset="0"/>
              </a:rPr>
              <a:t>СОДЕРЖАНИЕ</a:t>
            </a:r>
            <a:endParaRPr lang="tr-TR" sz="54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Образовательная система в Турции</a:t>
            </a:r>
            <a:endParaRPr lang="tr-TR" dirty="0" smtClean="0"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</a:rPr>
              <a:t>Высшее образование в Турции</a:t>
            </a:r>
            <a:endParaRPr lang="tr-TR" dirty="0" smtClean="0"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</a:rPr>
              <a:t>Университет </a:t>
            </a:r>
            <a:r>
              <a:rPr lang="ru-RU" dirty="0" err="1" smtClean="0">
                <a:latin typeface="Arial Black" panose="020B0A04020102020204" pitchFamily="34" charset="0"/>
              </a:rPr>
              <a:t>Билкент</a:t>
            </a:r>
            <a:r>
              <a:rPr lang="ru-RU" dirty="0" smtClean="0">
                <a:latin typeface="Arial Black" panose="020B0A04020102020204" pitchFamily="34" charset="0"/>
              </a:rPr>
              <a:t> </a:t>
            </a:r>
            <a:endParaRPr lang="tr-TR" dirty="0" smtClean="0">
              <a:latin typeface="Arial Black" panose="020B0A04020102020204" pitchFamily="34" charset="0"/>
            </a:endParaRPr>
          </a:p>
          <a:p>
            <a:pPr lvl="1"/>
            <a:r>
              <a:rPr lang="ru-RU" dirty="0" smtClean="0">
                <a:latin typeface="Arial Black" panose="020B0A04020102020204" pitchFamily="34" charset="0"/>
              </a:rPr>
              <a:t>Рейтинг</a:t>
            </a:r>
            <a:endParaRPr lang="tr-TR" dirty="0" smtClean="0">
              <a:latin typeface="Arial Black" panose="020B0A04020102020204" pitchFamily="34" charset="0"/>
            </a:endParaRPr>
          </a:p>
          <a:p>
            <a:pPr lvl="1"/>
            <a:r>
              <a:rPr lang="ru-RU" dirty="0" smtClean="0">
                <a:latin typeface="Arial Black" panose="020B0A04020102020204" pitchFamily="34" charset="0"/>
              </a:rPr>
              <a:t>Школы </a:t>
            </a:r>
            <a:r>
              <a:rPr lang="ru-RU" dirty="0" err="1" smtClean="0">
                <a:latin typeface="Arial Black" panose="020B0A04020102020204" pitchFamily="34" charset="0"/>
              </a:rPr>
              <a:t>Билкент</a:t>
            </a:r>
            <a:endParaRPr lang="tr-TR" dirty="0" smtClean="0">
              <a:latin typeface="Arial Black" panose="020B0A04020102020204" pitchFamily="34" charset="0"/>
            </a:endParaRPr>
          </a:p>
          <a:p>
            <a:pPr lvl="1"/>
            <a:r>
              <a:rPr lang="ru-RU" dirty="0" smtClean="0">
                <a:latin typeface="Arial Black" panose="020B0A04020102020204" pitchFamily="34" charset="0"/>
              </a:rPr>
              <a:t>Организационная структура</a:t>
            </a:r>
            <a:endParaRPr lang="tr-TR" dirty="0" smtClean="0"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</a:rPr>
              <a:t>Библиотека Университета </a:t>
            </a:r>
            <a:r>
              <a:rPr lang="ru-RU" dirty="0" err="1" smtClean="0">
                <a:latin typeface="Arial Black" panose="020B0A04020102020204" pitchFamily="34" charset="0"/>
              </a:rPr>
              <a:t>Билкент</a:t>
            </a:r>
            <a:endParaRPr lang="tr-TR" dirty="0" smtClean="0">
              <a:latin typeface="Arial Black" panose="020B0A04020102020204" pitchFamily="34" charset="0"/>
            </a:endParaRPr>
          </a:p>
          <a:p>
            <a:pPr lvl="1"/>
            <a:r>
              <a:rPr lang="ru-RU" dirty="0" smtClean="0">
                <a:latin typeface="Arial Black" panose="020B0A04020102020204" pitchFamily="34" charset="0"/>
              </a:rPr>
              <a:t>Факты и цифры</a:t>
            </a:r>
            <a:endParaRPr lang="tr-TR" dirty="0" smtClean="0">
              <a:latin typeface="Arial Black" panose="020B0A04020102020204" pitchFamily="34" charset="0"/>
            </a:endParaRPr>
          </a:p>
          <a:p>
            <a:pPr lvl="1"/>
            <a:r>
              <a:rPr lang="ru-RU" dirty="0" smtClean="0">
                <a:latin typeface="Arial Black" panose="020B0A04020102020204" pitchFamily="34" charset="0"/>
              </a:rPr>
              <a:t>Деятельность</a:t>
            </a:r>
            <a:endParaRPr lang="tr-TR" dirty="0" smtClean="0">
              <a:latin typeface="Arial Black" panose="020B0A04020102020204" pitchFamily="34" charset="0"/>
            </a:endParaRPr>
          </a:p>
          <a:p>
            <a:pPr lvl="1"/>
            <a:r>
              <a:rPr lang="ru-RU" dirty="0" smtClean="0">
                <a:latin typeface="Arial Black" panose="020B0A04020102020204" pitchFamily="34" charset="0"/>
              </a:rPr>
              <a:t>Институциональный </a:t>
            </a:r>
            <a:r>
              <a:rPr lang="ru-RU" dirty="0" err="1" smtClean="0">
                <a:latin typeface="Arial Black" panose="020B0A04020102020204" pitchFamily="34" charset="0"/>
              </a:rPr>
              <a:t>репозиторий</a:t>
            </a:r>
            <a:endParaRPr lang="tr-TR" dirty="0" smtClean="0">
              <a:latin typeface="Arial Black" panose="020B0A04020102020204" pitchFamily="34" charset="0"/>
            </a:endParaRPr>
          </a:p>
          <a:p>
            <a:pPr lvl="1"/>
            <a:endParaRPr lang="tr-TR" dirty="0" smtClean="0">
              <a:latin typeface="Arial Black" panose="020B0A04020102020204" pitchFamily="34" charset="0"/>
            </a:endParaRPr>
          </a:p>
          <a:p>
            <a:endParaRPr lang="tr-TR" dirty="0">
              <a:latin typeface="Arial Black" panose="020B0A04020102020204" pitchFamily="34" charset="0"/>
            </a:endParaRPr>
          </a:p>
          <a:p>
            <a:endParaRPr lang="tr-TR" dirty="0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29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6" t="15407" r="40741" b="17884"/>
          <a:stretch/>
        </p:blipFill>
        <p:spPr bwMode="auto">
          <a:xfrm>
            <a:off x="346017" y="404025"/>
            <a:ext cx="6192347" cy="6192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924676" y="1404461"/>
            <a:ext cx="4819649" cy="224676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Университет </a:t>
            </a:r>
            <a:r>
              <a:rPr lang="ru-RU" sz="2000" dirty="0" err="1">
                <a:solidFill>
                  <a:srgbClr val="000099"/>
                </a:solidFill>
                <a:latin typeface="Open Sans"/>
              </a:rPr>
              <a:t>Билкент</a:t>
            </a:r>
            <a:r>
              <a:rPr lang="ru-RU" sz="2000" dirty="0">
                <a:solidFill>
                  <a:srgbClr val="000099"/>
                </a:solidFill>
                <a:latin typeface="Open Sans"/>
              </a:rPr>
              <a:t> 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вошел в 100 лучших университетов мира в области </a:t>
            </a:r>
            <a:r>
              <a:rPr lang="ru-RU" sz="2000" dirty="0">
                <a:solidFill>
                  <a:srgbClr val="000099"/>
                </a:solidFill>
                <a:latin typeface="Open Sans"/>
              </a:rPr>
              <a:t>технологии 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и инженерии по мнению «</a:t>
            </a:r>
            <a:r>
              <a:rPr lang="en-US" sz="2000" dirty="0" smtClean="0">
                <a:solidFill>
                  <a:srgbClr val="000099"/>
                </a:solidFill>
                <a:latin typeface="Open Sans"/>
              </a:rPr>
              <a:t>Times </a:t>
            </a:r>
            <a:r>
              <a:rPr lang="en-US" sz="2000" dirty="0">
                <a:solidFill>
                  <a:srgbClr val="000099"/>
                </a:solidFill>
                <a:latin typeface="Open Sans"/>
              </a:rPr>
              <a:t>Higher </a:t>
            </a:r>
            <a:r>
              <a:rPr lang="en-US" sz="2000" dirty="0" smtClean="0">
                <a:solidFill>
                  <a:srgbClr val="000099"/>
                </a:solidFill>
                <a:latin typeface="Open Sans"/>
              </a:rPr>
              <a:t>Education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» </a:t>
            </a:r>
            <a:r>
              <a:rPr lang="en-US" sz="2000" dirty="0">
                <a:solidFill>
                  <a:srgbClr val="000099"/>
                </a:solidFill>
                <a:latin typeface="Open Sans"/>
              </a:rPr>
              <a:t>(THE) 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за 2013-14 гг. </a:t>
            </a:r>
            <a:r>
              <a:rPr lang="ru-RU" sz="2000" dirty="0" err="1" smtClean="0">
                <a:solidFill>
                  <a:srgbClr val="000099"/>
                </a:solidFill>
                <a:latin typeface="Open Sans"/>
              </a:rPr>
              <a:t>Билкент</a:t>
            </a:r>
            <a:r>
              <a:rPr lang="ru-RU" sz="2000" dirty="0" smtClean="0">
                <a:solidFill>
                  <a:srgbClr val="000099"/>
                </a:solidFill>
                <a:latin typeface="Open Sans"/>
              </a:rPr>
              <a:t> занял 98-е место и является единственным турецким университетом в списке.</a:t>
            </a:r>
            <a:endParaRPr lang="tr-TR" sz="2000" dirty="0">
              <a:solidFill>
                <a:srgbClr val="000099"/>
              </a:solidFill>
              <a:latin typeface="Open San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3659" t="16697" r="64280" b="44975"/>
          <a:stretch/>
        </p:blipFill>
        <p:spPr>
          <a:xfrm>
            <a:off x="7363752" y="3790947"/>
            <a:ext cx="3890035" cy="26158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62451" y="6596390"/>
            <a:ext cx="592954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100" b="0" i="0" u="none" strike="noStrike" dirty="0" smtClean="0">
                <a:solidFill>
                  <a:srgbClr val="2D88CE"/>
                </a:solidFill>
                <a:effectLst/>
                <a:latin typeface="Open Sans"/>
                <a:hlinkClick r:id="rId5"/>
              </a:rPr>
              <a:t>http://www.timeshighereducation.co.uk/world-university-rankings/2013-14/world-ranking</a:t>
            </a:r>
            <a:r>
              <a:rPr lang="tr-TR" sz="1100" b="0" i="0" dirty="0" smtClean="0">
                <a:solidFill>
                  <a:srgbClr val="444444"/>
                </a:solidFill>
                <a:effectLst/>
                <a:latin typeface="Open Sans"/>
              </a:rPr>
              <a:t> </a:t>
            </a:r>
            <a:endParaRPr lang="tr-TR" sz="1100" dirty="0"/>
          </a:p>
        </p:txBody>
      </p:sp>
    </p:spTree>
    <p:extLst>
      <p:ext uri="{BB962C8B-B14F-4D97-AF65-F5344CB8AC3E}">
        <p14:creationId xmlns:p14="http://schemas.microsoft.com/office/powerpoint/2010/main" val="188333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3815" t="2255" r="24124" b="49034"/>
          <a:stretch/>
        </p:blipFill>
        <p:spPr>
          <a:xfrm>
            <a:off x="6158526" y="3552825"/>
            <a:ext cx="6033474" cy="32920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3849" r="23599" b="39126"/>
          <a:stretch/>
        </p:blipFill>
        <p:spPr>
          <a:xfrm>
            <a:off x="6334125" y="76269"/>
            <a:ext cx="5753099" cy="33619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2291" t="5193" r="23034" b="34273"/>
          <a:stretch/>
        </p:blipFill>
        <p:spPr>
          <a:xfrm>
            <a:off x="0" y="139969"/>
            <a:ext cx="6115050" cy="36795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23295" r="24043" b="58692"/>
          <a:stretch/>
        </p:blipFill>
        <p:spPr>
          <a:xfrm>
            <a:off x="0" y="3934092"/>
            <a:ext cx="6165777" cy="291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42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52" y="4055565"/>
            <a:ext cx="4207858" cy="2802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t="15408" r="40952" b="17714"/>
          <a:stretch/>
        </p:blipFill>
        <p:spPr bwMode="auto">
          <a:xfrm>
            <a:off x="1" y="2468122"/>
            <a:ext cx="4345422" cy="4389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756" y="-314"/>
            <a:ext cx="6409294" cy="2443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www.gazetebilkent.com/wp-content/uploads/2015/02/CobTcM5Y_400x400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2249585" cy="224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4.mzstatic.com/au/r30/Purple/v4/bb/1c/11/bb1c116b-6525-9f33-ba62-3e50792d834a/screen480x480.jpe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" t="16064" r="3697" b="45529"/>
          <a:stretch/>
        </p:blipFill>
        <p:spPr bwMode="auto">
          <a:xfrm>
            <a:off x="8933188" y="5102026"/>
            <a:ext cx="3131618" cy="175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bs.twimg.com/profile_images/466534721598414848/2m6zwLUM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" t="22728" r="3084" b="34297"/>
          <a:stretch/>
        </p:blipFill>
        <p:spPr bwMode="auto">
          <a:xfrm>
            <a:off x="4345424" y="2468122"/>
            <a:ext cx="4304282" cy="14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7" t="15916" r="40635" b="18053"/>
          <a:stretch/>
        </p:blipFill>
        <p:spPr bwMode="auto">
          <a:xfrm>
            <a:off x="8698940" y="0"/>
            <a:ext cx="3600114" cy="3572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 descr="http://bilnews.bilkent.edu.tr/wp-content/uploads/2013/12/calendar-ic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940" y="3638757"/>
            <a:ext cx="3600114" cy="146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5445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3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6980" t="1608" r="28338" b="20064"/>
          <a:stretch/>
        </p:blipFill>
        <p:spPr>
          <a:xfrm>
            <a:off x="3980641" y="109380"/>
            <a:ext cx="4236098" cy="4280687"/>
          </a:xfrm>
          <a:prstGeom prst="rect">
            <a:avLst/>
          </a:prstGeom>
          <a:ln w="38100">
            <a:solidFill>
              <a:srgbClr val="9933FF"/>
            </a:solidFill>
          </a:ln>
        </p:spPr>
      </p:pic>
      <p:pic>
        <p:nvPicPr>
          <p:cNvPr id="3074" name="Picture 2" descr="http://bilnews.bilkent.edu.tr/archive/issue_17_12/image/renklidusun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" t="14811" r="2589" b="7691"/>
          <a:stretch/>
        </p:blipFill>
        <p:spPr bwMode="auto">
          <a:xfrm>
            <a:off x="15028" y="2431849"/>
            <a:ext cx="3903724" cy="1521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bilnews.bilkent.edu.tr/archive/issue_17_20/image/BilGen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5" y="182300"/>
            <a:ext cx="3846762" cy="206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84171" y="4499449"/>
            <a:ext cx="4236098" cy="261610"/>
          </a:xfrm>
          <a:prstGeom prst="rect">
            <a:avLst/>
          </a:prstGeom>
          <a:ln w="28575">
            <a:solidFill>
              <a:srgbClr val="9933FF"/>
            </a:solidFill>
          </a:ln>
        </p:spPr>
        <p:txBody>
          <a:bodyPr wrap="square">
            <a:spAutoFit/>
          </a:bodyPr>
          <a:lstStyle/>
          <a:p>
            <a:r>
              <a:rPr lang="tr-TR" sz="1100" dirty="0"/>
              <a:t>http://www.bilkent.edu.tr/bilkent/admin-unit/dos/okk/kulupler.html</a:t>
            </a:r>
          </a:p>
        </p:txBody>
      </p:sp>
      <p:pic>
        <p:nvPicPr>
          <p:cNvPr id="3080" name="Picture 8" descr="http://businesspoint.orbilkent.com/wp-content/uploads/2015/08/10665693_848324445207560_8453561697344174919_n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" t="7251" r="4278"/>
          <a:stretch/>
        </p:blipFill>
        <p:spPr bwMode="auto">
          <a:xfrm>
            <a:off x="3980641" y="4927333"/>
            <a:ext cx="4591713" cy="1805488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bilnews.bilkent.edu.tr/archive/issue_17_15/image/7105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098" y="0"/>
            <a:ext cx="3767902" cy="295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pbs.twimg.com/profile_images/517308934705913856/DXxldIS__400x400.jpe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3" b="21080"/>
          <a:stretch/>
        </p:blipFill>
        <p:spPr bwMode="auto">
          <a:xfrm>
            <a:off x="46863" y="4135278"/>
            <a:ext cx="3810000" cy="259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bilnews.bilkent.edu.tr/archive/issue_17_24/image/Kimya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873" y="3281901"/>
            <a:ext cx="3677954" cy="345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2774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955" y="279918"/>
            <a:ext cx="5911046" cy="3937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bilkent.esnturkey.org/sites/bilkent.esnturkey.org/files/esn%20logo%20%2B%20logoty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" y="15228"/>
            <a:ext cx="5908012" cy="178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955" y="4506685"/>
            <a:ext cx="5860671" cy="226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24970" r="25089" b="26679"/>
          <a:stretch/>
        </p:blipFill>
        <p:spPr>
          <a:xfrm>
            <a:off x="11177" y="1926062"/>
            <a:ext cx="5971962" cy="493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1441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182880"/>
            <a:ext cx="9067800" cy="111166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8" t="11162" r="39445" b="48361"/>
          <a:stretch/>
        </p:blipFill>
        <p:spPr bwMode="auto">
          <a:xfrm>
            <a:off x="6324600" y="4095750"/>
            <a:ext cx="4324182" cy="230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0" t="11269" r="39375" b="48608"/>
          <a:stretch/>
        </p:blipFill>
        <p:spPr bwMode="auto">
          <a:xfrm>
            <a:off x="3820394" y="1543050"/>
            <a:ext cx="4755584" cy="246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8"/>
          <a:stretch/>
        </p:blipFill>
        <p:spPr bwMode="auto">
          <a:xfrm>
            <a:off x="1533525" y="4095751"/>
            <a:ext cx="4606359" cy="22754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</p:pic>
      <p:sp>
        <p:nvSpPr>
          <p:cNvPr id="11" name="Rectangle 10"/>
          <p:cNvSpPr/>
          <p:nvPr/>
        </p:nvSpPr>
        <p:spPr>
          <a:xfrm>
            <a:off x="700644" y="6337371"/>
            <a:ext cx="54975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студенческое общежитие</a:t>
            </a:r>
            <a:endParaRPr lang="en-US" sz="2400" dirty="0">
              <a:solidFill>
                <a:srgbClr val="5C92B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17672" y="6364466"/>
            <a:ext cx="5130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спортивных объектов</a:t>
            </a:r>
            <a:endParaRPr lang="en-US" sz="2400" dirty="0">
              <a:solidFill>
                <a:srgbClr val="5C92B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0644" y="1896070"/>
            <a:ext cx="3028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Знаменитый симфонический оркестр</a:t>
            </a:r>
            <a:endParaRPr lang="en-US" sz="2400" dirty="0">
              <a:solidFill>
                <a:srgbClr val="5C92B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1" t="54997" r="68887" b="34049"/>
          <a:stretch/>
        </p:blipFill>
        <p:spPr bwMode="auto">
          <a:xfrm>
            <a:off x="7902878" y="5805998"/>
            <a:ext cx="841148" cy="59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03" t="7478" r="18702" b="69544"/>
          <a:stretch/>
        </p:blipFill>
        <p:spPr bwMode="auto">
          <a:xfrm>
            <a:off x="3262236" y="4095750"/>
            <a:ext cx="2033664" cy="8572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70245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523998" y="3429001"/>
            <a:ext cx="2209802" cy="65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0" y="182880"/>
            <a:ext cx="9067800" cy="11116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Факты об университете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Билкент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70" r="1142" b="66942"/>
          <a:stretch/>
        </p:blipFill>
        <p:spPr bwMode="auto">
          <a:xfrm>
            <a:off x="4823738" y="3631596"/>
            <a:ext cx="891262" cy="7642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510" y="3347144"/>
            <a:ext cx="4717490" cy="3536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0" y="1657001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en-US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выпускников</a:t>
            </a:r>
            <a:endParaRPr lang="en-US" sz="3600" dirty="0">
              <a:solidFill>
                <a:srgbClr val="5C92B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7236" y="4926264"/>
            <a:ext cx="4913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преподавателей из </a:t>
            </a:r>
            <a:r>
              <a:rPr lang="en-US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 мира</a:t>
            </a:r>
            <a:endParaRPr lang="en-US" sz="3600" dirty="0">
              <a:solidFill>
                <a:srgbClr val="5C92B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3" t="34581" r="21698" b="28711"/>
          <a:stretch/>
        </p:blipFill>
        <p:spPr bwMode="auto">
          <a:xfrm>
            <a:off x="3802968" y="3660258"/>
            <a:ext cx="1020771" cy="735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8" t="26509" r="34698" b="50000"/>
          <a:stretch/>
        </p:blipFill>
        <p:spPr bwMode="auto">
          <a:xfrm>
            <a:off x="3705224" y="3061749"/>
            <a:ext cx="2009776" cy="63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76" b="35436"/>
          <a:stretch/>
        </p:blipFill>
        <p:spPr bwMode="auto">
          <a:xfrm>
            <a:off x="1538287" y="1528075"/>
            <a:ext cx="2181225" cy="16968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43" t="1765" r="19776" b="67085"/>
          <a:stretch/>
        </p:blipFill>
        <p:spPr bwMode="auto">
          <a:xfrm>
            <a:off x="1477283" y="3244505"/>
            <a:ext cx="2299379" cy="11447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0" t="35631" r="1586" b="10940"/>
          <a:stretch/>
        </p:blipFill>
        <p:spPr bwMode="auto">
          <a:xfrm>
            <a:off x="3733800" y="1528075"/>
            <a:ext cx="1981200" cy="16968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98599" y="6579970"/>
            <a:ext cx="44265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http://w3.bilkent.edu.tr/bilkent/university-facts/</a:t>
            </a:r>
          </a:p>
        </p:txBody>
      </p:sp>
    </p:spTree>
    <p:extLst>
      <p:ext uri="{BB962C8B-B14F-4D97-AF65-F5344CB8AC3E}">
        <p14:creationId xmlns:p14="http://schemas.microsoft.com/office/powerpoint/2010/main" val="350057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524000" y="182880"/>
            <a:ext cx="9144000" cy="1111664"/>
          </a:xfrm>
        </p:spPr>
        <p:txBody>
          <a:bodyPr>
            <a:noAutofit/>
          </a:bodyPr>
          <a:lstStyle/>
          <a:p>
            <a:pPr algn="l"/>
            <a:r>
              <a:rPr lang="ru-RU" sz="43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Около </a:t>
            </a:r>
            <a:r>
              <a:rPr lang="en-US" sz="43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43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3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000 </a:t>
            </a:r>
            <a:r>
              <a:rPr lang="ru-RU" sz="43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поступивших студентов</a:t>
            </a:r>
            <a:endParaRPr lang="en-US" sz="43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3" b="5326"/>
          <a:stretch/>
        </p:blipFill>
        <p:spPr bwMode="auto">
          <a:xfrm>
            <a:off x="1524000" y="1528156"/>
            <a:ext cx="9144000" cy="500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524000" y="658100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http://w3.bilkent.edu.tr/bilkent/historical-background/</a:t>
            </a:r>
          </a:p>
        </p:txBody>
      </p:sp>
    </p:spTree>
    <p:extLst>
      <p:ext uri="{BB962C8B-B14F-4D97-AF65-F5344CB8AC3E}">
        <p14:creationId xmlns:p14="http://schemas.microsoft.com/office/powerpoint/2010/main" val="243221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9400" y="182880"/>
            <a:ext cx="9118600" cy="1111664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47% 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получают стипендию</a:t>
            </a:r>
            <a:endParaRPr lang="en-US" sz="4000" dirty="0">
              <a:solidFill>
                <a:schemeClr val="bg1"/>
              </a:solidFill>
              <a:effectLst/>
            </a:endParaRPr>
          </a:p>
        </p:txBody>
      </p:sp>
      <p:pic>
        <p:nvPicPr>
          <p:cNvPr id="5122" name="Picture 2" descr="http://cdn2.prtl.eu/img/nx455/54dc8f1cef23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" t="15806" r="-279" b="1655"/>
          <a:stretch/>
        </p:blipFill>
        <p:spPr bwMode="auto">
          <a:xfrm>
            <a:off x="1549400" y="1524000"/>
            <a:ext cx="9118600" cy="501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0" y="658100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http://w3.bilkent.edu.tr/bilkent/historical-background/</a:t>
            </a:r>
          </a:p>
        </p:txBody>
      </p:sp>
    </p:spTree>
    <p:extLst>
      <p:ext uri="{BB962C8B-B14F-4D97-AF65-F5344CB8AC3E}">
        <p14:creationId xmlns:p14="http://schemas.microsoft.com/office/powerpoint/2010/main" val="51022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148" y="182880"/>
            <a:ext cx="10699668" cy="1111664"/>
          </a:xfrm>
        </p:spPr>
        <p:txBody>
          <a:bodyPr>
            <a:noAutofit/>
          </a:bodyPr>
          <a:lstStyle/>
          <a:p>
            <a:r>
              <a:rPr lang="tr-TR" sz="4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4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о программе обмена студентами с более чем </a:t>
            </a:r>
            <a:r>
              <a:rPr lang="en-US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250 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университетами по всему миру</a:t>
            </a:r>
            <a:r>
              <a:rPr lang="en-US" sz="4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solidFill>
                <a:schemeClr val="bg1"/>
              </a:solidFill>
              <a:effectLst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9" r="21209"/>
          <a:stretch/>
        </p:blipFill>
        <p:spPr bwMode="auto">
          <a:xfrm>
            <a:off x="1524000" y="1524001"/>
            <a:ext cx="9144000" cy="505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76400" y="658100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http://w3.bilkent.edu.tr/bilkent/historical-background/</a:t>
            </a:r>
          </a:p>
        </p:txBody>
      </p:sp>
    </p:spTree>
    <p:extLst>
      <p:ext uri="{BB962C8B-B14F-4D97-AF65-F5344CB8AC3E}">
        <p14:creationId xmlns:p14="http://schemas.microsoft.com/office/powerpoint/2010/main" val="258701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0986" t="15274" r="14307" b="12852"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95282" y="608410"/>
            <a:ext cx="8301318" cy="1072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EE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Образование в Турции</a:t>
            </a:r>
            <a:endParaRPr lang="tr-TR" b="1" dirty="0">
              <a:solidFill>
                <a:srgbClr val="EE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40304126"/>
              </p:ext>
            </p:extLst>
          </p:nvPr>
        </p:nvGraphicFramePr>
        <p:xfrm>
          <a:off x="2032000" y="1495425"/>
          <a:ext cx="8128000" cy="4642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48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89140" y="166330"/>
            <a:ext cx="4455556" cy="5486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kern="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Попечительский Совет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Председатель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Зам. председателя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И. о. председателя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Члены Правления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Ректор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lang="tr-TR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Исполнительный Совет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lang="tr-TR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 Университета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lang="tr-TR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Ректор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Проректора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Проректор по учебной работе </a:t>
            </a:r>
          </a:p>
          <a:p>
            <a:pPr marL="1143000" marR="0" lvl="2" indent="-22860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Проректор по административным и финансовым делам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Проректор по делам студентов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Исполнительные Советы факультета, института и школы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Деканы и Директора школ прикладных наук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Библиотека</a:t>
            </a:r>
            <a:endParaRPr lang="tr-T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92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ru-RU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Директора по программам магистратуры</a:t>
            </a:r>
            <a:endParaRPr lang="tr-T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4" t="15407" r="40847" b="17545"/>
          <a:stretch/>
        </p:blipFill>
        <p:spPr bwMode="auto">
          <a:xfrm>
            <a:off x="0" y="0"/>
            <a:ext cx="5561045" cy="5575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67715" y="0"/>
            <a:ext cx="522514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О</a:t>
            </a:r>
            <a:endParaRPr lang="tr-TR" sz="2500" dirty="0" smtClean="0"/>
          </a:p>
          <a:p>
            <a:r>
              <a:rPr lang="ru-RU" sz="2500" dirty="0"/>
              <a:t>Р</a:t>
            </a:r>
            <a:endParaRPr lang="tr-TR" sz="2500" dirty="0" smtClean="0"/>
          </a:p>
          <a:p>
            <a:r>
              <a:rPr lang="ru-RU" sz="2500" dirty="0"/>
              <a:t>Г</a:t>
            </a:r>
            <a:endParaRPr lang="tr-TR" sz="2500" dirty="0" smtClean="0"/>
          </a:p>
          <a:p>
            <a:r>
              <a:rPr lang="tr-TR" sz="2500" dirty="0" smtClean="0"/>
              <a:t>A</a:t>
            </a:r>
          </a:p>
          <a:p>
            <a:r>
              <a:rPr lang="ru-RU" sz="2500" dirty="0"/>
              <a:t>Н</a:t>
            </a:r>
            <a:endParaRPr lang="tr-TR" sz="2500" dirty="0" smtClean="0"/>
          </a:p>
          <a:p>
            <a:r>
              <a:rPr lang="ru-RU" sz="2500" dirty="0"/>
              <a:t>И</a:t>
            </a:r>
            <a:endParaRPr lang="tr-TR" sz="2500" dirty="0" smtClean="0"/>
          </a:p>
          <a:p>
            <a:r>
              <a:rPr lang="ru-RU" sz="2500" dirty="0"/>
              <a:t>З</a:t>
            </a:r>
            <a:endParaRPr lang="tr-TR" sz="2500" dirty="0" smtClean="0"/>
          </a:p>
          <a:p>
            <a:r>
              <a:rPr lang="tr-TR" sz="2500" dirty="0" smtClean="0"/>
              <a:t>A</a:t>
            </a:r>
          </a:p>
          <a:p>
            <a:r>
              <a:rPr lang="ru-RU" sz="2500" dirty="0"/>
              <a:t>Ц</a:t>
            </a:r>
            <a:endParaRPr lang="tr-TR" sz="2500" dirty="0" smtClean="0"/>
          </a:p>
          <a:p>
            <a:r>
              <a:rPr lang="ru-RU" sz="2500" dirty="0"/>
              <a:t>И</a:t>
            </a:r>
            <a:endParaRPr lang="tr-TR" sz="2500" dirty="0" smtClean="0"/>
          </a:p>
          <a:p>
            <a:r>
              <a:rPr lang="tr-TR" sz="2500" dirty="0" smtClean="0"/>
              <a:t>O</a:t>
            </a:r>
          </a:p>
          <a:p>
            <a:r>
              <a:rPr lang="ru-RU" sz="2500" dirty="0" smtClean="0"/>
              <a:t>Н</a:t>
            </a:r>
          </a:p>
          <a:p>
            <a:r>
              <a:rPr lang="ru-RU" sz="2500" dirty="0"/>
              <a:t>Н</a:t>
            </a:r>
            <a:endParaRPr lang="tr-TR" sz="2500" dirty="0" smtClean="0"/>
          </a:p>
          <a:p>
            <a:r>
              <a:rPr lang="tr-TR" sz="2500" dirty="0" smtClean="0"/>
              <a:t>A</a:t>
            </a:r>
          </a:p>
          <a:p>
            <a:r>
              <a:rPr lang="ru-RU" sz="2500" dirty="0"/>
              <a:t>Я</a:t>
            </a:r>
            <a:endParaRPr lang="tr-TR" sz="2500" dirty="0"/>
          </a:p>
        </p:txBody>
      </p:sp>
      <p:sp>
        <p:nvSpPr>
          <p:cNvPr id="9" name="TextBox 8"/>
          <p:cNvSpPr txBox="1"/>
          <p:nvPr/>
        </p:nvSpPr>
        <p:spPr>
          <a:xfrm>
            <a:off x="6649913" y="2131613"/>
            <a:ext cx="52251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/>
              <a:t>С</a:t>
            </a:r>
            <a:endParaRPr lang="tr-TR" sz="2500" dirty="0" smtClean="0"/>
          </a:p>
          <a:p>
            <a:r>
              <a:rPr lang="tr-TR" sz="2500" dirty="0" smtClean="0"/>
              <a:t>T</a:t>
            </a:r>
          </a:p>
          <a:p>
            <a:r>
              <a:rPr lang="ru-RU" sz="2500" dirty="0"/>
              <a:t>Р</a:t>
            </a:r>
            <a:endParaRPr lang="tr-TR" sz="2500" dirty="0" smtClean="0"/>
          </a:p>
          <a:p>
            <a:r>
              <a:rPr lang="ru-RU" sz="2500" dirty="0"/>
              <a:t>У</a:t>
            </a:r>
            <a:endParaRPr lang="tr-TR" sz="2500" dirty="0" smtClean="0"/>
          </a:p>
          <a:p>
            <a:r>
              <a:rPr lang="ru-RU" sz="2500" dirty="0"/>
              <a:t>К</a:t>
            </a:r>
            <a:endParaRPr lang="tr-TR" sz="2500" dirty="0" smtClean="0"/>
          </a:p>
          <a:p>
            <a:r>
              <a:rPr lang="tr-TR" sz="2500" dirty="0" smtClean="0"/>
              <a:t>T</a:t>
            </a:r>
          </a:p>
          <a:p>
            <a:r>
              <a:rPr lang="ru-RU" sz="2500" dirty="0" smtClean="0"/>
              <a:t>У</a:t>
            </a:r>
            <a:endParaRPr lang="tr-TR" sz="2500" dirty="0" smtClean="0"/>
          </a:p>
          <a:p>
            <a:r>
              <a:rPr lang="ru-RU" sz="2500" dirty="0"/>
              <a:t>Р</a:t>
            </a:r>
            <a:endParaRPr lang="tr-TR" sz="2500" dirty="0" smtClean="0"/>
          </a:p>
          <a:p>
            <a:r>
              <a:rPr lang="ru-RU" sz="2500" dirty="0"/>
              <a:t>А</a:t>
            </a:r>
            <a:endParaRPr lang="tr-TR" sz="2500" dirty="0" smtClean="0"/>
          </a:p>
          <a:p>
            <a:endParaRPr lang="tr-TR" sz="2500" dirty="0"/>
          </a:p>
        </p:txBody>
      </p:sp>
      <p:sp>
        <p:nvSpPr>
          <p:cNvPr id="5" name="Rectangle 4"/>
          <p:cNvSpPr/>
          <p:nvPr/>
        </p:nvSpPr>
        <p:spPr>
          <a:xfrm>
            <a:off x="7078826" y="5380798"/>
            <a:ext cx="6096000" cy="2899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http://w3.bilkent.edu.tr/bilkent/university-governance-and-organization/</a:t>
            </a:r>
            <a:endParaRPr lang="tr-T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3.bilkent.edu.tr/www/wp-content/uploads/sites/5/2015/05/ing-amblem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4933" y="166330"/>
            <a:ext cx="832983" cy="83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75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77890"/>
            <a:ext cx="9601200" cy="1485900"/>
          </a:xfrm>
        </p:spPr>
        <p:txBody>
          <a:bodyPr/>
          <a:lstStyle/>
          <a:p>
            <a:pPr lvl="0"/>
            <a:r>
              <a:rPr lang="ru-RU" altLang="tr-TR" dirty="0" smtClean="0">
                <a:solidFill>
                  <a:schemeClr val="tx1"/>
                </a:solidFill>
                <a:latin typeface="Open Sans"/>
              </a:rPr>
              <a:t>Исследовательские центры</a:t>
            </a:r>
            <a:r>
              <a:rPr lang="tr-TR" altLang="tr-TR" dirty="0">
                <a:solidFill>
                  <a:schemeClr val="tx1"/>
                </a:solidFill>
                <a:latin typeface="Open Sans"/>
              </a:rPr>
              <a:t/>
            </a:r>
            <a:br>
              <a:rPr lang="tr-TR" altLang="tr-TR" dirty="0">
                <a:solidFill>
                  <a:schemeClr val="tx1"/>
                </a:solidFill>
                <a:latin typeface="Open Sans"/>
              </a:rPr>
            </a:br>
            <a:endParaRPr lang="tr-TR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806384258"/>
              </p:ext>
            </p:extLst>
          </p:nvPr>
        </p:nvGraphicFramePr>
        <p:xfrm>
          <a:off x="1110343" y="1212980"/>
          <a:ext cx="10832841" cy="5645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0" y="94768"/>
            <a:ext cx="970384" cy="970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809019" y="2680938"/>
            <a:ext cx="177027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Университет </a:t>
            </a:r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Билкент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входит 14 научно-исследовательских центров по различным областям науки.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tr-T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1943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77890"/>
            <a:ext cx="9601200" cy="1485900"/>
          </a:xfrm>
        </p:spPr>
        <p:txBody>
          <a:bodyPr/>
          <a:lstStyle/>
          <a:p>
            <a:pPr lvl="0"/>
            <a:r>
              <a:rPr lang="ru-RU" altLang="tr-TR" dirty="0" smtClean="0">
                <a:solidFill>
                  <a:schemeClr val="tx1"/>
                </a:solidFill>
                <a:latin typeface="Open Sans"/>
              </a:rPr>
              <a:t>Факультеты и</a:t>
            </a:r>
            <a:r>
              <a:rPr lang="tr-TR" altLang="tr-TR" dirty="0" smtClean="0">
                <a:solidFill>
                  <a:schemeClr val="tx1"/>
                </a:solidFill>
                <a:latin typeface="Open Sans"/>
              </a:rPr>
              <a:t> </a:t>
            </a:r>
            <a:r>
              <a:rPr lang="ru-RU" altLang="tr-TR" dirty="0" smtClean="0">
                <a:solidFill>
                  <a:schemeClr val="tx1"/>
                </a:solidFill>
                <a:latin typeface="Open Sans"/>
              </a:rPr>
              <a:t>отделения</a:t>
            </a:r>
            <a:endParaRPr lang="tr-TR" dirty="0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27909"/>
            <a:ext cx="65" cy="401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3174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tr-TR" altLang="tr-T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tr-TR" altLang="tr-T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6" name="Diagram 85"/>
          <p:cNvGraphicFramePr/>
          <p:nvPr>
            <p:extLst>
              <p:ext uri="{D42A27DB-BD31-4B8C-83A1-F6EECF244321}">
                <p14:modId xmlns:p14="http://schemas.microsoft.com/office/powerpoint/2010/main" val="769646531"/>
              </p:ext>
            </p:extLst>
          </p:nvPr>
        </p:nvGraphicFramePr>
        <p:xfrm>
          <a:off x="961053" y="1539551"/>
          <a:ext cx="10832841" cy="5226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7" name="Picture 8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0" y="94768"/>
            <a:ext cx="970384" cy="970384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9946431" y="2680938"/>
            <a:ext cx="163285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Университет </a:t>
            </a:r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Билкент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включает 29 программ </a:t>
            </a:r>
            <a:r>
              <a:rPr lang="ru-RU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бакалавриата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51 программу магистратуры в различных областях науки.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tr-T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17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569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Franklin Gothic Heavy" panose="020B0903020102020204" pitchFamily="34" charset="0"/>
              </a:rPr>
              <a:t>КАК БИБИЛИОТЕКА УНИВЕРСИТЕТА БИЛКЕНТ ПОМОГАЕТ В НАУЧНЫХ ИССЛЕДОВАНИЯХ</a:t>
            </a:r>
            <a:r>
              <a:rPr lang="tr-TR" dirty="0" smtClean="0">
                <a:solidFill>
                  <a:srgbClr val="C00000"/>
                </a:solidFill>
                <a:latin typeface="Franklin Gothic Heavy" panose="020B0903020102020204" pitchFamily="34" charset="0"/>
              </a:rPr>
              <a:t>?</a:t>
            </a:r>
            <a:endParaRPr lang="tr-TR" dirty="0">
              <a:solidFill>
                <a:srgbClr val="C00000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56997"/>
            <a:ext cx="12192001" cy="570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65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5844" y="97413"/>
            <a:ext cx="9144000" cy="1111664"/>
          </a:xfrm>
        </p:spPr>
        <p:txBody>
          <a:bodyPr>
            <a:normAutofit fontScale="90000"/>
          </a:bodyPr>
          <a:lstStyle/>
          <a:p>
            <a:pPr algn="ctr"/>
            <a:r>
              <a:rPr lang="ru-RU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университета </a:t>
            </a:r>
            <a:r>
              <a:rPr lang="ru-RU" i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Билкент</a:t>
            </a:r>
            <a:endParaRPr lang="en-US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480318" y="1095076"/>
            <a:ext cx="8462866" cy="4470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94076" y="1095076"/>
            <a:ext cx="2291912" cy="249299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крупная академическая библиотека в стране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37921" y="4341524"/>
            <a:ext cx="2659225" cy="249299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en-US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tr-TR" sz="2600" spc="1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</a:t>
            </a: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ученых и студентов посещают библиотеку каждый год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3" t="8110" r="4396"/>
          <a:stretch/>
        </p:blipFill>
        <p:spPr bwMode="auto">
          <a:xfrm>
            <a:off x="195943" y="1090293"/>
            <a:ext cx="37242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cs.bilkent.edu.tr/pictures/students/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3" y="3167933"/>
            <a:ext cx="3284375" cy="240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64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054"/>
            <a:ext cx="12111135" cy="1111664"/>
          </a:xfrm>
        </p:spPr>
        <p:txBody>
          <a:bodyPr>
            <a:normAutofit/>
          </a:bodyPr>
          <a:lstStyle/>
          <a:p>
            <a:pPr algn="ctr"/>
            <a:r>
              <a:rPr lang="ru-RU" sz="44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библиотеки</a:t>
            </a:r>
            <a:endParaRPr lang="en-US" sz="4400" i="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" r="2667" b="5614"/>
          <a:stretch/>
        </p:blipFill>
        <p:spPr bwMode="auto">
          <a:xfrm>
            <a:off x="570543" y="1053456"/>
            <a:ext cx="5752127" cy="3798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24405" r="27619" b="22722"/>
          <a:stretch/>
        </p:blipFill>
        <p:spPr bwMode="auto">
          <a:xfrm>
            <a:off x="6510164" y="3386402"/>
            <a:ext cx="5246408" cy="3471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60665" y="3797123"/>
            <a:ext cx="5274958" cy="233294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Выдача литературы на дом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Межбиблиотечный абонемент и выдача документов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Услуга электронного резерва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библиотековедения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23869" y="970331"/>
            <a:ext cx="4745209" cy="233294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Справочная и ознакомление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Запрос материалов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Комната для инвалидов по зрению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>
              <a:spcBef>
                <a:spcPct val="20000"/>
              </a:spcBef>
              <a:buClr>
                <a:srgbClr val="53548A"/>
              </a:buClr>
            </a:pPr>
            <a:r>
              <a:rPr lang="ru-RU" sz="2600" spc="15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распечатки</a:t>
            </a:r>
            <a:endParaRPr lang="tr-TR" sz="2600" spc="1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58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3756" t="5248" r="23910" b="6262"/>
          <a:stretch/>
        </p:blipFill>
        <p:spPr>
          <a:xfrm>
            <a:off x="0" y="225340"/>
            <a:ext cx="6879883" cy="65436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9994" t="28127" r="34047" b="25578"/>
          <a:stretch/>
        </p:blipFill>
        <p:spPr>
          <a:xfrm>
            <a:off x="7275533" y="225340"/>
            <a:ext cx="3370413" cy="1909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0094" t="28572" r="30226" b="32026"/>
          <a:stretch/>
        </p:blipFill>
        <p:spPr>
          <a:xfrm>
            <a:off x="7275533" y="2119604"/>
            <a:ext cx="3481248" cy="16669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9931" t="28624" r="30189" b="31717"/>
          <a:stretch/>
        </p:blipFill>
        <p:spPr>
          <a:xfrm>
            <a:off x="7275533" y="3698570"/>
            <a:ext cx="3406664" cy="1523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20019" t="29112" r="30188" b="34472"/>
          <a:stretch/>
        </p:blipFill>
        <p:spPr>
          <a:xfrm>
            <a:off x="7275533" y="5124442"/>
            <a:ext cx="3449141" cy="141891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756781" y="0"/>
            <a:ext cx="1435219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11025968" y="278638"/>
            <a:ext cx="3928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chemeClr val="bg1"/>
                </a:solidFill>
              </a:rPr>
              <a:t>FACULTY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529816" y="2259759"/>
            <a:ext cx="2755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chemeClr val="bg1"/>
                </a:solidFill>
              </a:rPr>
              <a:t>LIBRARIANS</a:t>
            </a:r>
            <a:endParaRPr lang="tr-T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3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3306" y="195943"/>
            <a:ext cx="12192000" cy="1111664"/>
          </a:xfrm>
        </p:spPr>
        <p:txBody>
          <a:bodyPr>
            <a:normAutofit/>
          </a:bodyPr>
          <a:lstStyle/>
          <a:p>
            <a:pPr algn="ctr"/>
            <a:r>
              <a:rPr lang="ru-RU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Факты о библиотеке</a:t>
            </a:r>
            <a:endParaRPr lang="en-GB" i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2" name="Picture 4" descr="http://library.bilkent.edu.tr/Images/hasan_ali_yucel_collection_0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1"/>
          <a:stretch/>
        </p:blipFill>
        <p:spPr bwMode="auto">
          <a:xfrm>
            <a:off x="6699380" y="1183668"/>
            <a:ext cx="5492620" cy="400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12502" y="1149089"/>
            <a:ext cx="28520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r>
              <a:rPr lang="tr-TR" sz="3600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сотрудника</a:t>
            </a:r>
            <a:endParaRPr lang="tr-TR" sz="3600" dirty="0" smtClean="0">
              <a:solidFill>
                <a:srgbClr val="5C92B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r-TR" sz="3600" dirty="0">
              <a:solidFill>
                <a:srgbClr val="5C92B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3600" b="1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1430</a:t>
            </a:r>
            <a:r>
              <a:rPr lang="tr-TR" sz="3600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сидячих мест</a:t>
            </a:r>
            <a:endParaRPr lang="tr-TR" sz="3600" dirty="0" smtClean="0">
              <a:solidFill>
                <a:srgbClr val="5C92B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r-TR" sz="3600" dirty="0">
              <a:solidFill>
                <a:srgbClr val="5C92B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Закрытое помещение в </a:t>
            </a:r>
            <a:r>
              <a:rPr lang="tr-TR" sz="3600" b="1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600" b="1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600" b="1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000 </a:t>
            </a:r>
            <a:r>
              <a:rPr lang="ru-RU" sz="3600" b="1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tr-TR" sz="3600" dirty="0" smtClean="0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endParaRPr lang="tr-TR" sz="3600" dirty="0">
              <a:solidFill>
                <a:srgbClr val="5C92B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storage8534325038_032468ef7f_z.jpg (427×64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4" y="1183668"/>
            <a:ext cx="3312367" cy="496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8570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5" y="1029475"/>
            <a:ext cx="10366311" cy="518315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60388" y="6286114"/>
            <a:ext cx="18389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dirty="0"/>
              <a:t>http://library.bilkent.edu.tr/faf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27712" y="1128156"/>
            <a:ext cx="38090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Посещений библиотеки (в год)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415637" y="3436386"/>
            <a:ext cx="31935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ПОСЕЩЕНИЙ (В ТЫСЯЧАХ)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94515" y="5581401"/>
            <a:ext cx="111440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Внутренние</a:t>
            </a:r>
            <a:endParaRPr lang="ru-RU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43305" y="5581401"/>
            <a:ext cx="14061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Внешние            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62964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98089"/>
              </p:ext>
            </p:extLst>
          </p:nvPr>
        </p:nvGraphicFramePr>
        <p:xfrm>
          <a:off x="547783" y="643817"/>
          <a:ext cx="10966193" cy="52820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4061"/>
                <a:gridCol w="1364061"/>
                <a:gridCol w="1364061"/>
                <a:gridCol w="1374802"/>
                <a:gridCol w="1374802"/>
                <a:gridCol w="1374802"/>
                <a:gridCol w="1374802"/>
                <a:gridCol w="1374802"/>
              </a:tblGrid>
              <a:tr h="53058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Arial Black" panose="020B0A04020102020204" pitchFamily="34" charset="0"/>
                        </a:rPr>
                        <a:t>КОЛЛЕКЦИЯ БИБЛИОТЕКИ</a:t>
                      </a:r>
                      <a:endParaRPr lang="tr-TR" sz="1400" b="1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5858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ГОД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ПЕЧАТНЫХ КНИГ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ЭЛ. КНИГ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ЭЛ. ЖУРНАЛОВ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ЖУРНАЛЫ</a:t>
                      </a:r>
                      <a:r>
                        <a:rPr lang="ru-RU" sz="1100" b="1" u="none" strike="noStrike" baseline="0" dirty="0" smtClean="0">
                          <a:effectLst/>
                        </a:rPr>
                        <a:t> В ПЕРЕПЛЕТЕ И ЕЖЕДНЕВНЫЕ ЖУРНАЛЫ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МИКРОФОРМЫ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u="none" strike="noStrike" dirty="0" smtClean="0">
                          <a:effectLst/>
                        </a:rPr>
                        <a:t>*</a:t>
                      </a:r>
                      <a:r>
                        <a:rPr lang="ru-RU" sz="1100" b="1" u="none" strike="noStrike" dirty="0" smtClean="0">
                          <a:effectLst/>
                        </a:rPr>
                        <a:t>МУЛЬТИМЕДИА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u="none" strike="noStrike" dirty="0" smtClean="0">
                          <a:effectLst/>
                        </a:rPr>
                        <a:t>**</a:t>
                      </a:r>
                      <a:r>
                        <a:rPr lang="ru-RU" sz="1100" b="1" u="none" strike="noStrike" dirty="0" smtClean="0">
                          <a:effectLst/>
                        </a:rPr>
                        <a:t>ДРУГОЕ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81623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u="none" strike="noStrike" dirty="0">
                          <a:effectLst/>
                        </a:rPr>
                        <a:t>2010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428,359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132,943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160,918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78,378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 dirty="0">
                          <a:effectLst/>
                        </a:rPr>
                        <a:t>160,655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24,321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38,757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81623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u="none" strike="noStrike" dirty="0">
                          <a:effectLst/>
                        </a:rPr>
                        <a:t>2011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439,079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135,312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188,595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81,729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167,267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26,092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39,818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81623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u="none" strike="noStrike" dirty="0">
                          <a:effectLst/>
                        </a:rPr>
                        <a:t>2012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443,153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135,935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226,060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83,559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175,106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28,466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41,789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81623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u="none" strike="noStrike" dirty="0">
                          <a:effectLst/>
                        </a:rPr>
                        <a:t>2013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452,454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254,660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207,685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85,531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175,106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30,831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42,578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81623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u="none" strike="noStrike" dirty="0">
                          <a:effectLst/>
                        </a:rPr>
                        <a:t>2014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467,936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271,262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124,218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87,865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178,920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32,458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44,325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81623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u="none" strike="noStrike" dirty="0">
                          <a:effectLst/>
                        </a:rPr>
                        <a:t>2015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477,000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341,485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172,222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88,567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 dirty="0">
                          <a:effectLst/>
                        </a:rPr>
                        <a:t>178,920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33,588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54,109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81623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u="none" strike="noStrike" dirty="0" smtClean="0">
                          <a:effectLst/>
                        </a:rPr>
                        <a:t>2016-</a:t>
                      </a:r>
                      <a:r>
                        <a:rPr lang="ru-RU" sz="1100" b="1" u="none" strike="noStrike" dirty="0" smtClean="0">
                          <a:effectLst/>
                        </a:rPr>
                        <a:t>настоящее</a:t>
                      </a:r>
                      <a:r>
                        <a:rPr lang="ru-RU" sz="1100" b="1" u="none" strike="noStrike" baseline="0" dirty="0" smtClean="0">
                          <a:effectLst/>
                        </a:rPr>
                        <a:t> время</a:t>
                      </a:r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 dirty="0">
                          <a:effectLst/>
                        </a:rPr>
                        <a:t>479,560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453,300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172,222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 dirty="0">
                          <a:effectLst/>
                        </a:rPr>
                        <a:t>89,468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178,920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>
                          <a:effectLst/>
                        </a:rPr>
                        <a:t>36,700</a:t>
                      </a:r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u="none" strike="noStrike" dirty="0">
                          <a:effectLst/>
                        </a:rPr>
                        <a:t>58,930</a:t>
                      </a: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976119"/>
              </p:ext>
            </p:extLst>
          </p:nvPr>
        </p:nvGraphicFramePr>
        <p:xfrm>
          <a:off x="7791061" y="6030515"/>
          <a:ext cx="3722915" cy="6108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22915"/>
              </a:tblGrid>
              <a:tr h="266008"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u="none" strike="noStrike" dirty="0">
                          <a:effectLst/>
                        </a:rPr>
                        <a:t>* DVD,VCD, CD, </a:t>
                      </a:r>
                      <a:r>
                        <a:rPr lang="ru-RU" sz="1100" u="none" strike="noStrike" dirty="0" smtClean="0">
                          <a:effectLst/>
                        </a:rPr>
                        <a:t>Видео</a:t>
                      </a:r>
                      <a:r>
                        <a:rPr lang="nb-NO" sz="1100" u="none" strike="noStrike" dirty="0" smtClean="0">
                          <a:effectLst/>
                        </a:rPr>
                        <a:t>, </a:t>
                      </a:r>
                      <a:r>
                        <a:rPr lang="ru-RU" sz="1100" u="none" strike="noStrike" dirty="0" smtClean="0">
                          <a:effectLst/>
                        </a:rPr>
                        <a:t>кассеты</a:t>
                      </a:r>
                      <a:r>
                        <a:rPr lang="nb-NO" sz="1100" u="none" strike="noStrike" dirty="0" smtClean="0">
                          <a:effectLst/>
                        </a:rPr>
                        <a:t>, </a:t>
                      </a:r>
                      <a:r>
                        <a:rPr lang="ru-RU" sz="1100" u="none" strike="noStrike" dirty="0" smtClean="0">
                          <a:effectLst/>
                        </a:rPr>
                        <a:t>дискеты</a:t>
                      </a:r>
                      <a:r>
                        <a:rPr lang="nb-NO" sz="1100" u="none" strike="noStrike" dirty="0" smtClean="0">
                          <a:effectLst/>
                        </a:rPr>
                        <a:t>, </a:t>
                      </a:r>
                      <a:r>
                        <a:rPr lang="ru-RU" sz="1100" u="none" strike="noStrike" dirty="0" smtClean="0">
                          <a:effectLst/>
                        </a:rPr>
                        <a:t>записи</a:t>
                      </a:r>
                      <a:endParaRPr lang="nb-N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60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** </a:t>
                      </a:r>
                      <a:r>
                        <a:rPr lang="ru-RU" sz="1100" u="none" strike="noStrike" dirty="0" smtClean="0">
                          <a:effectLst/>
                        </a:rPr>
                        <a:t>Репринтные издания</a:t>
                      </a:r>
                      <a:r>
                        <a:rPr lang="en-US" sz="1100" u="none" strike="noStrike" dirty="0" smtClean="0">
                          <a:effectLst/>
                        </a:rPr>
                        <a:t>, </a:t>
                      </a:r>
                      <a:r>
                        <a:rPr lang="ru-RU" sz="1100" u="none" strike="noStrike" dirty="0" smtClean="0">
                          <a:effectLst/>
                        </a:rPr>
                        <a:t>тезисы</a:t>
                      </a:r>
                      <a:r>
                        <a:rPr lang="en-US" sz="1100" u="none" strike="noStrike" dirty="0" smtClean="0">
                          <a:effectLst/>
                        </a:rPr>
                        <a:t>, </a:t>
                      </a:r>
                      <a:r>
                        <a:rPr lang="ru-RU" sz="1100" u="none" strike="noStrike" dirty="0" smtClean="0">
                          <a:effectLst/>
                        </a:rPr>
                        <a:t>карты</a:t>
                      </a:r>
                      <a:r>
                        <a:rPr lang="en-US" sz="1100" u="none" strike="noStrike" dirty="0" smtClean="0">
                          <a:effectLst/>
                        </a:rPr>
                        <a:t>, </a:t>
                      </a:r>
                      <a:r>
                        <a:rPr lang="ru-RU" sz="1100" u="none" strike="noStrike" dirty="0" smtClean="0">
                          <a:effectLst/>
                        </a:rPr>
                        <a:t>плакаты</a:t>
                      </a:r>
                      <a:r>
                        <a:rPr lang="en-US" sz="1100" u="none" strike="noStrike" dirty="0" smtClean="0">
                          <a:effectLst/>
                        </a:rPr>
                        <a:t>, </a:t>
                      </a:r>
                      <a:r>
                        <a:rPr lang="ru-RU" sz="1100" u="none" strike="noStrike" dirty="0" smtClean="0">
                          <a:effectLst/>
                        </a:rPr>
                        <a:t>газетные вырезки</a:t>
                      </a:r>
                      <a:r>
                        <a:rPr lang="en-US" sz="1100" u="none" strike="noStrike" dirty="0" smtClean="0">
                          <a:effectLst/>
                        </a:rPr>
                        <a:t>, </a:t>
                      </a:r>
                      <a:r>
                        <a:rPr lang="ru-RU" sz="1100" u="none" strike="noStrike" dirty="0" smtClean="0">
                          <a:effectLst/>
                        </a:rPr>
                        <a:t>атласы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77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073" r="37391" b="14919"/>
          <a:stretch/>
        </p:blipFill>
        <p:spPr>
          <a:xfrm>
            <a:off x="0" y="0"/>
            <a:ext cx="12192000" cy="69077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11187" y="647744"/>
            <a:ext cx="8243047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a_AntiqueTrady" panose="02020505060303030204" pitchFamily="18" charset="-52"/>
                <a:cs typeface="Times New Roman" panose="02020603050405020304" pitchFamily="18" charset="0"/>
              </a:rPr>
              <a:t>Система высшего образования в Турции</a:t>
            </a:r>
          </a:p>
          <a:p>
            <a:pPr algn="ctr"/>
            <a:endParaRPr lang="ru-RU" sz="4800" b="1" dirty="0">
              <a:latin typeface="a_AntiqueTrady" panose="0202050506030303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36475" y="5351930"/>
            <a:ext cx="699247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0066"/>
                </a:solidFill>
                <a:latin typeface="a_AntiqueTrady" panose="02020505060303030204" pitchFamily="18" charset="-52"/>
              </a:rPr>
              <a:t>Совет высшего образования </a:t>
            </a:r>
          </a:p>
          <a:p>
            <a:pPr algn="ctr"/>
            <a:r>
              <a:rPr lang="ru-RU" sz="2800" dirty="0" smtClean="0">
                <a:solidFill>
                  <a:srgbClr val="000066"/>
                </a:solidFill>
                <a:latin typeface="a_AntiqueTrady" panose="02020505060303030204" pitchFamily="18" charset="-52"/>
              </a:rPr>
              <a:t>Международные отношения</a:t>
            </a:r>
            <a:endParaRPr lang="ru-RU" sz="2800" dirty="0">
              <a:solidFill>
                <a:srgbClr val="000066"/>
              </a:solidFill>
              <a:latin typeface="a_AntiqueTrady" panose="0202050506030303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05858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afik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8578386"/>
              </p:ext>
            </p:extLst>
          </p:nvPr>
        </p:nvGraphicFramePr>
        <p:xfrm>
          <a:off x="501714" y="758890"/>
          <a:ext cx="10153844" cy="5603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926108"/>
              </p:ext>
            </p:extLst>
          </p:nvPr>
        </p:nvGraphicFramePr>
        <p:xfrm>
          <a:off x="9218645" y="6122334"/>
          <a:ext cx="2696547" cy="4793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96547"/>
              </a:tblGrid>
              <a:tr h="280896">
                <a:tc>
                  <a:txBody>
                    <a:bodyPr/>
                    <a:lstStyle/>
                    <a:p>
                      <a:pPr algn="l" fontAlgn="ctr"/>
                      <a:r>
                        <a:rPr lang="nb-NO" sz="800" u="none" strike="noStrike" dirty="0">
                          <a:effectLst/>
                        </a:rPr>
                        <a:t>* DVD,VCD, CD, Video, Cassette, Diskette, Record</a:t>
                      </a:r>
                      <a:endParaRPr lang="nb-NO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** Reprint, Thesis, Map, Poster, Cutting, Atlas 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70588" y="435724"/>
            <a:ext cx="116446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2800" b="1" dirty="0" smtClean="0">
                <a:latin typeface="Arial Black" panose="020B0A04020102020204" pitchFamily="34" charset="0"/>
              </a:rPr>
              <a:t>РАЗМЕРЫ КОЛЛЕКЦИИ</a:t>
            </a:r>
            <a:endParaRPr lang="tr-TR" sz="2800" b="1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59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743" y="6379420"/>
            <a:ext cx="18389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dirty="0"/>
              <a:t>http://library.bilkent.edu.tr/faf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74" y="679660"/>
            <a:ext cx="10058400" cy="56997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65069" y="771896"/>
            <a:ext cx="75527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Распределение бюджета библиотеки на 2015 год                    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831560" y="1141228"/>
            <a:ext cx="29530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По типам                       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85216" y="2185060"/>
            <a:ext cx="20505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Печатные книги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88977" y="2861956"/>
            <a:ext cx="24785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Электронные книги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24708" y="5646121"/>
            <a:ext cx="32207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Подписка на эл. журналы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85706" y="2629790"/>
            <a:ext cx="137753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Печатные журналы</a:t>
            </a:r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83025" y="2338246"/>
            <a:ext cx="162256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Мультимедиа</a:t>
            </a:r>
            <a:endParaRPr lang="ru-RU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94305" y="2018102"/>
            <a:ext cx="94288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Другое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99140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095744"/>
              </p:ext>
            </p:extLst>
          </p:nvPr>
        </p:nvGraphicFramePr>
        <p:xfrm>
          <a:off x="774439" y="1727372"/>
          <a:ext cx="10655562" cy="42146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75927"/>
                <a:gridCol w="1775927"/>
                <a:gridCol w="1775927"/>
                <a:gridCol w="1775927"/>
                <a:gridCol w="1775927"/>
                <a:gridCol w="1775927"/>
              </a:tblGrid>
              <a:tr h="1515854"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r>
                        <a:rPr lang="ru-RU" dirty="0" smtClean="0"/>
                        <a:t>Тип пользователя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 smtClean="0"/>
                    </a:p>
                    <a:p>
                      <a:r>
                        <a:rPr lang="ru-RU" dirty="0" smtClean="0"/>
                        <a:t>Кол-во пользователей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изданий на руках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книг на руках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r>
                        <a:rPr lang="ru-RU" baseline="0" dirty="0" smtClean="0"/>
                        <a:t> ежедневных журналов на руках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 нелитературных материалов на руках</a:t>
                      </a:r>
                      <a:endParaRPr lang="tr-TR" dirty="0"/>
                    </a:p>
                  </a:txBody>
                  <a:tcPr/>
                </a:tc>
              </a:tr>
              <a:tr h="472894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Преподаватель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1.393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27.721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24.608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78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3.035</a:t>
                      </a:r>
                      <a:endParaRPr lang="tr-TR" dirty="0"/>
                    </a:p>
                  </a:txBody>
                  <a:tcPr/>
                </a:tc>
              </a:tr>
              <a:tr h="472894">
                <a:tc>
                  <a:txBody>
                    <a:bodyPr/>
                    <a:lstStyle/>
                    <a:p>
                      <a:r>
                        <a:rPr lang="ru-RU" dirty="0" smtClean="0"/>
                        <a:t>Администрация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589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13.534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10.837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9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2.688</a:t>
                      </a:r>
                      <a:endParaRPr lang="tr-TR" dirty="0"/>
                    </a:p>
                  </a:txBody>
                  <a:tcPr/>
                </a:tc>
              </a:tr>
              <a:tr h="472894">
                <a:tc>
                  <a:txBody>
                    <a:bodyPr/>
                    <a:lstStyle/>
                    <a:p>
                      <a:r>
                        <a:rPr lang="ru-RU" dirty="0" smtClean="0"/>
                        <a:t>Учащиеся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13.369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110.972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103.991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171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6.810</a:t>
                      </a:r>
                      <a:endParaRPr lang="tr-TR" dirty="0"/>
                    </a:p>
                  </a:txBody>
                  <a:tcPr/>
                </a:tc>
              </a:tr>
              <a:tr h="472894"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Посторонние</a:t>
                      </a:r>
                      <a:r>
                        <a:rPr lang="ru-RU" baseline="0" dirty="0" smtClean="0"/>
                        <a:t> 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5.642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13.226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13.226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0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0</a:t>
                      </a:r>
                      <a:endParaRPr lang="tr-TR" dirty="0"/>
                    </a:p>
                  </a:txBody>
                  <a:tcPr/>
                </a:tc>
              </a:tr>
              <a:tr h="47289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Всего</a:t>
                      </a:r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b="1" dirty="0" smtClean="0"/>
                        <a:t>20.993</a:t>
                      </a:r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b="1" dirty="0" smtClean="0"/>
                        <a:t>165.453</a:t>
                      </a:r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b="1" dirty="0" smtClean="0"/>
                        <a:t>152.662</a:t>
                      </a:r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b="1" dirty="0" smtClean="0"/>
                        <a:t>258</a:t>
                      </a:r>
                      <a:endParaRPr lang="tr-T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b="1" dirty="0" smtClean="0"/>
                        <a:t>12.533</a:t>
                      </a:r>
                      <a:endParaRPr lang="tr-T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483290" y="809044"/>
            <a:ext cx="7237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ru-RU" b="1" dirty="0" smtClean="0">
                <a:latin typeface="Arial Black" panose="020B0A04020102020204" pitchFamily="34" charset="0"/>
              </a:rPr>
              <a:t>ДАННЫЕ ПО ВЫДАЧЕ ЛИТЕРАТУРЫ НА ДОМ </a:t>
            </a:r>
            <a:r>
              <a:rPr lang="tr-TR" b="1" dirty="0" smtClean="0">
                <a:latin typeface="Arial Black" panose="020B0A04020102020204" pitchFamily="34" charset="0"/>
              </a:rPr>
              <a:t>(2015</a:t>
            </a:r>
            <a:r>
              <a:rPr lang="ru-RU" b="1" dirty="0" smtClean="0">
                <a:latin typeface="Arial Black" panose="020B0A04020102020204" pitchFamily="34" charset="0"/>
              </a:rPr>
              <a:t> г.</a:t>
            </a:r>
            <a:r>
              <a:rPr lang="tr-TR" b="1" dirty="0" smtClean="0">
                <a:latin typeface="Arial Black" panose="020B0A04020102020204" pitchFamily="34" charset="0"/>
              </a:rPr>
              <a:t>)</a:t>
            </a:r>
            <a:endParaRPr lang="tr-TR" b="1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2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53" y="741169"/>
            <a:ext cx="10591185" cy="5295593"/>
          </a:xfrm>
        </p:spPr>
      </p:pic>
      <p:sp>
        <p:nvSpPr>
          <p:cNvPr id="5" name="Rectangle 4"/>
          <p:cNvSpPr/>
          <p:nvPr/>
        </p:nvSpPr>
        <p:spPr>
          <a:xfrm>
            <a:off x="5866420" y="6036762"/>
            <a:ext cx="6099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Другие материалы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Отдельные оттиски</a:t>
            </a:r>
            <a:r>
              <a:rPr lang="en-US" dirty="0" smtClean="0"/>
              <a:t>, </a:t>
            </a:r>
            <a:r>
              <a:rPr lang="ru-RU" dirty="0" smtClean="0"/>
              <a:t>ноты</a:t>
            </a:r>
            <a:r>
              <a:rPr lang="en-US" dirty="0" smtClean="0"/>
              <a:t>, </a:t>
            </a:r>
            <a:r>
              <a:rPr lang="ru-RU" dirty="0" smtClean="0"/>
              <a:t>карты</a:t>
            </a:r>
            <a:r>
              <a:rPr lang="en-US" dirty="0" smtClean="0"/>
              <a:t>.</a:t>
            </a:r>
            <a:endParaRPr lang="tr-TR" dirty="0"/>
          </a:p>
        </p:txBody>
      </p:sp>
      <p:sp>
        <p:nvSpPr>
          <p:cNvPr id="6" name="Rectangle 5"/>
          <p:cNvSpPr/>
          <p:nvPr/>
        </p:nvSpPr>
        <p:spPr>
          <a:xfrm>
            <a:off x="285743" y="6379420"/>
            <a:ext cx="18389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dirty="0"/>
              <a:t>http://library.bilkent.edu.tr/faf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05597" y="812861"/>
            <a:ext cx="50417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Статистика оборачиваемости (2015 год)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772662" y="3182587"/>
            <a:ext cx="37657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ИСПОЛЬЗОВАНИЕ (В ТЫСЯЧАХ)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83824" y="4821431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Книги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322621" y="4821431"/>
            <a:ext cx="12602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Журналы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66419" y="4797730"/>
            <a:ext cx="17812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Мультимедиа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861482" y="4797781"/>
            <a:ext cx="14334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Записи     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761534" y="4762153"/>
            <a:ext cx="10230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Другое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405202" y="5309515"/>
            <a:ext cx="28600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Внутренние и внешние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483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9" t="29194" r="33153" b="18849"/>
          <a:stretch/>
        </p:blipFill>
        <p:spPr bwMode="auto">
          <a:xfrm>
            <a:off x="4654725" y="1503763"/>
            <a:ext cx="3025554" cy="258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7" t="15888" r="23906" b="31458"/>
          <a:stretch/>
        </p:blipFill>
        <p:spPr bwMode="auto">
          <a:xfrm>
            <a:off x="5869627" y="4093373"/>
            <a:ext cx="4887174" cy="280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524002" y="152400"/>
            <a:ext cx="10139263" cy="111166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БИБЛИОТЕКИ</a:t>
            </a:r>
            <a:endParaRPr 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5" t="20145" r="31296" b="24656"/>
          <a:stretch/>
        </p:blipFill>
        <p:spPr bwMode="auto">
          <a:xfrm>
            <a:off x="1498600" y="1503763"/>
            <a:ext cx="3380131" cy="2589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1" r="15035"/>
          <a:stretch/>
        </p:blipFill>
        <p:spPr bwMode="auto">
          <a:xfrm>
            <a:off x="7680280" y="1503764"/>
            <a:ext cx="3042697" cy="258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t="19843" r="44028" b="39111"/>
          <a:stretch/>
        </p:blipFill>
        <p:spPr bwMode="auto">
          <a:xfrm>
            <a:off x="1524001" y="4093373"/>
            <a:ext cx="4415696" cy="278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8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0303" y="313509"/>
            <a:ext cx="10468946" cy="1111664"/>
          </a:xfrm>
        </p:spPr>
        <p:txBody>
          <a:bodyPr>
            <a:noAutofit/>
          </a:bodyPr>
          <a:lstStyle/>
          <a:p>
            <a:pPr algn="l"/>
            <a:r>
              <a:rPr lang="tr-T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ОБЕДЕННЫЕ ЛЕКЦИИ И СЕМИНАРЫ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92" t="20145" r="40200" b="20631"/>
          <a:stretch/>
        </p:blipFill>
        <p:spPr bwMode="auto">
          <a:xfrm>
            <a:off x="1524001" y="3702206"/>
            <a:ext cx="3033486" cy="3155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3" t="15572" r="24125" b="21860"/>
          <a:stretch/>
        </p:blipFill>
        <p:spPr bwMode="auto">
          <a:xfrm>
            <a:off x="1524000" y="1524001"/>
            <a:ext cx="2906280" cy="2178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1" t="17445" r="29491" b="20556"/>
          <a:stretch/>
        </p:blipFill>
        <p:spPr bwMode="auto">
          <a:xfrm>
            <a:off x="4360960" y="1524001"/>
            <a:ext cx="3025421" cy="220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8" t="34577" r="25359" b="24223"/>
          <a:stretch/>
        </p:blipFill>
        <p:spPr bwMode="auto">
          <a:xfrm>
            <a:off x="4557486" y="3732299"/>
            <a:ext cx="6110514" cy="312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9" t="28162" r="31123" b="23111"/>
          <a:stretch/>
        </p:blipFill>
        <p:spPr bwMode="auto">
          <a:xfrm>
            <a:off x="7315200" y="1524001"/>
            <a:ext cx="3352800" cy="220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765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3999" y="182880"/>
            <a:ext cx="9831355" cy="111166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БИБЛИОТЕКИ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74" r="3555"/>
          <a:stretch/>
        </p:blipFill>
        <p:spPr bwMode="auto">
          <a:xfrm>
            <a:off x="1524001" y="1524000"/>
            <a:ext cx="4572001" cy="2847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7" t="38338" r="64405" b="35168"/>
          <a:stretch/>
        </p:blipFill>
        <p:spPr bwMode="auto">
          <a:xfrm>
            <a:off x="5791200" y="1524001"/>
            <a:ext cx="4865915" cy="281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9" t="33847" r="64820" b="41423"/>
          <a:stretch/>
        </p:blipFill>
        <p:spPr bwMode="auto">
          <a:xfrm>
            <a:off x="1524001" y="4343400"/>
            <a:ext cx="4571999" cy="25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4" t="28844" r="33563" b="23539"/>
          <a:stretch/>
        </p:blipFill>
        <p:spPr bwMode="auto">
          <a:xfrm>
            <a:off x="6096000" y="4355672"/>
            <a:ext cx="4561115" cy="250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19185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5064" y="304800"/>
            <a:ext cx="10291664" cy="989744"/>
          </a:xfrm>
        </p:spPr>
        <p:txBody>
          <a:bodyPr>
            <a:noAutofit/>
          </a:bodyPr>
          <a:lstStyle/>
          <a:p>
            <a:r>
              <a:rPr lang="tr-T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ТУРЕЦКИЕ ПИСАТЕЛИ В БИЛКЕНТЕ</a:t>
            </a:r>
            <a:r>
              <a:rPr lang="tr-T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850513" y="4376607"/>
            <a:ext cx="3359187" cy="223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5" t="15000" r="26562" b="20000"/>
          <a:stretch/>
        </p:blipFill>
        <p:spPr bwMode="auto">
          <a:xfrm>
            <a:off x="4432229" y="1545788"/>
            <a:ext cx="2667001" cy="25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1" t="17609" r="35556" b="22794"/>
          <a:stretch/>
        </p:blipFill>
        <p:spPr bwMode="auto">
          <a:xfrm>
            <a:off x="1362860" y="1545788"/>
            <a:ext cx="2975306" cy="25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5" t="23556" r="26250" b="27333"/>
          <a:stretch/>
        </p:blipFill>
        <p:spPr bwMode="auto">
          <a:xfrm>
            <a:off x="7193293" y="1547139"/>
            <a:ext cx="3919466" cy="2587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1" t="33333" r="31666" b="27778"/>
          <a:stretch/>
        </p:blipFill>
        <p:spPr bwMode="auto">
          <a:xfrm>
            <a:off x="6522099" y="4386157"/>
            <a:ext cx="3100917" cy="233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8582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0" y="391886"/>
            <a:ext cx="9943322" cy="90265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И КОНЦЕРТЫ</a:t>
            </a:r>
            <a:r>
              <a:rPr lang="tr-TR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2" r="7106"/>
          <a:stretch/>
        </p:blipFill>
        <p:spPr bwMode="auto">
          <a:xfrm>
            <a:off x="7639570" y="1404605"/>
            <a:ext cx="3550557" cy="279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7" t="15887" r="26875" b="23134"/>
          <a:stretch/>
        </p:blipFill>
        <p:spPr bwMode="auto">
          <a:xfrm>
            <a:off x="3812528" y="1404605"/>
            <a:ext cx="3686628" cy="279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8" t="17037" r="23854" b="21852"/>
          <a:stretch/>
        </p:blipFill>
        <p:spPr bwMode="auto">
          <a:xfrm>
            <a:off x="1602728" y="4283118"/>
            <a:ext cx="4419600" cy="257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4" t="30889" r="26215" b="25778"/>
          <a:stretch/>
        </p:blipFill>
        <p:spPr bwMode="auto">
          <a:xfrm>
            <a:off x="6167535" y="4283118"/>
            <a:ext cx="4705350" cy="2574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4" t="22180" r="41208" b="25502"/>
          <a:stretch/>
        </p:blipFill>
        <p:spPr bwMode="auto">
          <a:xfrm>
            <a:off x="1585687" y="1404605"/>
            <a:ext cx="2148113" cy="279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12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0" y="182880"/>
            <a:ext cx="9144000" cy="1111664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БИБЛИОТЕКИ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7" t="39506" r="64206" b="23512"/>
          <a:stretch/>
        </p:blipFill>
        <p:spPr bwMode="auto">
          <a:xfrm>
            <a:off x="1524001" y="4028224"/>
            <a:ext cx="3408366" cy="282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1" t="16945" r="27807" b="23538"/>
          <a:stretch/>
        </p:blipFill>
        <p:spPr bwMode="auto">
          <a:xfrm>
            <a:off x="1524001" y="1530045"/>
            <a:ext cx="3458301" cy="257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5" t="17777" r="25504" b="23471"/>
          <a:stretch/>
        </p:blipFill>
        <p:spPr bwMode="auto">
          <a:xfrm>
            <a:off x="7702209" y="1530045"/>
            <a:ext cx="2965791" cy="2481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1" t="17609" r="35443" b="27195"/>
          <a:stretch/>
        </p:blipFill>
        <p:spPr bwMode="auto">
          <a:xfrm>
            <a:off x="7543801" y="4002824"/>
            <a:ext cx="3124201" cy="285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2" t="23334" r="33663" b="23999"/>
          <a:stretch/>
        </p:blipFill>
        <p:spPr bwMode="auto">
          <a:xfrm>
            <a:off x="4932367" y="1530045"/>
            <a:ext cx="2769843" cy="249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5" t="31556" r="38218" b="26894"/>
          <a:stretch/>
        </p:blipFill>
        <p:spPr bwMode="auto">
          <a:xfrm>
            <a:off x="4932366" y="4028224"/>
            <a:ext cx="2611434" cy="282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440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3346" t="12837" r="16134" b="9535"/>
          <a:stretch/>
        </p:blipFill>
        <p:spPr>
          <a:xfrm>
            <a:off x="1" y="-38100"/>
            <a:ext cx="10782300" cy="6806215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120928412"/>
              </p:ext>
            </p:extLst>
          </p:nvPr>
        </p:nvGraphicFramePr>
        <p:xfrm>
          <a:off x="9925050" y="5467350"/>
          <a:ext cx="2266950" cy="1323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3" name="Content Placeholder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724" y="3946731"/>
            <a:ext cx="1497409" cy="149740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" y="6491116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sz="1200" dirty="0"/>
              <a:t>http://www.yok.gov.tr/web/guest/universitelerimiz#main-content</a:t>
            </a:r>
          </a:p>
        </p:txBody>
      </p:sp>
    </p:spTree>
    <p:extLst>
      <p:ext uri="{BB962C8B-B14F-4D97-AF65-F5344CB8AC3E}">
        <p14:creationId xmlns:p14="http://schemas.microsoft.com/office/powerpoint/2010/main" val="31838017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78694" y="77755"/>
            <a:ext cx="655606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университета </a:t>
            </a:r>
            <a:r>
              <a:rPr lang="ru-RU" sz="3600" dirty="0" err="1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Билкент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занимает </a:t>
            </a:r>
            <a:r>
              <a:rPr lang="ru-RU" sz="3600" b="1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лидирующую роль 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научной среде, создавая и реализуя различные проекты, такие как </a:t>
            </a:r>
            <a:r>
              <a:rPr lang="ru-RU" sz="3600" b="1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Институциональный </a:t>
            </a:r>
            <a:r>
              <a:rPr lang="ru-RU" sz="3600" b="1" dirty="0" err="1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репозиторий</a:t>
            </a:r>
            <a:r>
              <a:rPr lang="ru-RU" sz="3600" b="1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оцифровка библиотечных материалов </a:t>
            </a:r>
            <a:r>
              <a:rPr lang="ru-RU" sz="3600" dirty="0" smtClean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Турции</a:t>
            </a:r>
            <a:endParaRPr lang="tr-TR" sz="3600" dirty="0">
              <a:solidFill>
                <a:srgbClr val="5C92B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service-s3bucket-community-blog-blog-media-pro-s3-158hsc8h9bpfe.s3.amazonaws.com/blogs.dir/2/files/2014/04/Digitzing-Books-shutterstock_105217475-480x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8" y="0"/>
            <a:ext cx="3244007" cy="243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dspace.de/shared/img/company/press/pressefotos/originals/dSPACE-Logo_ohneSlogan_300dpi_100x21mm_RGB_0902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974" y="5991027"/>
            <a:ext cx="3989322" cy="62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technology-updates.org/wp-content/uploads/2013/06/scanning-old-document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31" y="3163077"/>
            <a:ext cx="3657539" cy="228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secemu.org/media/uploads/open_access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514" y="4425643"/>
            <a:ext cx="3654245" cy="243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33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"/>
            <a:ext cx="12192000" cy="111166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институционального </a:t>
            </a:r>
            <a:r>
              <a:rPr lang="ru-RU" sz="40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репозитория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 университета</a:t>
            </a:r>
            <a:endParaRPr lang="en-US" sz="40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600200" y="2286000"/>
            <a:ext cx="89154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A04DA3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коммуникация</a:t>
            </a:r>
            <a:endParaRPr lang="en-GB" sz="2400" dirty="0">
              <a:solidFill>
                <a:srgbClr val="A04DA3">
                  <a:lumMod val="50000"/>
                </a:srgb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600200" y="3657600"/>
            <a:ext cx="8915400" cy="5334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A04DA3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обучающих материалов и программ</a:t>
            </a:r>
            <a:endParaRPr lang="en-GB" sz="2400" dirty="0">
              <a:solidFill>
                <a:srgbClr val="A04DA3">
                  <a:lumMod val="50000"/>
                </a:srgb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600200" y="4419600"/>
            <a:ext cx="8915400" cy="533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424456"/>
              </a:buClr>
            </a:pPr>
            <a:r>
              <a:rPr lang="ru-RU" sz="2400" dirty="0" smtClean="0">
                <a:solidFill>
                  <a:srgbClr val="4244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коллекциями научных документов</a:t>
            </a:r>
            <a:endParaRPr lang="en-US" sz="2400" dirty="0">
              <a:solidFill>
                <a:srgbClr val="A04DA3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600200" y="5105400"/>
            <a:ext cx="8915400" cy="533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Clr>
                <a:srgbClr val="424456"/>
              </a:buClr>
            </a:pPr>
            <a:endParaRPr lang="tr-TR" sz="2000" dirty="0">
              <a:solidFill>
                <a:srgbClr val="43808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424456"/>
              </a:buClr>
            </a:pPr>
            <a:r>
              <a:rPr lang="ru-RU" sz="2400" dirty="0" smtClean="0">
                <a:solidFill>
                  <a:srgbClr val="A04DA3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престижа университета при демонстрации его научных исследований</a:t>
            </a:r>
            <a:endParaRPr lang="en-US" sz="2400" dirty="0">
              <a:solidFill>
                <a:srgbClr val="A04DA3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424456"/>
              </a:buClr>
            </a:pPr>
            <a:r>
              <a:rPr lang="en-US" sz="2800" dirty="0">
                <a:solidFill>
                  <a:srgbClr val="4380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>
                <a:solidFill>
                  <a:srgbClr val="4380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600200" y="2971800"/>
            <a:ext cx="8915400" cy="533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424456"/>
              </a:buClr>
            </a:pPr>
            <a:r>
              <a:rPr lang="ru-RU" sz="2400" dirty="0" smtClean="0">
                <a:solidFill>
                  <a:srgbClr val="A04DA3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исследований</a:t>
            </a:r>
            <a:endParaRPr lang="en-US" sz="2400" dirty="0">
              <a:solidFill>
                <a:srgbClr val="A04DA3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6549838"/>
            <a:ext cx="82753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5C92B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Barton, M. R., &amp; Waters, M. M. (2004). Creating an institutional repository: LEADIRS workbook.</a:t>
            </a:r>
          </a:p>
        </p:txBody>
      </p:sp>
    </p:spTree>
    <p:extLst>
      <p:ext uri="{BB962C8B-B14F-4D97-AF65-F5344CB8AC3E}">
        <p14:creationId xmlns:p14="http://schemas.microsoft.com/office/powerpoint/2010/main" val="242270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334" r="8106"/>
          <a:stretch/>
        </p:blipFill>
        <p:spPr>
          <a:xfrm>
            <a:off x="107521" y="371474"/>
            <a:ext cx="9634649" cy="6334125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5" name="Content Placeholder 3"/>
          <p:cNvSpPr txBox="1">
            <a:spLocks noGrp="1"/>
          </p:cNvSpPr>
          <p:nvPr>
            <p:ph idx="1"/>
          </p:nvPr>
        </p:nvSpPr>
        <p:spPr>
          <a:xfrm>
            <a:off x="9837420" y="2864648"/>
            <a:ext cx="2249804" cy="3748719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институциональном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репозитории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Билкент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имеется открытый доступ к </a:t>
            </a:r>
            <a:r>
              <a:rPr lang="tr-TR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276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изданиям</a:t>
            </a:r>
            <a:endParaRPr lang="tr-TR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9837420" y="366049"/>
            <a:ext cx="2249805" cy="2419124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ru-RU" dirty="0" smtClean="0"/>
              <a:t>Реализация проекта начата в 2015 году, и на данный момент он готов к использованию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8735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t="5853" r="37194" b="39212"/>
          <a:stretch/>
        </p:blipFill>
        <p:spPr bwMode="auto">
          <a:xfrm>
            <a:off x="0" y="1428"/>
            <a:ext cx="12268200" cy="68565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47388" y="430558"/>
            <a:ext cx="57048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становиться лучше</a:t>
            </a:r>
            <a:r>
              <a:rPr lang="tr-TR" sz="3200" dirty="0" smtClean="0">
                <a:solidFill>
                  <a:schemeClr val="bg1"/>
                </a:solidFill>
              </a:rPr>
              <a:t>... </a:t>
            </a:r>
            <a:r>
              <a:rPr lang="ru-RU" sz="3200" dirty="0" smtClean="0">
                <a:solidFill>
                  <a:schemeClr val="bg1"/>
                </a:solidFill>
              </a:rPr>
              <a:t>становиться лучшим</a:t>
            </a:r>
            <a:r>
              <a:rPr lang="tr-TR" sz="3200" dirty="0" smtClean="0">
                <a:solidFill>
                  <a:schemeClr val="bg1"/>
                </a:solidFill>
              </a:rPr>
              <a:t>...</a:t>
            </a:r>
            <a:endParaRPr lang="tr-T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83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ages.slideplayer.com/3/1401494/slides/slide_3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9" t="9236" r="14844" b="34375"/>
          <a:stretch/>
        </p:blipFill>
        <p:spPr bwMode="auto">
          <a:xfrm>
            <a:off x="2924173" y="1238250"/>
            <a:ext cx="6486525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28948" y="5715000"/>
            <a:ext cx="6276976" cy="10572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err="1" smtClean="0"/>
              <a:t>Эбру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Кайя</a:t>
            </a:r>
            <a:r>
              <a:rPr lang="tr-TR" sz="2000" dirty="0" smtClean="0"/>
              <a:t/>
            </a:r>
            <a:br>
              <a:rPr lang="tr-TR" sz="2000" dirty="0" smtClean="0"/>
            </a:br>
            <a:r>
              <a:rPr lang="ru-RU" sz="2000" dirty="0" smtClean="0"/>
              <a:t>Директор Библиотеки университета </a:t>
            </a:r>
            <a:r>
              <a:rPr lang="ru-RU" sz="2000" dirty="0" err="1" smtClean="0"/>
              <a:t>Билкент</a:t>
            </a:r>
            <a:r>
              <a:rPr lang="tr-TR" sz="2000" dirty="0" smtClean="0"/>
              <a:t/>
            </a:r>
            <a:br>
              <a:rPr lang="tr-TR" sz="2000" dirty="0" smtClean="0"/>
            </a:br>
            <a:r>
              <a:rPr lang="tr-TR" sz="1800" dirty="0" smtClean="0"/>
              <a:t>ebrukaya@bilkent.edu.tr</a:t>
            </a:r>
            <a:br>
              <a:rPr lang="tr-TR" sz="1800" dirty="0" smtClean="0"/>
            </a:br>
            <a:r>
              <a:rPr lang="tr-TR" sz="1800" dirty="0" smtClean="0"/>
              <a:t>+90(312)2901418</a:t>
            </a:r>
            <a:endParaRPr lang="tr-TR" sz="1800" dirty="0"/>
          </a:p>
        </p:txBody>
      </p:sp>
      <p:pic>
        <p:nvPicPr>
          <p:cNvPr id="7" name="Picture 2" descr="http://www.ee.bilkent.edu.tr/public/img/bilke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75" y="114300"/>
            <a:ext cx="1090328" cy="109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75613" y="1160343"/>
            <a:ext cx="7404591" cy="144655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rgbClr val="C00000"/>
                </a:solidFill>
                <a:latin typeface="a_DomIno" panose="03060902030302020204" pitchFamily="66" charset="-52"/>
              </a:rPr>
              <a:t>        Спасибо!      </a:t>
            </a:r>
            <a:endParaRPr lang="ru-RU" sz="8800" dirty="0">
              <a:solidFill>
                <a:srgbClr val="C00000"/>
              </a:solidFill>
              <a:latin typeface="a_DomIno" panose="03060902030302020204" pitchFamily="66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99460" y="3087584"/>
            <a:ext cx="6507678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Обсуждение </a:t>
            </a:r>
          </a:p>
          <a:p>
            <a:pPr algn="ctr"/>
            <a:r>
              <a:rPr lang="ru-RU" sz="8000" dirty="0" smtClean="0"/>
              <a:t>и вопросы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68000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393" t="14328" r="1485" b="16296"/>
          <a:stretch/>
        </p:blipFill>
        <p:spPr>
          <a:xfrm>
            <a:off x="0" y="-1"/>
            <a:ext cx="12072935" cy="6562725"/>
          </a:xfrm>
          <a:prstGeom prst="rect">
            <a:avLst/>
          </a:prstGeom>
        </p:spPr>
      </p:pic>
      <p:pic>
        <p:nvPicPr>
          <p:cNvPr id="6148" name="Picture 4" descr="http://pc.yadamoozan.com/wp-content/uploads/2015/08/6f1ce1_b0e4dd5d4bce4842bf117e784c3e59d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800" y="4371975"/>
            <a:ext cx="1866899" cy="186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3381375" y="1438276"/>
            <a:ext cx="514350" cy="285750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Rectangle 5"/>
          <p:cNvSpPr/>
          <p:nvPr/>
        </p:nvSpPr>
        <p:spPr>
          <a:xfrm>
            <a:off x="-9526" y="6591985"/>
            <a:ext cx="91154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smtClean="0"/>
              <a:t>https://istatistik.yok.gov.tr/yuksekogretimIstatistikleri/2015/2015_T1_v3.pdf</a:t>
            </a:r>
            <a:endParaRPr lang="tr-TR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25252"/>
            <a:ext cx="510280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1. СВОДНАЯ ТАБЛИЦА КОЛ-ВА УЧАЩИХСЯ, 2014-2015 ГГ.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86" y="1472240"/>
            <a:ext cx="55976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ВСЕГО</a:t>
            </a:r>
          </a:p>
          <a:p>
            <a:endParaRPr lang="ru-RU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-3918" y="1760602"/>
            <a:ext cx="129715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ПРОФТЕХУЧИЛИЩА</a:t>
            </a:r>
            <a:endParaRPr lang="ru-RU" sz="1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152" y="2006823"/>
            <a:ext cx="12442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ОРГАНИЗОВАННОЕ</a:t>
            </a:r>
          </a:p>
          <a:p>
            <a:r>
              <a:rPr lang="ru-RU" sz="1000" dirty="0" smtClean="0"/>
              <a:t>ОБРАЗОВАНИЕ</a:t>
            </a:r>
            <a:endParaRPr lang="ru-RU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-1306" y="2347289"/>
            <a:ext cx="139653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СРЕДНЕЕ ОБРАЗОВАНИЕ</a:t>
            </a:r>
            <a:endParaRPr lang="ru-RU" sz="9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7536" y="2523586"/>
            <a:ext cx="11063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ДИСТАНЦИОННОЕ</a:t>
            </a:r>
          </a:p>
          <a:p>
            <a:r>
              <a:rPr lang="ru-RU" sz="900" b="1" dirty="0" smtClean="0"/>
              <a:t>ОБРАЗОВАНИЕ</a:t>
            </a:r>
            <a:endParaRPr lang="ru-RU" sz="9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9728" y="2824826"/>
            <a:ext cx="9316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ОТКРЫТОЕ </a:t>
            </a:r>
          </a:p>
          <a:p>
            <a:r>
              <a:rPr lang="ru-RU" sz="900" b="1" dirty="0" smtClean="0"/>
              <a:t>ОБРАЗОВАНИЕ</a:t>
            </a:r>
            <a:endParaRPr lang="ru-RU" sz="9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-519" y="3146057"/>
            <a:ext cx="100380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БАКАЛАВРИАТ</a:t>
            </a:r>
            <a:endParaRPr lang="ru-RU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8334" y="3342321"/>
            <a:ext cx="12442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ОРГАНИЗОВАННОЕ</a:t>
            </a:r>
          </a:p>
          <a:p>
            <a:r>
              <a:rPr lang="ru-RU" sz="1000" dirty="0" smtClean="0"/>
              <a:t>ОБРАЗОВАНИЕ</a:t>
            </a:r>
            <a:endParaRPr lang="ru-RU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1684" y="3675783"/>
            <a:ext cx="139653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СРЕДНЕЕ ОБРАЗОВАНИЕ</a:t>
            </a:r>
            <a:endParaRPr lang="ru-RU" sz="9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45070" y="3863456"/>
            <a:ext cx="11063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ДИСТАНЦИОННОЕ</a:t>
            </a:r>
          </a:p>
          <a:p>
            <a:r>
              <a:rPr lang="ru-RU" sz="900" b="1" dirty="0" smtClean="0"/>
              <a:t>ОБРАЗОВАНИЕ</a:t>
            </a:r>
            <a:endParaRPr lang="ru-RU" sz="9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9191" y="4187309"/>
            <a:ext cx="9316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ОТКРЫТОЕ </a:t>
            </a:r>
          </a:p>
          <a:p>
            <a:r>
              <a:rPr lang="ru-RU" sz="900" b="1" dirty="0" smtClean="0"/>
              <a:t>ОБРАЗОВАНИЕ</a:t>
            </a:r>
            <a:endParaRPr lang="ru-RU" sz="9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150" y="4519919"/>
            <a:ext cx="107112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МАГИСТРАТУРА</a:t>
            </a:r>
            <a:endParaRPr lang="ru-RU" sz="1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7901" y="4706891"/>
            <a:ext cx="12442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ОРГАНИЗОВАННОЕ</a:t>
            </a:r>
          </a:p>
          <a:p>
            <a:r>
              <a:rPr lang="ru-RU" sz="1000" dirty="0" smtClean="0"/>
              <a:t>ОБРАЗОВАНИЕ</a:t>
            </a:r>
            <a:endParaRPr lang="ru-RU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25079" y="5049695"/>
            <a:ext cx="139653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СРЕДНЕЕ ОБРАЗОВАНИЕ</a:t>
            </a:r>
            <a:endParaRPr lang="ru-RU" sz="9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84637" y="5261318"/>
            <a:ext cx="11063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ДИСТАНЦИОННОЕ</a:t>
            </a:r>
          </a:p>
          <a:p>
            <a:r>
              <a:rPr lang="ru-RU" sz="900" b="1" dirty="0" smtClean="0"/>
              <a:t>ОБРАЗОВАНИЕ</a:t>
            </a:r>
            <a:endParaRPr lang="ru-RU" sz="9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23" y="5617267"/>
            <a:ext cx="108715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ДОКТОРАНТУРА</a:t>
            </a:r>
            <a:endParaRPr lang="ru-RU" sz="1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27901" y="5847752"/>
            <a:ext cx="122341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ОРГАНИЗОВАННОЕ</a:t>
            </a:r>
          </a:p>
          <a:p>
            <a:r>
              <a:rPr lang="ru-RU" sz="1000" dirty="0" smtClean="0"/>
              <a:t>ОБРАЗОВАНИЕ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71518" y="533182"/>
            <a:ext cx="55976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ВСЕГО</a:t>
            </a:r>
            <a:endParaRPr lang="ru-RU" sz="11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251463" y="886419"/>
            <a:ext cx="1090363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b="1" dirty="0" smtClean="0"/>
              <a:t>НОВЫЙ ПРИЕМ</a:t>
            </a:r>
            <a:endParaRPr lang="ru-RU" sz="105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359603" y="886418"/>
            <a:ext cx="167545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b="1" dirty="0" smtClean="0"/>
              <a:t>ОБЩЕЕ КОЛ-ВО УЧАЩ-СЯ</a:t>
            </a:r>
            <a:endParaRPr lang="ru-RU" sz="105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039590" y="886419"/>
            <a:ext cx="1090363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b="1" dirty="0" smtClean="0"/>
              <a:t>НОВЫЙ ПРИЕМ</a:t>
            </a:r>
            <a:endParaRPr lang="ru-RU" sz="105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72927" y="886418"/>
            <a:ext cx="167545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b="1" dirty="0" smtClean="0"/>
              <a:t>ОБЩЕЕ КОЛ-ВО УЧАЩ-СЯ</a:t>
            </a:r>
            <a:endParaRPr lang="ru-RU" sz="105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107224" y="530418"/>
            <a:ext cx="240482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ГОСУДАРСТВЕННЫЕ УНИВЕРСИТЕТЫ</a:t>
            </a:r>
            <a:endParaRPr lang="ru-RU" sz="11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697266" y="886418"/>
            <a:ext cx="1090363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b="1" dirty="0" smtClean="0"/>
              <a:t>НОВЫЙ ПРИЕМ</a:t>
            </a:r>
            <a:endParaRPr lang="ru-RU" sz="105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739927" y="886418"/>
            <a:ext cx="167545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b="1" dirty="0" smtClean="0"/>
              <a:t>ОБЩЕЕ КОЛ-ВО УЧАЩ-СЯ</a:t>
            </a:r>
            <a:endParaRPr lang="ru-RU" sz="105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701073" y="530418"/>
            <a:ext cx="23631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БЛАГОТВОРИТЕЛЬНЫЕ ИНСТИТУТЫ</a:t>
            </a:r>
            <a:endParaRPr lang="ru-RU" sz="11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9296506" y="541304"/>
            <a:ext cx="283763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БЛАГОТВОРИТЕЛЬНЫЕ ПРОФТЕХУЧИЛИЩА</a:t>
            </a:r>
            <a:endParaRPr lang="ru-RU" sz="11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9340050" y="886419"/>
            <a:ext cx="1090363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b="1" dirty="0" smtClean="0"/>
              <a:t>НОВЫЙ ПРИЕМ</a:t>
            </a:r>
            <a:endParaRPr lang="ru-RU" sz="105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0488227" y="886418"/>
            <a:ext cx="167545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50" b="1" dirty="0" smtClean="0"/>
              <a:t>ОБЩЕЕ КОЛ-ВО УЧАЩ-СЯ</a:t>
            </a:r>
            <a:endParaRPr lang="ru-RU" sz="1050" b="1" dirty="0"/>
          </a:p>
        </p:txBody>
      </p:sp>
    </p:spTree>
    <p:extLst>
      <p:ext uri="{BB962C8B-B14F-4D97-AF65-F5344CB8AC3E}">
        <p14:creationId xmlns:p14="http://schemas.microsoft.com/office/powerpoint/2010/main" val="27626619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807" t="17932" r="5837" b="20600"/>
          <a:stretch/>
        </p:blipFill>
        <p:spPr>
          <a:xfrm>
            <a:off x="0" y="0"/>
            <a:ext cx="10344150" cy="5981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150" y="1595437"/>
            <a:ext cx="1847850" cy="27908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488668"/>
            <a:ext cx="90963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smtClean="0"/>
              <a:t>https://istatistik.yok.gov.tr/yuksekogretimIstatistikleri/2015/2015_T2_v2.pdf</a:t>
            </a:r>
            <a:endParaRPr lang="tr-TR" sz="1200" dirty="0"/>
          </a:p>
        </p:txBody>
      </p:sp>
      <p:sp>
        <p:nvSpPr>
          <p:cNvPr id="7" name="Oval 6"/>
          <p:cNvSpPr/>
          <p:nvPr/>
        </p:nvSpPr>
        <p:spPr>
          <a:xfrm>
            <a:off x="9944100" y="990601"/>
            <a:ext cx="428625" cy="285750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TextBox 7"/>
          <p:cNvSpPr txBox="1"/>
          <p:nvPr/>
        </p:nvSpPr>
        <p:spPr>
          <a:xfrm>
            <a:off x="0" y="67490"/>
            <a:ext cx="6119047" cy="2923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1. СВОДНАЯ ТАБЛИЦА КОЛ-ВА ПРЕПОДАВАТЕЛЕЙ, 2014-2015 ГГ. 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86" y="1001487"/>
            <a:ext cx="55976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ВСЕГО</a:t>
            </a:r>
          </a:p>
          <a:p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1" y="1232319"/>
            <a:ext cx="150233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ПРОГРАММЫ                    </a:t>
            </a:r>
          </a:p>
          <a:p>
            <a:r>
              <a:rPr lang="ru-RU" sz="1000" dirty="0" smtClean="0"/>
              <a:t>ПРОФТЕХУЧИЛИЩ</a:t>
            </a:r>
            <a:endParaRPr lang="ru-RU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3290" y="1562779"/>
            <a:ext cx="150233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ПРОГРАММЫ                    </a:t>
            </a:r>
          </a:p>
          <a:p>
            <a:r>
              <a:rPr lang="ru-RU" sz="1000" dirty="0" smtClean="0"/>
              <a:t>БАКАЛАВРИАТА</a:t>
            </a:r>
            <a:endParaRPr lang="ru-RU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163290" y="1897573"/>
            <a:ext cx="113043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МАГИСТРАТУРА   </a:t>
            </a:r>
            <a:endParaRPr lang="ru-RU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883" y="2143153"/>
            <a:ext cx="189186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ИССЛЕДОВАТЕЛЬСКИЕ ЦЕНТРЫ</a:t>
            </a:r>
            <a:endParaRPr lang="ru-RU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43544" y="2366911"/>
            <a:ext cx="13179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ГОС. УНИВЕРСИТЕТЫ</a:t>
            </a:r>
            <a:endParaRPr lang="ru-RU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130632" y="2555337"/>
            <a:ext cx="150233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ПРОГРАММЫ                    </a:t>
            </a:r>
          </a:p>
          <a:p>
            <a:r>
              <a:rPr lang="ru-RU" sz="1000" dirty="0" smtClean="0"/>
              <a:t>ПРОФТЕХУЧИЛИЩ</a:t>
            </a:r>
            <a:endParaRPr lang="ru-RU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140332" y="2922361"/>
            <a:ext cx="150233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ПРОГРАММЫ                    </a:t>
            </a:r>
          </a:p>
          <a:p>
            <a:r>
              <a:rPr lang="ru-RU" sz="1000" dirty="0" smtClean="0"/>
              <a:t>БАКАЛАВРИАТА</a:t>
            </a:r>
            <a:endParaRPr lang="ru-RU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176671" y="3315046"/>
            <a:ext cx="113043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МАГИСТРАТУРА   </a:t>
            </a:r>
            <a:endParaRPr lang="ru-RU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888" y="3497984"/>
            <a:ext cx="189186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ИССЛЕДОВАТЕЛЬСКИЕ ЦЕНТРЫ</a:t>
            </a:r>
            <a:endParaRPr lang="ru-RU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58628" y="3695178"/>
            <a:ext cx="14526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БЛАГОТВОРИТЕЛЬНЫЕ </a:t>
            </a:r>
          </a:p>
          <a:p>
            <a:r>
              <a:rPr lang="ru-RU" sz="1000" dirty="0" smtClean="0"/>
              <a:t>ИНСТИТУТЫ</a:t>
            </a:r>
            <a:endParaRPr lang="ru-RU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119743" y="4032695"/>
            <a:ext cx="150233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ПРОГРАММЫ                    </a:t>
            </a:r>
          </a:p>
          <a:p>
            <a:r>
              <a:rPr lang="ru-RU" sz="1000" dirty="0" smtClean="0"/>
              <a:t>ПРОФТЕХУЧИЛИЩ</a:t>
            </a:r>
            <a:endParaRPr lang="ru-RU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165785" y="4364062"/>
            <a:ext cx="150233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ПРОГРАММЫ                    </a:t>
            </a:r>
          </a:p>
          <a:p>
            <a:r>
              <a:rPr lang="ru-RU" sz="1000" dirty="0" smtClean="0"/>
              <a:t>БАКАЛАВРИАТА</a:t>
            </a:r>
            <a:endParaRPr lang="ru-RU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190053" y="4695491"/>
            <a:ext cx="113043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МАГИСТРАТУРА   </a:t>
            </a:r>
            <a:endParaRPr lang="ru-RU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15084" y="4874669"/>
            <a:ext cx="189186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ИССЛЕДОВАТЕЛЬСКИЕ ЦЕНТРЫ</a:t>
            </a:r>
            <a:endParaRPr lang="ru-RU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58628" y="5052209"/>
            <a:ext cx="14526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БЛАГОТВОРИТЕЛЬНЫЕ </a:t>
            </a:r>
          </a:p>
          <a:p>
            <a:r>
              <a:rPr lang="ru-RU" sz="1000" dirty="0" smtClean="0"/>
              <a:t>ПРОФТЕХУЧИЛИЩА</a:t>
            </a:r>
            <a:endParaRPr lang="ru-RU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4197" y="5441031"/>
            <a:ext cx="189186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ИССЛЕДОВАТЕЛЬСКИЕ ЦЕНТРЫ</a:t>
            </a:r>
            <a:endParaRPr lang="ru-RU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1641902" y="471544"/>
            <a:ext cx="93006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ПРОФЕССОРА</a:t>
            </a:r>
            <a:endParaRPr lang="ru-RU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2545419" y="471544"/>
            <a:ext cx="68159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ЛЕКТОРА</a:t>
            </a:r>
            <a:endParaRPr lang="ru-RU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3370894" y="471543"/>
            <a:ext cx="73770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ДОЦЕНТЫ</a:t>
            </a:r>
            <a:endParaRPr lang="ru-RU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4093373" y="459350"/>
            <a:ext cx="114486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ПРЕПОДАВАТЕЛИ</a:t>
            </a:r>
            <a:endParaRPr lang="ru-RU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5108912" y="470235"/>
            <a:ext cx="88197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ЯЗЫКОВЕДЫ</a:t>
            </a:r>
            <a:endParaRPr lang="ru-RU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5882025" y="471544"/>
            <a:ext cx="102303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СПЕЦИАЛИСТЫ</a:t>
            </a:r>
            <a:endParaRPr lang="ru-RU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6800493" y="440765"/>
            <a:ext cx="8014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700" dirty="0" smtClean="0"/>
              <a:t>НАУЧНЫЕ </a:t>
            </a:r>
          </a:p>
          <a:p>
            <a:r>
              <a:rPr lang="ru-RU" sz="700" dirty="0" smtClean="0"/>
              <a:t>СОТРУДНИКИ</a:t>
            </a:r>
            <a:endParaRPr lang="ru-RU" sz="700" dirty="0"/>
          </a:p>
        </p:txBody>
      </p:sp>
      <p:sp>
        <p:nvSpPr>
          <p:cNvPr id="33" name="TextBox 32"/>
          <p:cNvSpPr txBox="1"/>
          <p:nvPr/>
        </p:nvSpPr>
        <p:spPr>
          <a:xfrm>
            <a:off x="7592444" y="462019"/>
            <a:ext cx="955711" cy="23852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50" dirty="0" smtClean="0"/>
              <a:t>ПЕРЕВОДЧИКИ</a:t>
            </a:r>
            <a:endParaRPr lang="ru-RU" sz="950" dirty="0"/>
          </a:p>
        </p:txBody>
      </p:sp>
      <p:sp>
        <p:nvSpPr>
          <p:cNvPr id="34" name="TextBox 33"/>
          <p:cNvSpPr txBox="1"/>
          <p:nvPr/>
        </p:nvSpPr>
        <p:spPr>
          <a:xfrm>
            <a:off x="8540583" y="471544"/>
            <a:ext cx="816249" cy="23852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50" dirty="0" smtClean="0"/>
              <a:t>РЕДАКТОРЫ</a:t>
            </a:r>
            <a:endParaRPr lang="ru-RU" sz="950" dirty="0"/>
          </a:p>
        </p:txBody>
      </p:sp>
      <p:sp>
        <p:nvSpPr>
          <p:cNvPr id="35" name="TextBox 34"/>
          <p:cNvSpPr txBox="1"/>
          <p:nvPr/>
        </p:nvSpPr>
        <p:spPr>
          <a:xfrm>
            <a:off x="9511715" y="471542"/>
            <a:ext cx="490840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dirty="0" smtClean="0"/>
              <a:t>ВСЕГО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3006151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4844" t="6987" r="14743" b="19335"/>
          <a:stretch/>
        </p:blipFill>
        <p:spPr>
          <a:xfrm>
            <a:off x="0" y="-1"/>
            <a:ext cx="10525125" cy="6276975"/>
          </a:xfrm>
          <a:prstGeom prst="rect">
            <a:avLst/>
          </a:prstGeom>
        </p:spPr>
      </p:pic>
      <p:pic>
        <p:nvPicPr>
          <p:cNvPr id="7170" name="Picture 2" descr="https://d30y9cdsu7xlg0.cloudfront.net/png/2279-2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25" y="3457574"/>
            <a:ext cx="16287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9944100" y="1047751"/>
            <a:ext cx="552450" cy="285750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Rectangle 4"/>
          <p:cNvSpPr/>
          <p:nvPr/>
        </p:nvSpPr>
        <p:spPr>
          <a:xfrm>
            <a:off x="0" y="6488668"/>
            <a:ext cx="76485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smtClean="0"/>
              <a:t>https://istatistik.yok.gov.tr/yuksekogretimIstatistikleri/2015/2015_M1.pdf</a:t>
            </a:r>
            <a:endParaRPr lang="tr-TR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7490"/>
            <a:ext cx="5886035" cy="2923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1. СВОДНАЯ ТАБЛИЦА КОЛ-ВА ВЫПУСКНИКОВ, 2013-2014 ГГ. 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86" y="1050255"/>
            <a:ext cx="56457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ВСЕГО</a:t>
            </a:r>
          </a:p>
          <a:p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08422" y="1345693"/>
            <a:ext cx="144142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ПРОФТЕХУЧИЛИЩА     </a:t>
            </a:r>
            <a:endParaRPr lang="ru-RU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" y="1580103"/>
            <a:ext cx="142539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ОРГАНИЗОВАННОЕ       </a:t>
            </a:r>
          </a:p>
          <a:p>
            <a:r>
              <a:rPr lang="ru-RU" sz="1000" dirty="0" smtClean="0"/>
              <a:t>ОБРАЗОВАНИЕ</a:t>
            </a:r>
            <a:endParaRPr lang="ru-RU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886" y="1896185"/>
            <a:ext cx="139653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СРЕДНЕЕ ОБРАЗОВАНИЕ</a:t>
            </a:r>
            <a:endParaRPr lang="ru-RU" sz="9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7536" y="2121250"/>
            <a:ext cx="13628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ДИСТАНЦИОННОЕ          </a:t>
            </a:r>
          </a:p>
          <a:p>
            <a:r>
              <a:rPr lang="ru-RU" sz="900" b="1" dirty="0" smtClean="0"/>
              <a:t>ОБРАЗОВАНИЕ</a:t>
            </a:r>
            <a:endParaRPr lang="ru-RU" sz="9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9728" y="2446874"/>
            <a:ext cx="10086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ОТКРЫТОЕ </a:t>
            </a:r>
          </a:p>
          <a:p>
            <a:r>
              <a:rPr lang="ru-RU" sz="900" b="1" dirty="0" smtClean="0"/>
              <a:t>ОБРАЗОВАНИЕ   </a:t>
            </a:r>
            <a:endParaRPr lang="ru-RU" sz="9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3865" y="2804681"/>
            <a:ext cx="100380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БАКАЛАВРИАТ</a:t>
            </a:r>
            <a:endParaRPr lang="ru-RU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0702" y="2992145"/>
            <a:ext cx="142539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ОРГАНИЗОВАННОЕ       </a:t>
            </a:r>
          </a:p>
          <a:p>
            <a:r>
              <a:rPr lang="ru-RU" sz="1000" dirty="0" smtClean="0"/>
              <a:t>ОБРАЗОВАНИЕ</a:t>
            </a:r>
            <a:endParaRPr lang="ru-RU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112597" y="3401533"/>
            <a:ext cx="139653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СРЕДНЕЕ ОБРАЗОВАНИЕ</a:t>
            </a:r>
            <a:endParaRPr lang="ru-RU" sz="9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1343" y="3572990"/>
            <a:ext cx="13628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ДИСТАНЦИОННОЕ          </a:t>
            </a:r>
          </a:p>
          <a:p>
            <a:r>
              <a:rPr lang="ru-RU" sz="900" b="1" dirty="0" smtClean="0"/>
              <a:t>ОБРАЗОВАНИЕ</a:t>
            </a:r>
            <a:endParaRPr lang="ru-RU" sz="9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9224" y="3878879"/>
            <a:ext cx="10086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ОТКРЫТОЕ </a:t>
            </a:r>
          </a:p>
          <a:p>
            <a:r>
              <a:rPr lang="ru-RU" sz="900" b="1" dirty="0" smtClean="0"/>
              <a:t>ОБРАЗОВАНИЕ   </a:t>
            </a:r>
            <a:endParaRPr lang="ru-RU" sz="9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1275" y="4223044"/>
            <a:ext cx="107112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МАГИСТРАТУРА</a:t>
            </a:r>
            <a:endParaRPr lang="ru-RU" sz="1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202" y="4386758"/>
            <a:ext cx="142539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ОРГАНИЗОВАННОЕ       </a:t>
            </a:r>
          </a:p>
          <a:p>
            <a:r>
              <a:rPr lang="ru-RU" sz="1000" dirty="0" smtClean="0"/>
              <a:t>ОБРАЗОВАНИЕ</a:t>
            </a:r>
            <a:endParaRPr lang="ru-RU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70181" y="4759250"/>
            <a:ext cx="139653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СРЕДНЕЕ ОБРАЗОВАНИЕ</a:t>
            </a:r>
            <a:endParaRPr lang="ru-RU" sz="9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33599" y="4978207"/>
            <a:ext cx="13628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900" b="1" dirty="0" smtClean="0"/>
              <a:t>ДИСТАНЦИОННОЕ          </a:t>
            </a:r>
          </a:p>
          <a:p>
            <a:r>
              <a:rPr lang="ru-RU" sz="900" b="1" dirty="0" smtClean="0"/>
              <a:t>ОБРАЗОВАНИЕ</a:t>
            </a:r>
            <a:endParaRPr lang="ru-RU" sz="9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23" y="5379767"/>
            <a:ext cx="108715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ДОКТОРАНТУРА</a:t>
            </a:r>
            <a:endParaRPr lang="ru-RU" sz="1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6952" y="5570756"/>
            <a:ext cx="142539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 smtClean="0"/>
              <a:t>ОРГАНИЗОВАННОЕ       </a:t>
            </a:r>
          </a:p>
          <a:p>
            <a:r>
              <a:rPr lang="ru-RU" sz="1000" dirty="0" smtClean="0"/>
              <a:t>ОБРАЗОВАНИЕ</a:t>
            </a:r>
            <a:endParaRPr lang="ru-RU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2040974" y="482918"/>
            <a:ext cx="240482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ГОСУДАРСТВЕННЫЕ УНИВЕРСИТЕТЫ</a:t>
            </a:r>
            <a:endParaRPr lang="ru-RU" sz="11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385448" y="482918"/>
            <a:ext cx="236314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БЛАГОТВОРИТЕЛЬНЫЕ ИНСТИТУТЫ</a:t>
            </a:r>
            <a:endParaRPr lang="ru-RU" sz="11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678459" y="489309"/>
            <a:ext cx="203613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БЛАГОТВ. ПРОФТЕХУЧИЛИЩА</a:t>
            </a:r>
            <a:endParaRPr lang="ru-RU" sz="11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9146853" y="482918"/>
            <a:ext cx="59984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ИТОГО</a:t>
            </a: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4414257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3568753" cy="6858000"/>
          </a:xfrm>
          <a:solidFill>
            <a:srgbClr val="26457C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tr-TR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Университет </a:t>
            </a:r>
            <a:r>
              <a:rPr lang="ru-RU" dirty="0" err="1" smtClean="0">
                <a:solidFill>
                  <a:schemeClr val="bg1"/>
                </a:solidFill>
              </a:rPr>
              <a:t>Билкент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– </a:t>
            </a:r>
            <a:r>
              <a:rPr lang="ru-RU" dirty="0" smtClean="0">
                <a:solidFill>
                  <a:schemeClr val="bg1"/>
                </a:solidFill>
              </a:rPr>
              <a:t>первый частный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некоммерческий университет в Турции </a:t>
            </a:r>
            <a:r>
              <a:rPr lang="en-US" dirty="0" smtClean="0">
                <a:solidFill>
                  <a:schemeClr val="bg1"/>
                </a:solidFill>
              </a:rPr>
              <a:t>– </a:t>
            </a:r>
            <a:r>
              <a:rPr lang="ru-RU" dirty="0" smtClean="0">
                <a:solidFill>
                  <a:schemeClr val="bg1"/>
                </a:solidFill>
              </a:rPr>
              <a:t>был основан </a:t>
            </a:r>
            <a:r>
              <a:rPr lang="en-US" dirty="0" smtClean="0">
                <a:solidFill>
                  <a:schemeClr val="bg1"/>
                </a:solidFill>
              </a:rPr>
              <a:t>20</a:t>
            </a:r>
            <a:r>
              <a:rPr lang="ru-RU" dirty="0" smtClean="0">
                <a:solidFill>
                  <a:schemeClr val="bg1"/>
                </a:solidFill>
              </a:rPr>
              <a:t> октября</a:t>
            </a:r>
            <a:r>
              <a:rPr lang="en-US" dirty="0" smtClean="0">
                <a:solidFill>
                  <a:schemeClr val="bg1"/>
                </a:solidFill>
              </a:rPr>
              <a:t> 1984</a:t>
            </a:r>
            <a:r>
              <a:rPr lang="ru-RU" dirty="0" smtClean="0">
                <a:solidFill>
                  <a:schemeClr val="bg1"/>
                </a:solidFill>
              </a:rPr>
              <a:t> года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профессором </a:t>
            </a:r>
            <a:r>
              <a:rPr lang="ru-RU" dirty="0" err="1" smtClean="0">
                <a:solidFill>
                  <a:schemeClr val="bg1"/>
                </a:solidFill>
              </a:rPr>
              <a:t>Ихсаном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Дограмачи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д.м.н.. Его основной целью было создание инновационного центра исследований и высшего образования.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ee.bilkent.edu.tr/public/img/bilk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110" y="737117"/>
            <a:ext cx="5054493" cy="505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623247" y="0"/>
            <a:ext cx="3568753" cy="6858000"/>
          </a:xfrm>
          <a:prstGeom prst="rect">
            <a:avLst/>
          </a:prstGeom>
          <a:solidFill>
            <a:srgbClr val="D60000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tr-TR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Название «</a:t>
            </a:r>
            <a:r>
              <a:rPr lang="ru-RU" dirty="0" err="1" smtClean="0">
                <a:solidFill>
                  <a:schemeClr val="bg1"/>
                </a:solidFill>
              </a:rPr>
              <a:t>Билкент</a:t>
            </a:r>
            <a:r>
              <a:rPr lang="ru-RU" dirty="0" smtClean="0">
                <a:solidFill>
                  <a:schemeClr val="bg1"/>
                </a:solidFill>
              </a:rPr>
              <a:t>» подтверждает данную цель, т.к. является сокращением словосочетания </a:t>
            </a:r>
            <a:r>
              <a:rPr lang="en-US" dirty="0" smtClean="0">
                <a:solidFill>
                  <a:schemeClr val="bg1"/>
                </a:solidFill>
              </a:rPr>
              <a:t>“</a:t>
            </a:r>
            <a:r>
              <a:rPr lang="en-US" dirty="0" err="1" smtClean="0">
                <a:solidFill>
                  <a:schemeClr val="bg1"/>
                </a:solidFill>
              </a:rPr>
              <a:t>bilim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kenti</a:t>
            </a:r>
            <a:r>
              <a:rPr lang="en-US" dirty="0" smtClean="0">
                <a:solidFill>
                  <a:schemeClr val="bg1"/>
                </a:solidFill>
              </a:rPr>
              <a:t>”</a:t>
            </a:r>
            <a:r>
              <a:rPr lang="ru-RU" dirty="0" smtClean="0">
                <a:solidFill>
                  <a:schemeClr val="bg1"/>
                </a:solidFill>
              </a:rPr>
              <a:t>, что в переводе с турецкого означает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chemeClr val="bg1"/>
                </a:solidFill>
              </a:rPr>
              <a:t>«город обучения и науки». Университетский городок расположен недалеко от главной автомагистрали </a:t>
            </a:r>
            <a:r>
              <a:rPr lang="ru-RU" dirty="0" err="1" smtClean="0">
                <a:solidFill>
                  <a:schemeClr val="bg1"/>
                </a:solidFill>
              </a:rPr>
              <a:t>Эскишехир</a:t>
            </a:r>
            <a:r>
              <a:rPr lang="ru-RU" dirty="0" smtClean="0">
                <a:solidFill>
                  <a:schemeClr val="bg1"/>
                </a:solidFill>
              </a:rPr>
              <a:t> в прим. 12 км (10 милях) на запад от центра Анкары, и занимает территорию более 300 гектаров</a:t>
            </a:r>
            <a:r>
              <a:rPr lang="tr-TR" dirty="0" smtClean="0">
                <a:solidFill>
                  <a:schemeClr val="bg1"/>
                </a:solidFill>
              </a:rPr>
              <a:t>.</a:t>
            </a:r>
            <a:endParaRPr lang="tr-T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40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Ion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ppt/theme/theme10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Decatu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 panose="020406040505050203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ECD25A4C-D97E-4C12-84B1-63580BFFAEEB}"/>
    </a:ext>
  </a:extLst>
</a:theme>
</file>

<file path=ppt/theme/theme13.xml><?xml version="1.0" encoding="utf-8"?>
<a:theme xmlns:a="http://schemas.openxmlformats.org/drawingml/2006/main" name="1_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 panose="020406040505050203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ECD25A4C-D97E-4C12-84B1-63580BFFAEEB}"/>
    </a:ext>
  </a:extLst>
</a:theme>
</file>

<file path=ppt/theme/theme14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C20BADFE-D095-436F-9677-9264042809F0}"/>
    </a:ext>
  </a:extLst>
</a:theme>
</file>

<file path=ppt/theme/theme15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ppt/theme/theme16.xml><?xml version="1.0" encoding="utf-8"?>
<a:theme xmlns:a="http://schemas.openxmlformats.org/drawingml/2006/main" name="1_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D71F8F05-6246-47AF-9E68-E57F6C93F792}"/>
    </a:ext>
  </a:extLst>
</a:theme>
</file>

<file path=ppt/theme/theme17.xml><?xml version="1.0" encoding="utf-8"?>
<a:theme xmlns:a="http://schemas.openxmlformats.org/drawingml/2006/main" name="2_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A1A3E1F0-B5EF-49C5-810A-B1B32AEDDC80}"/>
    </a:ext>
  </a:extLst>
</a:theme>
</file>

<file path=ppt/theme/theme18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iew" id="{BA0EB5A6-F2D4-4F82-977B-64ADEE4A2A69}" vid="{3969A8A2-35DB-4E3B-8885-16FD20568674}"/>
    </a:ext>
  </a:extLst>
</a:theme>
</file>

<file path=ppt/theme/theme19.xml><?xml version="1.0" encoding="utf-8"?>
<a:theme xmlns:a="http://schemas.openxmlformats.org/drawingml/2006/main" name="1_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3F20CFC1-E34F-405B-AA49-5BE0E194F1B3}"/>
    </a:ext>
  </a:extLst>
</a:theme>
</file>

<file path=ppt/theme/theme2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ppt/theme/theme4.xml><?xml version="1.0" encoding="utf-8"?>
<a:theme xmlns:a="http://schemas.openxmlformats.org/drawingml/2006/main" name="Crop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Decatu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Decatu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Decatu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Decatu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Green Yellow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EE7B08"/>
    </a:hlink>
    <a:folHlink>
      <a:srgbClr val="977B2D"/>
    </a:folHlink>
  </a:clrScheme>
</a:themeOverride>
</file>

<file path=ppt/theme/themeOverride11.xml><?xml version="1.0" encoding="utf-8"?>
<a:themeOverride xmlns:a="http://schemas.openxmlformats.org/drawingml/2006/main">
  <a:clrScheme name="Red Orange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12.xml><?xml version="1.0" encoding="utf-8"?>
<a:themeOverride xmlns:a="http://schemas.openxmlformats.org/drawingml/2006/main">
  <a:clrScheme name="Violet II">
    <a:dk1>
      <a:sysClr val="windowText" lastClr="000000"/>
    </a:dk1>
    <a:lt1>
      <a:sysClr val="window" lastClr="FFFFFF"/>
    </a:lt1>
    <a:dk2>
      <a:srgbClr val="632E62"/>
    </a:dk2>
    <a:lt2>
      <a:srgbClr val="EAE5EB"/>
    </a:lt2>
    <a:accent1>
      <a:srgbClr val="92278F"/>
    </a:accent1>
    <a:accent2>
      <a:srgbClr val="9B57D3"/>
    </a:accent2>
    <a:accent3>
      <a:srgbClr val="755DD9"/>
    </a:accent3>
    <a:accent4>
      <a:srgbClr val="665EB8"/>
    </a:accent4>
    <a:accent5>
      <a:srgbClr val="45A5ED"/>
    </a:accent5>
    <a:accent6>
      <a:srgbClr val="5982DB"/>
    </a:accent6>
    <a:hlink>
      <a:srgbClr val="0066FF"/>
    </a:hlink>
    <a:folHlink>
      <a:srgbClr val="666699"/>
    </a:folHlink>
  </a:clrScheme>
</a:themeOverride>
</file>

<file path=ppt/theme/themeOverride13.xml><?xml version="1.0" encoding="utf-8"?>
<a:themeOverride xmlns:a="http://schemas.openxmlformats.org/drawingml/2006/main">
  <a:clrScheme name="Grayscale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14.xml><?xml version="1.0" encoding="utf-8"?>
<a:themeOverride xmlns:a="http://schemas.openxmlformats.org/drawingml/2006/main">
  <a:clrScheme name="Yellow Orange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15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16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Marquee">
    <a:dk1>
      <a:srgbClr val="000000"/>
    </a:dk1>
    <a:lt1>
      <a:sysClr val="window" lastClr="FFFFFF"/>
    </a:lt1>
    <a:dk2>
      <a:srgbClr val="5E5E5E"/>
    </a:dk2>
    <a:lt2>
      <a:srgbClr val="DDDDDD"/>
    </a:lt2>
    <a:accent1>
      <a:srgbClr val="418AB3"/>
    </a:accent1>
    <a:accent2>
      <a:srgbClr val="A6B727"/>
    </a:accent2>
    <a:accent3>
      <a:srgbClr val="F69200"/>
    </a:accent3>
    <a:accent4>
      <a:srgbClr val="838383"/>
    </a:accent4>
    <a:accent5>
      <a:srgbClr val="FEC306"/>
    </a:accent5>
    <a:accent6>
      <a:srgbClr val="DF5327"/>
    </a:accent6>
    <a:hlink>
      <a:srgbClr val="F59E00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2.xml><?xml version="1.0" encoding="utf-8"?>
<a:themeOverride xmlns:a="http://schemas.openxmlformats.org/drawingml/2006/main">
  <a:clrScheme name="Blue Green">
    <a:dk1>
      <a:sysClr val="windowText" lastClr="000000"/>
    </a:dk1>
    <a:lt1>
      <a:sysClr val="window" lastClr="FFFFFF"/>
    </a:lt1>
    <a:dk2>
      <a:srgbClr val="373545"/>
    </a:dk2>
    <a:lt2>
      <a:srgbClr val="CEDBE6"/>
    </a:lt2>
    <a:accent1>
      <a:srgbClr val="3494BA"/>
    </a:accent1>
    <a:accent2>
      <a:srgbClr val="58B6C0"/>
    </a:accent2>
    <a:accent3>
      <a:srgbClr val="75BDA7"/>
    </a:accent3>
    <a:accent4>
      <a:srgbClr val="7A8C8E"/>
    </a:accent4>
    <a:accent5>
      <a:srgbClr val="84ACB6"/>
    </a:accent5>
    <a:accent6>
      <a:srgbClr val="2683C6"/>
    </a:accent6>
    <a:hlink>
      <a:srgbClr val="6B9F25"/>
    </a:hlink>
    <a:folHlink>
      <a:srgbClr val="9F6715"/>
    </a:folHlink>
  </a:clrScheme>
</a:themeOverride>
</file>

<file path=ppt/theme/themeOverride23.xml><?xml version="1.0" encoding="utf-8"?>
<a:themeOverride xmlns:a="http://schemas.openxmlformats.org/drawingml/2006/main">
  <a:clrScheme name="Yellow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24.xml><?xml version="1.0" encoding="utf-8"?>
<a:themeOverride xmlns:a="http://schemas.openxmlformats.org/drawingml/2006/main">
  <a:clrScheme name="Yellow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ppt/theme/themeOverride25.xml><?xml version="1.0" encoding="utf-8"?>
<a:themeOverride xmlns:a="http://schemas.openxmlformats.org/drawingml/2006/main">
  <a:clrScheme name="Red Orange">
    <a:dk1>
      <a:sysClr val="windowText" lastClr="000000"/>
    </a:dk1>
    <a:lt1>
      <a:sysClr val="window" lastClr="FFFFFF"/>
    </a:lt1>
    <a:dk2>
      <a:srgbClr val="505046"/>
    </a:dk2>
    <a:lt2>
      <a:srgbClr val="EEECE1"/>
    </a:lt2>
    <a:accent1>
      <a:srgbClr val="E84C22"/>
    </a:accent1>
    <a:accent2>
      <a:srgbClr val="FFBD47"/>
    </a:accent2>
    <a:accent3>
      <a:srgbClr val="B64926"/>
    </a:accent3>
    <a:accent4>
      <a:srgbClr val="FF8427"/>
    </a:accent4>
    <a:accent5>
      <a:srgbClr val="CC9900"/>
    </a:accent5>
    <a:accent6>
      <a:srgbClr val="B22600"/>
    </a:accent6>
    <a:hlink>
      <a:srgbClr val="CC9900"/>
    </a:hlink>
    <a:folHlink>
      <a:srgbClr val="666699"/>
    </a:folHlink>
  </a:clrScheme>
</a:themeOverride>
</file>

<file path=ppt/theme/themeOverride26.xml><?xml version="1.0" encoding="utf-8"?>
<a:themeOverride xmlns:a="http://schemas.openxmlformats.org/drawingml/2006/main">
  <a:clrScheme name="Red">
    <a:dk1>
      <a:sysClr val="windowText" lastClr="000000"/>
    </a:dk1>
    <a:lt1>
      <a:sysClr val="window" lastClr="FFFFFF"/>
    </a:lt1>
    <a:dk2>
      <a:srgbClr val="323232"/>
    </a:dk2>
    <a:lt2>
      <a:srgbClr val="E5C243"/>
    </a:lt2>
    <a:accent1>
      <a:srgbClr val="A5300F"/>
    </a:accent1>
    <a:accent2>
      <a:srgbClr val="D55816"/>
    </a:accent2>
    <a:accent3>
      <a:srgbClr val="E19825"/>
    </a:accent3>
    <a:accent4>
      <a:srgbClr val="B19C7D"/>
    </a:accent4>
    <a:accent5>
      <a:srgbClr val="7F5F52"/>
    </a:accent5>
    <a:accent6>
      <a:srgbClr val="B27D49"/>
    </a:accent6>
    <a:hlink>
      <a:srgbClr val="6B9F25"/>
    </a:hlink>
    <a:folHlink>
      <a:srgbClr val="B26B02"/>
    </a:folHlink>
  </a:clrScheme>
</a:themeOverride>
</file>

<file path=ppt/theme/themeOverride27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28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9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Main Event">
    <a:dk1>
      <a:sysClr val="windowText" lastClr="000000"/>
    </a:dk1>
    <a:lt1>
      <a:sysClr val="window" lastClr="FFFFFF"/>
    </a:lt1>
    <a:dk2>
      <a:srgbClr val="424242"/>
    </a:dk2>
    <a:lt2>
      <a:srgbClr val="C8C8C8"/>
    </a:lt2>
    <a:accent1>
      <a:srgbClr val="B80E0F"/>
    </a:accent1>
    <a:accent2>
      <a:srgbClr val="A6987D"/>
    </a:accent2>
    <a:accent3>
      <a:srgbClr val="7F9A71"/>
    </a:accent3>
    <a:accent4>
      <a:srgbClr val="64969F"/>
    </a:accent4>
    <a:accent5>
      <a:srgbClr val="9B75B2"/>
    </a:accent5>
    <a:accent6>
      <a:srgbClr val="80737A"/>
    </a:accent6>
    <a:hlink>
      <a:srgbClr val="F21213"/>
    </a:hlink>
    <a:folHlink>
      <a:srgbClr val="B6A394"/>
    </a:folHlink>
  </a:clrScheme>
</a:themeOverride>
</file>

<file path=ppt/theme/themeOverride9.xml><?xml version="1.0" encoding="utf-8"?>
<a:themeOverride xmlns:a="http://schemas.openxmlformats.org/drawingml/2006/main">
  <a:clrScheme name="Marquee">
    <a:dk1>
      <a:srgbClr val="000000"/>
    </a:dk1>
    <a:lt1>
      <a:sysClr val="window" lastClr="FFFFFF"/>
    </a:lt1>
    <a:dk2>
      <a:srgbClr val="5E5E5E"/>
    </a:dk2>
    <a:lt2>
      <a:srgbClr val="DDDDDD"/>
    </a:lt2>
    <a:accent1>
      <a:srgbClr val="418AB3"/>
    </a:accent1>
    <a:accent2>
      <a:srgbClr val="A6B727"/>
    </a:accent2>
    <a:accent3>
      <a:srgbClr val="F69200"/>
    </a:accent3>
    <a:accent4>
      <a:srgbClr val="838383"/>
    </a:accent4>
    <a:accent5>
      <a:srgbClr val="FEC306"/>
    </a:accent5>
    <a:accent6>
      <a:srgbClr val="DF5327"/>
    </a:accent6>
    <a:hlink>
      <a:srgbClr val="F59E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1869</TotalTime>
  <Words>1524</Words>
  <Application>Microsoft Office PowerPoint</Application>
  <PresentationFormat>Произвольный</PresentationFormat>
  <Paragraphs>454</Paragraphs>
  <Slides>54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19</vt:i4>
      </vt:variant>
      <vt:variant>
        <vt:lpstr>Заголовки слайдов</vt:lpstr>
      </vt:variant>
      <vt:variant>
        <vt:i4>54</vt:i4>
      </vt:variant>
    </vt:vector>
  </HeadingPairs>
  <TitlesOfParts>
    <vt:vector size="73" baseType="lpstr">
      <vt:lpstr>Ion</vt:lpstr>
      <vt:lpstr>1_Ion</vt:lpstr>
      <vt:lpstr>Main Event</vt:lpstr>
      <vt:lpstr>Crop</vt:lpstr>
      <vt:lpstr>Office Theme</vt:lpstr>
      <vt:lpstr>3_Decatur</vt:lpstr>
      <vt:lpstr>Decatur</vt:lpstr>
      <vt:lpstr>5_Decatur</vt:lpstr>
      <vt:lpstr>6_Decatur</vt:lpstr>
      <vt:lpstr>1_Office Theme</vt:lpstr>
      <vt:lpstr>9_Decatur</vt:lpstr>
      <vt:lpstr>Headlines</vt:lpstr>
      <vt:lpstr>1_Headlines</vt:lpstr>
      <vt:lpstr>Savon</vt:lpstr>
      <vt:lpstr>Badge</vt:lpstr>
      <vt:lpstr>1_Badge</vt:lpstr>
      <vt:lpstr>2_Badge</vt:lpstr>
      <vt:lpstr>View</vt:lpstr>
      <vt:lpstr>1_Savon</vt:lpstr>
      <vt:lpstr>Презентация PowerPoint</vt:lpstr>
      <vt:lpstr>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1-я миссия университета билкент</vt:lpstr>
      <vt:lpstr>2-я миссия университета билкент</vt:lpstr>
      <vt:lpstr>Университет Билкент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Инфраструктура</vt:lpstr>
      <vt:lpstr>Факты об университете Билкент</vt:lpstr>
      <vt:lpstr>Около 13 000 поступивших студентов</vt:lpstr>
      <vt:lpstr>47% студентов получают стипендию</vt:lpstr>
      <vt:lpstr> Договор о программе обмена студентами с более чем 250 университетами по всему миру </vt:lpstr>
      <vt:lpstr>Презентация PowerPoint</vt:lpstr>
      <vt:lpstr>Исследовательские центры </vt:lpstr>
      <vt:lpstr>Факультеты и отделения</vt:lpstr>
      <vt:lpstr>КАК БИБИЛИОТЕКА УНИВЕРСИТЕТА БИЛКЕНТ ПОМОГАЕТ В НАУЧНЫХ ИССЛЕДОВАНИЯХ?</vt:lpstr>
      <vt:lpstr>Библиотека университета Билкент</vt:lpstr>
      <vt:lpstr>Услуги библиотеки</vt:lpstr>
      <vt:lpstr>Презентация PowerPoint</vt:lpstr>
      <vt:lpstr>Факты о библиотеке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ДЕЯТЕЛЬНОСТЬ БИБЛИОТЕКИ</vt:lpstr>
      <vt:lpstr> ОБЕДЕННЫЕ ЛЕКЦИИ И СЕМИНАРЫ</vt:lpstr>
      <vt:lpstr>НЕДЕЛЯ БИБЛИОТЕКИ</vt:lpstr>
      <vt:lpstr>   ТУРЕЦКИЕ ПИСАТЕЛИ В БИЛКЕНТЕ </vt:lpstr>
      <vt:lpstr>ВЫСТАВКИ И КОНЦЕРТЫ </vt:lpstr>
      <vt:lpstr>КОНКУРСЫ БИБЛИОТЕКИ </vt:lpstr>
      <vt:lpstr>Презентация PowerPoint</vt:lpstr>
      <vt:lpstr>Польза институционального репозитория для университета</vt:lpstr>
      <vt:lpstr>Презентация PowerPoint</vt:lpstr>
      <vt:lpstr>Презентация PowerPoint</vt:lpstr>
      <vt:lpstr>Эбру Кайя Директор Библиотеки университета Билкент ebrukaya@bilkent.edu.tr +90(312)2901418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ERM01</dc:creator>
  <cp:lastModifiedBy>Арыстан</cp:lastModifiedBy>
  <cp:revision>252</cp:revision>
  <dcterms:created xsi:type="dcterms:W3CDTF">2016-05-10T08:52:54Z</dcterms:created>
  <dcterms:modified xsi:type="dcterms:W3CDTF">2016-05-23T11:49:04Z</dcterms:modified>
</cp:coreProperties>
</file>