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72" r:id="rId6"/>
    <p:sldId id="261" r:id="rId7"/>
    <p:sldId id="259" r:id="rId8"/>
    <p:sldId id="264" r:id="rId9"/>
    <p:sldId id="265" r:id="rId10"/>
    <p:sldId id="266" r:id="rId11"/>
    <p:sldId id="267" r:id="rId12"/>
    <p:sldId id="268" r:id="rId13"/>
    <p:sldId id="263" r:id="rId14"/>
    <p:sldId id="269" r:id="rId15"/>
    <p:sldId id="274" r:id="rId16"/>
    <p:sldId id="273" r:id="rId17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-40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B331-9DBE-4A97-B557-38F3B12305C4}" type="datetimeFigureOut">
              <a:rPr lang="sk-SK" smtClean="0"/>
              <a:t>13. 10. 2015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3266F-F5B0-467B-BCD2-3D31D84253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5417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B331-9DBE-4A97-B557-38F3B12305C4}" type="datetimeFigureOut">
              <a:rPr lang="sk-SK" smtClean="0"/>
              <a:t>13. 10. 2015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3266F-F5B0-467B-BCD2-3D31D84253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30751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B331-9DBE-4A97-B557-38F3B12305C4}" type="datetimeFigureOut">
              <a:rPr lang="sk-SK" smtClean="0"/>
              <a:t>13. 10. 2015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3266F-F5B0-467B-BCD2-3D31D84253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1166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B331-9DBE-4A97-B557-38F3B12305C4}" type="datetimeFigureOut">
              <a:rPr lang="sk-SK" smtClean="0"/>
              <a:t>13. 10. 2015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3266F-F5B0-467B-BCD2-3D31D84253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85650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B331-9DBE-4A97-B557-38F3B12305C4}" type="datetimeFigureOut">
              <a:rPr lang="sk-SK" smtClean="0"/>
              <a:t>13. 10. 2015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3266F-F5B0-467B-BCD2-3D31D84253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2458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B331-9DBE-4A97-B557-38F3B12305C4}" type="datetimeFigureOut">
              <a:rPr lang="sk-SK" smtClean="0"/>
              <a:t>13. 10. 2015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3266F-F5B0-467B-BCD2-3D31D84253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27041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B331-9DBE-4A97-B557-38F3B12305C4}" type="datetimeFigureOut">
              <a:rPr lang="sk-SK" smtClean="0"/>
              <a:t>13. 10. 2015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3266F-F5B0-467B-BCD2-3D31D84253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16181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B331-9DBE-4A97-B557-38F3B12305C4}" type="datetimeFigureOut">
              <a:rPr lang="sk-SK" smtClean="0"/>
              <a:t>13. 10. 2015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3266F-F5B0-467B-BCD2-3D31D84253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60060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B331-9DBE-4A97-B557-38F3B12305C4}" type="datetimeFigureOut">
              <a:rPr lang="sk-SK" smtClean="0"/>
              <a:t>13. 10. 2015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3266F-F5B0-467B-BCD2-3D31D84253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04011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B331-9DBE-4A97-B557-38F3B12305C4}" type="datetimeFigureOut">
              <a:rPr lang="sk-SK" smtClean="0"/>
              <a:t>13. 10. 2015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3266F-F5B0-467B-BCD2-3D31D84253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03703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B331-9DBE-4A97-B557-38F3B12305C4}" type="datetimeFigureOut">
              <a:rPr lang="sk-SK" smtClean="0"/>
              <a:t>13. 10. 2015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3266F-F5B0-467B-BCD2-3D31D84253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48234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EB331-9DBE-4A97-B557-38F3B12305C4}" type="datetimeFigureOut">
              <a:rPr lang="sk-SK" smtClean="0"/>
              <a:t>13. 10. 2015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3266F-F5B0-467B-BCD2-3D31D84253F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8008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6.jpeg"/><Relationship Id="rId4" Type="http://schemas.openxmlformats.org/officeDocument/2006/relationships/image" Target="../media/image2.png"/><Relationship Id="rId9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5.png"/><Relationship Id="rId5" Type="http://schemas.openxmlformats.org/officeDocument/2006/relationships/image" Target="../media/image26.jpeg"/><Relationship Id="rId10" Type="http://schemas.openxmlformats.org/officeDocument/2006/relationships/image" Target="../media/image30.jpeg"/><Relationship Id="rId4" Type="http://schemas.openxmlformats.org/officeDocument/2006/relationships/image" Target="../media/image2.png"/><Relationship Id="rId9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openxmlformats.org/officeDocument/2006/relationships/image" Target="../media/image25.png"/><Relationship Id="rId12" Type="http://schemas.openxmlformats.org/officeDocument/2006/relationships/image" Target="../media/image3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11" Type="http://schemas.openxmlformats.org/officeDocument/2006/relationships/image" Target="../media/image30.jpeg"/><Relationship Id="rId5" Type="http://schemas.openxmlformats.org/officeDocument/2006/relationships/image" Target="../media/image2.png"/><Relationship Id="rId10" Type="http://schemas.openxmlformats.org/officeDocument/2006/relationships/image" Target="../media/image29.png"/><Relationship Id="rId4" Type="http://schemas.openxmlformats.org/officeDocument/2006/relationships/image" Target="../media/image5.png"/><Relationship Id="rId9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3" y="0"/>
            <a:ext cx="12192000" cy="6858000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3" y="0"/>
            <a:ext cx="12192000" cy="6858000"/>
          </a:xfrm>
          <a:prstGeom prst="rect">
            <a:avLst/>
          </a:prstGeom>
        </p:spPr>
      </p:pic>
      <p:sp>
        <p:nvSpPr>
          <p:cNvPr id="8" name="BlokTextu 7"/>
          <p:cNvSpPr txBox="1"/>
          <p:nvPr/>
        </p:nvSpPr>
        <p:spPr>
          <a:xfrm>
            <a:off x="728966" y="1122037"/>
            <a:ext cx="561243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6200" dirty="0" smtClean="0">
                <a:solidFill>
                  <a:schemeClr val="bg1">
                    <a:lumMod val="75000"/>
                  </a:schemeClr>
                </a:solidFill>
                <a:latin typeface="Brushed" panose="00000400000000000000" pitchFamily="2" charset="0"/>
                <a:cs typeface="David" panose="020E0502060401010101" pitchFamily="34" charset="-79"/>
              </a:rPr>
              <a:t>THREE SISTERS</a:t>
            </a:r>
            <a:endParaRPr lang="sk-SK" sz="6200" dirty="0">
              <a:solidFill>
                <a:schemeClr val="bg1">
                  <a:lumMod val="75000"/>
                </a:schemeClr>
              </a:solidFill>
              <a:latin typeface="Brushed" panose="00000400000000000000" pitchFamily="2" charset="0"/>
              <a:cs typeface="David" panose="020E0502060401010101" pitchFamily="34" charset="-79"/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6977" y="327098"/>
            <a:ext cx="6981836" cy="5369712"/>
          </a:xfrm>
          <a:prstGeom prst="rect">
            <a:avLst/>
          </a:prstGeom>
        </p:spPr>
      </p:pic>
      <p:sp>
        <p:nvSpPr>
          <p:cNvPr id="6" name="BlokTextu 5"/>
          <p:cNvSpPr txBox="1"/>
          <p:nvPr/>
        </p:nvSpPr>
        <p:spPr>
          <a:xfrm>
            <a:off x="8003816" y="1274437"/>
            <a:ext cx="351250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k-SK" sz="3600" dirty="0" smtClean="0">
              <a:latin typeface="Brushed" panose="00000400000000000000" pitchFamily="2" charset="0"/>
              <a:cs typeface="David" panose="020E0502060401010101" pitchFamily="34" charset="-79"/>
            </a:endParaRPr>
          </a:p>
          <a:p>
            <a:r>
              <a:rPr lang="sk-SK" sz="3600" dirty="0" smtClean="0">
                <a:latin typeface="Brushed" panose="00000400000000000000" pitchFamily="2" charset="0"/>
                <a:cs typeface="David" panose="020E0502060401010101" pitchFamily="34" charset="-79"/>
              </a:rPr>
              <a:t>EMA KIABOVA </a:t>
            </a:r>
          </a:p>
          <a:p>
            <a:r>
              <a:rPr lang="sk-SK" sz="3600" dirty="0" smtClean="0">
                <a:latin typeface="Brushed" panose="00000400000000000000" pitchFamily="2" charset="0"/>
                <a:cs typeface="David" panose="020E0502060401010101" pitchFamily="34" charset="-79"/>
              </a:rPr>
              <a:t>ROMAN RUHIG</a:t>
            </a:r>
          </a:p>
          <a:p>
            <a:r>
              <a:rPr lang="sk-SK" sz="3600" dirty="0" smtClean="0">
                <a:latin typeface="Brushed" panose="00000400000000000000" pitchFamily="2" charset="0"/>
                <a:cs typeface="David" panose="020E0502060401010101" pitchFamily="34" charset="-79"/>
              </a:rPr>
              <a:t>SLOVAKIA </a:t>
            </a:r>
          </a:p>
          <a:p>
            <a:r>
              <a:rPr lang="sk-SK" sz="3600" dirty="0" smtClean="0">
                <a:latin typeface="Brushed" panose="00000400000000000000" pitchFamily="2" charset="0"/>
                <a:cs typeface="David" panose="020E0502060401010101" pitchFamily="34" charset="-79"/>
              </a:rPr>
              <a:t>2nd </a:t>
            </a:r>
            <a:r>
              <a:rPr lang="sk-SK" sz="3600" dirty="0" err="1" smtClean="0">
                <a:latin typeface="Brushed" panose="00000400000000000000" pitchFamily="2" charset="0"/>
                <a:cs typeface="David" panose="020E0502060401010101" pitchFamily="34" charset="-79"/>
              </a:rPr>
              <a:t>prize</a:t>
            </a:r>
            <a:endParaRPr lang="sk-SK" sz="3600" dirty="0" smtClean="0">
              <a:latin typeface="Brushed" panose="00000400000000000000" pitchFamily="2" charset="0"/>
              <a:cs typeface="David" panose="020E0502060401010101" pitchFamily="34" charset="-79"/>
            </a:endParaRPr>
          </a:p>
          <a:p>
            <a:endParaRPr lang="sk-SK" sz="3600" dirty="0">
              <a:latin typeface="Brushed" panose="00000400000000000000" pitchFamily="2" charset="0"/>
              <a:cs typeface="David" panose="020E0502060401010101" pitchFamily="34" charset="-79"/>
            </a:endParaRPr>
          </a:p>
        </p:txBody>
      </p:sp>
      <p:sp>
        <p:nvSpPr>
          <p:cNvPr id="7" name="BlokTextu 6"/>
          <p:cNvSpPr txBox="1"/>
          <p:nvPr/>
        </p:nvSpPr>
        <p:spPr>
          <a:xfrm>
            <a:off x="245264" y="789444"/>
            <a:ext cx="561243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6200" dirty="0" smtClean="0">
                <a:latin typeface="Brushed" panose="00000400000000000000" pitchFamily="2" charset="0"/>
                <a:cs typeface="David" panose="020E0502060401010101" pitchFamily="34" charset="-79"/>
              </a:rPr>
              <a:t>THREE SISTERS</a:t>
            </a:r>
            <a:endParaRPr lang="sk-SK" sz="6200" dirty="0">
              <a:latin typeface="Brushed" panose="00000400000000000000" pitchFamily="2" charset="0"/>
              <a:cs typeface="David" panose="020E0502060401010101" pitchFamily="34" charset="-79"/>
            </a:endParaRPr>
          </a:p>
        </p:txBody>
      </p:sp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0944" y="6417982"/>
            <a:ext cx="1040883" cy="36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85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1" name="Obrázok 3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615" y="217924"/>
            <a:ext cx="11757006" cy="4750321"/>
          </a:xfrm>
          <a:prstGeom prst="rect">
            <a:avLst/>
          </a:prstGeom>
        </p:spPr>
      </p:pic>
      <p:cxnSp>
        <p:nvCxnSpPr>
          <p:cNvPr id="9" name="Rovná spojnica 8"/>
          <p:cNvCxnSpPr/>
          <p:nvPr/>
        </p:nvCxnSpPr>
        <p:spPr>
          <a:xfrm flipV="1">
            <a:off x="2505530" y="2425702"/>
            <a:ext cx="1562100" cy="1562100"/>
          </a:xfrm>
          <a:prstGeom prst="line">
            <a:avLst/>
          </a:prstGeom>
          <a:ln w="101600">
            <a:solidFill>
              <a:schemeClr val="bg1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Rovná spojnica 9"/>
          <p:cNvCxnSpPr/>
          <p:nvPr/>
        </p:nvCxnSpPr>
        <p:spPr>
          <a:xfrm flipV="1">
            <a:off x="816430" y="2321717"/>
            <a:ext cx="2206170" cy="1272385"/>
          </a:xfrm>
          <a:prstGeom prst="line">
            <a:avLst/>
          </a:prstGeom>
          <a:ln w="101600">
            <a:solidFill>
              <a:schemeClr val="bg1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Rovná spojnica 12"/>
          <p:cNvCxnSpPr/>
          <p:nvPr/>
        </p:nvCxnSpPr>
        <p:spPr>
          <a:xfrm>
            <a:off x="882008" y="3624789"/>
            <a:ext cx="1560022" cy="360888"/>
          </a:xfrm>
          <a:prstGeom prst="line">
            <a:avLst/>
          </a:prstGeom>
          <a:ln w="101600">
            <a:solidFill>
              <a:schemeClr val="bg1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Rovná spojnica 15"/>
          <p:cNvCxnSpPr/>
          <p:nvPr/>
        </p:nvCxnSpPr>
        <p:spPr>
          <a:xfrm>
            <a:off x="3086100" y="2291030"/>
            <a:ext cx="981530" cy="142603"/>
          </a:xfrm>
          <a:prstGeom prst="line">
            <a:avLst/>
          </a:prstGeom>
          <a:ln w="101600">
            <a:solidFill>
              <a:schemeClr val="bg1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Rovná spojnica 17"/>
          <p:cNvCxnSpPr/>
          <p:nvPr/>
        </p:nvCxnSpPr>
        <p:spPr>
          <a:xfrm>
            <a:off x="1426030" y="1533022"/>
            <a:ext cx="10292311" cy="1129729"/>
          </a:xfrm>
          <a:prstGeom prst="line">
            <a:avLst/>
          </a:prstGeom>
          <a:ln w="133350">
            <a:solidFill>
              <a:srgbClr val="C00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Rovná spojnica 20"/>
          <p:cNvCxnSpPr/>
          <p:nvPr/>
        </p:nvCxnSpPr>
        <p:spPr>
          <a:xfrm flipH="1">
            <a:off x="6120714" y="395416"/>
            <a:ext cx="3838832" cy="4316627"/>
          </a:xfrm>
          <a:prstGeom prst="line">
            <a:avLst/>
          </a:prstGeom>
          <a:ln w="133350">
            <a:solidFill>
              <a:srgbClr val="C00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Rovná spojnica 24"/>
          <p:cNvCxnSpPr/>
          <p:nvPr/>
        </p:nvCxnSpPr>
        <p:spPr>
          <a:xfrm flipV="1">
            <a:off x="664030" y="1987580"/>
            <a:ext cx="9220200" cy="1587628"/>
          </a:xfrm>
          <a:prstGeom prst="line">
            <a:avLst/>
          </a:prstGeom>
          <a:ln w="114300">
            <a:solidFill>
              <a:srgbClr val="FFFF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BlokTextu 28"/>
          <p:cNvSpPr txBox="1"/>
          <p:nvPr/>
        </p:nvSpPr>
        <p:spPr>
          <a:xfrm>
            <a:off x="3455693" y="5716509"/>
            <a:ext cx="528061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5000" dirty="0" err="1" smtClean="0">
                <a:latin typeface="Brushed" panose="00000400000000000000" pitchFamily="2" charset="0"/>
              </a:rPr>
              <a:t>reaction</a:t>
            </a:r>
            <a:r>
              <a:rPr lang="sk-SK" sz="5000" dirty="0" smtClean="0">
                <a:latin typeface="Brushed" panose="00000400000000000000" pitchFamily="2" charset="0"/>
              </a:rPr>
              <a:t> to EXPO</a:t>
            </a:r>
            <a:endParaRPr lang="sk-SK" sz="5000" dirty="0">
              <a:latin typeface="Brushed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81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ok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Obrázok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664" y="1977432"/>
            <a:ext cx="4243470" cy="3619017"/>
          </a:xfrm>
          <a:prstGeom prst="rect">
            <a:avLst/>
          </a:prstGeom>
        </p:spPr>
      </p:pic>
      <p:pic>
        <p:nvPicPr>
          <p:cNvPr id="2" name="Obrázok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7803" y="172636"/>
            <a:ext cx="5432598" cy="5554944"/>
          </a:xfrm>
          <a:prstGeom prst="rect">
            <a:avLst/>
          </a:prstGeom>
        </p:spPr>
      </p:pic>
      <p:cxnSp>
        <p:nvCxnSpPr>
          <p:cNvPr id="4" name="Rovná spojnica 3"/>
          <p:cNvCxnSpPr/>
          <p:nvPr/>
        </p:nvCxnSpPr>
        <p:spPr>
          <a:xfrm flipV="1">
            <a:off x="1308100" y="2698778"/>
            <a:ext cx="9220200" cy="1587628"/>
          </a:xfrm>
          <a:prstGeom prst="line">
            <a:avLst/>
          </a:prstGeom>
          <a:ln w="114300">
            <a:solidFill>
              <a:srgbClr val="FFFF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BlokTextu 8"/>
          <p:cNvSpPr txBox="1"/>
          <p:nvPr/>
        </p:nvSpPr>
        <p:spPr>
          <a:xfrm>
            <a:off x="3455693" y="5716509"/>
            <a:ext cx="528061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5000" dirty="0" err="1" smtClean="0">
                <a:latin typeface="Brushed" panose="00000400000000000000" pitchFamily="2" charset="0"/>
              </a:rPr>
              <a:t>reaction</a:t>
            </a:r>
            <a:r>
              <a:rPr lang="sk-SK" sz="5000" dirty="0" smtClean="0">
                <a:latin typeface="Brushed" panose="00000400000000000000" pitchFamily="2" charset="0"/>
              </a:rPr>
              <a:t> to EXPO</a:t>
            </a:r>
            <a:endParaRPr lang="sk-SK" sz="5000" dirty="0">
              <a:latin typeface="Brushed" panose="00000400000000000000" pitchFamily="2" charset="0"/>
            </a:endParaRPr>
          </a:p>
        </p:txBody>
      </p:sp>
      <p:sp>
        <p:nvSpPr>
          <p:cNvPr id="10" name="BlokTextu 9"/>
          <p:cNvSpPr txBox="1"/>
          <p:nvPr/>
        </p:nvSpPr>
        <p:spPr>
          <a:xfrm>
            <a:off x="7601400" y="2289295"/>
            <a:ext cx="100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600" b="1" dirty="0" err="1" smtClean="0">
                <a:solidFill>
                  <a:schemeClr val="bg1"/>
                </a:solidFill>
                <a:latin typeface="Brushed" panose="00000400000000000000" pitchFamily="2" charset="0"/>
              </a:rPr>
              <a:t>expo</a:t>
            </a:r>
            <a:endParaRPr lang="sk-SK" sz="3600" b="1" dirty="0">
              <a:solidFill>
                <a:schemeClr val="bg1"/>
              </a:solidFill>
              <a:latin typeface="Brushed" panose="00000400000000000000" pitchFamily="2" charset="0"/>
            </a:endParaRPr>
          </a:p>
        </p:txBody>
      </p:sp>
      <p:sp>
        <p:nvSpPr>
          <p:cNvPr id="11" name="BlokTextu 10"/>
          <p:cNvSpPr txBox="1"/>
          <p:nvPr/>
        </p:nvSpPr>
        <p:spPr>
          <a:xfrm>
            <a:off x="3339579" y="4464524"/>
            <a:ext cx="481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600" b="1" dirty="0" smtClean="0">
                <a:solidFill>
                  <a:schemeClr val="bg1"/>
                </a:solidFill>
                <a:latin typeface="Brushed" panose="00000400000000000000" pitchFamily="2" charset="0"/>
              </a:rPr>
              <a:t>2.</a:t>
            </a:r>
            <a:endParaRPr lang="sk-SK" sz="3600" b="1" dirty="0">
              <a:solidFill>
                <a:schemeClr val="bg1"/>
              </a:solidFill>
              <a:latin typeface="Brushed" panose="00000400000000000000" pitchFamily="2" charset="0"/>
            </a:endParaRPr>
          </a:p>
        </p:txBody>
      </p:sp>
      <p:sp>
        <p:nvSpPr>
          <p:cNvPr id="12" name="BlokTextu 11"/>
          <p:cNvSpPr txBox="1"/>
          <p:nvPr/>
        </p:nvSpPr>
        <p:spPr>
          <a:xfrm>
            <a:off x="1962055" y="4165398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600" b="1" dirty="0">
                <a:solidFill>
                  <a:schemeClr val="bg1"/>
                </a:solidFill>
                <a:latin typeface="Brushed" panose="00000400000000000000" pitchFamily="2" charset="0"/>
              </a:rPr>
              <a:t>1</a:t>
            </a:r>
            <a:r>
              <a:rPr lang="sk-SK" sz="3600" b="1" dirty="0" smtClean="0">
                <a:solidFill>
                  <a:schemeClr val="bg1"/>
                </a:solidFill>
                <a:latin typeface="Brushed" panose="00000400000000000000" pitchFamily="2" charset="0"/>
              </a:rPr>
              <a:t>.</a:t>
            </a:r>
            <a:endParaRPr lang="sk-SK" sz="3600" b="1" dirty="0">
              <a:solidFill>
                <a:schemeClr val="bg1"/>
              </a:solidFill>
              <a:latin typeface="Brushed" panose="00000400000000000000" pitchFamily="2" charset="0"/>
            </a:endParaRPr>
          </a:p>
        </p:txBody>
      </p:sp>
      <p:sp>
        <p:nvSpPr>
          <p:cNvPr id="13" name="BlokTextu 12"/>
          <p:cNvSpPr txBox="1"/>
          <p:nvPr/>
        </p:nvSpPr>
        <p:spPr>
          <a:xfrm>
            <a:off x="3848611" y="2821751"/>
            <a:ext cx="478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600" b="1" dirty="0" smtClean="0">
                <a:solidFill>
                  <a:schemeClr val="bg1"/>
                </a:solidFill>
                <a:latin typeface="Brushed" panose="00000400000000000000" pitchFamily="2" charset="0"/>
              </a:rPr>
              <a:t>3.</a:t>
            </a:r>
            <a:endParaRPr lang="sk-SK" sz="3600" b="1" dirty="0">
              <a:solidFill>
                <a:schemeClr val="bg1"/>
              </a:solidFill>
              <a:latin typeface="Brushed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300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ok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BlokTextu 6"/>
          <p:cNvSpPr txBox="1"/>
          <p:nvPr/>
        </p:nvSpPr>
        <p:spPr>
          <a:xfrm>
            <a:off x="3455693" y="5716509"/>
            <a:ext cx="528061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5000" dirty="0" err="1" smtClean="0">
                <a:latin typeface="Brushed" panose="00000400000000000000" pitchFamily="2" charset="0"/>
              </a:rPr>
              <a:t>reaction</a:t>
            </a:r>
            <a:r>
              <a:rPr lang="sk-SK" sz="5000" dirty="0" smtClean="0">
                <a:latin typeface="Brushed" panose="00000400000000000000" pitchFamily="2" charset="0"/>
              </a:rPr>
              <a:t> to EXPO</a:t>
            </a:r>
            <a:endParaRPr lang="sk-SK" sz="5000" dirty="0">
              <a:latin typeface="Brushed" panose="00000400000000000000" pitchFamily="2" charset="0"/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42" y="205376"/>
            <a:ext cx="11277601" cy="5231416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2472248" y="3530598"/>
            <a:ext cx="1273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 smtClean="0">
                <a:solidFill>
                  <a:schemeClr val="bg2">
                    <a:lumMod val="50000"/>
                  </a:schemeClr>
                </a:solidFill>
                <a:latin typeface="Brushed" panose="00000400000000000000" pitchFamily="2" charset="0"/>
              </a:rPr>
              <a:t>6 </a:t>
            </a:r>
            <a:r>
              <a:rPr lang="sk-SK" sz="2400" b="1" dirty="0" err="1" smtClean="0">
                <a:solidFill>
                  <a:schemeClr val="bg2">
                    <a:lumMod val="50000"/>
                  </a:schemeClr>
                </a:solidFill>
                <a:latin typeface="Brushed" panose="00000400000000000000" pitchFamily="2" charset="0"/>
              </a:rPr>
              <a:t>floor</a:t>
            </a:r>
            <a:endParaRPr lang="sk-SK" sz="2400" b="1" dirty="0">
              <a:solidFill>
                <a:schemeClr val="bg2">
                  <a:lumMod val="50000"/>
                </a:schemeClr>
              </a:solidFill>
              <a:latin typeface="Brushed" panose="00000400000000000000" pitchFamily="2" charset="0"/>
            </a:endParaRPr>
          </a:p>
        </p:txBody>
      </p:sp>
      <p:sp>
        <p:nvSpPr>
          <p:cNvPr id="11" name="BlokTextu 10"/>
          <p:cNvSpPr txBox="1"/>
          <p:nvPr/>
        </p:nvSpPr>
        <p:spPr>
          <a:xfrm>
            <a:off x="4025277" y="3372336"/>
            <a:ext cx="1273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>
                <a:solidFill>
                  <a:schemeClr val="bg2">
                    <a:lumMod val="50000"/>
                  </a:schemeClr>
                </a:solidFill>
                <a:latin typeface="Brushed" panose="00000400000000000000" pitchFamily="2" charset="0"/>
              </a:rPr>
              <a:t>7</a:t>
            </a:r>
            <a:r>
              <a:rPr lang="sk-SK" sz="2400" b="1" dirty="0" smtClean="0">
                <a:solidFill>
                  <a:schemeClr val="bg2">
                    <a:lumMod val="50000"/>
                  </a:schemeClr>
                </a:solidFill>
                <a:latin typeface="Brushed" panose="00000400000000000000" pitchFamily="2" charset="0"/>
              </a:rPr>
              <a:t> </a:t>
            </a:r>
            <a:r>
              <a:rPr lang="sk-SK" sz="2400" b="1" dirty="0" err="1" smtClean="0">
                <a:solidFill>
                  <a:schemeClr val="bg2">
                    <a:lumMod val="50000"/>
                  </a:schemeClr>
                </a:solidFill>
                <a:latin typeface="Brushed" panose="00000400000000000000" pitchFamily="2" charset="0"/>
              </a:rPr>
              <a:t>floor</a:t>
            </a:r>
            <a:endParaRPr lang="sk-SK" sz="2400" b="1" dirty="0">
              <a:solidFill>
                <a:schemeClr val="bg2">
                  <a:lumMod val="50000"/>
                </a:schemeClr>
              </a:solidFill>
              <a:latin typeface="Brushed" panose="00000400000000000000" pitchFamily="2" charset="0"/>
            </a:endParaRPr>
          </a:p>
        </p:txBody>
      </p:sp>
      <p:sp>
        <p:nvSpPr>
          <p:cNvPr id="12" name="BlokTextu 11"/>
          <p:cNvSpPr txBox="1"/>
          <p:nvPr/>
        </p:nvSpPr>
        <p:spPr>
          <a:xfrm>
            <a:off x="5524760" y="3150676"/>
            <a:ext cx="1274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 smtClean="0">
                <a:solidFill>
                  <a:schemeClr val="bg2">
                    <a:lumMod val="50000"/>
                  </a:schemeClr>
                </a:solidFill>
                <a:latin typeface="Brushed" panose="00000400000000000000" pitchFamily="2" charset="0"/>
              </a:rPr>
              <a:t>8 </a:t>
            </a:r>
            <a:r>
              <a:rPr lang="sk-SK" sz="2400" b="1" dirty="0" err="1" smtClean="0">
                <a:solidFill>
                  <a:schemeClr val="bg2">
                    <a:lumMod val="50000"/>
                  </a:schemeClr>
                </a:solidFill>
                <a:latin typeface="Brushed" panose="00000400000000000000" pitchFamily="2" charset="0"/>
              </a:rPr>
              <a:t>floor</a:t>
            </a:r>
            <a:endParaRPr lang="sk-SK" sz="2400" b="1" dirty="0">
              <a:solidFill>
                <a:schemeClr val="bg2">
                  <a:lumMod val="50000"/>
                </a:schemeClr>
              </a:solidFill>
              <a:latin typeface="Brushed" panose="00000400000000000000" pitchFamily="2" charset="0"/>
            </a:endParaRPr>
          </a:p>
        </p:txBody>
      </p:sp>
      <p:sp>
        <p:nvSpPr>
          <p:cNvPr id="13" name="BlokTextu 12"/>
          <p:cNvSpPr txBox="1"/>
          <p:nvPr/>
        </p:nvSpPr>
        <p:spPr>
          <a:xfrm>
            <a:off x="10332628" y="2966010"/>
            <a:ext cx="100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600" b="1" dirty="0" err="1" smtClean="0">
                <a:solidFill>
                  <a:schemeClr val="bg2">
                    <a:lumMod val="50000"/>
                  </a:schemeClr>
                </a:solidFill>
                <a:latin typeface="Brushed" panose="00000400000000000000" pitchFamily="2" charset="0"/>
              </a:rPr>
              <a:t>expo</a:t>
            </a:r>
            <a:endParaRPr lang="sk-SK" sz="3600" b="1" dirty="0">
              <a:solidFill>
                <a:schemeClr val="bg2">
                  <a:lumMod val="50000"/>
                </a:schemeClr>
              </a:solidFill>
              <a:latin typeface="Brushed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4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Obrázok 20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Obrázok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3404" y="174698"/>
            <a:ext cx="5157782" cy="3966837"/>
          </a:xfrm>
          <a:prstGeom prst="rect">
            <a:avLst/>
          </a:prstGeom>
        </p:spPr>
      </p:pic>
      <p:pic>
        <p:nvPicPr>
          <p:cNvPr id="17" name="Obrázok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640724" flipH="1">
            <a:off x="7634257" y="4127760"/>
            <a:ext cx="1970404" cy="2272299"/>
          </a:xfrm>
          <a:prstGeom prst="rect">
            <a:avLst/>
          </a:prstGeom>
        </p:spPr>
      </p:pic>
      <p:sp>
        <p:nvSpPr>
          <p:cNvPr id="20" name="BlokTextu 19"/>
          <p:cNvSpPr txBox="1"/>
          <p:nvPr/>
        </p:nvSpPr>
        <p:spPr>
          <a:xfrm>
            <a:off x="4639511" y="5882576"/>
            <a:ext cx="291297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5000" dirty="0" err="1" smtClean="0">
                <a:latin typeface="Brushed" panose="00000400000000000000" pitchFamily="2" charset="0"/>
              </a:rPr>
              <a:t>solution</a:t>
            </a:r>
            <a:endParaRPr lang="sk-SK" sz="5000" dirty="0">
              <a:latin typeface="Brushed" panose="00000400000000000000" pitchFamily="2" charset="0"/>
            </a:endParaRPr>
          </a:p>
        </p:txBody>
      </p:sp>
      <p:sp>
        <p:nvSpPr>
          <p:cNvPr id="22" name="BlokTextu 21"/>
          <p:cNvSpPr txBox="1"/>
          <p:nvPr/>
        </p:nvSpPr>
        <p:spPr>
          <a:xfrm rot="19428457">
            <a:off x="7616114" y="4955976"/>
            <a:ext cx="144302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000" dirty="0" err="1" smtClean="0">
                <a:latin typeface="Brushed" panose="00000400000000000000" pitchFamily="2" charset="0"/>
              </a:rPr>
              <a:t>future</a:t>
            </a:r>
            <a:endParaRPr lang="sk-SK" sz="3000" dirty="0">
              <a:latin typeface="Brushed" panose="00000400000000000000" pitchFamily="2" charset="0"/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206" y="601801"/>
            <a:ext cx="12192000" cy="5484571"/>
          </a:xfrm>
          <a:prstGeom prst="rect">
            <a:avLst/>
          </a:prstGeom>
        </p:spPr>
      </p:pic>
      <p:pic>
        <p:nvPicPr>
          <p:cNvPr id="27" name="Obrázok 2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6418" y="1348563"/>
            <a:ext cx="2663276" cy="119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76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0 L 0.3194 -0.1648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64" y="-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ok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Obrázok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24" y="174698"/>
            <a:ext cx="5157782" cy="3966837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5061" y="1188069"/>
            <a:ext cx="3036745" cy="182626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3404" y="174698"/>
            <a:ext cx="5157782" cy="3966837"/>
          </a:xfrm>
          <a:prstGeom prst="rect">
            <a:avLst/>
          </a:prstGeom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6418" y="1348563"/>
            <a:ext cx="2663276" cy="1198074"/>
          </a:xfrm>
          <a:prstGeom prst="rect">
            <a:avLst/>
          </a:prstGeom>
        </p:spPr>
      </p:pic>
      <p:sp>
        <p:nvSpPr>
          <p:cNvPr id="9" name="BlokTextu 8"/>
          <p:cNvSpPr txBox="1"/>
          <p:nvPr/>
        </p:nvSpPr>
        <p:spPr>
          <a:xfrm>
            <a:off x="4639511" y="5882576"/>
            <a:ext cx="291297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5000" dirty="0" err="1" smtClean="0">
                <a:latin typeface="Brushed" panose="00000400000000000000" pitchFamily="2" charset="0"/>
              </a:rPr>
              <a:t>solution</a:t>
            </a:r>
            <a:endParaRPr lang="sk-SK" sz="5000" dirty="0">
              <a:latin typeface="Brushed" panose="00000400000000000000" pitchFamily="2" charset="0"/>
            </a:endParaRPr>
          </a:p>
        </p:txBody>
      </p:sp>
      <p:pic>
        <p:nvPicPr>
          <p:cNvPr id="10" name="Obrázok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870163">
            <a:off x="2333120" y="4013002"/>
            <a:ext cx="2060914" cy="2379107"/>
          </a:xfrm>
          <a:prstGeom prst="rect">
            <a:avLst/>
          </a:prstGeom>
        </p:spPr>
      </p:pic>
      <p:sp>
        <p:nvSpPr>
          <p:cNvPr id="11" name="BlokTextu 10"/>
          <p:cNvSpPr txBox="1"/>
          <p:nvPr/>
        </p:nvSpPr>
        <p:spPr>
          <a:xfrm rot="2105633">
            <a:off x="3283464" y="4879390"/>
            <a:ext cx="10903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600" dirty="0" err="1" smtClean="0">
                <a:latin typeface="Brushed" panose="00000400000000000000" pitchFamily="2" charset="0"/>
              </a:rPr>
              <a:t>past</a:t>
            </a:r>
            <a:endParaRPr lang="sk-SK" sz="3600" dirty="0">
              <a:latin typeface="Brushed" panose="00000400000000000000" pitchFamily="2" charset="0"/>
            </a:endParaRPr>
          </a:p>
        </p:txBody>
      </p:sp>
      <p:pic>
        <p:nvPicPr>
          <p:cNvPr id="22" name="Obrázok 2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640724" flipH="1">
            <a:off x="7634257" y="4127760"/>
            <a:ext cx="1970404" cy="2272299"/>
          </a:xfrm>
          <a:prstGeom prst="rect">
            <a:avLst/>
          </a:prstGeom>
        </p:spPr>
      </p:pic>
      <p:sp>
        <p:nvSpPr>
          <p:cNvPr id="23" name="BlokTextu 22"/>
          <p:cNvSpPr txBox="1"/>
          <p:nvPr/>
        </p:nvSpPr>
        <p:spPr>
          <a:xfrm rot="19428457">
            <a:off x="7616114" y="4955976"/>
            <a:ext cx="144302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000" dirty="0" err="1" smtClean="0">
                <a:latin typeface="Brushed" panose="00000400000000000000" pitchFamily="2" charset="0"/>
              </a:rPr>
              <a:t>future</a:t>
            </a:r>
            <a:endParaRPr lang="sk-SK" sz="3000" dirty="0">
              <a:latin typeface="Brushed" panose="00000400000000000000" pitchFamily="2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5756" y="-70436"/>
            <a:ext cx="10480486" cy="6302848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99404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-0.33958 -0.1356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79" y="-6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ok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Obrázok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24" y="174698"/>
            <a:ext cx="5157782" cy="3966837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5061" y="1188069"/>
            <a:ext cx="3036745" cy="182626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3404" y="174698"/>
            <a:ext cx="5157782" cy="3966837"/>
          </a:xfrm>
          <a:prstGeom prst="rect">
            <a:avLst/>
          </a:prstGeom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6418" y="1348563"/>
            <a:ext cx="2663276" cy="1198074"/>
          </a:xfrm>
          <a:prstGeom prst="rect">
            <a:avLst/>
          </a:prstGeom>
        </p:spPr>
      </p:pic>
      <p:sp>
        <p:nvSpPr>
          <p:cNvPr id="9" name="BlokTextu 8"/>
          <p:cNvSpPr txBox="1"/>
          <p:nvPr/>
        </p:nvSpPr>
        <p:spPr>
          <a:xfrm>
            <a:off x="4639511" y="5882576"/>
            <a:ext cx="291297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5000" dirty="0" err="1" smtClean="0">
                <a:latin typeface="Brushed" panose="00000400000000000000" pitchFamily="2" charset="0"/>
              </a:rPr>
              <a:t>solution</a:t>
            </a:r>
            <a:endParaRPr lang="sk-SK" sz="5000" dirty="0">
              <a:latin typeface="Brushed" panose="00000400000000000000" pitchFamily="2" charset="0"/>
            </a:endParaRPr>
          </a:p>
        </p:txBody>
      </p:sp>
      <p:pic>
        <p:nvPicPr>
          <p:cNvPr id="10" name="Obrázok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870163">
            <a:off x="2333120" y="4013002"/>
            <a:ext cx="2060914" cy="2379107"/>
          </a:xfrm>
          <a:prstGeom prst="rect">
            <a:avLst/>
          </a:prstGeom>
        </p:spPr>
      </p:pic>
      <p:sp>
        <p:nvSpPr>
          <p:cNvPr id="11" name="BlokTextu 10"/>
          <p:cNvSpPr txBox="1"/>
          <p:nvPr/>
        </p:nvSpPr>
        <p:spPr>
          <a:xfrm rot="2105633">
            <a:off x="3283464" y="4879390"/>
            <a:ext cx="10903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600" dirty="0" err="1" smtClean="0">
                <a:latin typeface="Brushed" panose="00000400000000000000" pitchFamily="2" charset="0"/>
              </a:rPr>
              <a:t>past</a:t>
            </a:r>
            <a:endParaRPr lang="sk-SK" sz="3600" dirty="0">
              <a:latin typeface="Brushed" panose="00000400000000000000" pitchFamily="2" charset="0"/>
            </a:endParaRPr>
          </a:p>
        </p:txBody>
      </p:sp>
      <p:pic>
        <p:nvPicPr>
          <p:cNvPr id="14" name="Obrázok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16831" flipH="1">
            <a:off x="6972743" y="1310474"/>
            <a:ext cx="1470051" cy="1695284"/>
          </a:xfrm>
          <a:prstGeom prst="rect">
            <a:avLst/>
          </a:prstGeom>
        </p:spPr>
      </p:pic>
      <p:pic>
        <p:nvPicPr>
          <p:cNvPr id="15" name="Obrázok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16831" flipH="1" flipV="1">
            <a:off x="3920400" y="1268061"/>
            <a:ext cx="1263688" cy="1772096"/>
          </a:xfrm>
          <a:prstGeom prst="rect">
            <a:avLst/>
          </a:prstGeom>
        </p:spPr>
      </p:pic>
      <p:pic>
        <p:nvPicPr>
          <p:cNvPr id="19" name="Obrázok 1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3371" y="2721421"/>
            <a:ext cx="4227700" cy="268772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24" name="Obrázok 2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640724" flipH="1">
            <a:off x="7634257" y="4127760"/>
            <a:ext cx="1970404" cy="2272299"/>
          </a:xfrm>
          <a:prstGeom prst="rect">
            <a:avLst/>
          </a:prstGeom>
        </p:spPr>
      </p:pic>
      <p:sp>
        <p:nvSpPr>
          <p:cNvPr id="25" name="BlokTextu 24"/>
          <p:cNvSpPr txBox="1"/>
          <p:nvPr/>
        </p:nvSpPr>
        <p:spPr>
          <a:xfrm rot="19428457">
            <a:off x="7616114" y="4955976"/>
            <a:ext cx="144302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000" dirty="0" err="1" smtClean="0">
                <a:latin typeface="Brushed" panose="00000400000000000000" pitchFamily="2" charset="0"/>
              </a:rPr>
              <a:t>future</a:t>
            </a:r>
            <a:endParaRPr lang="sk-SK" sz="3000" dirty="0">
              <a:latin typeface="Brushed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492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ok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pic>
        <p:nvPicPr>
          <p:cNvPr id="22" name="Obrázok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640724" flipH="1">
            <a:off x="7634257" y="4127760"/>
            <a:ext cx="1970404" cy="2272299"/>
          </a:xfrm>
          <a:prstGeom prst="rect">
            <a:avLst/>
          </a:prstGeom>
        </p:spPr>
      </p:pic>
      <p:sp>
        <p:nvSpPr>
          <p:cNvPr id="23" name="BlokTextu 22"/>
          <p:cNvSpPr txBox="1"/>
          <p:nvPr/>
        </p:nvSpPr>
        <p:spPr>
          <a:xfrm rot="19428457">
            <a:off x="7616114" y="4955976"/>
            <a:ext cx="144302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000" dirty="0" err="1" smtClean="0">
                <a:latin typeface="Brushed" panose="00000400000000000000" pitchFamily="2" charset="0"/>
              </a:rPr>
              <a:t>future</a:t>
            </a:r>
            <a:endParaRPr lang="sk-SK" sz="3000" dirty="0">
              <a:latin typeface="Brushed" panose="00000400000000000000" pitchFamily="2" charset="0"/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24" y="174698"/>
            <a:ext cx="5157782" cy="3966837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5061" y="1188069"/>
            <a:ext cx="3036745" cy="182626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3404" y="174698"/>
            <a:ext cx="5157782" cy="3966837"/>
          </a:xfrm>
          <a:prstGeom prst="rect">
            <a:avLst/>
          </a:prstGeom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6418" y="1348563"/>
            <a:ext cx="2663276" cy="1198074"/>
          </a:xfrm>
          <a:prstGeom prst="rect">
            <a:avLst/>
          </a:prstGeom>
        </p:spPr>
      </p:pic>
      <p:sp>
        <p:nvSpPr>
          <p:cNvPr id="9" name="BlokTextu 8"/>
          <p:cNvSpPr txBox="1"/>
          <p:nvPr/>
        </p:nvSpPr>
        <p:spPr>
          <a:xfrm>
            <a:off x="4639511" y="5882576"/>
            <a:ext cx="291297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5000" dirty="0" err="1" smtClean="0">
                <a:latin typeface="Brushed" panose="00000400000000000000" pitchFamily="2" charset="0"/>
              </a:rPr>
              <a:t>solution</a:t>
            </a:r>
            <a:endParaRPr lang="sk-SK" sz="5000" dirty="0">
              <a:latin typeface="Brushed" panose="00000400000000000000" pitchFamily="2" charset="0"/>
            </a:endParaRPr>
          </a:p>
        </p:txBody>
      </p:sp>
      <p:pic>
        <p:nvPicPr>
          <p:cNvPr id="10" name="Obrázok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870163">
            <a:off x="2333120" y="4013002"/>
            <a:ext cx="2060914" cy="2379107"/>
          </a:xfrm>
          <a:prstGeom prst="rect">
            <a:avLst/>
          </a:prstGeom>
        </p:spPr>
      </p:pic>
      <p:sp>
        <p:nvSpPr>
          <p:cNvPr id="11" name="BlokTextu 10"/>
          <p:cNvSpPr txBox="1"/>
          <p:nvPr/>
        </p:nvSpPr>
        <p:spPr>
          <a:xfrm rot="2105633">
            <a:off x="3283464" y="4879390"/>
            <a:ext cx="10903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600" dirty="0" err="1" smtClean="0">
                <a:latin typeface="Brushed" panose="00000400000000000000" pitchFamily="2" charset="0"/>
              </a:rPr>
              <a:t>past</a:t>
            </a:r>
            <a:endParaRPr lang="sk-SK" sz="3600" dirty="0">
              <a:latin typeface="Brushed" panose="00000400000000000000" pitchFamily="2" charset="0"/>
            </a:endParaRPr>
          </a:p>
        </p:txBody>
      </p:sp>
      <p:pic>
        <p:nvPicPr>
          <p:cNvPr id="14" name="Obrázok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16831" flipH="1">
            <a:off x="6972743" y="1310474"/>
            <a:ext cx="1470051" cy="1695284"/>
          </a:xfrm>
          <a:prstGeom prst="rect">
            <a:avLst/>
          </a:prstGeom>
        </p:spPr>
      </p:pic>
      <p:pic>
        <p:nvPicPr>
          <p:cNvPr id="15" name="Obrázok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16831" flipH="1" flipV="1">
            <a:off x="3920400" y="1268061"/>
            <a:ext cx="1263688" cy="1772096"/>
          </a:xfrm>
          <a:prstGeom prst="rect">
            <a:avLst/>
          </a:prstGeom>
        </p:spPr>
      </p:pic>
      <p:pic>
        <p:nvPicPr>
          <p:cNvPr id="3" name="Obrázok 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3371" y="2721421"/>
            <a:ext cx="4227700" cy="268772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0" name="BlokTextu 19"/>
          <p:cNvSpPr txBox="1"/>
          <p:nvPr/>
        </p:nvSpPr>
        <p:spPr>
          <a:xfrm>
            <a:off x="1607717" y="707060"/>
            <a:ext cx="877035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5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rushed" panose="00000400000000000000" pitchFamily="2" charset="0"/>
              </a:rPr>
              <a:t>thanks</a:t>
            </a:r>
            <a:r>
              <a:rPr lang="sk-SK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Brushed" panose="00000400000000000000" pitchFamily="2" charset="0"/>
              </a:rPr>
              <a:t> </a:t>
            </a:r>
            <a:r>
              <a:rPr lang="sk-SK" sz="5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rushed" panose="00000400000000000000" pitchFamily="2" charset="0"/>
              </a:rPr>
              <a:t>for</a:t>
            </a:r>
            <a:r>
              <a:rPr lang="sk-SK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Brushed" panose="00000400000000000000" pitchFamily="2" charset="0"/>
              </a:rPr>
              <a:t> </a:t>
            </a:r>
            <a:r>
              <a:rPr lang="sk-SK" sz="5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rushed" panose="00000400000000000000" pitchFamily="2" charset="0"/>
              </a:rPr>
              <a:t>your</a:t>
            </a:r>
            <a:r>
              <a:rPr lang="sk-SK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Brushed" panose="00000400000000000000" pitchFamily="2" charset="0"/>
              </a:rPr>
              <a:t> </a:t>
            </a:r>
            <a:r>
              <a:rPr lang="sk-SK" sz="5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rushed" panose="00000400000000000000" pitchFamily="2" charset="0"/>
              </a:rPr>
              <a:t>attention</a:t>
            </a:r>
            <a:endParaRPr lang="sk-SK" sz="5000" dirty="0">
              <a:solidFill>
                <a:schemeClr val="tx1">
                  <a:lumMod val="75000"/>
                  <a:lumOff val="25000"/>
                </a:schemeClr>
              </a:solidFill>
              <a:latin typeface="Brushed" panose="00000400000000000000" pitchFamily="2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9" r="-1835" b="5273"/>
          <a:stretch/>
        </p:blipFill>
        <p:spPr>
          <a:xfrm>
            <a:off x="-1" y="6292"/>
            <a:ext cx="12415707" cy="6887361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34954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brázok 1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3" y="0"/>
            <a:ext cx="12192000" cy="6858000"/>
          </a:xfrm>
          <a:prstGeom prst="rect">
            <a:avLst/>
          </a:prstGeom>
        </p:spPr>
      </p:pic>
      <p:pic>
        <p:nvPicPr>
          <p:cNvPr id="21" name="Obrázok 2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139" y="3886154"/>
            <a:ext cx="2060914" cy="2379107"/>
          </a:xfrm>
          <a:prstGeom prst="rect">
            <a:avLst/>
          </a:prstGeom>
        </p:spPr>
      </p:pic>
      <p:pic>
        <p:nvPicPr>
          <p:cNvPr id="22" name="Obrázok 2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3404" y="174698"/>
            <a:ext cx="5157782" cy="3966837"/>
          </a:xfrm>
          <a:prstGeom prst="rect">
            <a:avLst/>
          </a:prstGeom>
        </p:spPr>
      </p:pic>
      <p:pic>
        <p:nvPicPr>
          <p:cNvPr id="20" name="Obrázok 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24" y="174698"/>
            <a:ext cx="5157782" cy="3966837"/>
          </a:xfrm>
          <a:prstGeom prst="rect">
            <a:avLst/>
          </a:prstGeom>
        </p:spPr>
      </p:pic>
      <p:sp>
        <p:nvSpPr>
          <p:cNvPr id="7" name="BlokTextu 6"/>
          <p:cNvSpPr txBox="1"/>
          <p:nvPr/>
        </p:nvSpPr>
        <p:spPr>
          <a:xfrm>
            <a:off x="701170" y="1760665"/>
            <a:ext cx="2802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600" dirty="0" smtClean="0">
                <a:latin typeface="Brushed" panose="00000400000000000000" pitchFamily="2" charset="0"/>
                <a:cs typeface="David" panose="020E0502060401010101" pitchFamily="34" charset="-79"/>
              </a:rPr>
              <a:t>1. </a:t>
            </a:r>
            <a:r>
              <a:rPr lang="sk-SK" sz="3600" dirty="0" err="1" smtClean="0">
                <a:latin typeface="Brushed" panose="00000400000000000000" pitchFamily="2" charset="0"/>
                <a:cs typeface="David" panose="020E0502060401010101" pitchFamily="34" charset="-79"/>
              </a:rPr>
              <a:t>philosophy</a:t>
            </a:r>
            <a:endParaRPr lang="sk-SK" sz="3600" dirty="0">
              <a:latin typeface="Brushed" panose="00000400000000000000" pitchFamily="2" charset="0"/>
              <a:cs typeface="David" panose="020E0502060401010101" pitchFamily="34" charset="-79"/>
            </a:endParaRPr>
          </a:p>
        </p:txBody>
      </p:sp>
      <p:pic>
        <p:nvPicPr>
          <p:cNvPr id="11" name="Obrázok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317778" y="4036504"/>
            <a:ext cx="1970404" cy="2272299"/>
          </a:xfrm>
          <a:prstGeom prst="rect">
            <a:avLst/>
          </a:prstGeom>
        </p:spPr>
      </p:pic>
      <p:sp>
        <p:nvSpPr>
          <p:cNvPr id="13" name="BlokTextu 12"/>
          <p:cNvSpPr txBox="1"/>
          <p:nvPr/>
        </p:nvSpPr>
        <p:spPr>
          <a:xfrm rot="18803931">
            <a:off x="8132656" y="4387223"/>
            <a:ext cx="144302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000" dirty="0" err="1" smtClean="0">
                <a:latin typeface="Brushed" panose="00000400000000000000" pitchFamily="2" charset="0"/>
              </a:rPr>
              <a:t>future</a:t>
            </a:r>
            <a:endParaRPr lang="sk-SK" sz="3000" dirty="0">
              <a:latin typeface="Brushed" panose="00000400000000000000" pitchFamily="2" charset="0"/>
            </a:endParaRPr>
          </a:p>
        </p:txBody>
      </p:sp>
      <p:sp>
        <p:nvSpPr>
          <p:cNvPr id="14" name="BlokTextu 13"/>
          <p:cNvSpPr txBox="1"/>
          <p:nvPr/>
        </p:nvSpPr>
        <p:spPr>
          <a:xfrm rot="2654226">
            <a:off x="2762765" y="4493739"/>
            <a:ext cx="10903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600" dirty="0" err="1" smtClean="0">
                <a:latin typeface="Brushed" panose="00000400000000000000" pitchFamily="2" charset="0"/>
              </a:rPr>
              <a:t>past</a:t>
            </a:r>
            <a:endParaRPr lang="sk-SK" sz="3600" dirty="0">
              <a:latin typeface="Brushed" panose="00000400000000000000" pitchFamily="2" charset="0"/>
            </a:endParaRPr>
          </a:p>
        </p:txBody>
      </p:sp>
      <p:sp>
        <p:nvSpPr>
          <p:cNvPr id="16" name="BlokTextu 15"/>
          <p:cNvSpPr txBox="1"/>
          <p:nvPr/>
        </p:nvSpPr>
        <p:spPr>
          <a:xfrm>
            <a:off x="4639511" y="5882576"/>
            <a:ext cx="291297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5000" dirty="0" err="1" smtClean="0">
                <a:latin typeface="Brushed" panose="00000400000000000000" pitchFamily="2" charset="0"/>
              </a:rPr>
              <a:t>solution</a:t>
            </a:r>
            <a:endParaRPr lang="sk-SK" sz="5000" dirty="0">
              <a:latin typeface="Brushed" panose="00000400000000000000" pitchFamily="2" charset="0"/>
            </a:endParaRPr>
          </a:p>
        </p:txBody>
      </p:sp>
      <p:sp>
        <p:nvSpPr>
          <p:cNvPr id="23" name="BlokTextu 22"/>
          <p:cNvSpPr txBox="1"/>
          <p:nvPr/>
        </p:nvSpPr>
        <p:spPr>
          <a:xfrm>
            <a:off x="8894509" y="1731637"/>
            <a:ext cx="23711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4000" dirty="0" smtClean="0">
                <a:latin typeface="Brushed" panose="00000400000000000000" pitchFamily="2" charset="0"/>
                <a:cs typeface="David" panose="020E0502060401010101" pitchFamily="34" charset="-79"/>
              </a:rPr>
              <a:t>2. ENERGY</a:t>
            </a:r>
            <a:endParaRPr lang="sk-SK" sz="4000" dirty="0">
              <a:latin typeface="Brushed" panose="00000400000000000000" pitchFamily="2" charset="0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259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ok 7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3" y="0"/>
            <a:ext cx="12192000" cy="6858000"/>
          </a:xfrm>
          <a:prstGeom prst="rect">
            <a:avLst/>
          </a:prstGeom>
        </p:spPr>
      </p:pic>
      <p:pic>
        <p:nvPicPr>
          <p:cNvPr id="13" name="Obrázok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695" y="2755450"/>
            <a:ext cx="6984030" cy="4586809"/>
          </a:xfrm>
          <a:prstGeom prst="rect">
            <a:avLst/>
          </a:prstGeom>
        </p:spPr>
      </p:pic>
      <p:pic>
        <p:nvPicPr>
          <p:cNvPr id="15" name="Obrázok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9780" y="0"/>
            <a:ext cx="7822792" cy="5137671"/>
          </a:xfrm>
          <a:prstGeom prst="rect">
            <a:avLst/>
          </a:prstGeom>
        </p:spPr>
      </p:pic>
      <p:pic>
        <p:nvPicPr>
          <p:cNvPr id="9" name="Obrázok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24" y="174698"/>
            <a:ext cx="5157782" cy="3966837"/>
          </a:xfrm>
          <a:prstGeom prst="rect">
            <a:avLst/>
          </a:prstGeom>
        </p:spPr>
      </p:pic>
      <p:sp>
        <p:nvSpPr>
          <p:cNvPr id="10" name="BlokTextu 9"/>
          <p:cNvSpPr txBox="1"/>
          <p:nvPr/>
        </p:nvSpPr>
        <p:spPr>
          <a:xfrm>
            <a:off x="701170" y="1760665"/>
            <a:ext cx="2802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600" dirty="0" smtClean="0">
                <a:latin typeface="Brushed" panose="00000400000000000000" pitchFamily="2" charset="0"/>
                <a:cs typeface="David" panose="020E0502060401010101" pitchFamily="34" charset="-79"/>
              </a:rPr>
              <a:t>1. </a:t>
            </a:r>
            <a:r>
              <a:rPr lang="sk-SK" sz="3600" dirty="0" err="1" smtClean="0">
                <a:latin typeface="Brushed" panose="00000400000000000000" pitchFamily="2" charset="0"/>
                <a:cs typeface="David" panose="020E0502060401010101" pitchFamily="34" charset="-79"/>
              </a:rPr>
              <a:t>philosophy</a:t>
            </a:r>
            <a:endParaRPr lang="sk-SK" sz="3600" dirty="0">
              <a:latin typeface="Brushed" panose="00000400000000000000" pitchFamily="2" charset="0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37518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ok 10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3" y="0"/>
            <a:ext cx="12192000" cy="6858000"/>
          </a:xfrm>
          <a:prstGeom prst="rect">
            <a:avLst/>
          </a:prstGeom>
        </p:spPr>
      </p:pic>
      <p:pic>
        <p:nvPicPr>
          <p:cNvPr id="9" name="Obrázok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3941" y="279586"/>
            <a:ext cx="5915069" cy="3661709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24" y="174698"/>
            <a:ext cx="5157782" cy="3966837"/>
          </a:xfrm>
          <a:prstGeom prst="rect">
            <a:avLst/>
          </a:prstGeom>
        </p:spPr>
      </p:pic>
      <p:sp>
        <p:nvSpPr>
          <p:cNvPr id="8" name="BlokTextu 7"/>
          <p:cNvSpPr txBox="1"/>
          <p:nvPr/>
        </p:nvSpPr>
        <p:spPr>
          <a:xfrm>
            <a:off x="701170" y="1760665"/>
            <a:ext cx="2802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600" dirty="0" smtClean="0">
                <a:latin typeface="Brushed" panose="00000400000000000000" pitchFamily="2" charset="0"/>
                <a:cs typeface="David" panose="020E0502060401010101" pitchFamily="34" charset="-79"/>
              </a:rPr>
              <a:t>1. </a:t>
            </a:r>
            <a:r>
              <a:rPr lang="sk-SK" sz="3600" dirty="0" err="1" smtClean="0">
                <a:latin typeface="Brushed" panose="00000400000000000000" pitchFamily="2" charset="0"/>
                <a:cs typeface="David" panose="020E0502060401010101" pitchFamily="34" charset="-79"/>
              </a:rPr>
              <a:t>philosophy</a:t>
            </a:r>
            <a:endParaRPr lang="sk-SK" sz="3600" dirty="0">
              <a:latin typeface="Brushed" panose="00000400000000000000" pitchFamily="2" charset="0"/>
              <a:cs typeface="David" panose="020E0502060401010101" pitchFamily="34" charset="-79"/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64" y="3754830"/>
            <a:ext cx="5686564" cy="3115735"/>
          </a:xfrm>
          <a:prstGeom prst="rect">
            <a:avLst/>
          </a:prstGeom>
        </p:spPr>
      </p:pic>
      <p:pic>
        <p:nvPicPr>
          <p:cNvPr id="3" name="Obrázok 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6605" y="4023384"/>
            <a:ext cx="6115412" cy="259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17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ok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3" y="0"/>
            <a:ext cx="12192000" cy="6858000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24" y="174698"/>
            <a:ext cx="5157782" cy="3966837"/>
          </a:xfrm>
          <a:prstGeom prst="rect">
            <a:avLst/>
          </a:prstGeom>
        </p:spPr>
      </p:pic>
      <p:sp>
        <p:nvSpPr>
          <p:cNvPr id="5" name="BlokTextu 4"/>
          <p:cNvSpPr txBox="1"/>
          <p:nvPr/>
        </p:nvSpPr>
        <p:spPr>
          <a:xfrm>
            <a:off x="701170" y="1760665"/>
            <a:ext cx="2802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600" dirty="0" smtClean="0">
                <a:latin typeface="Brushed" panose="00000400000000000000" pitchFamily="2" charset="0"/>
                <a:cs typeface="David" panose="020E0502060401010101" pitchFamily="34" charset="-79"/>
              </a:rPr>
              <a:t>1. </a:t>
            </a:r>
            <a:r>
              <a:rPr lang="sk-SK" sz="3600" dirty="0" err="1" smtClean="0">
                <a:latin typeface="Brushed" panose="00000400000000000000" pitchFamily="2" charset="0"/>
                <a:cs typeface="David" panose="020E0502060401010101" pitchFamily="34" charset="-79"/>
              </a:rPr>
              <a:t>philosophy</a:t>
            </a:r>
            <a:endParaRPr lang="sk-SK" sz="3600" dirty="0">
              <a:latin typeface="Brushed" panose="00000400000000000000" pitchFamily="2" charset="0"/>
              <a:cs typeface="David" panose="020E0502060401010101" pitchFamily="34" charset="-79"/>
            </a:endParaRPr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1231" y="2877672"/>
            <a:ext cx="6390701" cy="4262716"/>
          </a:xfrm>
          <a:prstGeom prst="rect">
            <a:avLst/>
          </a:prstGeom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4575" y="427838"/>
            <a:ext cx="7692121" cy="5179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33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ok 1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3" y="0"/>
            <a:ext cx="12192000" cy="6858000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5305" y="317686"/>
            <a:ext cx="5753706" cy="3571140"/>
          </a:xfrm>
          <a:prstGeom prst="rect">
            <a:avLst/>
          </a:prstGeom>
        </p:spPr>
      </p:pic>
      <p:pic>
        <p:nvPicPr>
          <p:cNvPr id="10" name="Obrázok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24" y="174698"/>
            <a:ext cx="5157782" cy="3966837"/>
          </a:xfrm>
          <a:prstGeom prst="rect">
            <a:avLst/>
          </a:prstGeom>
        </p:spPr>
      </p:pic>
      <p:sp>
        <p:nvSpPr>
          <p:cNvPr id="11" name="BlokTextu 10"/>
          <p:cNvSpPr txBox="1"/>
          <p:nvPr/>
        </p:nvSpPr>
        <p:spPr>
          <a:xfrm>
            <a:off x="701170" y="1760665"/>
            <a:ext cx="2802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600" dirty="0" smtClean="0">
                <a:latin typeface="Brushed" panose="00000400000000000000" pitchFamily="2" charset="0"/>
                <a:cs typeface="David" panose="020E0502060401010101" pitchFamily="34" charset="-79"/>
              </a:rPr>
              <a:t>1. </a:t>
            </a:r>
            <a:r>
              <a:rPr lang="sk-SK" sz="3600" dirty="0" err="1" smtClean="0">
                <a:latin typeface="Brushed" panose="00000400000000000000" pitchFamily="2" charset="0"/>
                <a:cs typeface="David" panose="020E0502060401010101" pitchFamily="34" charset="-79"/>
              </a:rPr>
              <a:t>philosophy</a:t>
            </a:r>
            <a:endParaRPr lang="sk-SK" sz="3600" dirty="0">
              <a:latin typeface="Brushed" panose="00000400000000000000" pitchFamily="2" charset="0"/>
              <a:cs typeface="David" panose="020E0502060401010101" pitchFamily="34" charset="-79"/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145305" y="3553995"/>
            <a:ext cx="5753706" cy="3398134"/>
          </a:xfrm>
          <a:prstGeom prst="rect">
            <a:avLst/>
          </a:prstGeom>
        </p:spPr>
      </p:pic>
      <p:pic>
        <p:nvPicPr>
          <p:cNvPr id="3" name="Obrázok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24" y="3992963"/>
            <a:ext cx="6321611" cy="2639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749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3" y="0"/>
            <a:ext cx="12192000" cy="6858000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3404" y="174698"/>
            <a:ext cx="5157782" cy="3966837"/>
          </a:xfrm>
          <a:prstGeom prst="rect">
            <a:avLst/>
          </a:prstGeom>
        </p:spPr>
      </p:pic>
      <p:sp>
        <p:nvSpPr>
          <p:cNvPr id="9" name="BlokTextu 8"/>
          <p:cNvSpPr txBox="1"/>
          <p:nvPr/>
        </p:nvSpPr>
        <p:spPr>
          <a:xfrm>
            <a:off x="8894509" y="1731637"/>
            <a:ext cx="23711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4000" dirty="0" smtClean="0">
                <a:latin typeface="Brushed" panose="00000400000000000000" pitchFamily="2" charset="0"/>
                <a:cs typeface="David" panose="020E0502060401010101" pitchFamily="34" charset="-79"/>
              </a:rPr>
              <a:t>2. ENERGY</a:t>
            </a:r>
            <a:endParaRPr lang="sk-SK" sz="4000" dirty="0">
              <a:latin typeface="Brushed" panose="00000400000000000000" pitchFamily="2" charset="0"/>
              <a:cs typeface="David" panose="020E0502060401010101" pitchFamily="34" charset="-79"/>
            </a:endParaRPr>
          </a:p>
        </p:txBody>
      </p:sp>
      <p:pic>
        <p:nvPicPr>
          <p:cNvPr id="10" name="Obrázok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2134" y="-40500"/>
            <a:ext cx="7503466" cy="6836490"/>
          </a:xfrm>
          <a:prstGeom prst="rect">
            <a:avLst/>
          </a:prstGeom>
        </p:spPr>
      </p:pic>
      <p:pic>
        <p:nvPicPr>
          <p:cNvPr id="2" name="Obrázok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4526" y="4455859"/>
            <a:ext cx="5025711" cy="173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980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ok 6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3404" y="174698"/>
            <a:ext cx="5157782" cy="3966837"/>
          </a:xfrm>
          <a:prstGeom prst="rect">
            <a:avLst/>
          </a:prstGeom>
        </p:spPr>
      </p:pic>
      <p:sp>
        <p:nvSpPr>
          <p:cNvPr id="9" name="BlokTextu 8"/>
          <p:cNvSpPr txBox="1"/>
          <p:nvPr/>
        </p:nvSpPr>
        <p:spPr>
          <a:xfrm>
            <a:off x="8894509" y="1731637"/>
            <a:ext cx="23711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4000" dirty="0" smtClean="0">
                <a:latin typeface="Brushed" panose="00000400000000000000" pitchFamily="2" charset="0"/>
                <a:cs typeface="David" panose="020E0502060401010101" pitchFamily="34" charset="-79"/>
              </a:rPr>
              <a:t>2. ENERGY</a:t>
            </a:r>
            <a:endParaRPr lang="sk-SK" sz="4000" dirty="0">
              <a:latin typeface="Brushed" panose="00000400000000000000" pitchFamily="2" charset="0"/>
              <a:cs typeface="David" panose="020E0502060401010101" pitchFamily="34" charset="-79"/>
            </a:endParaRP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478" y="2939742"/>
            <a:ext cx="8972550" cy="3732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39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ok 6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3404" y="174698"/>
            <a:ext cx="5157782" cy="3966837"/>
          </a:xfrm>
          <a:prstGeom prst="rect">
            <a:avLst/>
          </a:prstGeom>
        </p:spPr>
      </p:pic>
      <p:sp>
        <p:nvSpPr>
          <p:cNvPr id="9" name="BlokTextu 8"/>
          <p:cNvSpPr txBox="1"/>
          <p:nvPr/>
        </p:nvSpPr>
        <p:spPr>
          <a:xfrm>
            <a:off x="8894509" y="1731637"/>
            <a:ext cx="23711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4000" dirty="0" smtClean="0">
                <a:latin typeface="Brushed" panose="00000400000000000000" pitchFamily="2" charset="0"/>
                <a:cs typeface="David" panose="020E0502060401010101" pitchFamily="34" charset="-79"/>
              </a:rPr>
              <a:t>2. ENERGY</a:t>
            </a:r>
            <a:endParaRPr lang="sk-SK" sz="4000" dirty="0">
              <a:latin typeface="Brushed" panose="00000400000000000000" pitchFamily="2" charset="0"/>
              <a:cs typeface="David" panose="020E0502060401010101" pitchFamily="34" charset="-79"/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900" y="1717967"/>
            <a:ext cx="11150600" cy="520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54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79</Words>
  <Application>Microsoft Office PowerPoint</Application>
  <PresentationFormat>Custom</PresentationFormat>
  <Paragraphs>42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Motív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Roman Ruhig</dc:creator>
  <cp:lastModifiedBy>Ainash Shagmanova</cp:lastModifiedBy>
  <cp:revision>52</cp:revision>
  <dcterms:created xsi:type="dcterms:W3CDTF">2015-05-17T12:45:44Z</dcterms:created>
  <dcterms:modified xsi:type="dcterms:W3CDTF">2015-10-13T10:04:08Z</dcterms:modified>
</cp:coreProperties>
</file>