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59" r:id="rId1"/>
  </p:sldMasterIdLst>
  <p:notesMasterIdLst>
    <p:notesMasterId r:id="rId41"/>
  </p:notesMasterIdLst>
  <p:sldIdLst>
    <p:sldId id="256" r:id="rId2"/>
    <p:sldId id="271" r:id="rId3"/>
    <p:sldId id="286" r:id="rId4"/>
    <p:sldId id="341" r:id="rId5"/>
    <p:sldId id="275" r:id="rId6"/>
    <p:sldId id="316" r:id="rId7"/>
    <p:sldId id="273" r:id="rId8"/>
    <p:sldId id="274" r:id="rId9"/>
    <p:sldId id="283" r:id="rId10"/>
    <p:sldId id="259" r:id="rId11"/>
    <p:sldId id="299" r:id="rId12"/>
    <p:sldId id="287" r:id="rId13"/>
    <p:sldId id="300" r:id="rId14"/>
    <p:sldId id="289" r:id="rId15"/>
    <p:sldId id="311" r:id="rId16"/>
    <p:sldId id="312" r:id="rId17"/>
    <p:sldId id="292" r:id="rId18"/>
    <p:sldId id="301" r:id="rId19"/>
    <p:sldId id="327" r:id="rId20"/>
    <p:sldId id="331" r:id="rId21"/>
    <p:sldId id="313" r:id="rId22"/>
    <p:sldId id="320" r:id="rId23"/>
    <p:sldId id="323" r:id="rId24"/>
    <p:sldId id="328" r:id="rId25"/>
    <p:sldId id="322" r:id="rId26"/>
    <p:sldId id="324" r:id="rId27"/>
    <p:sldId id="318" r:id="rId28"/>
    <p:sldId id="329" r:id="rId29"/>
    <p:sldId id="264" r:id="rId30"/>
    <p:sldId id="265" r:id="rId31"/>
    <p:sldId id="334" r:id="rId32"/>
    <p:sldId id="336" r:id="rId33"/>
    <p:sldId id="338" r:id="rId34"/>
    <p:sldId id="339" r:id="rId35"/>
    <p:sldId id="333" r:id="rId36"/>
    <p:sldId id="326" r:id="rId37"/>
    <p:sldId id="332" r:id="rId38"/>
    <p:sldId id="277" r:id="rId39"/>
    <p:sldId id="317" r:id="rId40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521415D9-36F7-43E2-AB2F-B90AF26B5E84}">
      <p14:sectionLst xmlns:p14="http://schemas.microsoft.com/office/powerpoint/2010/main">
        <p14:section name="Default Section" id="{2A443A0B-5A08-45FE-A0BB-06898A6FD885}">
          <p14:sldIdLst>
            <p14:sldId id="256"/>
            <p14:sldId id="271"/>
            <p14:sldId id="286"/>
            <p14:sldId id="341"/>
            <p14:sldId id="275"/>
            <p14:sldId id="316"/>
            <p14:sldId id="273"/>
            <p14:sldId id="274"/>
            <p14:sldId id="283"/>
            <p14:sldId id="259"/>
            <p14:sldId id="299"/>
            <p14:sldId id="287"/>
            <p14:sldId id="300"/>
            <p14:sldId id="289"/>
            <p14:sldId id="311"/>
            <p14:sldId id="312"/>
            <p14:sldId id="292"/>
            <p14:sldId id="301"/>
            <p14:sldId id="327"/>
            <p14:sldId id="331"/>
            <p14:sldId id="313"/>
            <p14:sldId id="320"/>
            <p14:sldId id="323"/>
            <p14:sldId id="328"/>
            <p14:sldId id="322"/>
            <p14:sldId id="324"/>
            <p14:sldId id="318"/>
            <p14:sldId id="329"/>
            <p14:sldId id="264"/>
            <p14:sldId id="265"/>
            <p14:sldId id="334"/>
            <p14:sldId id="336"/>
            <p14:sldId id="338"/>
            <p14:sldId id="339"/>
            <p14:sldId id="333"/>
            <p14:sldId id="326"/>
            <p14:sldId id="332"/>
            <p14:sldId id="277"/>
            <p14:sldId id="31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A3D9AE-507B-CA2F-976A-E003A2A86A02}" name="Luis Rojas" initials="LR" userId="Luis Rojas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22604"/>
    <a:srgbClr val="009688"/>
    <a:srgbClr val="006D62"/>
    <a:srgbClr val="000000"/>
    <a:srgbClr val="212121"/>
    <a:srgbClr val="E6E9E8"/>
    <a:srgbClr val="FFFF00"/>
    <a:srgbClr val="006A4E"/>
    <a:srgbClr val="676559"/>
    <a:srgbClr val="00285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91" autoAdjust="0"/>
    <p:restoredTop sz="94660"/>
  </p:normalViewPr>
  <p:slideViewPr>
    <p:cSldViewPr snapToGrid="0">
      <p:cViewPr varScale="1">
        <p:scale>
          <a:sx n="93" d="100"/>
          <a:sy n="93" d="100"/>
        </p:scale>
        <p:origin x="1229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8/10/relationships/authors" Target="author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17FDCA-D15A-4D3E-9D32-6D0344910436}" type="doc">
      <dgm:prSet loTypeId="urn:microsoft.com/office/officeart/2008/layout/VerticalCurvedList" loCatId="list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en-US"/>
        </a:p>
      </dgm:t>
    </dgm:pt>
    <dgm:pt modelId="{8DE715B7-4B6E-485A-8DC9-18F9824EBA05}">
      <dgm:prSet phldrT="[Text]"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Introduction</a:t>
          </a:r>
        </a:p>
      </dgm:t>
    </dgm:pt>
    <dgm:pt modelId="{4DACBCA8-820D-4347-AE61-7A624133DFD5}" type="parTrans" cxnId="{9CEE2FF4-56F4-4AB7-A2A5-2B75AAB9DD1D}">
      <dgm:prSet/>
      <dgm:spPr/>
      <dgm:t>
        <a:bodyPr/>
        <a:lstStyle/>
        <a:p>
          <a:endParaRPr lang="en-US"/>
        </a:p>
      </dgm:t>
    </dgm:pt>
    <dgm:pt modelId="{4244ABD7-8702-4920-A655-DED3F42435F8}" type="sibTrans" cxnId="{9CEE2FF4-56F4-4AB7-A2A5-2B75AAB9DD1D}">
      <dgm:prSet/>
      <dgm:spPr/>
      <dgm:t>
        <a:bodyPr/>
        <a:lstStyle/>
        <a:p>
          <a:endParaRPr lang="en-US"/>
        </a:p>
      </dgm:t>
    </dgm:pt>
    <dgm:pt modelId="{086FD44E-D68B-484E-BCC4-377AB32648D7}">
      <dgm:prSet phldrT="[Text]"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US" dirty="0">
              <a:solidFill>
                <a:schemeClr val="bg1"/>
              </a:solidFill>
            </a:rPr>
            <a:t>Problem statement</a:t>
          </a:r>
        </a:p>
      </dgm:t>
    </dgm:pt>
    <dgm:pt modelId="{F9BC84DB-ED82-4E9D-A551-3EEF648B64A1}" type="parTrans" cxnId="{B2AB09A6-36FE-4730-962A-777F2F751826}">
      <dgm:prSet/>
      <dgm:spPr/>
      <dgm:t>
        <a:bodyPr/>
        <a:lstStyle/>
        <a:p>
          <a:endParaRPr lang="en-US"/>
        </a:p>
      </dgm:t>
    </dgm:pt>
    <dgm:pt modelId="{E92B9844-1A7A-4653-AB5B-6791497CAF04}" type="sibTrans" cxnId="{B2AB09A6-36FE-4730-962A-777F2F751826}">
      <dgm:prSet/>
      <dgm:spPr/>
      <dgm:t>
        <a:bodyPr/>
        <a:lstStyle/>
        <a:p>
          <a:endParaRPr lang="en-US"/>
        </a:p>
      </dgm:t>
    </dgm:pt>
    <dgm:pt modelId="{6D2D1181-45CA-4CED-AFAB-7AF6D1265A62}">
      <dgm:prSet phldrT="[Text]"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US" dirty="0">
              <a:solidFill>
                <a:schemeClr val="bg1"/>
              </a:solidFill>
            </a:rPr>
            <a:t>Research gap analysis</a:t>
          </a:r>
        </a:p>
      </dgm:t>
    </dgm:pt>
    <dgm:pt modelId="{48A998CD-8BB3-4BFF-9481-21466BECF6EE}" type="parTrans" cxnId="{186BDF77-56F2-495B-A914-9DC3DCE6F672}">
      <dgm:prSet/>
      <dgm:spPr/>
      <dgm:t>
        <a:bodyPr/>
        <a:lstStyle/>
        <a:p>
          <a:endParaRPr lang="en-US"/>
        </a:p>
      </dgm:t>
    </dgm:pt>
    <dgm:pt modelId="{FB0F4013-DFC4-43BD-AFC1-D2151DF95523}" type="sibTrans" cxnId="{186BDF77-56F2-495B-A914-9DC3DCE6F672}">
      <dgm:prSet/>
      <dgm:spPr/>
      <dgm:t>
        <a:bodyPr/>
        <a:lstStyle/>
        <a:p>
          <a:endParaRPr lang="en-US"/>
        </a:p>
      </dgm:t>
    </dgm:pt>
    <dgm:pt modelId="{28B15310-B2EE-4E9E-B636-5DB8AE8810D6}">
      <dgm:prSet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Equipment and Methodology</a:t>
          </a:r>
        </a:p>
      </dgm:t>
    </dgm:pt>
    <dgm:pt modelId="{A8570B04-0576-483B-8EEB-C2042386F6D4}" type="parTrans" cxnId="{FBD9B85C-FFB0-4049-811C-F749BA12998F}">
      <dgm:prSet/>
      <dgm:spPr/>
      <dgm:t>
        <a:bodyPr/>
        <a:lstStyle/>
        <a:p>
          <a:endParaRPr lang="en-US"/>
        </a:p>
      </dgm:t>
    </dgm:pt>
    <dgm:pt modelId="{4428B2A7-C5AA-4BFD-983D-4EE84DB5DF13}" type="sibTrans" cxnId="{FBD9B85C-FFB0-4049-811C-F749BA12998F}">
      <dgm:prSet/>
      <dgm:spPr/>
      <dgm:t>
        <a:bodyPr/>
        <a:lstStyle/>
        <a:p>
          <a:endParaRPr lang="en-US"/>
        </a:p>
      </dgm:t>
    </dgm:pt>
    <dgm:pt modelId="{D9482A41-ADAF-4CFC-91F1-6FD36E807F22}">
      <dgm:prSet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Results and Discussion</a:t>
          </a:r>
        </a:p>
      </dgm:t>
    </dgm:pt>
    <dgm:pt modelId="{88E18B31-2C3B-41EB-AB89-D3A97F8F34C4}" type="parTrans" cxnId="{C05C53CA-15E7-4200-9DA4-908C528F15A8}">
      <dgm:prSet/>
      <dgm:spPr/>
      <dgm:t>
        <a:bodyPr/>
        <a:lstStyle/>
        <a:p>
          <a:endParaRPr lang="en-US"/>
        </a:p>
      </dgm:t>
    </dgm:pt>
    <dgm:pt modelId="{DF08141E-4FF9-437F-9B5D-B1071E7D7D16}" type="sibTrans" cxnId="{C05C53CA-15E7-4200-9DA4-908C528F15A8}">
      <dgm:prSet/>
      <dgm:spPr/>
      <dgm:t>
        <a:bodyPr/>
        <a:lstStyle/>
        <a:p>
          <a:endParaRPr lang="en-US"/>
        </a:p>
      </dgm:t>
    </dgm:pt>
    <dgm:pt modelId="{30457265-DFE6-4328-AE2D-7CB6A5C096A1}">
      <dgm:prSet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Conclusion and Future work</a:t>
          </a:r>
        </a:p>
      </dgm:t>
    </dgm:pt>
    <dgm:pt modelId="{828EBC11-B0AE-4815-BB62-DA3A1D89B2DE}" type="parTrans" cxnId="{ABA4C161-D971-455F-880F-5BC8BFA15E59}">
      <dgm:prSet/>
      <dgm:spPr/>
      <dgm:t>
        <a:bodyPr/>
        <a:lstStyle/>
        <a:p>
          <a:endParaRPr lang="en-US"/>
        </a:p>
      </dgm:t>
    </dgm:pt>
    <dgm:pt modelId="{0D58947B-3A3C-441F-84D2-40EC60829A45}" type="sibTrans" cxnId="{ABA4C161-D971-455F-880F-5BC8BFA15E59}">
      <dgm:prSet/>
      <dgm:spPr/>
      <dgm:t>
        <a:bodyPr/>
        <a:lstStyle/>
        <a:p>
          <a:endParaRPr lang="en-US"/>
        </a:p>
      </dgm:t>
    </dgm:pt>
    <dgm:pt modelId="{849B4790-2958-4033-93B5-A5868B7DD07D}">
      <dgm:prSet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US">
              <a:solidFill>
                <a:schemeClr val="bg1"/>
              </a:solidFill>
            </a:rPr>
            <a:t>Aim and objectives</a:t>
          </a:r>
          <a:endParaRPr lang="en-US" dirty="0">
            <a:solidFill>
              <a:schemeClr val="bg1"/>
            </a:solidFill>
          </a:endParaRPr>
        </a:p>
      </dgm:t>
    </dgm:pt>
    <dgm:pt modelId="{9790CCFA-105D-46F6-ADE7-97A7849E807F}" type="parTrans" cxnId="{DA66A8F2-B425-4935-904D-2626405BAF99}">
      <dgm:prSet/>
      <dgm:spPr/>
      <dgm:t>
        <a:bodyPr/>
        <a:lstStyle/>
        <a:p>
          <a:endParaRPr lang="en-US"/>
        </a:p>
      </dgm:t>
    </dgm:pt>
    <dgm:pt modelId="{47F0C3B3-EFBC-4F79-8AD9-E639233D7141}" type="sibTrans" cxnId="{DA66A8F2-B425-4935-904D-2626405BAF99}">
      <dgm:prSet/>
      <dgm:spPr/>
      <dgm:t>
        <a:bodyPr/>
        <a:lstStyle/>
        <a:p>
          <a:endParaRPr lang="en-US"/>
        </a:p>
      </dgm:t>
    </dgm:pt>
    <dgm:pt modelId="{3A36061E-063E-4029-BCAC-949E733CAD33}" type="pres">
      <dgm:prSet presAssocID="{6017FDCA-D15A-4D3E-9D32-6D0344910436}" presName="Name0" presStyleCnt="0">
        <dgm:presLayoutVars>
          <dgm:chMax val="7"/>
          <dgm:chPref val="7"/>
          <dgm:dir/>
        </dgm:presLayoutVars>
      </dgm:prSet>
      <dgm:spPr/>
    </dgm:pt>
    <dgm:pt modelId="{1DF7A4A2-D961-41A6-88AB-36A666B432A4}" type="pres">
      <dgm:prSet presAssocID="{6017FDCA-D15A-4D3E-9D32-6D0344910436}" presName="Name1" presStyleCnt="0"/>
      <dgm:spPr/>
    </dgm:pt>
    <dgm:pt modelId="{08B6A97C-0C78-44F0-919D-58DA42E41A5D}" type="pres">
      <dgm:prSet presAssocID="{6017FDCA-D15A-4D3E-9D32-6D0344910436}" presName="cycle" presStyleCnt="0"/>
      <dgm:spPr/>
    </dgm:pt>
    <dgm:pt modelId="{29DF8741-C533-4DFD-AB7E-B311570C1427}" type="pres">
      <dgm:prSet presAssocID="{6017FDCA-D15A-4D3E-9D32-6D0344910436}" presName="srcNode" presStyleLbl="node1" presStyleIdx="0" presStyleCnt="7"/>
      <dgm:spPr/>
    </dgm:pt>
    <dgm:pt modelId="{A2541FE4-8516-488F-B748-3AB0715F74D9}" type="pres">
      <dgm:prSet presAssocID="{6017FDCA-D15A-4D3E-9D32-6D0344910436}" presName="conn" presStyleLbl="parChTrans1D2" presStyleIdx="0" presStyleCnt="1"/>
      <dgm:spPr/>
    </dgm:pt>
    <dgm:pt modelId="{C4E737DF-C932-4BFB-84A9-A63E6F381360}" type="pres">
      <dgm:prSet presAssocID="{6017FDCA-D15A-4D3E-9D32-6D0344910436}" presName="extraNode" presStyleLbl="node1" presStyleIdx="0" presStyleCnt="7"/>
      <dgm:spPr/>
    </dgm:pt>
    <dgm:pt modelId="{173DCC72-F689-4A92-94B6-B7DC4C151875}" type="pres">
      <dgm:prSet presAssocID="{6017FDCA-D15A-4D3E-9D32-6D0344910436}" presName="dstNode" presStyleLbl="node1" presStyleIdx="0" presStyleCnt="7"/>
      <dgm:spPr/>
    </dgm:pt>
    <dgm:pt modelId="{7F414231-C39D-4015-979C-31F0085C1BC6}" type="pres">
      <dgm:prSet presAssocID="{8DE715B7-4B6E-485A-8DC9-18F9824EBA05}" presName="text_1" presStyleLbl="node1" presStyleIdx="0" presStyleCnt="7" custLinFactNeighborY="3246">
        <dgm:presLayoutVars>
          <dgm:bulletEnabled val="1"/>
        </dgm:presLayoutVars>
      </dgm:prSet>
      <dgm:spPr/>
    </dgm:pt>
    <dgm:pt modelId="{27269427-EA3F-42DD-8E00-E3B4DF3501C1}" type="pres">
      <dgm:prSet presAssocID="{8DE715B7-4B6E-485A-8DC9-18F9824EBA05}" presName="accent_1" presStyleCnt="0"/>
      <dgm:spPr/>
    </dgm:pt>
    <dgm:pt modelId="{D24D487E-A638-4E7E-8ED9-D93BF3B4C8CD}" type="pres">
      <dgm:prSet presAssocID="{8DE715B7-4B6E-485A-8DC9-18F9824EBA05}" presName="accentRepeatNode" presStyleLbl="solidFgAcc1" presStyleIdx="0" presStyleCnt="7"/>
      <dgm:spPr>
        <a:solidFill>
          <a:schemeClr val="tx1"/>
        </a:solidFill>
        <a:ln>
          <a:solidFill>
            <a:schemeClr val="accent4">
              <a:lumMod val="50000"/>
            </a:schemeClr>
          </a:solidFill>
        </a:ln>
      </dgm:spPr>
    </dgm:pt>
    <dgm:pt modelId="{B044C276-29F1-428B-B46B-A74A6E8890E9}" type="pres">
      <dgm:prSet presAssocID="{086FD44E-D68B-484E-BCC4-377AB32648D7}" presName="text_2" presStyleLbl="node1" presStyleIdx="1" presStyleCnt="7">
        <dgm:presLayoutVars>
          <dgm:bulletEnabled val="1"/>
        </dgm:presLayoutVars>
      </dgm:prSet>
      <dgm:spPr/>
    </dgm:pt>
    <dgm:pt modelId="{AF456F5F-5B7C-40DC-9A55-DF75CC4EF1BC}" type="pres">
      <dgm:prSet presAssocID="{086FD44E-D68B-484E-BCC4-377AB32648D7}" presName="accent_2" presStyleCnt="0"/>
      <dgm:spPr/>
    </dgm:pt>
    <dgm:pt modelId="{D687F7C7-B0C3-4544-A250-8ECCCBD93201}" type="pres">
      <dgm:prSet presAssocID="{086FD44E-D68B-484E-BCC4-377AB32648D7}" presName="accentRepeatNode" presStyleLbl="solidFgAcc1" presStyleIdx="1" presStyleCnt="7"/>
      <dgm:spPr>
        <a:solidFill>
          <a:schemeClr val="tx1"/>
        </a:solidFill>
        <a:ln>
          <a:solidFill>
            <a:schemeClr val="accent4">
              <a:lumMod val="50000"/>
            </a:schemeClr>
          </a:solidFill>
        </a:ln>
      </dgm:spPr>
    </dgm:pt>
    <dgm:pt modelId="{6BB4DA9E-B0DF-487B-AB6B-F3B9CDDFEC3A}" type="pres">
      <dgm:prSet presAssocID="{6D2D1181-45CA-4CED-AFAB-7AF6D1265A62}" presName="text_3" presStyleLbl="node1" presStyleIdx="2" presStyleCnt="7">
        <dgm:presLayoutVars>
          <dgm:bulletEnabled val="1"/>
        </dgm:presLayoutVars>
      </dgm:prSet>
      <dgm:spPr/>
    </dgm:pt>
    <dgm:pt modelId="{949BD3E3-FE05-4F57-91B0-4C75CAC64A64}" type="pres">
      <dgm:prSet presAssocID="{6D2D1181-45CA-4CED-AFAB-7AF6D1265A62}" presName="accent_3" presStyleCnt="0"/>
      <dgm:spPr/>
    </dgm:pt>
    <dgm:pt modelId="{E14AB522-28AD-4555-A4E1-189E604138D7}" type="pres">
      <dgm:prSet presAssocID="{6D2D1181-45CA-4CED-AFAB-7AF6D1265A62}" presName="accentRepeatNode" presStyleLbl="solidFgAcc1" presStyleIdx="2" presStyleCnt="7"/>
      <dgm:spPr>
        <a:solidFill>
          <a:schemeClr val="tx1"/>
        </a:solidFill>
        <a:ln>
          <a:solidFill>
            <a:schemeClr val="accent4">
              <a:lumMod val="50000"/>
            </a:schemeClr>
          </a:solidFill>
        </a:ln>
      </dgm:spPr>
    </dgm:pt>
    <dgm:pt modelId="{CEDC1D17-9E8F-41E6-872F-0EB6ED1FE0F6}" type="pres">
      <dgm:prSet presAssocID="{849B4790-2958-4033-93B5-A5868B7DD07D}" presName="text_4" presStyleLbl="node1" presStyleIdx="3" presStyleCnt="7">
        <dgm:presLayoutVars>
          <dgm:bulletEnabled val="1"/>
        </dgm:presLayoutVars>
      </dgm:prSet>
      <dgm:spPr/>
    </dgm:pt>
    <dgm:pt modelId="{EAE83512-4CDA-45B3-89B5-8EF6570CF33A}" type="pres">
      <dgm:prSet presAssocID="{849B4790-2958-4033-93B5-A5868B7DD07D}" presName="accent_4" presStyleCnt="0"/>
      <dgm:spPr/>
    </dgm:pt>
    <dgm:pt modelId="{795F98B0-E45B-4624-BFDE-76B34BA5CEBA}" type="pres">
      <dgm:prSet presAssocID="{849B4790-2958-4033-93B5-A5868B7DD07D}" presName="accentRepeatNode" presStyleLbl="solidFgAcc1" presStyleIdx="3" presStyleCnt="7"/>
      <dgm:spPr>
        <a:solidFill>
          <a:schemeClr val="tx1"/>
        </a:solidFill>
        <a:ln>
          <a:solidFill>
            <a:srgbClr val="922604">
              <a:alpha val="70000"/>
            </a:srgbClr>
          </a:solidFill>
        </a:ln>
      </dgm:spPr>
    </dgm:pt>
    <dgm:pt modelId="{E00F0332-0845-4101-8D78-8306DD5356CD}" type="pres">
      <dgm:prSet presAssocID="{28B15310-B2EE-4E9E-B636-5DB8AE8810D6}" presName="text_5" presStyleLbl="node1" presStyleIdx="4" presStyleCnt="7">
        <dgm:presLayoutVars>
          <dgm:bulletEnabled val="1"/>
        </dgm:presLayoutVars>
      </dgm:prSet>
      <dgm:spPr/>
    </dgm:pt>
    <dgm:pt modelId="{24BB97B8-C25A-46DB-84FE-AF421DADB5C3}" type="pres">
      <dgm:prSet presAssocID="{28B15310-B2EE-4E9E-B636-5DB8AE8810D6}" presName="accent_5" presStyleCnt="0"/>
      <dgm:spPr/>
    </dgm:pt>
    <dgm:pt modelId="{689185F0-67A6-4B18-ADA8-340E6D5541CD}" type="pres">
      <dgm:prSet presAssocID="{28B15310-B2EE-4E9E-B636-5DB8AE8810D6}" presName="accentRepeatNode" presStyleLbl="solidFgAcc1" presStyleIdx="4" presStyleCnt="7"/>
      <dgm:spPr>
        <a:solidFill>
          <a:schemeClr val="tx1"/>
        </a:solidFill>
        <a:ln>
          <a:solidFill>
            <a:schemeClr val="accent4">
              <a:lumMod val="50000"/>
            </a:schemeClr>
          </a:solidFill>
        </a:ln>
      </dgm:spPr>
    </dgm:pt>
    <dgm:pt modelId="{494A1E47-16BB-45BF-9328-06AA794FB753}" type="pres">
      <dgm:prSet presAssocID="{D9482A41-ADAF-4CFC-91F1-6FD36E807F22}" presName="text_6" presStyleLbl="node1" presStyleIdx="5" presStyleCnt="7">
        <dgm:presLayoutVars>
          <dgm:bulletEnabled val="1"/>
        </dgm:presLayoutVars>
      </dgm:prSet>
      <dgm:spPr/>
    </dgm:pt>
    <dgm:pt modelId="{DBFE8559-975B-42BA-BCEC-941587A26BFA}" type="pres">
      <dgm:prSet presAssocID="{D9482A41-ADAF-4CFC-91F1-6FD36E807F22}" presName="accent_6" presStyleCnt="0"/>
      <dgm:spPr/>
    </dgm:pt>
    <dgm:pt modelId="{940A0366-57D7-4992-B61F-4260CB504DDA}" type="pres">
      <dgm:prSet presAssocID="{D9482A41-ADAF-4CFC-91F1-6FD36E807F22}" presName="accentRepeatNode" presStyleLbl="solidFgAcc1" presStyleIdx="5" presStyleCnt="7"/>
      <dgm:spPr>
        <a:solidFill>
          <a:schemeClr val="tx1"/>
        </a:solidFill>
        <a:ln>
          <a:solidFill>
            <a:schemeClr val="accent4">
              <a:lumMod val="50000"/>
            </a:schemeClr>
          </a:solidFill>
        </a:ln>
      </dgm:spPr>
    </dgm:pt>
    <dgm:pt modelId="{2DD88079-2DD5-498C-83B1-5DFE9D99BFAB}" type="pres">
      <dgm:prSet presAssocID="{30457265-DFE6-4328-AE2D-7CB6A5C096A1}" presName="text_7" presStyleLbl="node1" presStyleIdx="6" presStyleCnt="7">
        <dgm:presLayoutVars>
          <dgm:bulletEnabled val="1"/>
        </dgm:presLayoutVars>
      </dgm:prSet>
      <dgm:spPr/>
    </dgm:pt>
    <dgm:pt modelId="{0426F6F1-5887-4865-AB97-CF4A02527388}" type="pres">
      <dgm:prSet presAssocID="{30457265-DFE6-4328-AE2D-7CB6A5C096A1}" presName="accent_7" presStyleCnt="0"/>
      <dgm:spPr/>
    </dgm:pt>
    <dgm:pt modelId="{AE0A61C3-B5EC-42D2-9528-5907373E5956}" type="pres">
      <dgm:prSet presAssocID="{30457265-DFE6-4328-AE2D-7CB6A5C096A1}" presName="accentRepeatNode" presStyleLbl="solidFgAcc1" presStyleIdx="6" presStyleCnt="7"/>
      <dgm:spPr>
        <a:solidFill>
          <a:schemeClr val="tx1"/>
        </a:solidFill>
        <a:ln>
          <a:solidFill>
            <a:schemeClr val="accent4">
              <a:lumMod val="50000"/>
            </a:schemeClr>
          </a:solidFill>
        </a:ln>
      </dgm:spPr>
    </dgm:pt>
  </dgm:ptLst>
  <dgm:cxnLst>
    <dgm:cxn modelId="{336DA313-D6A0-43B5-A64C-6518A879E088}" type="presOf" srcId="{8DE715B7-4B6E-485A-8DC9-18F9824EBA05}" destId="{7F414231-C39D-4015-979C-31F0085C1BC6}" srcOrd="0" destOrd="0" presId="urn:microsoft.com/office/officeart/2008/layout/VerticalCurvedList"/>
    <dgm:cxn modelId="{D1A6D833-1563-4E69-AB08-583C8C640AA2}" type="presOf" srcId="{28B15310-B2EE-4E9E-B636-5DB8AE8810D6}" destId="{E00F0332-0845-4101-8D78-8306DD5356CD}" srcOrd="0" destOrd="0" presId="urn:microsoft.com/office/officeart/2008/layout/VerticalCurvedList"/>
    <dgm:cxn modelId="{FBD9B85C-FFB0-4049-811C-F749BA12998F}" srcId="{6017FDCA-D15A-4D3E-9D32-6D0344910436}" destId="{28B15310-B2EE-4E9E-B636-5DB8AE8810D6}" srcOrd="4" destOrd="0" parTransId="{A8570B04-0576-483B-8EEB-C2042386F6D4}" sibTransId="{4428B2A7-C5AA-4BFD-983D-4EE84DB5DF13}"/>
    <dgm:cxn modelId="{ABA4C161-D971-455F-880F-5BC8BFA15E59}" srcId="{6017FDCA-D15A-4D3E-9D32-6D0344910436}" destId="{30457265-DFE6-4328-AE2D-7CB6A5C096A1}" srcOrd="6" destOrd="0" parTransId="{828EBC11-B0AE-4815-BB62-DA3A1D89B2DE}" sibTransId="{0D58947B-3A3C-441F-84D2-40EC60829A45}"/>
    <dgm:cxn modelId="{FC87746A-8446-4ED5-8DFB-100AD7B38AAE}" type="presOf" srcId="{4244ABD7-8702-4920-A655-DED3F42435F8}" destId="{A2541FE4-8516-488F-B748-3AB0715F74D9}" srcOrd="0" destOrd="0" presId="urn:microsoft.com/office/officeart/2008/layout/VerticalCurvedList"/>
    <dgm:cxn modelId="{810E5C6E-266D-4D52-B221-69976FB171BE}" type="presOf" srcId="{086FD44E-D68B-484E-BCC4-377AB32648D7}" destId="{B044C276-29F1-428B-B46B-A74A6E8890E9}" srcOrd="0" destOrd="0" presId="urn:microsoft.com/office/officeart/2008/layout/VerticalCurvedList"/>
    <dgm:cxn modelId="{5B924657-5F00-4925-A4A2-C69A6A37C19F}" type="presOf" srcId="{849B4790-2958-4033-93B5-A5868B7DD07D}" destId="{CEDC1D17-9E8F-41E6-872F-0EB6ED1FE0F6}" srcOrd="0" destOrd="0" presId="urn:microsoft.com/office/officeart/2008/layout/VerticalCurvedList"/>
    <dgm:cxn modelId="{186BDF77-56F2-495B-A914-9DC3DCE6F672}" srcId="{6017FDCA-D15A-4D3E-9D32-6D0344910436}" destId="{6D2D1181-45CA-4CED-AFAB-7AF6D1265A62}" srcOrd="2" destOrd="0" parTransId="{48A998CD-8BB3-4BFF-9481-21466BECF6EE}" sibTransId="{FB0F4013-DFC4-43BD-AFC1-D2151DF95523}"/>
    <dgm:cxn modelId="{9CCE5885-3204-469D-99CE-335064A9F864}" type="presOf" srcId="{6017FDCA-D15A-4D3E-9D32-6D0344910436}" destId="{3A36061E-063E-4029-BCAC-949E733CAD33}" srcOrd="0" destOrd="0" presId="urn:microsoft.com/office/officeart/2008/layout/VerticalCurvedList"/>
    <dgm:cxn modelId="{B2AB09A6-36FE-4730-962A-777F2F751826}" srcId="{6017FDCA-D15A-4D3E-9D32-6D0344910436}" destId="{086FD44E-D68B-484E-BCC4-377AB32648D7}" srcOrd="1" destOrd="0" parTransId="{F9BC84DB-ED82-4E9D-A551-3EEF648B64A1}" sibTransId="{E92B9844-1A7A-4653-AB5B-6791497CAF04}"/>
    <dgm:cxn modelId="{C05C53CA-15E7-4200-9DA4-908C528F15A8}" srcId="{6017FDCA-D15A-4D3E-9D32-6D0344910436}" destId="{D9482A41-ADAF-4CFC-91F1-6FD36E807F22}" srcOrd="5" destOrd="0" parTransId="{88E18B31-2C3B-41EB-AB89-D3A97F8F34C4}" sibTransId="{DF08141E-4FF9-437F-9B5D-B1071E7D7D16}"/>
    <dgm:cxn modelId="{341C4DDD-AB1E-4EAB-A529-4FFDCF636319}" type="presOf" srcId="{D9482A41-ADAF-4CFC-91F1-6FD36E807F22}" destId="{494A1E47-16BB-45BF-9328-06AA794FB753}" srcOrd="0" destOrd="0" presId="urn:microsoft.com/office/officeart/2008/layout/VerticalCurvedList"/>
    <dgm:cxn modelId="{142FBAE7-A98F-45E6-BFE8-B1FC0CDD0FEB}" type="presOf" srcId="{6D2D1181-45CA-4CED-AFAB-7AF6D1265A62}" destId="{6BB4DA9E-B0DF-487B-AB6B-F3B9CDDFEC3A}" srcOrd="0" destOrd="0" presId="urn:microsoft.com/office/officeart/2008/layout/VerticalCurvedList"/>
    <dgm:cxn modelId="{053E9FF2-F053-4A70-B996-5B4B04396C11}" type="presOf" srcId="{30457265-DFE6-4328-AE2D-7CB6A5C096A1}" destId="{2DD88079-2DD5-498C-83B1-5DFE9D99BFAB}" srcOrd="0" destOrd="0" presId="urn:microsoft.com/office/officeart/2008/layout/VerticalCurvedList"/>
    <dgm:cxn modelId="{DA66A8F2-B425-4935-904D-2626405BAF99}" srcId="{6017FDCA-D15A-4D3E-9D32-6D0344910436}" destId="{849B4790-2958-4033-93B5-A5868B7DD07D}" srcOrd="3" destOrd="0" parTransId="{9790CCFA-105D-46F6-ADE7-97A7849E807F}" sibTransId="{47F0C3B3-EFBC-4F79-8AD9-E639233D7141}"/>
    <dgm:cxn modelId="{9CEE2FF4-56F4-4AB7-A2A5-2B75AAB9DD1D}" srcId="{6017FDCA-D15A-4D3E-9D32-6D0344910436}" destId="{8DE715B7-4B6E-485A-8DC9-18F9824EBA05}" srcOrd="0" destOrd="0" parTransId="{4DACBCA8-820D-4347-AE61-7A624133DFD5}" sibTransId="{4244ABD7-8702-4920-A655-DED3F42435F8}"/>
    <dgm:cxn modelId="{5868F810-9477-48C0-B421-3A063D9C783C}" type="presParOf" srcId="{3A36061E-063E-4029-BCAC-949E733CAD33}" destId="{1DF7A4A2-D961-41A6-88AB-36A666B432A4}" srcOrd="0" destOrd="0" presId="urn:microsoft.com/office/officeart/2008/layout/VerticalCurvedList"/>
    <dgm:cxn modelId="{9CC48C83-38E3-4CC6-B01D-27D9EE1DBB4E}" type="presParOf" srcId="{1DF7A4A2-D961-41A6-88AB-36A666B432A4}" destId="{08B6A97C-0C78-44F0-919D-58DA42E41A5D}" srcOrd="0" destOrd="0" presId="urn:microsoft.com/office/officeart/2008/layout/VerticalCurvedList"/>
    <dgm:cxn modelId="{723F3860-4446-4DB2-9102-7F999076E144}" type="presParOf" srcId="{08B6A97C-0C78-44F0-919D-58DA42E41A5D}" destId="{29DF8741-C533-4DFD-AB7E-B311570C1427}" srcOrd="0" destOrd="0" presId="urn:microsoft.com/office/officeart/2008/layout/VerticalCurvedList"/>
    <dgm:cxn modelId="{696FD542-07E9-428B-ACD6-5B307B289435}" type="presParOf" srcId="{08B6A97C-0C78-44F0-919D-58DA42E41A5D}" destId="{A2541FE4-8516-488F-B748-3AB0715F74D9}" srcOrd="1" destOrd="0" presId="urn:microsoft.com/office/officeart/2008/layout/VerticalCurvedList"/>
    <dgm:cxn modelId="{C71CBC54-5021-4776-B387-E6288D3A3AC8}" type="presParOf" srcId="{08B6A97C-0C78-44F0-919D-58DA42E41A5D}" destId="{C4E737DF-C932-4BFB-84A9-A63E6F381360}" srcOrd="2" destOrd="0" presId="urn:microsoft.com/office/officeart/2008/layout/VerticalCurvedList"/>
    <dgm:cxn modelId="{30B018E7-DE6C-4AD7-8556-E44388120CCF}" type="presParOf" srcId="{08B6A97C-0C78-44F0-919D-58DA42E41A5D}" destId="{173DCC72-F689-4A92-94B6-B7DC4C151875}" srcOrd="3" destOrd="0" presId="urn:microsoft.com/office/officeart/2008/layout/VerticalCurvedList"/>
    <dgm:cxn modelId="{1FB4FD15-879E-429C-BFD4-AE7E0A2ABB7B}" type="presParOf" srcId="{1DF7A4A2-D961-41A6-88AB-36A666B432A4}" destId="{7F414231-C39D-4015-979C-31F0085C1BC6}" srcOrd="1" destOrd="0" presId="urn:microsoft.com/office/officeart/2008/layout/VerticalCurvedList"/>
    <dgm:cxn modelId="{64F4AB91-E3C7-4BED-BF99-BFF414592FF2}" type="presParOf" srcId="{1DF7A4A2-D961-41A6-88AB-36A666B432A4}" destId="{27269427-EA3F-42DD-8E00-E3B4DF3501C1}" srcOrd="2" destOrd="0" presId="urn:microsoft.com/office/officeart/2008/layout/VerticalCurvedList"/>
    <dgm:cxn modelId="{CE5202C2-E23B-4BBE-BDE9-C4D0AF3FE2E5}" type="presParOf" srcId="{27269427-EA3F-42DD-8E00-E3B4DF3501C1}" destId="{D24D487E-A638-4E7E-8ED9-D93BF3B4C8CD}" srcOrd="0" destOrd="0" presId="urn:microsoft.com/office/officeart/2008/layout/VerticalCurvedList"/>
    <dgm:cxn modelId="{804A24A0-1892-4BF4-AC84-F7B184306D3F}" type="presParOf" srcId="{1DF7A4A2-D961-41A6-88AB-36A666B432A4}" destId="{B044C276-29F1-428B-B46B-A74A6E8890E9}" srcOrd="3" destOrd="0" presId="urn:microsoft.com/office/officeart/2008/layout/VerticalCurvedList"/>
    <dgm:cxn modelId="{1813097B-C801-4F08-9EF2-02C96418D0D1}" type="presParOf" srcId="{1DF7A4A2-D961-41A6-88AB-36A666B432A4}" destId="{AF456F5F-5B7C-40DC-9A55-DF75CC4EF1BC}" srcOrd="4" destOrd="0" presId="urn:microsoft.com/office/officeart/2008/layout/VerticalCurvedList"/>
    <dgm:cxn modelId="{56EB92A8-4FD8-4D12-B05B-3FAFB695D09C}" type="presParOf" srcId="{AF456F5F-5B7C-40DC-9A55-DF75CC4EF1BC}" destId="{D687F7C7-B0C3-4544-A250-8ECCCBD93201}" srcOrd="0" destOrd="0" presId="urn:microsoft.com/office/officeart/2008/layout/VerticalCurvedList"/>
    <dgm:cxn modelId="{6295CB28-85FA-4D4D-8229-6EFF0A90EC8E}" type="presParOf" srcId="{1DF7A4A2-D961-41A6-88AB-36A666B432A4}" destId="{6BB4DA9E-B0DF-487B-AB6B-F3B9CDDFEC3A}" srcOrd="5" destOrd="0" presId="urn:microsoft.com/office/officeart/2008/layout/VerticalCurvedList"/>
    <dgm:cxn modelId="{080D51D2-BFE2-43B3-96FE-B6FBE0AB8058}" type="presParOf" srcId="{1DF7A4A2-D961-41A6-88AB-36A666B432A4}" destId="{949BD3E3-FE05-4F57-91B0-4C75CAC64A64}" srcOrd="6" destOrd="0" presId="urn:microsoft.com/office/officeart/2008/layout/VerticalCurvedList"/>
    <dgm:cxn modelId="{C47E60CB-B382-4068-B75D-0BF730E9A62B}" type="presParOf" srcId="{949BD3E3-FE05-4F57-91B0-4C75CAC64A64}" destId="{E14AB522-28AD-4555-A4E1-189E604138D7}" srcOrd="0" destOrd="0" presId="urn:microsoft.com/office/officeart/2008/layout/VerticalCurvedList"/>
    <dgm:cxn modelId="{E74C1427-83E1-458E-9A87-EC350C0FC1A3}" type="presParOf" srcId="{1DF7A4A2-D961-41A6-88AB-36A666B432A4}" destId="{CEDC1D17-9E8F-41E6-872F-0EB6ED1FE0F6}" srcOrd="7" destOrd="0" presId="urn:microsoft.com/office/officeart/2008/layout/VerticalCurvedList"/>
    <dgm:cxn modelId="{47AFEEC7-53E7-4B90-A7E8-8C03BAFBF08C}" type="presParOf" srcId="{1DF7A4A2-D961-41A6-88AB-36A666B432A4}" destId="{EAE83512-4CDA-45B3-89B5-8EF6570CF33A}" srcOrd="8" destOrd="0" presId="urn:microsoft.com/office/officeart/2008/layout/VerticalCurvedList"/>
    <dgm:cxn modelId="{F86C9026-F43D-46DF-B5FB-016E75E8F043}" type="presParOf" srcId="{EAE83512-4CDA-45B3-89B5-8EF6570CF33A}" destId="{795F98B0-E45B-4624-BFDE-76B34BA5CEBA}" srcOrd="0" destOrd="0" presId="urn:microsoft.com/office/officeart/2008/layout/VerticalCurvedList"/>
    <dgm:cxn modelId="{9D95F660-DE3E-4DDF-B7DD-41E0F73985B2}" type="presParOf" srcId="{1DF7A4A2-D961-41A6-88AB-36A666B432A4}" destId="{E00F0332-0845-4101-8D78-8306DD5356CD}" srcOrd="9" destOrd="0" presId="urn:microsoft.com/office/officeart/2008/layout/VerticalCurvedList"/>
    <dgm:cxn modelId="{1A696432-A4A4-466B-B471-4B81A5C96321}" type="presParOf" srcId="{1DF7A4A2-D961-41A6-88AB-36A666B432A4}" destId="{24BB97B8-C25A-46DB-84FE-AF421DADB5C3}" srcOrd="10" destOrd="0" presId="urn:microsoft.com/office/officeart/2008/layout/VerticalCurvedList"/>
    <dgm:cxn modelId="{E7C49352-681E-42EB-8B60-68EB06335042}" type="presParOf" srcId="{24BB97B8-C25A-46DB-84FE-AF421DADB5C3}" destId="{689185F0-67A6-4B18-ADA8-340E6D5541CD}" srcOrd="0" destOrd="0" presId="urn:microsoft.com/office/officeart/2008/layout/VerticalCurvedList"/>
    <dgm:cxn modelId="{9C770780-471F-40C7-BE39-E97B29D0C6D3}" type="presParOf" srcId="{1DF7A4A2-D961-41A6-88AB-36A666B432A4}" destId="{494A1E47-16BB-45BF-9328-06AA794FB753}" srcOrd="11" destOrd="0" presId="urn:microsoft.com/office/officeart/2008/layout/VerticalCurvedList"/>
    <dgm:cxn modelId="{3DFF9EFE-82F1-4737-A8A2-697F43371C35}" type="presParOf" srcId="{1DF7A4A2-D961-41A6-88AB-36A666B432A4}" destId="{DBFE8559-975B-42BA-BCEC-941587A26BFA}" srcOrd="12" destOrd="0" presId="urn:microsoft.com/office/officeart/2008/layout/VerticalCurvedList"/>
    <dgm:cxn modelId="{49216443-67B0-419D-8C04-14C38B4FA814}" type="presParOf" srcId="{DBFE8559-975B-42BA-BCEC-941587A26BFA}" destId="{940A0366-57D7-4992-B61F-4260CB504DDA}" srcOrd="0" destOrd="0" presId="urn:microsoft.com/office/officeart/2008/layout/VerticalCurvedList"/>
    <dgm:cxn modelId="{ACCC4285-88DE-4315-8EAD-66109F611AC8}" type="presParOf" srcId="{1DF7A4A2-D961-41A6-88AB-36A666B432A4}" destId="{2DD88079-2DD5-498C-83B1-5DFE9D99BFAB}" srcOrd="13" destOrd="0" presId="urn:microsoft.com/office/officeart/2008/layout/VerticalCurvedList"/>
    <dgm:cxn modelId="{9D14831F-61D4-4C49-A397-1D082C8610C7}" type="presParOf" srcId="{1DF7A4A2-D961-41A6-88AB-36A666B432A4}" destId="{0426F6F1-5887-4865-AB97-CF4A02527388}" srcOrd="14" destOrd="0" presId="urn:microsoft.com/office/officeart/2008/layout/VerticalCurvedList"/>
    <dgm:cxn modelId="{2CAFFD58-3F7A-4FD5-BA84-EB50FF0A389E}" type="presParOf" srcId="{0426F6F1-5887-4865-AB97-CF4A02527388}" destId="{AE0A61C3-B5EC-42D2-9528-5907373E595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0BA09A-895F-42FB-97D6-F711FE44D517}" type="doc">
      <dgm:prSet loTypeId="urn:microsoft.com/office/officeart/2005/8/layout/chevron2" loCatId="process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4AC552D0-14CA-4DD2-B958-5B41039DE919}">
      <dgm:prSet phldrT="[Text]"/>
      <dgm:spPr/>
      <dgm:t>
        <a:bodyPr/>
        <a:lstStyle/>
        <a:p>
          <a:r>
            <a:rPr lang="en-US" dirty="0">
              <a:solidFill>
                <a:srgbClr val="922604"/>
              </a:solidFill>
            </a:rPr>
            <a:t>1</a:t>
          </a:r>
        </a:p>
      </dgm:t>
    </dgm:pt>
    <dgm:pt modelId="{F6AEF859-9836-4480-AD53-B1575D71FF4C}" type="parTrans" cxnId="{EBCE7084-0B68-4CD5-8F75-79E44536ADED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D35FDC28-6778-4A7F-AC53-A8D46ED8827E}" type="sibTrans" cxnId="{EBCE7084-0B68-4CD5-8F75-79E44536ADED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21F6C25A-07FD-43A4-BE98-A0BDF5531977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800" dirty="0">
              <a:solidFill>
                <a:srgbClr val="922604"/>
              </a:solidFill>
            </a:rPr>
            <a:t>Ensuring stable communication between UAV, UGV and ground station</a:t>
          </a:r>
        </a:p>
      </dgm:t>
    </dgm:pt>
    <dgm:pt modelId="{33749669-7D1D-49F3-82AE-551A16A49F2E}" type="parTrans" cxnId="{42EDB2BC-0F0F-4133-BEE0-9B2306B283EE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E842B3EF-B6FA-44AF-81F3-C6A5FEF8FB2E}" type="sibTrans" cxnId="{42EDB2BC-0F0F-4133-BEE0-9B2306B283EE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7E5D8BF6-DA45-4042-AC78-C8BA83EFE413}">
      <dgm:prSet phldrT="[Text]"/>
      <dgm:spPr/>
      <dgm:t>
        <a:bodyPr/>
        <a:lstStyle/>
        <a:p>
          <a:r>
            <a:rPr lang="en-US" dirty="0">
              <a:solidFill>
                <a:srgbClr val="922604"/>
              </a:solidFill>
            </a:rPr>
            <a:t>2</a:t>
          </a:r>
        </a:p>
      </dgm:t>
    </dgm:pt>
    <dgm:pt modelId="{11C1D308-9125-4579-BD68-145ADCE8C139}" type="parTrans" cxnId="{54EA3686-9A94-49FA-9264-4E06DEA48617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F8D79D70-7233-48DB-8664-AE8174F27DE4}" type="sibTrans" cxnId="{54EA3686-9A94-49FA-9264-4E06DEA48617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C8470D44-385E-4854-96DE-D1658EBD6502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800">
              <a:solidFill>
                <a:srgbClr val="922604"/>
              </a:solidFill>
            </a:rPr>
            <a:t>Development of an optimal controller</a:t>
          </a:r>
          <a:endParaRPr lang="en-US" sz="1800" dirty="0">
            <a:solidFill>
              <a:srgbClr val="922604"/>
            </a:solidFill>
          </a:endParaRPr>
        </a:p>
      </dgm:t>
    </dgm:pt>
    <dgm:pt modelId="{77F386AB-9FBE-4286-B698-C9DEF2F9EE1A}" type="parTrans" cxnId="{376622B0-FBF2-44F1-9634-A730A6B5775E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CC2E0248-4CE1-4EF4-AD41-4D1121AC95CD}" type="sibTrans" cxnId="{376622B0-FBF2-44F1-9634-A730A6B5775E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1D6B4A97-E5E4-4F67-A725-3C1C48739DDB}">
      <dgm:prSet phldrT="[Text]"/>
      <dgm:spPr/>
      <dgm:t>
        <a:bodyPr/>
        <a:lstStyle/>
        <a:p>
          <a:r>
            <a:rPr lang="en-US">
              <a:solidFill>
                <a:srgbClr val="922604"/>
              </a:solidFill>
            </a:rPr>
            <a:t>3</a:t>
          </a:r>
          <a:endParaRPr lang="en-US" dirty="0">
            <a:solidFill>
              <a:srgbClr val="922604"/>
            </a:solidFill>
          </a:endParaRPr>
        </a:p>
      </dgm:t>
    </dgm:pt>
    <dgm:pt modelId="{B22C0BA7-2FC1-4041-B403-47F9F420BDC9}" type="parTrans" cxnId="{9A2DD72E-48D3-4B45-9198-D50BA34E6FC7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75D3186D-03DC-488C-81AE-248090E1549E}" type="sibTrans" cxnId="{9A2DD72E-48D3-4B45-9198-D50BA34E6FC7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BC98C37F-B60F-4B72-AC34-3AD774C9D0F9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800">
              <a:solidFill>
                <a:srgbClr val="922604"/>
              </a:solidFill>
            </a:rPr>
            <a:t>Development of a leader-follower algorithm</a:t>
          </a:r>
          <a:endParaRPr lang="en-US" sz="1800" dirty="0">
            <a:solidFill>
              <a:srgbClr val="922604"/>
            </a:solidFill>
          </a:endParaRPr>
        </a:p>
      </dgm:t>
    </dgm:pt>
    <dgm:pt modelId="{F573747F-D7A3-4795-AD39-869893EEDBE5}" type="parTrans" cxnId="{C46E8C27-0812-4C29-A4BD-0DB03015DD02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5E4BDE18-81E0-45D4-9237-282803E324AD}" type="sibTrans" cxnId="{C46E8C27-0812-4C29-A4BD-0DB03015DD02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8A691CCA-7B3A-4D35-8A4F-BD69FBAE6E92}">
      <dgm:prSet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800" dirty="0">
              <a:solidFill>
                <a:srgbClr val="922604"/>
              </a:solidFill>
            </a:rPr>
            <a:t>Providing real-time monitoring</a:t>
          </a:r>
        </a:p>
      </dgm:t>
    </dgm:pt>
    <dgm:pt modelId="{D5FB1A5C-EFD5-4904-9A9C-56742067C5D1}" type="parTrans" cxnId="{1AC0B9AB-7C24-4050-BC11-F3AB20386217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6CF6C4BC-C1D6-49E2-8C95-4E6BCB35FD1C}" type="sibTrans" cxnId="{1AC0B9AB-7C24-4050-BC11-F3AB20386217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3D4284C9-3B41-44C9-BB90-051702D4B2E6}">
      <dgm:prSet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800">
              <a:solidFill>
                <a:srgbClr val="922604"/>
              </a:solidFill>
            </a:rPr>
            <a:t>Development of an obstacle avoidance algorithm</a:t>
          </a:r>
          <a:endParaRPr lang="en-US" sz="1800" dirty="0">
            <a:solidFill>
              <a:srgbClr val="922604"/>
            </a:solidFill>
          </a:endParaRPr>
        </a:p>
      </dgm:t>
    </dgm:pt>
    <dgm:pt modelId="{134FB9BD-D505-442F-951A-63F2FA1EAA18}" type="parTrans" cxnId="{B457547C-069E-4B8B-ABA4-D9C1ACF985BE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79397773-C958-425D-BAAA-E90C218589AA}" type="sibTrans" cxnId="{B457547C-069E-4B8B-ABA4-D9C1ACF985BE}">
      <dgm:prSet/>
      <dgm:spPr/>
      <dgm:t>
        <a:bodyPr/>
        <a:lstStyle/>
        <a:p>
          <a:endParaRPr lang="en-US">
            <a:solidFill>
              <a:schemeClr val="accent4">
                <a:lumMod val="50000"/>
              </a:schemeClr>
            </a:solidFill>
          </a:endParaRPr>
        </a:p>
      </dgm:t>
    </dgm:pt>
    <dgm:pt modelId="{6A6F4C75-E3E1-4659-8D19-A08B19B6A770}" type="pres">
      <dgm:prSet presAssocID="{2D0BA09A-895F-42FB-97D6-F711FE44D517}" presName="linearFlow" presStyleCnt="0">
        <dgm:presLayoutVars>
          <dgm:dir/>
          <dgm:animLvl val="lvl"/>
          <dgm:resizeHandles val="exact"/>
        </dgm:presLayoutVars>
      </dgm:prSet>
      <dgm:spPr/>
    </dgm:pt>
    <dgm:pt modelId="{DFDE4618-5E69-4B64-892E-37D68AC05A7A}" type="pres">
      <dgm:prSet presAssocID="{4AC552D0-14CA-4DD2-B958-5B41039DE919}" presName="composite" presStyleCnt="0"/>
      <dgm:spPr/>
    </dgm:pt>
    <dgm:pt modelId="{0E9D70FF-886E-417B-BD51-D71D1DC3D7C8}" type="pres">
      <dgm:prSet presAssocID="{4AC552D0-14CA-4DD2-B958-5B41039DE919}" presName="parentText" presStyleLbl="alignNode1" presStyleIdx="0" presStyleCnt="3" custLinFactNeighborY="0">
        <dgm:presLayoutVars>
          <dgm:chMax val="1"/>
          <dgm:bulletEnabled val="1"/>
        </dgm:presLayoutVars>
      </dgm:prSet>
      <dgm:spPr/>
    </dgm:pt>
    <dgm:pt modelId="{B2A9697F-AE96-4C75-B73F-554750CB84F0}" type="pres">
      <dgm:prSet presAssocID="{4AC552D0-14CA-4DD2-B958-5B41039DE919}" presName="descendantText" presStyleLbl="alignAcc1" presStyleIdx="0" presStyleCnt="3" custLinFactNeighborY="0">
        <dgm:presLayoutVars>
          <dgm:bulletEnabled val="1"/>
        </dgm:presLayoutVars>
      </dgm:prSet>
      <dgm:spPr/>
    </dgm:pt>
    <dgm:pt modelId="{5D56A735-D327-48BD-8DB8-9F86F57F2147}" type="pres">
      <dgm:prSet presAssocID="{D35FDC28-6778-4A7F-AC53-A8D46ED8827E}" presName="sp" presStyleCnt="0"/>
      <dgm:spPr/>
    </dgm:pt>
    <dgm:pt modelId="{1D00FAC4-3E2E-40BF-93EF-B740F67DFB6D}" type="pres">
      <dgm:prSet presAssocID="{7E5D8BF6-DA45-4042-AC78-C8BA83EFE413}" presName="composite" presStyleCnt="0"/>
      <dgm:spPr/>
    </dgm:pt>
    <dgm:pt modelId="{85F917B7-0622-42E0-A7F9-C8333CC6B762}" type="pres">
      <dgm:prSet presAssocID="{7E5D8BF6-DA45-4042-AC78-C8BA83EFE413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9D16C727-D2AB-4B88-B142-A3C2580FBA2D}" type="pres">
      <dgm:prSet presAssocID="{7E5D8BF6-DA45-4042-AC78-C8BA83EFE413}" presName="descendantText" presStyleLbl="alignAcc1" presStyleIdx="1" presStyleCnt="3" custLinFactNeighborY="0">
        <dgm:presLayoutVars>
          <dgm:bulletEnabled val="1"/>
        </dgm:presLayoutVars>
      </dgm:prSet>
      <dgm:spPr/>
    </dgm:pt>
    <dgm:pt modelId="{4460E4DC-AB3B-4157-82F0-2F9EB269C530}" type="pres">
      <dgm:prSet presAssocID="{F8D79D70-7233-48DB-8664-AE8174F27DE4}" presName="sp" presStyleCnt="0"/>
      <dgm:spPr/>
    </dgm:pt>
    <dgm:pt modelId="{0EC1A746-8F03-4C97-B2C9-4543C39E89BD}" type="pres">
      <dgm:prSet presAssocID="{1D6B4A97-E5E4-4F67-A725-3C1C48739DDB}" presName="composite" presStyleCnt="0"/>
      <dgm:spPr/>
    </dgm:pt>
    <dgm:pt modelId="{B07DE898-AACE-4A7C-8999-848E0838A081}" type="pres">
      <dgm:prSet presAssocID="{1D6B4A97-E5E4-4F67-A725-3C1C48739DDB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6D480FB6-0786-47C4-AC28-0D94A685B94C}" type="pres">
      <dgm:prSet presAssocID="{1D6B4A97-E5E4-4F67-A725-3C1C48739DDB}" presName="descendantText" presStyleLbl="alignAcc1" presStyleIdx="2" presStyleCnt="3" custLinFactNeighborY="0">
        <dgm:presLayoutVars>
          <dgm:bulletEnabled val="1"/>
        </dgm:presLayoutVars>
      </dgm:prSet>
      <dgm:spPr/>
    </dgm:pt>
  </dgm:ptLst>
  <dgm:cxnLst>
    <dgm:cxn modelId="{99118E16-C878-44E9-855E-7B197FF79AB7}" type="presOf" srcId="{2D0BA09A-895F-42FB-97D6-F711FE44D517}" destId="{6A6F4C75-E3E1-4659-8D19-A08B19B6A770}" srcOrd="0" destOrd="0" presId="urn:microsoft.com/office/officeart/2005/8/layout/chevron2"/>
    <dgm:cxn modelId="{6B8FDA1B-B7B9-4B05-985D-68707091DC71}" type="presOf" srcId="{4AC552D0-14CA-4DD2-B958-5B41039DE919}" destId="{0E9D70FF-886E-417B-BD51-D71D1DC3D7C8}" srcOrd="0" destOrd="0" presId="urn:microsoft.com/office/officeart/2005/8/layout/chevron2"/>
    <dgm:cxn modelId="{C46E8C27-0812-4C29-A4BD-0DB03015DD02}" srcId="{1D6B4A97-E5E4-4F67-A725-3C1C48739DDB}" destId="{BC98C37F-B60F-4B72-AC34-3AD774C9D0F9}" srcOrd="0" destOrd="0" parTransId="{F573747F-D7A3-4795-AD39-869893EEDBE5}" sibTransId="{5E4BDE18-81E0-45D4-9237-282803E324AD}"/>
    <dgm:cxn modelId="{9A2DD72E-48D3-4B45-9198-D50BA34E6FC7}" srcId="{2D0BA09A-895F-42FB-97D6-F711FE44D517}" destId="{1D6B4A97-E5E4-4F67-A725-3C1C48739DDB}" srcOrd="2" destOrd="0" parTransId="{B22C0BA7-2FC1-4041-B403-47F9F420BDC9}" sibTransId="{75D3186D-03DC-488C-81AE-248090E1549E}"/>
    <dgm:cxn modelId="{93C0EA43-2B53-4C07-B80E-102F5C23D8D1}" type="presOf" srcId="{7E5D8BF6-DA45-4042-AC78-C8BA83EFE413}" destId="{85F917B7-0622-42E0-A7F9-C8333CC6B762}" srcOrd="0" destOrd="0" presId="urn:microsoft.com/office/officeart/2005/8/layout/chevron2"/>
    <dgm:cxn modelId="{143AFD48-BCA0-4D74-941D-D7828C737143}" type="presOf" srcId="{3D4284C9-3B41-44C9-BB90-051702D4B2E6}" destId="{6D480FB6-0786-47C4-AC28-0D94A685B94C}" srcOrd="0" destOrd="1" presId="urn:microsoft.com/office/officeart/2005/8/layout/chevron2"/>
    <dgm:cxn modelId="{F99C4D4D-8397-4FE8-9385-3C6217049F05}" type="presOf" srcId="{1D6B4A97-E5E4-4F67-A725-3C1C48739DDB}" destId="{B07DE898-AACE-4A7C-8999-848E0838A081}" srcOrd="0" destOrd="0" presId="urn:microsoft.com/office/officeart/2005/8/layout/chevron2"/>
    <dgm:cxn modelId="{ECC7BC7B-86B1-48B0-A295-6C060542AF00}" type="presOf" srcId="{C8470D44-385E-4854-96DE-D1658EBD6502}" destId="{9D16C727-D2AB-4B88-B142-A3C2580FBA2D}" srcOrd="0" destOrd="0" presId="urn:microsoft.com/office/officeart/2005/8/layout/chevron2"/>
    <dgm:cxn modelId="{B457547C-069E-4B8B-ABA4-D9C1ACF985BE}" srcId="{1D6B4A97-E5E4-4F67-A725-3C1C48739DDB}" destId="{3D4284C9-3B41-44C9-BB90-051702D4B2E6}" srcOrd="1" destOrd="0" parTransId="{134FB9BD-D505-442F-951A-63F2FA1EAA18}" sibTransId="{79397773-C958-425D-BAAA-E90C218589AA}"/>
    <dgm:cxn modelId="{EBCE7084-0B68-4CD5-8F75-79E44536ADED}" srcId="{2D0BA09A-895F-42FB-97D6-F711FE44D517}" destId="{4AC552D0-14CA-4DD2-B958-5B41039DE919}" srcOrd="0" destOrd="0" parTransId="{F6AEF859-9836-4480-AD53-B1575D71FF4C}" sibTransId="{D35FDC28-6778-4A7F-AC53-A8D46ED8827E}"/>
    <dgm:cxn modelId="{54EA3686-9A94-49FA-9264-4E06DEA48617}" srcId="{2D0BA09A-895F-42FB-97D6-F711FE44D517}" destId="{7E5D8BF6-DA45-4042-AC78-C8BA83EFE413}" srcOrd="1" destOrd="0" parTransId="{11C1D308-9125-4579-BD68-145ADCE8C139}" sibTransId="{F8D79D70-7233-48DB-8664-AE8174F27DE4}"/>
    <dgm:cxn modelId="{7278FD8C-5FE4-45E3-A20E-C315B9F3AF4A}" type="presOf" srcId="{21F6C25A-07FD-43A4-BE98-A0BDF5531977}" destId="{B2A9697F-AE96-4C75-B73F-554750CB84F0}" srcOrd="0" destOrd="0" presId="urn:microsoft.com/office/officeart/2005/8/layout/chevron2"/>
    <dgm:cxn modelId="{1AC0B9AB-7C24-4050-BC11-F3AB20386217}" srcId="{4AC552D0-14CA-4DD2-B958-5B41039DE919}" destId="{8A691CCA-7B3A-4D35-8A4F-BD69FBAE6E92}" srcOrd="1" destOrd="0" parTransId="{D5FB1A5C-EFD5-4904-9A9C-56742067C5D1}" sibTransId="{6CF6C4BC-C1D6-49E2-8C95-4E6BCB35FD1C}"/>
    <dgm:cxn modelId="{376622B0-FBF2-44F1-9634-A730A6B5775E}" srcId="{7E5D8BF6-DA45-4042-AC78-C8BA83EFE413}" destId="{C8470D44-385E-4854-96DE-D1658EBD6502}" srcOrd="0" destOrd="0" parTransId="{77F386AB-9FBE-4286-B698-C9DEF2F9EE1A}" sibTransId="{CC2E0248-4CE1-4EF4-AD41-4D1121AC95CD}"/>
    <dgm:cxn modelId="{01FB56B9-01CA-450E-8255-0C4F67CC19C0}" type="presOf" srcId="{BC98C37F-B60F-4B72-AC34-3AD774C9D0F9}" destId="{6D480FB6-0786-47C4-AC28-0D94A685B94C}" srcOrd="0" destOrd="0" presId="urn:microsoft.com/office/officeart/2005/8/layout/chevron2"/>
    <dgm:cxn modelId="{42EDB2BC-0F0F-4133-BEE0-9B2306B283EE}" srcId="{4AC552D0-14CA-4DD2-B958-5B41039DE919}" destId="{21F6C25A-07FD-43A4-BE98-A0BDF5531977}" srcOrd="0" destOrd="0" parTransId="{33749669-7D1D-49F3-82AE-551A16A49F2E}" sibTransId="{E842B3EF-B6FA-44AF-81F3-C6A5FEF8FB2E}"/>
    <dgm:cxn modelId="{D9EDA2C2-698E-47D9-B8C6-10074D8052F7}" type="presOf" srcId="{8A691CCA-7B3A-4D35-8A4F-BD69FBAE6E92}" destId="{B2A9697F-AE96-4C75-B73F-554750CB84F0}" srcOrd="0" destOrd="1" presId="urn:microsoft.com/office/officeart/2005/8/layout/chevron2"/>
    <dgm:cxn modelId="{CD5A2A70-22FF-4B6F-AA81-BFEB6EAE1D71}" type="presParOf" srcId="{6A6F4C75-E3E1-4659-8D19-A08B19B6A770}" destId="{DFDE4618-5E69-4B64-892E-37D68AC05A7A}" srcOrd="0" destOrd="0" presId="urn:microsoft.com/office/officeart/2005/8/layout/chevron2"/>
    <dgm:cxn modelId="{A3105EA3-AD53-4E72-AE25-ADCA892D7B0D}" type="presParOf" srcId="{DFDE4618-5E69-4B64-892E-37D68AC05A7A}" destId="{0E9D70FF-886E-417B-BD51-D71D1DC3D7C8}" srcOrd="0" destOrd="0" presId="urn:microsoft.com/office/officeart/2005/8/layout/chevron2"/>
    <dgm:cxn modelId="{F7859670-3162-4432-88C0-11C17FA1CDAD}" type="presParOf" srcId="{DFDE4618-5E69-4B64-892E-37D68AC05A7A}" destId="{B2A9697F-AE96-4C75-B73F-554750CB84F0}" srcOrd="1" destOrd="0" presId="urn:microsoft.com/office/officeart/2005/8/layout/chevron2"/>
    <dgm:cxn modelId="{6040620F-F0F9-476D-A6B3-2CBA1680EEAB}" type="presParOf" srcId="{6A6F4C75-E3E1-4659-8D19-A08B19B6A770}" destId="{5D56A735-D327-48BD-8DB8-9F86F57F2147}" srcOrd="1" destOrd="0" presId="urn:microsoft.com/office/officeart/2005/8/layout/chevron2"/>
    <dgm:cxn modelId="{87C1D217-91D9-48E9-8777-FB957EE5EEBB}" type="presParOf" srcId="{6A6F4C75-E3E1-4659-8D19-A08B19B6A770}" destId="{1D00FAC4-3E2E-40BF-93EF-B740F67DFB6D}" srcOrd="2" destOrd="0" presId="urn:microsoft.com/office/officeart/2005/8/layout/chevron2"/>
    <dgm:cxn modelId="{DE25FE84-2D55-4C72-AE30-213F509C7AAC}" type="presParOf" srcId="{1D00FAC4-3E2E-40BF-93EF-B740F67DFB6D}" destId="{85F917B7-0622-42E0-A7F9-C8333CC6B762}" srcOrd="0" destOrd="0" presId="urn:microsoft.com/office/officeart/2005/8/layout/chevron2"/>
    <dgm:cxn modelId="{AF7F9B6A-361E-4DDF-9149-B4E896C956C4}" type="presParOf" srcId="{1D00FAC4-3E2E-40BF-93EF-B740F67DFB6D}" destId="{9D16C727-D2AB-4B88-B142-A3C2580FBA2D}" srcOrd="1" destOrd="0" presId="urn:microsoft.com/office/officeart/2005/8/layout/chevron2"/>
    <dgm:cxn modelId="{D13E526F-2F81-4068-99B1-7F2F9176D259}" type="presParOf" srcId="{6A6F4C75-E3E1-4659-8D19-A08B19B6A770}" destId="{4460E4DC-AB3B-4157-82F0-2F9EB269C530}" srcOrd="3" destOrd="0" presId="urn:microsoft.com/office/officeart/2005/8/layout/chevron2"/>
    <dgm:cxn modelId="{E29EB841-1EE4-4F0E-BEC7-43DC5B020AF3}" type="presParOf" srcId="{6A6F4C75-E3E1-4659-8D19-A08B19B6A770}" destId="{0EC1A746-8F03-4C97-B2C9-4543C39E89BD}" srcOrd="4" destOrd="0" presId="urn:microsoft.com/office/officeart/2005/8/layout/chevron2"/>
    <dgm:cxn modelId="{781082F0-E292-4193-AA48-99148C36B546}" type="presParOf" srcId="{0EC1A746-8F03-4C97-B2C9-4543C39E89BD}" destId="{B07DE898-AACE-4A7C-8999-848E0838A081}" srcOrd="0" destOrd="0" presId="urn:microsoft.com/office/officeart/2005/8/layout/chevron2"/>
    <dgm:cxn modelId="{561A06FD-0CF1-4151-8E6E-FFF6402E072F}" type="presParOf" srcId="{0EC1A746-8F03-4C97-B2C9-4543C39E89BD}" destId="{6D480FB6-0786-47C4-AC28-0D94A685B94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541FE4-8516-488F-B748-3AB0715F74D9}">
      <dsp:nvSpPr>
        <dsp:cNvPr id="0" name=""/>
        <dsp:cNvSpPr/>
      </dsp:nvSpPr>
      <dsp:spPr>
        <a:xfrm>
          <a:off x="-4357803" y="-668512"/>
          <a:ext cx="5192333" cy="5192333"/>
        </a:xfrm>
        <a:prstGeom prst="blockArc">
          <a:avLst>
            <a:gd name="adj1" fmla="val 18900000"/>
            <a:gd name="adj2" fmla="val 2700000"/>
            <a:gd name="adj3" fmla="val 416"/>
          </a:avLst>
        </a:pr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414231-C39D-4015-979C-31F0085C1BC6}">
      <dsp:nvSpPr>
        <dsp:cNvPr id="0" name=""/>
        <dsp:cNvSpPr/>
      </dsp:nvSpPr>
      <dsp:spPr>
        <a:xfrm>
          <a:off x="270449" y="186635"/>
          <a:ext cx="5607470" cy="350370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10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bg1"/>
              </a:solidFill>
            </a:rPr>
            <a:t>Introduction</a:t>
          </a:r>
        </a:p>
      </dsp:txBody>
      <dsp:txXfrm>
        <a:off x="270449" y="186635"/>
        <a:ext cx="5607470" cy="350370"/>
      </dsp:txXfrm>
    </dsp:sp>
    <dsp:sp modelId="{D24D487E-A638-4E7E-8ED9-D93BF3B4C8CD}">
      <dsp:nvSpPr>
        <dsp:cNvPr id="0" name=""/>
        <dsp:cNvSpPr/>
      </dsp:nvSpPr>
      <dsp:spPr>
        <a:xfrm>
          <a:off x="51468" y="131466"/>
          <a:ext cx="437962" cy="437962"/>
        </a:xfrm>
        <a:prstGeom prst="ellipse">
          <a:avLst/>
        </a:prstGeom>
        <a:solidFill>
          <a:schemeClr val="tx1"/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4C276-29F1-428B-B46B-A74A6E8890E9}">
      <dsp:nvSpPr>
        <dsp:cNvPr id="0" name=""/>
        <dsp:cNvSpPr/>
      </dsp:nvSpPr>
      <dsp:spPr>
        <a:xfrm>
          <a:off x="587741" y="701126"/>
          <a:ext cx="5290178" cy="350370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10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900" kern="1200" dirty="0">
              <a:solidFill>
                <a:schemeClr val="bg1"/>
              </a:solidFill>
            </a:rPr>
            <a:t>Problem statement</a:t>
          </a:r>
        </a:p>
      </dsp:txBody>
      <dsp:txXfrm>
        <a:off x="587741" y="701126"/>
        <a:ext cx="5290178" cy="350370"/>
      </dsp:txXfrm>
    </dsp:sp>
    <dsp:sp modelId="{D687F7C7-B0C3-4544-A250-8ECCCBD93201}">
      <dsp:nvSpPr>
        <dsp:cNvPr id="0" name=""/>
        <dsp:cNvSpPr/>
      </dsp:nvSpPr>
      <dsp:spPr>
        <a:xfrm>
          <a:off x="368760" y="657330"/>
          <a:ext cx="437962" cy="437962"/>
        </a:xfrm>
        <a:prstGeom prst="ellipse">
          <a:avLst/>
        </a:prstGeom>
        <a:solidFill>
          <a:schemeClr val="tx1"/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4DA9E-B0DF-487B-AB6B-F3B9CDDFEC3A}">
      <dsp:nvSpPr>
        <dsp:cNvPr id="0" name=""/>
        <dsp:cNvSpPr/>
      </dsp:nvSpPr>
      <dsp:spPr>
        <a:xfrm>
          <a:off x="761616" y="1226604"/>
          <a:ext cx="5116304" cy="350370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10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900" kern="1200" dirty="0">
              <a:solidFill>
                <a:schemeClr val="bg1"/>
              </a:solidFill>
            </a:rPr>
            <a:t>Research gap analysis</a:t>
          </a:r>
        </a:p>
      </dsp:txBody>
      <dsp:txXfrm>
        <a:off x="761616" y="1226604"/>
        <a:ext cx="5116304" cy="350370"/>
      </dsp:txXfrm>
    </dsp:sp>
    <dsp:sp modelId="{E14AB522-28AD-4555-A4E1-189E604138D7}">
      <dsp:nvSpPr>
        <dsp:cNvPr id="0" name=""/>
        <dsp:cNvSpPr/>
      </dsp:nvSpPr>
      <dsp:spPr>
        <a:xfrm>
          <a:off x="542634" y="1182808"/>
          <a:ext cx="437962" cy="437962"/>
        </a:xfrm>
        <a:prstGeom prst="ellipse">
          <a:avLst/>
        </a:prstGeom>
        <a:solidFill>
          <a:schemeClr val="tx1"/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DC1D17-9E8F-41E6-872F-0EB6ED1FE0F6}">
      <dsp:nvSpPr>
        <dsp:cNvPr id="0" name=""/>
        <dsp:cNvSpPr/>
      </dsp:nvSpPr>
      <dsp:spPr>
        <a:xfrm>
          <a:off x="817132" y="1752468"/>
          <a:ext cx="5060788" cy="350370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10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900" kern="1200">
              <a:solidFill>
                <a:schemeClr val="bg1"/>
              </a:solidFill>
            </a:rPr>
            <a:t>Aim and objectives</a:t>
          </a:r>
          <a:endParaRPr lang="en-US" sz="1900" kern="1200" dirty="0">
            <a:solidFill>
              <a:schemeClr val="bg1"/>
            </a:solidFill>
          </a:endParaRPr>
        </a:p>
      </dsp:txBody>
      <dsp:txXfrm>
        <a:off x="817132" y="1752468"/>
        <a:ext cx="5060788" cy="350370"/>
      </dsp:txXfrm>
    </dsp:sp>
    <dsp:sp modelId="{795F98B0-E45B-4624-BFDE-76B34BA5CEBA}">
      <dsp:nvSpPr>
        <dsp:cNvPr id="0" name=""/>
        <dsp:cNvSpPr/>
      </dsp:nvSpPr>
      <dsp:spPr>
        <a:xfrm>
          <a:off x="598151" y="1708672"/>
          <a:ext cx="437962" cy="437962"/>
        </a:xfrm>
        <a:prstGeom prst="ellipse">
          <a:avLst/>
        </a:prstGeom>
        <a:solidFill>
          <a:schemeClr val="tx1"/>
        </a:solidFill>
        <a:ln w="25400" cap="flat" cmpd="sng" algn="ctr">
          <a:solidFill>
            <a:srgbClr val="922604">
              <a:alpha val="7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F0332-0845-4101-8D78-8306DD5356CD}">
      <dsp:nvSpPr>
        <dsp:cNvPr id="0" name=""/>
        <dsp:cNvSpPr/>
      </dsp:nvSpPr>
      <dsp:spPr>
        <a:xfrm>
          <a:off x="761616" y="2278332"/>
          <a:ext cx="5116304" cy="350370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10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bg1"/>
              </a:solidFill>
            </a:rPr>
            <a:t>Equipment and Methodology</a:t>
          </a:r>
        </a:p>
      </dsp:txBody>
      <dsp:txXfrm>
        <a:off x="761616" y="2278332"/>
        <a:ext cx="5116304" cy="350370"/>
      </dsp:txXfrm>
    </dsp:sp>
    <dsp:sp modelId="{689185F0-67A6-4B18-ADA8-340E6D5541CD}">
      <dsp:nvSpPr>
        <dsp:cNvPr id="0" name=""/>
        <dsp:cNvSpPr/>
      </dsp:nvSpPr>
      <dsp:spPr>
        <a:xfrm>
          <a:off x="542634" y="2234536"/>
          <a:ext cx="437962" cy="437962"/>
        </a:xfrm>
        <a:prstGeom prst="ellipse">
          <a:avLst/>
        </a:prstGeom>
        <a:solidFill>
          <a:schemeClr val="tx1"/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4A1E47-16BB-45BF-9328-06AA794FB753}">
      <dsp:nvSpPr>
        <dsp:cNvPr id="0" name=""/>
        <dsp:cNvSpPr/>
      </dsp:nvSpPr>
      <dsp:spPr>
        <a:xfrm>
          <a:off x="587741" y="2803811"/>
          <a:ext cx="5290178" cy="350370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10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bg1"/>
              </a:solidFill>
            </a:rPr>
            <a:t>Results and Discussion</a:t>
          </a:r>
        </a:p>
      </dsp:txBody>
      <dsp:txXfrm>
        <a:off x="587741" y="2803811"/>
        <a:ext cx="5290178" cy="350370"/>
      </dsp:txXfrm>
    </dsp:sp>
    <dsp:sp modelId="{940A0366-57D7-4992-B61F-4260CB504DDA}">
      <dsp:nvSpPr>
        <dsp:cNvPr id="0" name=""/>
        <dsp:cNvSpPr/>
      </dsp:nvSpPr>
      <dsp:spPr>
        <a:xfrm>
          <a:off x="368760" y="2760014"/>
          <a:ext cx="437962" cy="437962"/>
        </a:xfrm>
        <a:prstGeom prst="ellipse">
          <a:avLst/>
        </a:prstGeom>
        <a:solidFill>
          <a:schemeClr val="tx1"/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88079-2DD5-498C-83B1-5DFE9D99BFAB}">
      <dsp:nvSpPr>
        <dsp:cNvPr id="0" name=""/>
        <dsp:cNvSpPr/>
      </dsp:nvSpPr>
      <dsp:spPr>
        <a:xfrm>
          <a:off x="270449" y="3329675"/>
          <a:ext cx="5607470" cy="350370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10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bg1"/>
              </a:solidFill>
            </a:rPr>
            <a:t>Conclusion and Future work</a:t>
          </a:r>
        </a:p>
      </dsp:txBody>
      <dsp:txXfrm>
        <a:off x="270449" y="3329675"/>
        <a:ext cx="5607470" cy="350370"/>
      </dsp:txXfrm>
    </dsp:sp>
    <dsp:sp modelId="{AE0A61C3-B5EC-42D2-9528-5907373E5956}">
      <dsp:nvSpPr>
        <dsp:cNvPr id="0" name=""/>
        <dsp:cNvSpPr/>
      </dsp:nvSpPr>
      <dsp:spPr>
        <a:xfrm>
          <a:off x="51468" y="3285879"/>
          <a:ext cx="437962" cy="437962"/>
        </a:xfrm>
        <a:prstGeom prst="ellipse">
          <a:avLst/>
        </a:prstGeom>
        <a:solidFill>
          <a:schemeClr val="tx1"/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9D70FF-886E-417B-BD51-D71D1DC3D7C8}">
      <dsp:nvSpPr>
        <dsp:cNvPr id="0" name=""/>
        <dsp:cNvSpPr/>
      </dsp:nvSpPr>
      <dsp:spPr>
        <a:xfrm rot="5400000">
          <a:off x="-189033" y="191037"/>
          <a:ext cx="1260224" cy="882157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rgbClr val="922604"/>
              </a:solidFill>
            </a:rPr>
            <a:t>1</a:t>
          </a:r>
        </a:p>
      </dsp:txBody>
      <dsp:txXfrm rot="-5400000">
        <a:off x="1" y="443083"/>
        <a:ext cx="882157" cy="378067"/>
      </dsp:txXfrm>
    </dsp:sp>
    <dsp:sp modelId="{B2A9697F-AE96-4C75-B73F-554750CB84F0}">
      <dsp:nvSpPr>
        <dsp:cNvPr id="0" name=""/>
        <dsp:cNvSpPr/>
      </dsp:nvSpPr>
      <dsp:spPr>
        <a:xfrm rot="5400000">
          <a:off x="2953878" y="-2069717"/>
          <a:ext cx="819145" cy="4962588"/>
        </a:xfrm>
        <a:prstGeom prst="round2SameRect">
          <a:avLst/>
        </a:prstGeom>
        <a:solidFill>
          <a:schemeClr val="accent4">
            <a:lumMod val="20000"/>
            <a:lumOff val="80000"/>
            <a:alpha val="9000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922604"/>
              </a:solidFill>
            </a:rPr>
            <a:t>Ensuring stable communication between UAV, UGV and ground station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922604"/>
              </a:solidFill>
            </a:rPr>
            <a:t>Providing real-time monitoring</a:t>
          </a:r>
        </a:p>
      </dsp:txBody>
      <dsp:txXfrm rot="-5400000">
        <a:off x="882157" y="41991"/>
        <a:ext cx="4922601" cy="739171"/>
      </dsp:txXfrm>
    </dsp:sp>
    <dsp:sp modelId="{85F917B7-0622-42E0-A7F9-C8333CC6B762}">
      <dsp:nvSpPr>
        <dsp:cNvPr id="0" name=""/>
        <dsp:cNvSpPr/>
      </dsp:nvSpPr>
      <dsp:spPr>
        <a:xfrm rot="5400000">
          <a:off x="-189033" y="1251884"/>
          <a:ext cx="1260224" cy="882157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rgbClr val="922604"/>
              </a:solidFill>
            </a:rPr>
            <a:t>2</a:t>
          </a:r>
        </a:p>
      </dsp:txBody>
      <dsp:txXfrm rot="-5400000">
        <a:off x="1" y="1503930"/>
        <a:ext cx="882157" cy="378067"/>
      </dsp:txXfrm>
    </dsp:sp>
    <dsp:sp modelId="{9D16C727-D2AB-4B88-B142-A3C2580FBA2D}">
      <dsp:nvSpPr>
        <dsp:cNvPr id="0" name=""/>
        <dsp:cNvSpPr/>
      </dsp:nvSpPr>
      <dsp:spPr>
        <a:xfrm rot="5400000">
          <a:off x="2953878" y="-1008870"/>
          <a:ext cx="819145" cy="4962588"/>
        </a:xfrm>
        <a:prstGeom prst="round2SameRect">
          <a:avLst/>
        </a:prstGeom>
        <a:solidFill>
          <a:schemeClr val="accent4">
            <a:lumMod val="20000"/>
            <a:lumOff val="80000"/>
            <a:alpha val="9000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solidFill>
                <a:srgbClr val="922604"/>
              </a:solidFill>
            </a:rPr>
            <a:t>Development of an optimal controller</a:t>
          </a:r>
          <a:endParaRPr lang="en-US" sz="1800" kern="1200" dirty="0">
            <a:solidFill>
              <a:srgbClr val="922604"/>
            </a:solidFill>
          </a:endParaRPr>
        </a:p>
      </dsp:txBody>
      <dsp:txXfrm rot="-5400000">
        <a:off x="882157" y="1102838"/>
        <a:ext cx="4922601" cy="739171"/>
      </dsp:txXfrm>
    </dsp:sp>
    <dsp:sp modelId="{B07DE898-AACE-4A7C-8999-848E0838A081}">
      <dsp:nvSpPr>
        <dsp:cNvPr id="0" name=""/>
        <dsp:cNvSpPr/>
      </dsp:nvSpPr>
      <dsp:spPr>
        <a:xfrm rot="5400000">
          <a:off x="-189033" y="2312732"/>
          <a:ext cx="1260224" cy="882157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solidFill>
                <a:srgbClr val="922604"/>
              </a:solidFill>
            </a:rPr>
            <a:t>3</a:t>
          </a:r>
          <a:endParaRPr lang="en-US" sz="2600" kern="1200" dirty="0">
            <a:solidFill>
              <a:srgbClr val="922604"/>
            </a:solidFill>
          </a:endParaRPr>
        </a:p>
      </dsp:txBody>
      <dsp:txXfrm rot="-5400000">
        <a:off x="1" y="2564778"/>
        <a:ext cx="882157" cy="378067"/>
      </dsp:txXfrm>
    </dsp:sp>
    <dsp:sp modelId="{6D480FB6-0786-47C4-AC28-0D94A685B94C}">
      <dsp:nvSpPr>
        <dsp:cNvPr id="0" name=""/>
        <dsp:cNvSpPr/>
      </dsp:nvSpPr>
      <dsp:spPr>
        <a:xfrm rot="5400000">
          <a:off x="2953878" y="51976"/>
          <a:ext cx="819145" cy="4962588"/>
        </a:xfrm>
        <a:prstGeom prst="round2SameRect">
          <a:avLst/>
        </a:prstGeom>
        <a:solidFill>
          <a:schemeClr val="accent4">
            <a:lumMod val="20000"/>
            <a:lumOff val="80000"/>
            <a:alpha val="9000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solidFill>
                <a:srgbClr val="922604"/>
              </a:solidFill>
            </a:rPr>
            <a:t>Development of a leader-follower algorithm</a:t>
          </a:r>
          <a:endParaRPr lang="en-US" sz="1800" kern="1200" dirty="0">
            <a:solidFill>
              <a:srgbClr val="922604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solidFill>
                <a:srgbClr val="922604"/>
              </a:solidFill>
            </a:rPr>
            <a:t>Development of an obstacle avoidance algorithm</a:t>
          </a:r>
          <a:endParaRPr lang="en-US" sz="1800" kern="1200" dirty="0">
            <a:solidFill>
              <a:srgbClr val="922604"/>
            </a:solidFill>
          </a:endParaRPr>
        </a:p>
      </dsp:txBody>
      <dsp:txXfrm rot="-5400000">
        <a:off x="882157" y="2163685"/>
        <a:ext cx="4922601" cy="739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06.61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1,'1820'0,"-1808"0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16.73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1,'1777'0,"-1770"0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25.14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1,'1087'0,"-1074"0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31.73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35.41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0,'2906'0,"-2898"0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49.12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1,'538'0,"-526"0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05.34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0,'2458'0,"-2446"0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13.83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0,'1557'0,"-1547"0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30.45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0,'1892'0,"-1880"0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34.40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0,'1167'0,"-1161"0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41.34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0,'1001'0,"-993"0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48.78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0,'2'0,"4"0,3 0,2 0,4 0,2 0,1 0,-1 0,-1 0,0 0,-1 0,0 0,-1 0,-2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53.93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0,'2777'0,"-2768"0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3:57.76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0,'3'0,"2"0,4 0,2 0,2 0,-2 0,1 0,-1 0,2 0,-3 0,0 0,1 0,-2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4:04.74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0,'735'0,"-727"0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4:11.21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0,'328'0,"-317"0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4:26.313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1 1,'1171'0,"-1158"0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4:34.712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1 0,'4389'0,"-4377"0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4:39.025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1,'3'0,"2"0,4 0,2 0,2 0,1 0,-2 0,-1 0,1 0,0 0,-1 0,-1 0,0 0,-1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4:52.470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1,'762'0,"-749"0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4:58.053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1,'537'0,"-525"0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5:05.324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1,'503'0,"-497"0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5:11.482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1,'358'0,"-386"0,14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5:30.62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1,'2'0,"4"0,2 0,3 0,0 0,0 0,0 0,1 0,1 0,-2 0,0 0,-2 0,-1 0,2 0,-2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5:58.493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1,'1243'0,"-1231"0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6:13.277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0,'365'0,"-358"0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6:37.106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1 0,'937'0,"-928"0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6:49.225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1,'805'0,"-793"0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6:56.115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0,'373'0,"-363"0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7:14.216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1,'571'0,"-561"0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7:25.452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1,'438'0,"-426"0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7:36.668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1,'1547'0,"-1538"0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7:42.968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1,'1130'0,"-1118"0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8:10.177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1 0,'0'3450,"0"-3441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8:15.731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1 0,'0'608,"0"-596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8:19.792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1,'0'1877,"0"-1865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8:26.672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1,'0'4509,"0"-4510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8:38.62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1,'0'3265,"0"-3253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8:43.54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0,'0'2116,"0"-2102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8:47.13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0,'0'729,"0"-714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9:02.3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0,'0'1737,"0"-1729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9:20.93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0,'0'2746,"0"-2742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9:30.800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0,'0'4276,"0"-4267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9:36.765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1 0,'0'339,"0"-330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9:45.86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1,'0'273,"0"-266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9:53.55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1,'0'656,"0"-646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5:37.97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1,'3'0,"2"0,4 0,0 0,0 0,0 0,0 0,-2 0,1 0,2 0,-2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5:39.73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120 1,'-2'0,"-4"0,-3 0,-2 0,-2 0,-1 0,0 0,-1 0,0 0,3 0,3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09.73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1,'0'582,"0"-573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26.154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1,'0'624,"0"-615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40.222"/>
    </inkml:context>
    <inkml:brush xml:id="br0">
      <inkml:brushProperty name="width" value="0.05" units="cm"/>
      <inkml:brushProperty name="height" value="0.05" units="cm"/>
      <inkml:brushProperty name="color" value="#FFFFFF"/>
      <inkml:brushProperty name="ignorePressure" value="1"/>
    </inkml:brush>
  </inkml:definitions>
  <inkml:trace contextRef="#ctx0" brushRef="#br0">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16T12:20:40.754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1 24575,'0'-1'-8191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16T12:20:41.588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1 24575,'2'0'0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41.974"/>
    </inkml:context>
    <inkml:brush xml:id="br0">
      <inkml:brushProperty name="width" value="0.05" units="cm"/>
      <inkml:brushProperty name="height" value="0.05" units="cm"/>
      <inkml:brushProperty name="color" value="#FFFFFF"/>
      <inkml:brushProperty name="ignorePressure" value="1"/>
    </inkml:brush>
  </inkml:definitions>
  <inkml:trace contextRef="#ctx0" brushRef="#br0">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42.332"/>
    </inkml:context>
    <inkml:brush xml:id="br0">
      <inkml:brushProperty name="width" value="0.05" units="cm"/>
      <inkml:brushProperty name="height" value="0.05" units="cm"/>
      <inkml:brushProperty name="color" value="#FFFFFF"/>
      <inkml:brushProperty name="ignorePressure" value="1"/>
    </inkml:brush>
  </inkml:definitions>
  <inkml:trace contextRef="#ctx0" brushRef="#br0">1 0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42.746"/>
    </inkml:context>
    <inkml:brush xml:id="br0">
      <inkml:brushProperty name="width" value="0.05" units="cm"/>
      <inkml:brushProperty name="height" value="0.05" units="cm"/>
      <inkml:brushProperty name="color" value="#FFFFFF"/>
      <inkml:brushProperty name="ignorePressure" value="1"/>
    </inkml:brush>
  </inkml:definitions>
  <inkml:trace contextRef="#ctx0" brushRef="#br0">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45.430"/>
    </inkml:context>
    <inkml:brush xml:id="br0">
      <inkml:brushProperty name="width" value="0.05" units="cm"/>
      <inkml:brushProperty name="height" value="0.05" units="cm"/>
      <inkml:brushProperty name="color" value="#FFFFFF"/>
      <inkml:brushProperty name="ignorePressure" value="1"/>
    </inkml:brush>
  </inkml:definitions>
  <inkml:trace contextRef="#ctx0" brushRef="#br0">1 1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46.258"/>
    </inkml:context>
    <inkml:brush xml:id="br0">
      <inkml:brushProperty name="width" value="0.05" units="cm"/>
      <inkml:brushProperty name="height" value="0.05" units="cm"/>
      <inkml:brushProperty name="color" value="#FFFFFF"/>
      <inkml:brushProperty name="ignorePressure" value="1"/>
    </inkml:brush>
  </inkml:definitions>
  <inkml:trace contextRef="#ctx0" brushRef="#br0">0 1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0:57.797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1 1,'0'264,"0"-255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40.62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0,'410'0,"-398"0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12:42.59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0,'3'0,"2"0,4 0,0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1:06.27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0,'0'221,"0"-214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1:28.71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1,'707'0,"-696"0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21:37.664"/>
    </inkml:context>
    <inkml:brush xml:id="br0">
      <inkml:brushProperty name="width" value="0.05" units="cm"/>
      <inkml:brushProperty name="height" value="0.05" units="cm"/>
      <inkml:brushProperty name="color" value="#004F8B"/>
      <inkml:brushProperty name="ignorePressure" value="1"/>
    </inkml:brush>
  </inkml:definitions>
  <inkml:trace contextRef="#ctx0" brushRef="#br0">0 1,'255'0,"-246"0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8:04.871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0 1,'3478'0,"-3475"0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8:47.382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1 1,'3740'0,"-3733"0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8:59.418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1 1,'3185'0,"-3175"0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9:08.958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1 0,'4243'0,"-4237"0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9:20.181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0 1,'1294'0,"-1450"0,150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9:26.642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1 0,'847'0,"-838"0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9:40.540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0 0,'617'0,"-609"0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39:59.796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1 1,'0'3284,"0"-3281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40:04.966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0 0,'0'2149,"0"-2140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16T12:40:11.573"/>
    </inkml:context>
    <inkml:brush xml:id="br0">
      <inkml:brushProperty name="width" value="0.05" units="cm"/>
      <inkml:brushProperty name="height" value="0.05" units="cm"/>
      <inkml:brushProperty name="color" value="#FFC114"/>
      <inkml:brushProperty name="ignorePressure" value="1"/>
    </inkml:brush>
  </inkml:definitions>
  <inkml:trace contextRef="#ctx0" brushRef="#br0">0 1,'0'961,"0"-954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6029137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09621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1525b688b9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1525b688b9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00781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1525b688b98_0_1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1525b688b98_0_1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1525b688b98_0_1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1525b688b98_0_1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64575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1525b688b98_0_1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1525b688b98_0_1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6487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1525b688b98_0_1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1525b688b98_0_1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38851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1525b688b98_0_1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1525b688b98_0_1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54000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046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3920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5513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7933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2853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6017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9745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1525b688b98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1525b688b98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1525b688b98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1525b688b98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Title slide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1" b="184"/>
          <a:stretch/>
        </p:blipFill>
        <p:spPr>
          <a:xfrm>
            <a:off x="-51155" y="1"/>
            <a:ext cx="9195155" cy="5141102"/>
          </a:xfrm>
          <a:prstGeom prst="rect">
            <a:avLst/>
          </a:prstGeom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698" y="3989079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200">
                <a:solidFill>
                  <a:srgbClr val="67655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userDrawn="1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1007587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rgbClr val="676559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 dirty="0"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  <p:sp>
        <p:nvSpPr>
          <p:cNvPr id="6" name="Google Shape;65;p14"/>
          <p:cNvSpPr txBox="1">
            <a:spLocks noGrp="1"/>
          </p:cNvSpPr>
          <p:nvPr>
            <p:ph type="body" idx="13"/>
          </p:nvPr>
        </p:nvSpPr>
        <p:spPr>
          <a:xfrm>
            <a:off x="311700" y="1803575"/>
            <a:ext cx="3999900" cy="27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>
              <a:defRPr>
                <a:solidFill>
                  <a:schemeClr val="bg1">
                    <a:lumMod val="50000"/>
                    <a:lumOff val="50000"/>
                  </a:schemeClr>
                </a:solidFill>
              </a:defRPr>
            </a:lvl1pPr>
          </a:lstStyle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  <p:sp>
        <p:nvSpPr>
          <p:cNvPr id="9" name="Google Shape;68;p14"/>
          <p:cNvSpPr txBox="1">
            <a:spLocks noGrp="1"/>
          </p:cNvSpPr>
          <p:nvPr>
            <p:ph type="body" idx="14"/>
          </p:nvPr>
        </p:nvSpPr>
        <p:spPr>
          <a:xfrm>
            <a:off x="4832400" y="1803475"/>
            <a:ext cx="3999900" cy="27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>
              <a:defRPr>
                <a:solidFill>
                  <a:schemeClr val="bg1">
                    <a:lumMod val="50000"/>
                    <a:lumOff val="50000"/>
                  </a:schemeClr>
                </a:solidFill>
              </a:defRPr>
            </a:lvl1pPr>
          </a:lstStyle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11" name="Рисунок 10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4" t="37674" r="7129" b="37670"/>
          <a:stretch/>
        </p:blipFill>
        <p:spPr>
          <a:xfrm>
            <a:off x="233775" y="207796"/>
            <a:ext cx="1852666" cy="54004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 preserve="1">
  <p:cSld name="1_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 dirty="0"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 dirty="0"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27060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 preserve="1">
  <p:cSld name="Final slide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7231" y="-57550"/>
            <a:ext cx="9233937" cy="5256201"/>
          </a:xfrm>
          <a:prstGeom prst="rect">
            <a:avLst/>
          </a:prstGeom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45567" y="1608983"/>
            <a:ext cx="3847127" cy="18386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solidFill>
                  <a:srgbClr val="67655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 dirty="0"/>
          </a:p>
        </p:txBody>
      </p:sp>
      <p:pic>
        <p:nvPicPr>
          <p:cNvPr id="8" name="Рисунок 7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4" t="37674" r="7129" b="37670"/>
          <a:stretch/>
        </p:blipFill>
        <p:spPr>
          <a:xfrm>
            <a:off x="233775" y="207796"/>
            <a:ext cx="1852666" cy="540048"/>
          </a:xfrm>
          <a:prstGeom prst="rect">
            <a:avLst/>
          </a:prstGeom>
        </p:spPr>
      </p:pic>
      <p:sp>
        <p:nvSpPr>
          <p:cNvPr id="5" name="TextBox 1"/>
          <p:cNvSpPr txBox="1"/>
          <p:nvPr userDrawn="1"/>
        </p:nvSpPr>
        <p:spPr>
          <a:xfrm>
            <a:off x="3884257" y="4894868"/>
            <a:ext cx="1330960" cy="219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825" dirty="0">
                <a:solidFill>
                  <a:srgbClr val="58574B"/>
                </a:solidFill>
              </a:rPr>
              <a:t>www.nu.edu.kz</a:t>
            </a:r>
            <a:endParaRPr lang="ru-RU" sz="825" dirty="0">
              <a:solidFill>
                <a:srgbClr val="58574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150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60844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1" r:id="rId3"/>
    <p:sldLayoutId id="2147483660" r:id="rId4"/>
    <p:sldLayoutId id="2147483662" r:id="rId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17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78.png"/><Relationship Id="rId21" Type="http://schemas.openxmlformats.org/officeDocument/2006/relationships/image" Target="../media/image330.png"/><Relationship Id="rId42" Type="http://schemas.openxmlformats.org/officeDocument/2006/relationships/customXml" Target="../ink/ink20.xml"/><Relationship Id="rId63" Type="http://schemas.openxmlformats.org/officeDocument/2006/relationships/image" Target="../media/image54.png"/><Relationship Id="rId84" Type="http://schemas.openxmlformats.org/officeDocument/2006/relationships/customXml" Target="../ink/ink41.xml"/><Relationship Id="rId138" Type="http://schemas.openxmlformats.org/officeDocument/2006/relationships/customXml" Target="../ink/ink71.xml"/><Relationship Id="rId107" Type="http://schemas.openxmlformats.org/officeDocument/2006/relationships/customXml" Target="../ink/ink53.xml"/><Relationship Id="rId11" Type="http://schemas.openxmlformats.org/officeDocument/2006/relationships/image" Target="../media/image280.png"/><Relationship Id="rId32" Type="http://schemas.openxmlformats.org/officeDocument/2006/relationships/customXml" Target="../ink/ink15.xml"/><Relationship Id="rId53" Type="http://schemas.openxmlformats.org/officeDocument/2006/relationships/image" Target="../media/image49.png"/><Relationship Id="rId74" Type="http://schemas.openxmlformats.org/officeDocument/2006/relationships/customXml" Target="../ink/ink36.xml"/><Relationship Id="rId128" Type="http://schemas.openxmlformats.org/officeDocument/2006/relationships/customXml" Target="../ink/ink66.xml"/><Relationship Id="rId5" Type="http://schemas.openxmlformats.org/officeDocument/2006/relationships/image" Target="../media/image250.png"/><Relationship Id="rId90" Type="http://schemas.openxmlformats.org/officeDocument/2006/relationships/customXml" Target="../ink/ink44.xml"/><Relationship Id="rId95" Type="http://schemas.openxmlformats.org/officeDocument/2006/relationships/image" Target="../media/image70.png"/><Relationship Id="rId22" Type="http://schemas.openxmlformats.org/officeDocument/2006/relationships/customXml" Target="../ink/ink10.xml"/><Relationship Id="rId27" Type="http://schemas.openxmlformats.org/officeDocument/2006/relationships/image" Target="../media/image36.png"/><Relationship Id="rId43" Type="http://schemas.openxmlformats.org/officeDocument/2006/relationships/image" Target="../media/image44.png"/><Relationship Id="rId48" Type="http://schemas.openxmlformats.org/officeDocument/2006/relationships/customXml" Target="../ink/ink23.xml"/><Relationship Id="rId64" Type="http://schemas.openxmlformats.org/officeDocument/2006/relationships/customXml" Target="../ink/ink31.xml"/><Relationship Id="rId69" Type="http://schemas.openxmlformats.org/officeDocument/2006/relationships/image" Target="../media/image57.png"/><Relationship Id="rId113" Type="http://schemas.openxmlformats.org/officeDocument/2006/relationships/customXml" Target="../ink/ink58.xml"/><Relationship Id="rId118" Type="http://schemas.openxmlformats.org/officeDocument/2006/relationships/customXml" Target="../ink/ink61.xml"/><Relationship Id="rId134" Type="http://schemas.openxmlformats.org/officeDocument/2006/relationships/customXml" Target="../ink/ink69.xml"/><Relationship Id="rId139" Type="http://schemas.openxmlformats.org/officeDocument/2006/relationships/image" Target="../media/image89.png"/><Relationship Id="rId80" Type="http://schemas.openxmlformats.org/officeDocument/2006/relationships/customXml" Target="../ink/ink39.xml"/><Relationship Id="rId85" Type="http://schemas.openxmlformats.org/officeDocument/2006/relationships/image" Target="../media/image65.png"/><Relationship Id="rId12" Type="http://schemas.openxmlformats.org/officeDocument/2006/relationships/customXml" Target="../ink/ink5.xml"/><Relationship Id="rId17" Type="http://schemas.openxmlformats.org/officeDocument/2006/relationships/image" Target="../media/image310.png"/><Relationship Id="rId33" Type="http://schemas.openxmlformats.org/officeDocument/2006/relationships/image" Target="../media/image39.png"/><Relationship Id="rId38" Type="http://schemas.openxmlformats.org/officeDocument/2006/relationships/customXml" Target="../ink/ink18.xml"/><Relationship Id="rId59" Type="http://schemas.openxmlformats.org/officeDocument/2006/relationships/image" Target="../media/image52.png"/><Relationship Id="rId103" Type="http://schemas.openxmlformats.org/officeDocument/2006/relationships/image" Target="../media/image74.png"/><Relationship Id="rId108" Type="http://schemas.openxmlformats.org/officeDocument/2006/relationships/image" Target="../media/image76.png"/><Relationship Id="rId124" Type="http://schemas.openxmlformats.org/officeDocument/2006/relationships/customXml" Target="../ink/ink64.xml"/><Relationship Id="rId129" Type="http://schemas.openxmlformats.org/officeDocument/2006/relationships/image" Target="../media/image84.png"/><Relationship Id="rId54" Type="http://schemas.openxmlformats.org/officeDocument/2006/relationships/customXml" Target="../ink/ink26.xml"/><Relationship Id="rId70" Type="http://schemas.openxmlformats.org/officeDocument/2006/relationships/customXml" Target="../ink/ink34.xml"/><Relationship Id="rId75" Type="http://schemas.openxmlformats.org/officeDocument/2006/relationships/image" Target="../media/image60.png"/><Relationship Id="rId91" Type="http://schemas.openxmlformats.org/officeDocument/2006/relationships/image" Target="../media/image68.png"/><Relationship Id="rId96" Type="http://schemas.openxmlformats.org/officeDocument/2006/relationships/customXml" Target="../ink/ink47.xml"/><Relationship Id="rId140" Type="http://schemas.openxmlformats.org/officeDocument/2006/relationships/customXml" Target="../ink/ink72.xml"/><Relationship Id="rId145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23" Type="http://schemas.openxmlformats.org/officeDocument/2006/relationships/image" Target="../media/image340.png"/><Relationship Id="rId28" Type="http://schemas.openxmlformats.org/officeDocument/2006/relationships/customXml" Target="../ink/ink13.xml"/><Relationship Id="rId49" Type="http://schemas.openxmlformats.org/officeDocument/2006/relationships/image" Target="../media/image47.png"/><Relationship Id="rId114" Type="http://schemas.openxmlformats.org/officeDocument/2006/relationships/customXml" Target="../ink/ink59.xml"/><Relationship Id="rId119" Type="http://schemas.openxmlformats.org/officeDocument/2006/relationships/image" Target="../media/image79.png"/><Relationship Id="rId44" Type="http://schemas.openxmlformats.org/officeDocument/2006/relationships/customXml" Target="../ink/ink21.xml"/><Relationship Id="rId60" Type="http://schemas.openxmlformats.org/officeDocument/2006/relationships/customXml" Target="../ink/ink29.xml"/><Relationship Id="rId65" Type="http://schemas.openxmlformats.org/officeDocument/2006/relationships/image" Target="../media/image55.png"/><Relationship Id="rId81" Type="http://schemas.openxmlformats.org/officeDocument/2006/relationships/image" Target="../media/image63.png"/><Relationship Id="rId86" Type="http://schemas.openxmlformats.org/officeDocument/2006/relationships/customXml" Target="../ink/ink42.xml"/><Relationship Id="rId130" Type="http://schemas.openxmlformats.org/officeDocument/2006/relationships/customXml" Target="../ink/ink67.xml"/><Relationship Id="rId135" Type="http://schemas.openxmlformats.org/officeDocument/2006/relationships/image" Target="../media/image87.png"/><Relationship Id="rId13" Type="http://schemas.openxmlformats.org/officeDocument/2006/relationships/image" Target="../media/image290.png"/><Relationship Id="rId18" Type="http://schemas.openxmlformats.org/officeDocument/2006/relationships/customXml" Target="../ink/ink8.xml"/><Relationship Id="rId39" Type="http://schemas.openxmlformats.org/officeDocument/2006/relationships/image" Target="../media/image42.png"/><Relationship Id="rId109" Type="http://schemas.openxmlformats.org/officeDocument/2006/relationships/customXml" Target="../ink/ink54.xml"/><Relationship Id="rId34" Type="http://schemas.openxmlformats.org/officeDocument/2006/relationships/customXml" Target="../ink/ink16.xml"/><Relationship Id="rId50" Type="http://schemas.openxmlformats.org/officeDocument/2006/relationships/customXml" Target="../ink/ink24.xml"/><Relationship Id="rId55" Type="http://schemas.openxmlformats.org/officeDocument/2006/relationships/image" Target="../media/image50.png"/><Relationship Id="rId76" Type="http://schemas.openxmlformats.org/officeDocument/2006/relationships/customXml" Target="../ink/ink37.xml"/><Relationship Id="rId97" Type="http://schemas.openxmlformats.org/officeDocument/2006/relationships/image" Target="../media/image71.png"/><Relationship Id="rId104" Type="http://schemas.openxmlformats.org/officeDocument/2006/relationships/customXml" Target="../ink/ink51.xml"/><Relationship Id="rId120" Type="http://schemas.openxmlformats.org/officeDocument/2006/relationships/customXml" Target="../ink/ink62.xml"/><Relationship Id="rId125" Type="http://schemas.openxmlformats.org/officeDocument/2006/relationships/image" Target="../media/image82.png"/><Relationship Id="rId141" Type="http://schemas.openxmlformats.org/officeDocument/2006/relationships/image" Target="../media/image90.png"/><Relationship Id="rId146" Type="http://schemas.openxmlformats.org/officeDocument/2006/relationships/image" Target="../media/image29.png"/><Relationship Id="rId7" Type="http://schemas.openxmlformats.org/officeDocument/2006/relationships/image" Target="../media/image260.png"/><Relationship Id="rId71" Type="http://schemas.openxmlformats.org/officeDocument/2006/relationships/image" Target="../media/image58.png"/><Relationship Id="rId92" Type="http://schemas.openxmlformats.org/officeDocument/2006/relationships/customXml" Target="../ink/ink45.xml"/><Relationship Id="rId2" Type="http://schemas.openxmlformats.org/officeDocument/2006/relationships/notesSlide" Target="../notesSlides/notesSlide8.xml"/><Relationship Id="rId29" Type="http://schemas.openxmlformats.org/officeDocument/2006/relationships/image" Target="../media/image37.png"/><Relationship Id="rId24" Type="http://schemas.openxmlformats.org/officeDocument/2006/relationships/customXml" Target="../ink/ink11.xml"/><Relationship Id="rId40" Type="http://schemas.openxmlformats.org/officeDocument/2006/relationships/customXml" Target="../ink/ink19.xml"/><Relationship Id="rId45" Type="http://schemas.openxmlformats.org/officeDocument/2006/relationships/image" Target="../media/image45.png"/><Relationship Id="rId66" Type="http://schemas.openxmlformats.org/officeDocument/2006/relationships/customXml" Target="../ink/ink32.xml"/><Relationship Id="rId87" Type="http://schemas.openxmlformats.org/officeDocument/2006/relationships/image" Target="../media/image66.png"/><Relationship Id="rId110" Type="http://schemas.openxmlformats.org/officeDocument/2006/relationships/customXml" Target="../ink/ink55.xml"/><Relationship Id="rId115" Type="http://schemas.openxmlformats.org/officeDocument/2006/relationships/image" Target="../media/image77.png"/><Relationship Id="rId131" Type="http://schemas.openxmlformats.org/officeDocument/2006/relationships/image" Target="../media/image85.png"/><Relationship Id="rId136" Type="http://schemas.openxmlformats.org/officeDocument/2006/relationships/customXml" Target="../ink/ink70.xml"/><Relationship Id="rId61" Type="http://schemas.openxmlformats.org/officeDocument/2006/relationships/image" Target="../media/image53.png"/><Relationship Id="rId82" Type="http://schemas.openxmlformats.org/officeDocument/2006/relationships/customXml" Target="../ink/ink40.xml"/><Relationship Id="rId19" Type="http://schemas.openxmlformats.org/officeDocument/2006/relationships/image" Target="../media/image32.png"/><Relationship Id="rId14" Type="http://schemas.openxmlformats.org/officeDocument/2006/relationships/customXml" Target="../ink/ink6.xml"/><Relationship Id="rId30" Type="http://schemas.openxmlformats.org/officeDocument/2006/relationships/customXml" Target="../ink/ink14.xml"/><Relationship Id="rId35" Type="http://schemas.openxmlformats.org/officeDocument/2006/relationships/image" Target="../media/image40.png"/><Relationship Id="rId56" Type="http://schemas.openxmlformats.org/officeDocument/2006/relationships/customXml" Target="../ink/ink27.xml"/><Relationship Id="rId77" Type="http://schemas.openxmlformats.org/officeDocument/2006/relationships/image" Target="../media/image61.png"/><Relationship Id="rId100" Type="http://schemas.openxmlformats.org/officeDocument/2006/relationships/customXml" Target="../ink/ink49.xml"/><Relationship Id="rId105" Type="http://schemas.openxmlformats.org/officeDocument/2006/relationships/image" Target="../media/image75.png"/><Relationship Id="rId126" Type="http://schemas.openxmlformats.org/officeDocument/2006/relationships/customXml" Target="../ink/ink65.xml"/><Relationship Id="rId8" Type="http://schemas.openxmlformats.org/officeDocument/2006/relationships/customXml" Target="../ink/ink3.xml"/><Relationship Id="rId51" Type="http://schemas.openxmlformats.org/officeDocument/2006/relationships/image" Target="../media/image48.png"/><Relationship Id="rId72" Type="http://schemas.openxmlformats.org/officeDocument/2006/relationships/customXml" Target="../ink/ink35.xml"/><Relationship Id="rId93" Type="http://schemas.openxmlformats.org/officeDocument/2006/relationships/image" Target="../media/image69.png"/><Relationship Id="rId98" Type="http://schemas.openxmlformats.org/officeDocument/2006/relationships/customXml" Target="../ink/ink48.xml"/><Relationship Id="rId121" Type="http://schemas.openxmlformats.org/officeDocument/2006/relationships/image" Target="../media/image80.png"/><Relationship Id="rId142" Type="http://schemas.openxmlformats.org/officeDocument/2006/relationships/customXml" Target="../ink/ink73.xml"/><Relationship Id="rId3" Type="http://schemas.openxmlformats.org/officeDocument/2006/relationships/image" Target="../media/image28.png"/><Relationship Id="rId25" Type="http://schemas.openxmlformats.org/officeDocument/2006/relationships/image" Target="../media/image35.png"/><Relationship Id="rId46" Type="http://schemas.openxmlformats.org/officeDocument/2006/relationships/customXml" Target="../ink/ink22.xml"/><Relationship Id="rId67" Type="http://schemas.openxmlformats.org/officeDocument/2006/relationships/image" Target="../media/image56.png"/><Relationship Id="rId116" Type="http://schemas.openxmlformats.org/officeDocument/2006/relationships/customXml" Target="../ink/ink60.xml"/><Relationship Id="rId137" Type="http://schemas.openxmlformats.org/officeDocument/2006/relationships/image" Target="../media/image88.png"/><Relationship Id="rId20" Type="http://schemas.openxmlformats.org/officeDocument/2006/relationships/customXml" Target="../ink/ink9.xml"/><Relationship Id="rId41" Type="http://schemas.openxmlformats.org/officeDocument/2006/relationships/image" Target="../media/image43.png"/><Relationship Id="rId62" Type="http://schemas.openxmlformats.org/officeDocument/2006/relationships/customXml" Target="../ink/ink30.xml"/><Relationship Id="rId83" Type="http://schemas.openxmlformats.org/officeDocument/2006/relationships/image" Target="../media/image64.png"/><Relationship Id="rId88" Type="http://schemas.openxmlformats.org/officeDocument/2006/relationships/customXml" Target="../ink/ink43.xml"/><Relationship Id="rId111" Type="http://schemas.openxmlformats.org/officeDocument/2006/relationships/customXml" Target="../ink/ink56.xml"/><Relationship Id="rId132" Type="http://schemas.openxmlformats.org/officeDocument/2006/relationships/customXml" Target="../ink/ink68.xml"/><Relationship Id="rId15" Type="http://schemas.openxmlformats.org/officeDocument/2006/relationships/image" Target="../media/image30.png"/><Relationship Id="rId36" Type="http://schemas.openxmlformats.org/officeDocument/2006/relationships/customXml" Target="../ink/ink17.xml"/><Relationship Id="rId57" Type="http://schemas.openxmlformats.org/officeDocument/2006/relationships/image" Target="../media/image51.png"/><Relationship Id="rId106" Type="http://schemas.openxmlformats.org/officeDocument/2006/relationships/customXml" Target="../ink/ink52.xml"/><Relationship Id="rId127" Type="http://schemas.openxmlformats.org/officeDocument/2006/relationships/image" Target="../media/image83.png"/><Relationship Id="rId10" Type="http://schemas.openxmlformats.org/officeDocument/2006/relationships/customXml" Target="../ink/ink4.xml"/><Relationship Id="rId31" Type="http://schemas.openxmlformats.org/officeDocument/2006/relationships/image" Target="../media/image38.png"/><Relationship Id="rId52" Type="http://schemas.openxmlformats.org/officeDocument/2006/relationships/customXml" Target="../ink/ink25.xml"/><Relationship Id="rId73" Type="http://schemas.openxmlformats.org/officeDocument/2006/relationships/image" Target="../media/image59.png"/><Relationship Id="rId78" Type="http://schemas.openxmlformats.org/officeDocument/2006/relationships/customXml" Target="../ink/ink38.xml"/><Relationship Id="rId94" Type="http://schemas.openxmlformats.org/officeDocument/2006/relationships/customXml" Target="../ink/ink46.xml"/><Relationship Id="rId99" Type="http://schemas.openxmlformats.org/officeDocument/2006/relationships/image" Target="../media/image72.png"/><Relationship Id="rId101" Type="http://schemas.openxmlformats.org/officeDocument/2006/relationships/image" Target="../media/image73.png"/><Relationship Id="rId122" Type="http://schemas.openxmlformats.org/officeDocument/2006/relationships/customXml" Target="../ink/ink63.xml"/><Relationship Id="rId143" Type="http://schemas.openxmlformats.org/officeDocument/2006/relationships/image" Target="../media/image91.png"/><Relationship Id="rId4" Type="http://schemas.openxmlformats.org/officeDocument/2006/relationships/customXml" Target="../ink/ink1.xml"/><Relationship Id="rId9" Type="http://schemas.openxmlformats.org/officeDocument/2006/relationships/image" Target="../media/image270.png"/><Relationship Id="rId26" Type="http://schemas.openxmlformats.org/officeDocument/2006/relationships/customXml" Target="../ink/ink12.xml"/><Relationship Id="rId47" Type="http://schemas.openxmlformats.org/officeDocument/2006/relationships/image" Target="../media/image46.png"/><Relationship Id="rId68" Type="http://schemas.openxmlformats.org/officeDocument/2006/relationships/customXml" Target="../ink/ink33.xml"/><Relationship Id="rId89" Type="http://schemas.openxmlformats.org/officeDocument/2006/relationships/image" Target="../media/image67.png"/><Relationship Id="rId112" Type="http://schemas.openxmlformats.org/officeDocument/2006/relationships/customXml" Target="../ink/ink57.xml"/><Relationship Id="rId133" Type="http://schemas.openxmlformats.org/officeDocument/2006/relationships/image" Target="../media/image86.png"/><Relationship Id="rId16" Type="http://schemas.openxmlformats.org/officeDocument/2006/relationships/customXml" Target="../ink/ink7.xml"/><Relationship Id="rId37" Type="http://schemas.openxmlformats.org/officeDocument/2006/relationships/image" Target="../media/image41.png"/><Relationship Id="rId58" Type="http://schemas.openxmlformats.org/officeDocument/2006/relationships/customXml" Target="../ink/ink28.xml"/><Relationship Id="rId79" Type="http://schemas.openxmlformats.org/officeDocument/2006/relationships/image" Target="../media/image62.png"/><Relationship Id="rId102" Type="http://schemas.openxmlformats.org/officeDocument/2006/relationships/customXml" Target="../ink/ink50.xml"/><Relationship Id="rId123" Type="http://schemas.openxmlformats.org/officeDocument/2006/relationships/image" Target="../media/image81.png"/><Relationship Id="rId144" Type="http://schemas.openxmlformats.org/officeDocument/2006/relationships/customXml" Target="../ink/ink7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12" Type="http://schemas.openxmlformats.org/officeDocument/2006/relationships/image" Target="../media/image10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11" Type="http://schemas.openxmlformats.org/officeDocument/2006/relationships/image" Target="../media/image105.png"/><Relationship Id="rId5" Type="http://schemas.openxmlformats.org/officeDocument/2006/relationships/image" Target="../media/image99.png"/><Relationship Id="rId10" Type="http://schemas.openxmlformats.org/officeDocument/2006/relationships/image" Target="../media/image104.png"/><Relationship Id="rId4" Type="http://schemas.openxmlformats.org/officeDocument/2006/relationships/image" Target="../media/image98.png"/><Relationship Id="rId9" Type="http://schemas.openxmlformats.org/officeDocument/2006/relationships/image" Target="../media/image10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3" Type="http://schemas.openxmlformats.org/officeDocument/2006/relationships/image" Target="../media/image99.png"/><Relationship Id="rId7" Type="http://schemas.openxmlformats.org/officeDocument/2006/relationships/image" Target="../media/image10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10" Type="http://schemas.openxmlformats.org/officeDocument/2006/relationships/image" Target="../media/image98.png"/><Relationship Id="rId4" Type="http://schemas.openxmlformats.org/officeDocument/2006/relationships/image" Target="../media/image100.png"/><Relationship Id="rId9" Type="http://schemas.openxmlformats.org/officeDocument/2006/relationships/image" Target="../media/image9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7" Type="http://schemas.openxmlformats.org/officeDocument/2006/relationships/image" Target="../media/image114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3.png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3" Type="http://schemas.openxmlformats.org/officeDocument/2006/relationships/image" Target="../media/image115.png"/><Relationship Id="rId7" Type="http://schemas.openxmlformats.org/officeDocument/2006/relationships/image" Target="../media/image1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11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3" Type="http://schemas.openxmlformats.org/officeDocument/2006/relationships/image" Target="../media/image121.png"/><Relationship Id="rId7" Type="http://schemas.openxmlformats.org/officeDocument/2006/relationships/image" Target="../media/image1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1.png"/><Relationship Id="rId5" Type="http://schemas.openxmlformats.org/officeDocument/2006/relationships/image" Target="../media/image130.png"/><Relationship Id="rId4" Type="http://schemas.openxmlformats.org/officeDocument/2006/relationships/image" Target="../media/image12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5.png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14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0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7" Type="http://schemas.openxmlformats.org/officeDocument/2006/relationships/image" Target="../media/image143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42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4.mp4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45.png"/><Relationship Id="rId4" Type="http://schemas.openxmlformats.org/officeDocument/2006/relationships/image" Target="../media/image14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47.png"/><Relationship Id="rId4" Type="http://schemas.openxmlformats.org/officeDocument/2006/relationships/image" Target="../media/image146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svg"/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54;p13"/>
          <p:cNvSpPr txBox="1">
            <a:spLocks noGrp="1"/>
          </p:cNvSpPr>
          <p:nvPr>
            <p:ph type="title"/>
          </p:nvPr>
        </p:nvSpPr>
        <p:spPr>
          <a:xfrm>
            <a:off x="363100" y="3869741"/>
            <a:ext cx="8520600" cy="107792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2000" b="1" dirty="0">
                <a:solidFill>
                  <a:schemeClr val="tx2">
                    <a:lumMod val="50000"/>
                  </a:schemeClr>
                </a:solidFill>
              </a:rPr>
              <a:t>Optimal Controller Design for Leader-Follower System Between UGV and UAV</a:t>
            </a:r>
            <a:br>
              <a:rPr lang="en-US" sz="2400" dirty="0">
                <a:solidFill>
                  <a:schemeClr val="bg1"/>
                </a:solidFill>
              </a:rPr>
            </a:b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Aidana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Tassanbi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2nd Year Master in Mechanical and Aerospace Engineering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Supervisor: Assistant Professor Md.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Hazrat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Ali 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Co-Supervisor: Assistant Professor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Ardak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Kashkynbayev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14401" y="2571750"/>
            <a:ext cx="1748276" cy="57270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Outline</a:t>
            </a:r>
            <a:endParaRPr lang="ru-RU" b="1" dirty="0">
              <a:solidFill>
                <a:schemeClr val="bg1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</a:t>
            </a:fld>
            <a:endParaRPr lang="en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FB7F6EA-0B4E-643C-3456-046F3609E7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5743432"/>
              </p:ext>
            </p:extLst>
          </p:nvPr>
        </p:nvGraphicFramePr>
        <p:xfrm>
          <a:off x="2662676" y="1049372"/>
          <a:ext cx="5929389" cy="3855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4702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Introduction</a:t>
            </a:r>
            <a:endParaRPr dirty="0"/>
          </a:p>
        </p:txBody>
      </p:sp>
      <p:sp>
        <p:nvSpPr>
          <p:cNvPr id="70" name="Google Shape;70;p15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pic>
        <p:nvPicPr>
          <p:cNvPr id="2" name="Graphic 1" descr="Quadcopter with solid fill">
            <a:extLst>
              <a:ext uri="{FF2B5EF4-FFF2-40B4-BE49-F238E27FC236}">
                <a16:creationId xmlns:a16="http://schemas.microsoft.com/office/drawing/2014/main" id="{D5458C4F-25BE-4963-B488-F1BB44CD4D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77929" y="1027308"/>
            <a:ext cx="841467" cy="797751"/>
          </a:xfrm>
          <a:prstGeom prst="rect">
            <a:avLst/>
          </a:prstGeom>
        </p:spPr>
      </p:pic>
      <p:pic>
        <p:nvPicPr>
          <p:cNvPr id="3" name="Graphic 2" descr="DVD player with solid fill">
            <a:extLst>
              <a:ext uri="{FF2B5EF4-FFF2-40B4-BE49-F238E27FC236}">
                <a16:creationId xmlns:a16="http://schemas.microsoft.com/office/drawing/2014/main" id="{2D2FCFF8-B4BE-3B83-A7E3-E7A18320D5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77929" y="1591881"/>
            <a:ext cx="841467" cy="7977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06BDC5-E66D-311D-BDD9-2377A939D975}"/>
              </a:ext>
            </a:extLst>
          </p:cNvPr>
          <p:cNvSpPr txBox="1"/>
          <p:nvPr/>
        </p:nvSpPr>
        <p:spPr>
          <a:xfrm>
            <a:off x="2189205" y="2913756"/>
            <a:ext cx="47655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indent="0" algn="ctr">
              <a:buNone/>
            </a:pPr>
            <a:r>
              <a:rPr lang="en" sz="1600" dirty="0"/>
              <a:t>Leader-Follower system with obstacle avoidance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B71AC4-A4C3-C53B-95F9-8CFC0224FC1B}"/>
              </a:ext>
            </a:extLst>
          </p:cNvPr>
          <p:cNvSpPr txBox="1"/>
          <p:nvPr/>
        </p:nvSpPr>
        <p:spPr>
          <a:xfrm>
            <a:off x="2639561" y="2667586"/>
            <a:ext cx="386487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indent="0" algn="ctr">
              <a:buNone/>
            </a:pPr>
            <a:r>
              <a:rPr lang="en-US" sz="1600" dirty="0">
                <a:solidFill>
                  <a:schemeClr val="bg1"/>
                </a:solidFill>
              </a:rPr>
              <a:t>Applications: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Military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Space and Earth exploration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Delivery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Rescue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Security</a:t>
            </a:r>
          </a:p>
        </p:txBody>
      </p:sp>
      <p:sp>
        <p:nvSpPr>
          <p:cNvPr id="4" name="Google Shape;69;p15">
            <a:extLst>
              <a:ext uri="{FF2B5EF4-FFF2-40B4-BE49-F238E27FC236}">
                <a16:creationId xmlns:a16="http://schemas.microsoft.com/office/drawing/2014/main" id="{A761D93A-C8A3-D928-C099-877EA3F94685}"/>
              </a:ext>
            </a:extLst>
          </p:cNvPr>
          <p:cNvSpPr txBox="1">
            <a:spLocks noGrp="1"/>
          </p:cNvSpPr>
          <p:nvPr>
            <p:ph type="body" idx="13"/>
          </p:nvPr>
        </p:nvSpPr>
        <p:spPr>
          <a:xfrm>
            <a:off x="2572049" y="1189050"/>
            <a:ext cx="3999900" cy="27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114300" lvl="0" indent="0" algn="ctr" rtl="0"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" sz="1600" dirty="0">
                <a:solidFill>
                  <a:schemeClr val="bg1"/>
                </a:solidFill>
              </a:rPr>
              <a:t>UAV – Unmanned Aerial Vehicle</a:t>
            </a:r>
          </a:p>
          <a:p>
            <a:pPr marL="114300" lvl="0" indent="0" algn="ctr" rtl="0"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600" dirty="0">
              <a:solidFill>
                <a:schemeClr val="bg1"/>
              </a:solidFill>
            </a:endParaRPr>
          </a:p>
          <a:p>
            <a:pPr marL="114300" lvl="0" indent="0" algn="ctr" rtl="0"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" sz="1600" dirty="0">
                <a:solidFill>
                  <a:schemeClr val="bg1"/>
                </a:solidFill>
              </a:rPr>
              <a:t>UGV – Unmanned Ground Vehicle</a:t>
            </a:r>
            <a:endParaRPr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47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93827E-7 L -0.16927 0.24661 " pathEditMode="relative" rAng="0" ptsTypes="AA">
                                      <p:cBhvr>
                                        <p:cTn id="6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72" y="1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0308 L -0.09202 0.05617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01" y="26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927 0.25124 L -0.23143 0.45617 " pathEditMode="relative" rAng="0" ptsTypes="AA">
                                      <p:cBhvr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8" y="10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202 0.05308 L -0.16927 0.16759 " pathEditMode="relative" rAng="0" ptsTypes="AA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8" y="60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927 0.16142 L -0.08768 0.16142 C -0.0507 0.16142 -0.00539 0.19907 -0.00539 0.23055 L -0.00539 0.30031 " pathEditMode="relative" rAng="0" ptsTypes="AAAA">
                                      <p:cBhvr>
                                        <p:cTn id="1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94" y="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9 0.30185 L -0.15035 0.3429 " pathEditMode="relative" rAng="0" ptsTypes="AA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57" y="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143 0.45154 L 0.10902 0.18735 " pathEditMode="relative" rAng="0" ptsTypes="AA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14" y="-13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035 0.34136 L 0.10816 0.20864 " pathEditMode="relative" rAng="0" ptsTypes="AA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17" y="-6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71605E-6 L 0 -0.13487 " pathEditMode="relative" rAng="0" ptsTypes="AA">
                                      <p:cBhvr>
                                        <p:cTn id="30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2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A71E0-BD1C-1BCF-9864-C18D8D400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08" y="735738"/>
            <a:ext cx="8520600" cy="572700"/>
          </a:xfrm>
        </p:spPr>
        <p:txBody>
          <a:bodyPr/>
          <a:lstStyle/>
          <a:p>
            <a:r>
              <a:rPr lang="en-US" dirty="0"/>
              <a:t>Problem statement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5A61B7-F763-4AB2-93A8-9EEE01C6669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3BD490D-A231-F5E6-C0BE-35A86E0C79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7456928"/>
              </p:ext>
            </p:extLst>
          </p:nvPr>
        </p:nvGraphicFramePr>
        <p:xfrm>
          <a:off x="1649627" y="1474090"/>
          <a:ext cx="5844746" cy="3385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3844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88840" y="676362"/>
            <a:ext cx="8520600" cy="572700"/>
          </a:xfrm>
        </p:spPr>
        <p:txBody>
          <a:bodyPr/>
          <a:lstStyle/>
          <a:p>
            <a:r>
              <a:rPr lang="en-US" dirty="0"/>
              <a:t>Scope and constraints</a:t>
            </a:r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0505848-1340-2121-893A-DAC78FE346DA}"/>
              </a:ext>
            </a:extLst>
          </p:cNvPr>
          <p:cNvSpPr/>
          <p:nvPr/>
        </p:nvSpPr>
        <p:spPr>
          <a:xfrm>
            <a:off x="1112699" y="1368228"/>
            <a:ext cx="6955971" cy="32766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2ADC5C7-8AF7-0F07-9471-87590BF876A1}"/>
              </a:ext>
            </a:extLst>
          </p:cNvPr>
          <p:cNvSpPr/>
          <p:nvPr/>
        </p:nvSpPr>
        <p:spPr>
          <a:xfrm>
            <a:off x="4261094" y="1368228"/>
            <a:ext cx="3630757" cy="3285527"/>
          </a:xfrm>
          <a:prstGeom prst="ellipse">
            <a:avLst/>
          </a:prstGeom>
          <a:solidFill>
            <a:srgbClr val="FFF4E7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4200"/>
              </a:spcAft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BDF3DE-EAC7-21A8-D49D-D280DA8186AE}"/>
              </a:ext>
            </a:extLst>
          </p:cNvPr>
          <p:cNvSpPr txBox="1"/>
          <p:nvPr/>
        </p:nvSpPr>
        <p:spPr>
          <a:xfrm>
            <a:off x="1545098" y="2068432"/>
            <a:ext cx="269965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Building the hardware parts</a:t>
            </a:r>
          </a:p>
          <a:p>
            <a:pPr marL="342900" indent="-342900">
              <a:buClr>
                <a:schemeClr val="tx1"/>
              </a:buClr>
              <a:buFont typeface="Courier New" panose="02070309020205020404" pitchFamily="49" charset="0"/>
              <a:buChar char="o"/>
            </a:pPr>
            <a:endParaRPr lang="en-US" sz="1800" dirty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Outside tests</a:t>
            </a:r>
          </a:p>
          <a:p>
            <a:pPr marL="342900" indent="-342900">
              <a:buClr>
                <a:schemeClr val="tx1"/>
              </a:buClr>
              <a:buFont typeface="Courier New" panose="02070309020205020404" pitchFamily="49" charset="0"/>
              <a:buChar char="o"/>
            </a:pPr>
            <a:endParaRPr lang="en-US" sz="1800" dirty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Stabilization of Drone flight with payload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60CAB0-BA22-EBED-7749-5D3EED35569D}"/>
              </a:ext>
            </a:extLst>
          </p:cNvPr>
          <p:cNvSpPr txBox="1"/>
          <p:nvPr/>
        </p:nvSpPr>
        <p:spPr>
          <a:xfrm>
            <a:off x="4610170" y="2065996"/>
            <a:ext cx="3090369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Clr>
                <a:schemeClr val="accent4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Creation of Leader-Follower algorithm</a:t>
            </a:r>
          </a:p>
          <a:p>
            <a:pPr marL="285750" indent="-285750">
              <a:spcAft>
                <a:spcPts val="600"/>
              </a:spcAft>
              <a:buClr>
                <a:schemeClr val="accent4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Choice of an optimal controller</a:t>
            </a:r>
          </a:p>
          <a:p>
            <a:pPr marL="285750" indent="-285750">
              <a:spcAft>
                <a:spcPts val="600"/>
              </a:spcAft>
              <a:buClr>
                <a:schemeClr val="accent4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Application of sensors</a:t>
            </a:r>
          </a:p>
          <a:p>
            <a:pPr marL="285750" indent="-285750">
              <a:spcAft>
                <a:spcPts val="600"/>
              </a:spcAft>
              <a:buClr>
                <a:schemeClr val="accent4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Creation of the obstacle avoidance algorithm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B596ED-2431-C5A5-BCCE-709F9D44D9EA}"/>
              </a:ext>
            </a:extLst>
          </p:cNvPr>
          <p:cNvSpPr txBox="1"/>
          <p:nvPr/>
        </p:nvSpPr>
        <p:spPr>
          <a:xfrm flipH="1">
            <a:off x="5393801" y="1488903"/>
            <a:ext cx="1496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4">
                    <a:lumMod val="50000"/>
                  </a:schemeClr>
                </a:solidFill>
              </a:rPr>
              <a:t>In Scope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8E3DA37-EBF3-888D-A648-7595B75372A7}"/>
              </a:ext>
            </a:extLst>
          </p:cNvPr>
          <p:cNvSpPr txBox="1"/>
          <p:nvPr/>
        </p:nvSpPr>
        <p:spPr>
          <a:xfrm flipH="1">
            <a:off x="1493698" y="1487498"/>
            <a:ext cx="23863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Out of Scope</a:t>
            </a:r>
          </a:p>
        </p:txBody>
      </p:sp>
    </p:spTree>
    <p:extLst>
      <p:ext uri="{BB962C8B-B14F-4D97-AF65-F5344CB8AC3E}">
        <p14:creationId xmlns:p14="http://schemas.microsoft.com/office/powerpoint/2010/main" val="335260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94E03-FA32-F507-C7C4-5ABF39F60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213" y="173665"/>
            <a:ext cx="8090894" cy="572700"/>
          </a:xfrm>
        </p:spPr>
        <p:txBody>
          <a:bodyPr/>
          <a:lstStyle/>
          <a:p>
            <a:r>
              <a:rPr lang="en-US" sz="2400" dirty="0"/>
              <a:t>Research gap analysis: Leader- Follower system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4F1E08-5531-82EC-1E24-529ACCD9018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E80E38-930B-4566-B348-9A2C57965C56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BCE48-889C-510A-9E8C-0A61CE01AF8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311699" y="930249"/>
            <a:ext cx="8520599" cy="769938"/>
          </a:xfrm>
        </p:spPr>
        <p:txBody>
          <a:bodyPr/>
          <a:lstStyle/>
          <a:p>
            <a:pPr marL="114300" indent="0">
              <a:buNone/>
            </a:pPr>
            <a:endParaRPr lang="en-US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A41F972-2AD0-0966-5B5A-A50260AF43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089626"/>
              </p:ext>
            </p:extLst>
          </p:nvPr>
        </p:nvGraphicFramePr>
        <p:xfrm>
          <a:off x="222421" y="930249"/>
          <a:ext cx="8609877" cy="3904208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453082">
                  <a:extLst>
                    <a:ext uri="{9D8B030D-6E8A-4147-A177-3AD203B41FA5}">
                      <a16:colId xmlns:a16="http://schemas.microsoft.com/office/drawing/2014/main" val="223483155"/>
                    </a:ext>
                  </a:extLst>
                </a:gridCol>
                <a:gridCol w="1105624">
                  <a:extLst>
                    <a:ext uri="{9D8B030D-6E8A-4147-A177-3AD203B41FA5}">
                      <a16:colId xmlns:a16="http://schemas.microsoft.com/office/drawing/2014/main" val="963526573"/>
                    </a:ext>
                  </a:extLst>
                </a:gridCol>
                <a:gridCol w="1250302">
                  <a:extLst>
                    <a:ext uri="{9D8B030D-6E8A-4147-A177-3AD203B41FA5}">
                      <a16:colId xmlns:a16="http://schemas.microsoft.com/office/drawing/2014/main" val="3870149456"/>
                    </a:ext>
                  </a:extLst>
                </a:gridCol>
                <a:gridCol w="1867114">
                  <a:extLst>
                    <a:ext uri="{9D8B030D-6E8A-4147-A177-3AD203B41FA5}">
                      <a16:colId xmlns:a16="http://schemas.microsoft.com/office/drawing/2014/main" val="2334053334"/>
                    </a:ext>
                  </a:extLst>
                </a:gridCol>
                <a:gridCol w="3933755">
                  <a:extLst>
                    <a:ext uri="{9D8B030D-6E8A-4147-A177-3AD203B41FA5}">
                      <a16:colId xmlns:a16="http://schemas.microsoft.com/office/drawing/2014/main" val="1085079286"/>
                    </a:ext>
                  </a:extLst>
                </a:gridCol>
              </a:tblGrid>
              <a:tr h="14905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Source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Leader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Follower(s)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Features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Methods/algorithms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2833161132"/>
                  </a:ext>
                </a:extLst>
              </a:tr>
              <a:tr h="34862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[2]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 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(Qball-X4)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(Qball-X4)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Simple Leader-Follower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Hierarchical Leader-Follower algorithm</a:t>
                      </a: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2854222085"/>
                  </a:ext>
                </a:extLst>
              </a:tr>
              <a:tr h="29920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[1]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(</a:t>
                      </a:r>
                      <a:r>
                        <a:rPr lang="en-US" sz="1200" dirty="0" err="1">
                          <a:solidFill>
                            <a:schemeClr val="bg1"/>
                          </a:solidFill>
                          <a:effectLst/>
                        </a:rPr>
                        <a:t>QBot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(</a:t>
                      </a:r>
                      <a:r>
                        <a:rPr lang="en-US" sz="1200" dirty="0" err="1">
                          <a:solidFill>
                            <a:schemeClr val="bg1"/>
                          </a:solidFill>
                          <a:effectLst/>
                        </a:rPr>
                        <a:t>QBot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Obstacle avoidance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Polar Histogram obstacle avoidance method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3231362872"/>
                  </a:ext>
                </a:extLst>
              </a:tr>
              <a:tr h="12654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[3]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highlight>
                          <a:srgbClr val="00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UAVs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and 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UGVs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(3 </a:t>
                      </a:r>
                      <a:r>
                        <a:rPr lang="en-US" sz="1200" dirty="0" err="1">
                          <a:solidFill>
                            <a:schemeClr val="bg1"/>
                          </a:solidFill>
                          <a:effectLst/>
                        </a:rPr>
                        <a:t>Qballs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and 3 2WMRs)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Formation control for 7 vehicles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heterogeneous multi-agent system(HMAS), the Lyapunov stability; Model predictive control (MPC) 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1308353536"/>
                  </a:ext>
                </a:extLst>
              </a:tr>
              <a:tr h="18609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[4]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(</a:t>
                      </a:r>
                      <a:r>
                        <a:rPr lang="en-US" sz="1200" dirty="0" err="1">
                          <a:solidFill>
                            <a:schemeClr val="bg1"/>
                          </a:solidFill>
                          <a:effectLst/>
                        </a:rPr>
                        <a:t>Quanser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QGV)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(Qball-X4)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UAV  takes-off, tracks and lands on the moving UGV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sliding mode control, linear quadratic regulator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38445703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[5]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(QBot2)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(QBot2)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</a:rPr>
                        <a:t>Acquire XY Components of Target Location from Color Image</a:t>
                      </a:r>
                      <a:endParaRPr lang="en-US" sz="12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distributed vision-based control system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2231968340"/>
                  </a:ext>
                </a:extLst>
              </a:tr>
              <a:tr h="15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[6]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 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(QBot2e)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UGVs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(QBot2e) 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Formation control</a:t>
                      </a: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Lyapunov method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1793755537"/>
                  </a:ext>
                </a:extLst>
              </a:tr>
              <a:tr h="2894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[7]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</a:t>
                      </a:r>
                    </a:p>
                    <a:p>
                      <a:pPr lvl="1"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(Qball-X4)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</a:t>
                      </a:r>
                    </a:p>
                    <a:p>
                      <a:pPr lvl="1"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(Qball-X4)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Formation control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adaptive linear quadratic regulator, PID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718097199"/>
                  </a:ext>
                </a:extLst>
              </a:tr>
              <a:tr h="39349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[8]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</a:t>
                      </a:r>
                    </a:p>
                    <a:p>
                      <a:pPr lvl="1"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(Qball-X4)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(</a:t>
                      </a:r>
                      <a:r>
                        <a:rPr lang="en-US" sz="1200" dirty="0" err="1">
                          <a:solidFill>
                            <a:schemeClr val="bg1"/>
                          </a:solidFill>
                          <a:effectLst/>
                        </a:rPr>
                        <a:t>Quanser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QGVs)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Fault tolerant formation control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Hungarian algorithm</a:t>
                      </a:r>
                      <a:endParaRPr lang="en-US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3513880115"/>
                  </a:ext>
                </a:extLst>
              </a:tr>
              <a:tr h="37402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This thesis</a:t>
                      </a:r>
                    </a:p>
                  </a:txBody>
                  <a:tcPr marL="29451" marR="29451" marT="0" marB="0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UAV 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(</a:t>
                      </a:r>
                      <a:r>
                        <a:rPr lang="en-US" sz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Qdrone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1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00FF00"/>
                          </a:highlight>
                        </a:rPr>
                        <a:t>UGV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 (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QBot2e)</a:t>
                      </a: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Obstacle avoidance for UGV</a:t>
                      </a:r>
                    </a:p>
                  </a:txBody>
                  <a:tcPr marL="29451" marR="2945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Fuzzy controller, simple obstacle avoidance algorithm</a:t>
                      </a:r>
                    </a:p>
                  </a:txBody>
                  <a:tcPr marL="29451" marR="29451" marT="0" marB="0" anchor="ctr"/>
                </a:tc>
                <a:extLst>
                  <a:ext uri="{0D108BD9-81ED-4DB2-BD59-A6C34878D82A}">
                    <a16:rowId xmlns:a16="http://schemas.microsoft.com/office/drawing/2014/main" val="567150959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65290820-1DF2-EE51-1C80-7434A628B053}"/>
              </a:ext>
            </a:extLst>
          </p:cNvPr>
          <p:cNvSpPr/>
          <p:nvPr/>
        </p:nvSpPr>
        <p:spPr>
          <a:xfrm>
            <a:off x="3039762" y="3344562"/>
            <a:ext cx="1271838" cy="271849"/>
          </a:xfrm>
          <a:prstGeom prst="rect">
            <a:avLst/>
          </a:prstGeom>
          <a:solidFill>
            <a:srgbClr val="FFFF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CCA5E-2443-1AD7-5B78-F9FB70604C4C}"/>
              </a:ext>
            </a:extLst>
          </p:cNvPr>
          <p:cNvSpPr/>
          <p:nvPr/>
        </p:nvSpPr>
        <p:spPr>
          <a:xfrm>
            <a:off x="3039762" y="3744067"/>
            <a:ext cx="1271838" cy="271849"/>
          </a:xfrm>
          <a:prstGeom prst="rect">
            <a:avLst/>
          </a:prstGeom>
          <a:solidFill>
            <a:srgbClr val="FFFF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F5425D-5013-6D3C-BBC4-F8B38E2EC78A}"/>
              </a:ext>
            </a:extLst>
          </p:cNvPr>
          <p:cNvSpPr/>
          <p:nvPr/>
        </p:nvSpPr>
        <p:spPr>
          <a:xfrm>
            <a:off x="3039762" y="4077326"/>
            <a:ext cx="1631092" cy="327501"/>
          </a:xfrm>
          <a:prstGeom prst="rect">
            <a:avLst/>
          </a:prstGeom>
          <a:solidFill>
            <a:srgbClr val="FFFF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7E649B-95F5-2F9F-06DD-B909D6D7A6E2}"/>
              </a:ext>
            </a:extLst>
          </p:cNvPr>
          <p:cNvSpPr/>
          <p:nvPr/>
        </p:nvSpPr>
        <p:spPr>
          <a:xfrm>
            <a:off x="3039762" y="1827843"/>
            <a:ext cx="1631092" cy="435241"/>
          </a:xfrm>
          <a:prstGeom prst="rect">
            <a:avLst/>
          </a:prstGeom>
          <a:solidFill>
            <a:srgbClr val="FFFF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519939F-C4CE-4B20-CC92-0FBA702E8C94}"/>
              </a:ext>
            </a:extLst>
          </p:cNvPr>
          <p:cNvSpPr/>
          <p:nvPr/>
        </p:nvSpPr>
        <p:spPr>
          <a:xfrm>
            <a:off x="3039762" y="1513272"/>
            <a:ext cx="1532238" cy="248325"/>
          </a:xfrm>
          <a:prstGeom prst="rect">
            <a:avLst/>
          </a:prstGeom>
          <a:solidFill>
            <a:srgbClr val="FF00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218DFF-0A5F-251E-B5F5-FB7604B3AE57}"/>
              </a:ext>
            </a:extLst>
          </p:cNvPr>
          <p:cNvSpPr/>
          <p:nvPr/>
        </p:nvSpPr>
        <p:spPr>
          <a:xfrm>
            <a:off x="3039762" y="4475518"/>
            <a:ext cx="1631092" cy="318220"/>
          </a:xfrm>
          <a:prstGeom prst="rect">
            <a:avLst/>
          </a:prstGeom>
          <a:solidFill>
            <a:srgbClr val="FF00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93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26208" y="2688574"/>
            <a:ext cx="8520600" cy="572700"/>
          </a:xfrm>
        </p:spPr>
        <p:txBody>
          <a:bodyPr/>
          <a:lstStyle/>
          <a:p>
            <a:r>
              <a:rPr lang="en-US" sz="2400" dirty="0"/>
              <a:t>Objectives:</a:t>
            </a:r>
            <a:endParaRPr lang="ru-RU" sz="2400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3"/>
          </p:nvPr>
        </p:nvSpPr>
        <p:spPr>
          <a:xfrm>
            <a:off x="87911" y="3200151"/>
            <a:ext cx="8922458" cy="1027974"/>
          </a:xfrm>
        </p:spPr>
        <p:txBody>
          <a:bodyPr/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676559"/>
                </a:solidFill>
              </a:rPr>
              <a:t>Obstacle avoidance algorithm development for Unmanned Ground Vehicle (UGV)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676559"/>
                </a:solidFill>
              </a:rPr>
              <a:t>Development of control algorithm for leader, follower and mission server 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676559"/>
                </a:solidFill>
              </a:rPr>
              <a:t>Provision of real-time monitoring and surveillance of drone and robot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676559"/>
                </a:solidFill>
              </a:rPr>
              <a:t>Development of a controller for sustainable flight</a:t>
            </a:r>
          </a:p>
        </p:txBody>
      </p:sp>
      <p:sp>
        <p:nvSpPr>
          <p:cNvPr id="6" name="Номер слайда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  <p:sp>
        <p:nvSpPr>
          <p:cNvPr id="4" name="Текст 2">
            <a:extLst>
              <a:ext uri="{FF2B5EF4-FFF2-40B4-BE49-F238E27FC236}">
                <a16:creationId xmlns:a16="http://schemas.microsoft.com/office/drawing/2014/main" id="{C7C313C2-8E8F-4EFB-4A37-1900BE80358D}"/>
              </a:ext>
            </a:extLst>
          </p:cNvPr>
          <p:cNvSpPr txBox="1">
            <a:spLocks/>
          </p:cNvSpPr>
          <p:nvPr/>
        </p:nvSpPr>
        <p:spPr>
          <a:xfrm>
            <a:off x="110771" y="1438374"/>
            <a:ext cx="8922458" cy="793852"/>
          </a:xfrm>
          <a:prstGeom prst="rect">
            <a:avLst/>
          </a:prstGeom>
          <a:noFill/>
          <a:ln w="12700">
            <a:solidFill>
              <a:schemeClr val="accent4">
                <a:lumMod val="5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rgbClr val="676559"/>
                </a:solidFill>
              </a:rPr>
              <a:t>Sustainable Leader-Follower system between Drone and 2WMR (two-wheeled mobile robot) with obstacle avoidance.</a:t>
            </a:r>
          </a:p>
          <a:p>
            <a:pPr marL="114300" indent="0" algn="ctr">
              <a:buFont typeface="Arial"/>
              <a:buNone/>
            </a:pPr>
            <a:endParaRPr lang="en-US" dirty="0">
              <a:solidFill>
                <a:srgbClr val="67655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58E93C-65E8-F034-6ED8-CEBFB6EDB2B3}"/>
              </a:ext>
            </a:extLst>
          </p:cNvPr>
          <p:cNvSpPr txBox="1"/>
          <p:nvPr/>
        </p:nvSpPr>
        <p:spPr>
          <a:xfrm>
            <a:off x="110771" y="915375"/>
            <a:ext cx="8922458" cy="52322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114300" indent="0" algn="ctr">
              <a:buFont typeface="Arial"/>
              <a:buNone/>
            </a:pPr>
            <a:r>
              <a:rPr lang="en-US" sz="2800" dirty="0">
                <a:solidFill>
                  <a:schemeClr val="tx1"/>
                </a:solidFill>
              </a:rPr>
              <a:t>Aim:</a:t>
            </a:r>
          </a:p>
        </p:txBody>
      </p:sp>
    </p:spTree>
    <p:extLst>
      <p:ext uri="{BB962C8B-B14F-4D97-AF65-F5344CB8AC3E}">
        <p14:creationId xmlns:p14="http://schemas.microsoft.com/office/powerpoint/2010/main" val="2572480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114973" y="243607"/>
            <a:ext cx="6482251" cy="572700"/>
          </a:xfrm>
        </p:spPr>
        <p:txBody>
          <a:bodyPr/>
          <a:lstStyle/>
          <a:p>
            <a:r>
              <a:rPr lang="en-US" sz="2400" dirty="0"/>
              <a:t>Equipment: </a:t>
            </a:r>
            <a:r>
              <a:rPr lang="en-US" sz="2400" dirty="0" err="1"/>
              <a:t>Quanser</a:t>
            </a:r>
            <a:r>
              <a:rPr lang="en-US" sz="2400" dirty="0"/>
              <a:t> system</a:t>
            </a:r>
            <a:endParaRPr lang="ru-RU" sz="2400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3"/>
          </p:nvPr>
        </p:nvSpPr>
        <p:spPr>
          <a:xfrm>
            <a:off x="0" y="3308424"/>
            <a:ext cx="8946600" cy="1835075"/>
          </a:xfrm>
        </p:spPr>
        <p:txBody>
          <a:bodyPr/>
          <a:lstStyle/>
          <a:p>
            <a:pPr marL="114300" indent="0">
              <a:buNone/>
            </a:pPr>
            <a:r>
              <a:rPr lang="en-US" sz="1600" dirty="0">
                <a:solidFill>
                  <a:srgbClr val="676559"/>
                </a:solidFill>
              </a:rPr>
              <a:t>	Workspace	      	           </a:t>
            </a:r>
            <a:r>
              <a:rPr lang="en-US" sz="1600" dirty="0" err="1">
                <a:solidFill>
                  <a:srgbClr val="676559"/>
                </a:solidFill>
              </a:rPr>
              <a:t>QDrone</a:t>
            </a:r>
            <a:r>
              <a:rPr lang="en-US" sz="1600" dirty="0">
                <a:solidFill>
                  <a:srgbClr val="676559"/>
                </a:solidFill>
              </a:rPr>
              <a:t>	               	            </a:t>
            </a:r>
            <a:r>
              <a:rPr lang="en-US" sz="1600" dirty="0" err="1">
                <a:solidFill>
                  <a:srgbClr val="676559"/>
                </a:solidFill>
              </a:rPr>
              <a:t>QBot</a:t>
            </a:r>
            <a:r>
              <a:rPr lang="en-US" sz="1600" dirty="0">
                <a:solidFill>
                  <a:srgbClr val="676559"/>
                </a:solidFill>
              </a:rPr>
              <a:t> 2e </a:t>
            </a:r>
          </a:p>
          <a:p>
            <a:pPr marL="114300" indent="0">
              <a:buNone/>
            </a:pPr>
            <a:endParaRPr lang="en-US" sz="1600" dirty="0">
              <a:solidFill>
                <a:srgbClr val="676559"/>
              </a:solidFill>
            </a:endParaRPr>
          </a:p>
          <a:p>
            <a:r>
              <a:rPr lang="en-US" sz="1600" dirty="0">
                <a:solidFill>
                  <a:srgbClr val="676559"/>
                </a:solidFill>
              </a:rPr>
              <a:t>Raspberry PI 3 Model B+</a:t>
            </a:r>
          </a:p>
          <a:p>
            <a:r>
              <a:rPr lang="en-US" sz="1600" dirty="0">
                <a:solidFill>
                  <a:srgbClr val="676559"/>
                </a:solidFill>
              </a:rPr>
              <a:t>Ultrasonic Sensors HC-SR04</a:t>
            </a:r>
          </a:p>
          <a:p>
            <a:pPr marL="114300" indent="0">
              <a:buNone/>
            </a:pPr>
            <a:endParaRPr lang="en-US" sz="1600" dirty="0">
              <a:solidFill>
                <a:srgbClr val="676559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807637-C7EC-4084-2214-C62B5D3898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" y="1227796"/>
            <a:ext cx="2691765" cy="2019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age5.png">
            <a:extLst>
              <a:ext uri="{FF2B5EF4-FFF2-40B4-BE49-F238E27FC236}">
                <a16:creationId xmlns:a16="http://schemas.microsoft.com/office/drawing/2014/main" id="{4A72EB7E-2396-4AF5-27CB-675D0098DA9F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3577528" y="1207353"/>
            <a:ext cx="2306595" cy="2060186"/>
          </a:xfrm>
          <a:prstGeom prst="rect">
            <a:avLst/>
          </a:prstGeom>
          <a:ln/>
        </p:spPr>
      </p:pic>
      <p:pic>
        <p:nvPicPr>
          <p:cNvPr id="9" name="Picture 8" descr="A picture containing indoor&#10;&#10;Description automatically generated">
            <a:extLst>
              <a:ext uri="{FF2B5EF4-FFF2-40B4-BE49-F238E27FC236}">
                <a16:creationId xmlns:a16="http://schemas.microsoft.com/office/drawing/2014/main" id="{3223D9DB-F4E6-08BC-DF62-0CCEA76464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150" b="16962"/>
          <a:stretch/>
        </p:blipFill>
        <p:spPr>
          <a:xfrm>
            <a:off x="6519561" y="1207353"/>
            <a:ext cx="2210874" cy="2060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2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CC4B05-162C-7A8F-A3F6-F4A660C8C42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42EE52-1632-D672-6977-9B668764BF2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281214" y="1339023"/>
            <a:ext cx="8068402" cy="3382726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Communication using Router</a:t>
            </a:r>
          </a:p>
          <a:p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Localization: </a:t>
            </a:r>
            <a:r>
              <a:rPr lang="en-US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OptiTrack</a:t>
            </a:r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(6 cameras) and markers on the vehicles</a:t>
            </a:r>
          </a:p>
          <a:p>
            <a:r>
              <a:rPr lang="en-US" sz="1800" dirty="0">
                <a:solidFill>
                  <a:srgbClr val="676559"/>
                </a:solidFill>
              </a:rPr>
              <a:t>MATLAB Simulink</a:t>
            </a:r>
          </a:p>
          <a:p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40B6DD06-0BC7-96C7-C5D7-74E05910BAB5}"/>
              </a:ext>
            </a:extLst>
          </p:cNvPr>
          <p:cNvSpPr txBox="1">
            <a:spLocks/>
          </p:cNvSpPr>
          <p:nvPr/>
        </p:nvSpPr>
        <p:spPr>
          <a:xfrm>
            <a:off x="1932667" y="190837"/>
            <a:ext cx="6814141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400" dirty="0"/>
              <a:t>Equipment: Communication, Localization and Software</a:t>
            </a:r>
            <a:endParaRPr lang="ru-RU" sz="2400" dirty="0"/>
          </a:p>
        </p:txBody>
      </p:sp>
      <p:pic>
        <p:nvPicPr>
          <p:cNvPr id="7" name="Picture 6" descr="A picture containing text, tiled&#10;&#10;Description automatically generated">
            <a:extLst>
              <a:ext uri="{FF2B5EF4-FFF2-40B4-BE49-F238E27FC236}">
                <a16:creationId xmlns:a16="http://schemas.microsoft.com/office/drawing/2014/main" id="{F8E6011E-B4DA-0629-95F6-C08F991F22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111" b="27175"/>
          <a:stretch/>
        </p:blipFill>
        <p:spPr>
          <a:xfrm rot="16200000">
            <a:off x="4787850" y="2736385"/>
            <a:ext cx="2019297" cy="2035955"/>
          </a:xfrm>
          <a:prstGeom prst="rect">
            <a:avLst/>
          </a:prstGeom>
        </p:spPr>
      </p:pic>
      <p:pic>
        <p:nvPicPr>
          <p:cNvPr id="8" name="image2.png">
            <a:extLst>
              <a:ext uri="{FF2B5EF4-FFF2-40B4-BE49-F238E27FC236}">
                <a16:creationId xmlns:a16="http://schemas.microsoft.com/office/drawing/2014/main" id="{8DEB6F75-F301-B327-16EB-CD8F85AA35F3}"/>
              </a:ext>
            </a:extLst>
          </p:cNvPr>
          <p:cNvPicPr/>
          <p:nvPr/>
        </p:nvPicPr>
        <p:blipFill rotWithShape="1">
          <a:blip r:embed="rId3"/>
          <a:srcRect l="7868" t="19977" r="8824" b="6358"/>
          <a:stretch/>
        </p:blipFill>
        <p:spPr>
          <a:xfrm>
            <a:off x="6815476" y="2744714"/>
            <a:ext cx="1970851" cy="2019300"/>
          </a:xfrm>
          <a:prstGeom prst="rect">
            <a:avLst/>
          </a:prstGeom>
          <a:ln/>
        </p:spPr>
      </p:pic>
      <p:pic>
        <p:nvPicPr>
          <p:cNvPr id="9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A50BAE41-5D88-E040-8942-2A2EAD5ADD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93" y="2489996"/>
            <a:ext cx="4209692" cy="223175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Текст 2">
            <a:extLst>
              <a:ext uri="{FF2B5EF4-FFF2-40B4-BE49-F238E27FC236}">
                <a16:creationId xmlns:a16="http://schemas.microsoft.com/office/drawing/2014/main" id="{E39E75F7-3ACB-2C14-412A-329D368D8B60}"/>
              </a:ext>
            </a:extLst>
          </p:cNvPr>
          <p:cNvSpPr txBox="1">
            <a:spLocks/>
          </p:cNvSpPr>
          <p:nvPr/>
        </p:nvSpPr>
        <p:spPr>
          <a:xfrm>
            <a:off x="7173148" y="4672638"/>
            <a:ext cx="1970852" cy="4802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rgbClr val="676559"/>
                </a:solidFill>
              </a:rPr>
              <a:t>Camera</a:t>
            </a:r>
          </a:p>
        </p:txBody>
      </p:sp>
      <p:sp>
        <p:nvSpPr>
          <p:cNvPr id="5" name="Текст 2">
            <a:extLst>
              <a:ext uri="{FF2B5EF4-FFF2-40B4-BE49-F238E27FC236}">
                <a16:creationId xmlns:a16="http://schemas.microsoft.com/office/drawing/2014/main" id="{7E2EA358-98EC-498A-272B-4D9DA187101E}"/>
              </a:ext>
            </a:extLst>
          </p:cNvPr>
          <p:cNvSpPr txBox="1">
            <a:spLocks/>
          </p:cNvSpPr>
          <p:nvPr/>
        </p:nvSpPr>
        <p:spPr>
          <a:xfrm>
            <a:off x="4152887" y="4721748"/>
            <a:ext cx="3085274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rgbClr val="676559"/>
                </a:solidFill>
              </a:rPr>
              <a:t>Router</a:t>
            </a:r>
          </a:p>
        </p:txBody>
      </p:sp>
      <p:sp>
        <p:nvSpPr>
          <p:cNvPr id="10" name="Текст 2">
            <a:extLst>
              <a:ext uri="{FF2B5EF4-FFF2-40B4-BE49-F238E27FC236}">
                <a16:creationId xmlns:a16="http://schemas.microsoft.com/office/drawing/2014/main" id="{98D637FE-FFF9-F3AA-BB9A-8B64C7FF8AA6}"/>
              </a:ext>
            </a:extLst>
          </p:cNvPr>
          <p:cNvSpPr txBox="1">
            <a:spLocks/>
          </p:cNvSpPr>
          <p:nvPr/>
        </p:nvSpPr>
        <p:spPr>
          <a:xfrm>
            <a:off x="1158166" y="4717504"/>
            <a:ext cx="1970852" cy="4802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rgbClr val="676559"/>
                </a:solidFill>
              </a:rPr>
              <a:t>Simulink model</a:t>
            </a:r>
          </a:p>
        </p:txBody>
      </p:sp>
    </p:spTree>
    <p:extLst>
      <p:ext uri="{BB962C8B-B14F-4D97-AF65-F5344CB8AC3E}">
        <p14:creationId xmlns:p14="http://schemas.microsoft.com/office/powerpoint/2010/main" val="2160610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vert="horz" lIns="18288" tIns="45720" rIns="18288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/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10</a:t>
            </a:fld>
            <a:endParaRPr lang="en-US" sz="700"/>
          </a:p>
        </p:txBody>
      </p:sp>
      <p:pic>
        <p:nvPicPr>
          <p:cNvPr id="79" name="Google Shape;79;p16" descr="Diagram&#10;&#10;Description automatically generated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897129" y="963931"/>
            <a:ext cx="2818343" cy="1767612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4C8D17-A5C1-B977-07CE-F2332C6CB5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1968" y="1311293"/>
            <a:ext cx="4986656" cy="150846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6E3096E-1D49-2FBC-7314-DEB32F4570B8}"/>
              </a:ext>
            </a:extLst>
          </p:cNvPr>
          <p:cNvSpPr txBox="1">
            <a:spLocks/>
          </p:cNvSpPr>
          <p:nvPr/>
        </p:nvSpPr>
        <p:spPr>
          <a:xfrm>
            <a:off x="2391622" y="119193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" dirty="0"/>
              <a:t>Methods: </a:t>
            </a:r>
            <a:r>
              <a:rPr lang="en" sz="2400" dirty="0"/>
              <a:t>Dynamic modelling of QDrone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CA26F7-BBB3-BCD2-2CBA-EC71356D74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424" y="2793276"/>
            <a:ext cx="4427604" cy="2149026"/>
          </a:xfrm>
          <a:prstGeom prst="rect">
            <a:avLst/>
          </a:prstGeom>
        </p:spPr>
      </p:pic>
      <p:sp>
        <p:nvSpPr>
          <p:cNvPr id="8" name="Текст 2">
            <a:extLst>
              <a:ext uri="{FF2B5EF4-FFF2-40B4-BE49-F238E27FC236}">
                <a16:creationId xmlns:a16="http://schemas.microsoft.com/office/drawing/2014/main" id="{82AF2BB6-5BDE-640C-8CDD-91B0F7B47C91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886650" y="936850"/>
            <a:ext cx="5520585" cy="1027974"/>
          </a:xfrm>
        </p:spPr>
        <p:txBody>
          <a:bodyPr/>
          <a:lstStyle/>
          <a:p>
            <a:pPr marL="114300" indent="0">
              <a:buNone/>
            </a:pP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Using Newton's laws and the Euler-Lagrange method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Текст 2">
            <a:extLst>
              <a:ext uri="{FF2B5EF4-FFF2-40B4-BE49-F238E27FC236}">
                <a16:creationId xmlns:a16="http://schemas.microsoft.com/office/drawing/2014/main" id="{3E3338C2-02B9-173C-DBE6-86CCBC6F981F}"/>
              </a:ext>
            </a:extLst>
          </p:cNvPr>
          <p:cNvSpPr txBox="1">
            <a:spLocks/>
          </p:cNvSpPr>
          <p:nvPr/>
        </p:nvSpPr>
        <p:spPr>
          <a:xfrm>
            <a:off x="1555237" y="2715940"/>
            <a:ext cx="2148120" cy="415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rgbClr val="676559"/>
                </a:solidFill>
                <a:latin typeface="Times New Roman" panose="02020603050405020304" pitchFamily="18" charset="0"/>
              </a:rPr>
              <a:t>Quadrotor</a:t>
            </a:r>
            <a:endParaRPr lang="en-US" dirty="0">
              <a:solidFill>
                <a:srgbClr val="676559"/>
              </a:solidFill>
            </a:endParaRPr>
          </a:p>
        </p:txBody>
      </p:sp>
      <p:sp>
        <p:nvSpPr>
          <p:cNvPr id="10" name="Текст 2">
            <a:extLst>
              <a:ext uri="{FF2B5EF4-FFF2-40B4-BE49-F238E27FC236}">
                <a16:creationId xmlns:a16="http://schemas.microsoft.com/office/drawing/2014/main" id="{8276D644-C248-7608-AFAB-DDBFAC972948}"/>
              </a:ext>
            </a:extLst>
          </p:cNvPr>
          <p:cNvSpPr txBox="1">
            <a:spLocks/>
          </p:cNvSpPr>
          <p:nvPr/>
        </p:nvSpPr>
        <p:spPr>
          <a:xfrm>
            <a:off x="332395" y="3455578"/>
            <a:ext cx="3947809" cy="1027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 - virtual forces</a:t>
            </a:r>
          </a:p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</a:rPr>
              <a:t>u -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</a:rPr>
              <a:t>motor percentage commands (%PWM pulse from 0 to 1)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vert="horz" lIns="18288" tIns="45720" rIns="18288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/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11</a:t>
            </a:fld>
            <a:endParaRPr lang="en-US" sz="700"/>
          </a:p>
        </p:txBody>
      </p:sp>
      <p:pic>
        <p:nvPicPr>
          <p:cNvPr id="80" name="Google Shape;80;p16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461490" y="873182"/>
            <a:ext cx="3085274" cy="2632017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C7C83E-DC0A-1360-C752-A9809A85FF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8488" y="1089798"/>
            <a:ext cx="3455085" cy="120064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6E3096E-1D49-2FBC-7314-DEB32F4570B8}"/>
              </a:ext>
            </a:extLst>
          </p:cNvPr>
          <p:cNvSpPr txBox="1">
            <a:spLocks/>
          </p:cNvSpPr>
          <p:nvPr/>
        </p:nvSpPr>
        <p:spPr>
          <a:xfrm>
            <a:off x="2272858" y="15214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" dirty="0"/>
              <a:t>Methods: </a:t>
            </a:r>
            <a:r>
              <a:rPr lang="en" sz="2400" dirty="0"/>
              <a:t>Dynamic modelling of Q</a:t>
            </a:r>
            <a:r>
              <a:rPr lang="en-US" sz="2400" dirty="0"/>
              <a:t>Bot 2e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04F49C-3D03-F017-2D87-41F940C747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4523" y="2665761"/>
            <a:ext cx="4270879" cy="1997456"/>
          </a:xfrm>
          <a:prstGeom prst="rect">
            <a:avLst/>
          </a:prstGeom>
        </p:spPr>
      </p:pic>
      <p:sp>
        <p:nvSpPr>
          <p:cNvPr id="8" name="Текст 2">
            <a:extLst>
              <a:ext uri="{FF2B5EF4-FFF2-40B4-BE49-F238E27FC236}">
                <a16:creationId xmlns:a16="http://schemas.microsoft.com/office/drawing/2014/main" id="{B8A8D308-452C-92B1-2C50-D2F5391E4D35}"/>
              </a:ext>
            </a:extLst>
          </p:cNvPr>
          <p:cNvSpPr txBox="1">
            <a:spLocks/>
          </p:cNvSpPr>
          <p:nvPr/>
        </p:nvSpPr>
        <p:spPr>
          <a:xfrm>
            <a:off x="461490" y="3363192"/>
            <a:ext cx="3085274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rgbClr val="676559"/>
                </a:solidFill>
              </a:rPr>
              <a:t>Two-wheeled mobile robot</a:t>
            </a:r>
          </a:p>
        </p:txBody>
      </p:sp>
      <p:sp>
        <p:nvSpPr>
          <p:cNvPr id="9" name="Текст 2">
            <a:extLst>
              <a:ext uri="{FF2B5EF4-FFF2-40B4-BE49-F238E27FC236}">
                <a16:creationId xmlns:a16="http://schemas.microsoft.com/office/drawing/2014/main" id="{8892E373-7C39-AA40-8983-543444DCD88D}"/>
              </a:ext>
            </a:extLst>
          </p:cNvPr>
          <p:cNvSpPr txBox="1">
            <a:spLocks/>
          </p:cNvSpPr>
          <p:nvPr/>
        </p:nvSpPr>
        <p:spPr>
          <a:xfrm>
            <a:off x="222610" y="3960193"/>
            <a:ext cx="3563033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 err="1">
                <a:solidFill>
                  <a:schemeClr val="bg1"/>
                </a:solidFill>
              </a:rPr>
              <a:t>ω</a:t>
            </a:r>
            <a:r>
              <a:rPr lang="en-US" baseline="-25000" dirty="0" err="1">
                <a:solidFill>
                  <a:schemeClr val="bg1"/>
                </a:solidFill>
              </a:rPr>
              <a:t>R</a:t>
            </a:r>
            <a:r>
              <a:rPr lang="en-US" baseline="-25000" dirty="0">
                <a:solidFill>
                  <a:schemeClr val="bg1"/>
                </a:solidFill>
              </a:rPr>
              <a:t>,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ω</a:t>
            </a:r>
            <a:r>
              <a:rPr lang="en-US" baseline="-25000" dirty="0" err="1">
                <a:solidFill>
                  <a:schemeClr val="bg1"/>
                </a:solidFill>
              </a:rPr>
              <a:t>L</a:t>
            </a:r>
            <a:r>
              <a:rPr lang="en-US" dirty="0">
                <a:solidFill>
                  <a:schemeClr val="bg1"/>
                </a:solidFill>
              </a:rPr>
              <a:t> – angular speeds of wheels</a:t>
            </a:r>
          </a:p>
        </p:txBody>
      </p:sp>
    </p:spTree>
    <p:extLst>
      <p:ext uri="{BB962C8B-B14F-4D97-AF65-F5344CB8AC3E}">
        <p14:creationId xmlns:p14="http://schemas.microsoft.com/office/powerpoint/2010/main" val="4242664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3E814-D95D-51F8-7D1A-38AE4D6C2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212" y="110725"/>
            <a:ext cx="8520600" cy="572700"/>
          </a:xfrm>
        </p:spPr>
        <p:txBody>
          <a:bodyPr/>
          <a:lstStyle/>
          <a:p>
            <a:r>
              <a:rPr lang="en" dirty="0"/>
              <a:t>Methods: Leader-follower algorithm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73FE75-DAD5-6B89-98AA-3F30373CF75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400CAC-ECAF-6473-D305-B875F19E5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5674" y="1006938"/>
            <a:ext cx="6988146" cy="387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340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FE3AE-0D55-F26D-5956-CDB931D92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124" y="128465"/>
            <a:ext cx="7026876" cy="572700"/>
          </a:xfrm>
        </p:spPr>
        <p:txBody>
          <a:bodyPr/>
          <a:lstStyle/>
          <a:p>
            <a:r>
              <a:rPr lang="en" dirty="0"/>
              <a:t>Methods: Obstacle avoidance algorithm</a:t>
            </a:r>
            <a:br>
              <a:rPr lang="en" dirty="0"/>
            </a:b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11A590-F4F0-7B92-34B6-2B68DBB3610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5A644D21-24B3-BFD7-8999-954E0F4ED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083" y="1025198"/>
            <a:ext cx="4513953" cy="2979643"/>
          </a:xfrm>
          <a:prstGeom prst="rect">
            <a:avLst/>
          </a:prstGeom>
        </p:spPr>
      </p:pic>
      <p:sp>
        <p:nvSpPr>
          <p:cNvPr id="7" name="Текст 2">
            <a:extLst>
              <a:ext uri="{FF2B5EF4-FFF2-40B4-BE49-F238E27FC236}">
                <a16:creationId xmlns:a16="http://schemas.microsoft.com/office/drawing/2014/main" id="{F3795B6E-7ECC-AB27-4655-4645862DFE94}"/>
              </a:ext>
            </a:extLst>
          </p:cNvPr>
          <p:cNvSpPr txBox="1">
            <a:spLocks/>
          </p:cNvSpPr>
          <p:nvPr/>
        </p:nvSpPr>
        <p:spPr>
          <a:xfrm>
            <a:off x="507356" y="4004841"/>
            <a:ext cx="3752127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Connection of an ultrasonic sensor to raspberry Pi</a:t>
            </a:r>
            <a:endParaRPr lang="en-US" dirty="0">
              <a:solidFill>
                <a:srgbClr val="676559"/>
              </a:solidFill>
            </a:endParaRPr>
          </a:p>
        </p:txBody>
      </p:sp>
      <p:pic>
        <p:nvPicPr>
          <p:cNvPr id="8" name="Google Shape;106;p19">
            <a:extLst>
              <a:ext uri="{FF2B5EF4-FFF2-40B4-BE49-F238E27FC236}">
                <a16:creationId xmlns:a16="http://schemas.microsoft.com/office/drawing/2014/main" id="{C2FE0E2E-99AD-DBCD-D755-27C834052CCD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t="32752" b="-6"/>
          <a:stretch/>
        </p:blipFill>
        <p:spPr>
          <a:xfrm>
            <a:off x="5141981" y="1204296"/>
            <a:ext cx="3494663" cy="2979643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Текст 2">
            <a:extLst>
              <a:ext uri="{FF2B5EF4-FFF2-40B4-BE49-F238E27FC236}">
                <a16:creationId xmlns:a16="http://schemas.microsoft.com/office/drawing/2014/main" id="{545CF510-DFB8-DCE6-B181-0BBF68925AE3}"/>
              </a:ext>
            </a:extLst>
          </p:cNvPr>
          <p:cNvSpPr txBox="1">
            <a:spLocks/>
          </p:cNvSpPr>
          <p:nvPr/>
        </p:nvSpPr>
        <p:spPr>
          <a:xfrm>
            <a:off x="4811036" y="4189784"/>
            <a:ext cx="3752127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Attached sensors</a:t>
            </a:r>
            <a:endParaRPr lang="en-US" dirty="0">
              <a:solidFill>
                <a:srgbClr val="6765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309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8"/>
          <p:cNvSpPr txBox="1">
            <a:spLocks noGrp="1"/>
          </p:cNvSpPr>
          <p:nvPr>
            <p:ph type="title"/>
          </p:nvPr>
        </p:nvSpPr>
        <p:spPr>
          <a:xfrm>
            <a:off x="2201577" y="1804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Methods: </a:t>
            </a:r>
            <a:r>
              <a:rPr lang="en" sz="2800" dirty="0"/>
              <a:t>Obstacle avoidance algorithm</a:t>
            </a:r>
            <a:endParaRPr dirty="0"/>
          </a:p>
        </p:txBody>
      </p:sp>
      <p:pic>
        <p:nvPicPr>
          <p:cNvPr id="5" name="Graphic 4" descr="Quadcopter with solid fill">
            <a:extLst>
              <a:ext uri="{FF2B5EF4-FFF2-40B4-BE49-F238E27FC236}">
                <a16:creationId xmlns:a16="http://schemas.microsoft.com/office/drawing/2014/main" id="{E16278D7-3D5B-B7FA-B339-7CB882EA06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59143" y="3974581"/>
            <a:ext cx="601688" cy="57042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FA84E8B-F93D-27FA-D79A-2D4A589CDD9B}"/>
              </a:ext>
            </a:extLst>
          </p:cNvPr>
          <p:cNvSpPr/>
          <p:nvPr/>
        </p:nvSpPr>
        <p:spPr>
          <a:xfrm>
            <a:off x="5421090" y="3281428"/>
            <a:ext cx="1132115" cy="468086"/>
          </a:xfrm>
          <a:prstGeom prst="rect">
            <a:avLst/>
          </a:prstGeom>
          <a:solidFill>
            <a:srgbClr val="7F7F7F">
              <a:alpha val="6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VD player with solid fill">
            <a:extLst>
              <a:ext uri="{FF2B5EF4-FFF2-40B4-BE49-F238E27FC236}">
                <a16:creationId xmlns:a16="http://schemas.microsoft.com/office/drawing/2014/main" id="{9693B8A8-B469-7067-E89E-ABB89329E5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230" y="1879191"/>
            <a:ext cx="500458" cy="47445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D1A24F3-4C60-C1CA-EA59-C37664D26AC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50000"/>
          </a:blip>
          <a:srcRect l="22318" t="3138" r="20528" b="7726"/>
          <a:stretch/>
        </p:blipFill>
        <p:spPr>
          <a:xfrm>
            <a:off x="3481908" y="907841"/>
            <a:ext cx="4473145" cy="3783552"/>
          </a:xfrm>
          <a:prstGeom prst="rect">
            <a:avLst/>
          </a:prstGeom>
          <a:solidFill>
            <a:schemeClr val="bg1">
              <a:lumMod val="10000"/>
              <a:lumOff val="90000"/>
            </a:schemeClr>
          </a:solidFill>
        </p:spPr>
      </p:pic>
      <p:pic>
        <p:nvPicPr>
          <p:cNvPr id="3" name="Graphic 2" descr="Quadcopter with solid fill">
            <a:extLst>
              <a:ext uri="{FF2B5EF4-FFF2-40B4-BE49-F238E27FC236}">
                <a16:creationId xmlns:a16="http://schemas.microsoft.com/office/drawing/2014/main" id="{216BB73D-6F6A-EE2B-9206-08676C6CA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59143" y="3974581"/>
            <a:ext cx="601688" cy="57042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7BC3ABB-2800-11C0-8C0B-033906060F9B}"/>
              </a:ext>
            </a:extLst>
          </p:cNvPr>
          <p:cNvSpPr/>
          <p:nvPr/>
        </p:nvSpPr>
        <p:spPr>
          <a:xfrm>
            <a:off x="5421090" y="3281428"/>
            <a:ext cx="1132115" cy="468086"/>
          </a:xfrm>
          <a:prstGeom prst="rect">
            <a:avLst/>
          </a:prstGeom>
          <a:solidFill>
            <a:srgbClr val="7F7F7F">
              <a:alpha val="6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phic 8" descr="DVD player with solid fill">
            <a:extLst>
              <a:ext uri="{FF2B5EF4-FFF2-40B4-BE49-F238E27FC236}">
                <a16:creationId xmlns:a16="http://schemas.microsoft.com/office/drawing/2014/main" id="{39E95473-685E-D9AB-992D-4DE56523CF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230" y="1879191"/>
            <a:ext cx="500458" cy="4744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D0D7EC-1F27-3D6B-E158-7C12493E1914}"/>
              </a:ext>
            </a:extLst>
          </p:cNvPr>
          <p:cNvSpPr txBox="1"/>
          <p:nvPr/>
        </p:nvSpPr>
        <p:spPr>
          <a:xfrm>
            <a:off x="5496059" y="1747088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3A3DBB-2FBD-92E6-D7E8-BBAADD1A1B9A}"/>
              </a:ext>
            </a:extLst>
          </p:cNvPr>
          <p:cNvSpPr txBox="1"/>
          <p:nvPr/>
        </p:nvSpPr>
        <p:spPr>
          <a:xfrm>
            <a:off x="6208955" y="3323185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7B6559-A3E2-5524-682A-BDACF0C7CA31}"/>
              </a:ext>
            </a:extLst>
          </p:cNvPr>
          <p:cNvSpPr txBox="1"/>
          <p:nvPr/>
        </p:nvSpPr>
        <p:spPr>
          <a:xfrm>
            <a:off x="5488439" y="3337676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</p:txBody>
      </p:sp>
      <p:sp>
        <p:nvSpPr>
          <p:cNvPr id="4" name="Текст 2">
            <a:extLst>
              <a:ext uri="{FF2B5EF4-FFF2-40B4-BE49-F238E27FC236}">
                <a16:creationId xmlns:a16="http://schemas.microsoft.com/office/drawing/2014/main" id="{9A634F1C-D94E-3A50-2C64-7F177E327905}"/>
              </a:ext>
            </a:extLst>
          </p:cNvPr>
          <p:cNvSpPr txBox="1">
            <a:spLocks/>
          </p:cNvSpPr>
          <p:nvPr/>
        </p:nvSpPr>
        <p:spPr>
          <a:xfrm>
            <a:off x="3558075" y="4630048"/>
            <a:ext cx="4473145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Obstacle avoidance algorithm concept</a:t>
            </a:r>
            <a:endParaRPr lang="en-US" dirty="0">
              <a:solidFill>
                <a:srgbClr val="676559"/>
              </a:solidFill>
            </a:endParaRPr>
          </a:p>
        </p:txBody>
      </p:sp>
      <p:sp>
        <p:nvSpPr>
          <p:cNvPr id="29" name="Текст 2">
            <a:extLst>
              <a:ext uri="{FF2B5EF4-FFF2-40B4-BE49-F238E27FC236}">
                <a16:creationId xmlns:a16="http://schemas.microsoft.com/office/drawing/2014/main" id="{68BD3133-92B1-1261-63E8-620E0F0619AB}"/>
              </a:ext>
            </a:extLst>
          </p:cNvPr>
          <p:cNvSpPr txBox="1">
            <a:spLocks/>
          </p:cNvSpPr>
          <p:nvPr/>
        </p:nvSpPr>
        <p:spPr>
          <a:xfrm>
            <a:off x="114143" y="1295209"/>
            <a:ext cx="3224216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0 – Position of obstacles</a:t>
            </a:r>
          </a:p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1 – UGV’s initial position</a:t>
            </a:r>
          </a:p>
          <a:p>
            <a:pPr marL="114300" indent="0">
              <a:buFont typeface="Arial"/>
              <a:buNone/>
            </a:pPr>
            <a:endParaRPr lang="en-GB" dirty="0">
              <a:solidFill>
                <a:srgbClr val="676559"/>
              </a:solidFill>
            </a:endParaRP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6D00AC51-5155-298F-D72B-CD6A7BCC3D8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87690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Quadcopter with solid fill">
            <a:extLst>
              <a:ext uri="{FF2B5EF4-FFF2-40B4-BE49-F238E27FC236}">
                <a16:creationId xmlns:a16="http://schemas.microsoft.com/office/drawing/2014/main" id="{E16278D7-3D5B-B7FA-B339-7CB882EA06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59143" y="3974581"/>
            <a:ext cx="601688" cy="57042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FA84E8B-F93D-27FA-D79A-2D4A589CDD9B}"/>
              </a:ext>
            </a:extLst>
          </p:cNvPr>
          <p:cNvSpPr/>
          <p:nvPr/>
        </p:nvSpPr>
        <p:spPr>
          <a:xfrm>
            <a:off x="5421090" y="3281428"/>
            <a:ext cx="1132115" cy="468086"/>
          </a:xfrm>
          <a:prstGeom prst="rect">
            <a:avLst/>
          </a:prstGeom>
          <a:solidFill>
            <a:srgbClr val="7F7F7F">
              <a:alpha val="6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pic>
        <p:nvPicPr>
          <p:cNvPr id="7" name="Graphic 6" descr="DVD player with solid fill">
            <a:extLst>
              <a:ext uri="{FF2B5EF4-FFF2-40B4-BE49-F238E27FC236}">
                <a16:creationId xmlns:a16="http://schemas.microsoft.com/office/drawing/2014/main" id="{9693B8A8-B469-7067-E89E-ABB89329E5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230" y="1879191"/>
            <a:ext cx="500458" cy="47445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D1A24F3-4C60-C1CA-EA59-C37664D26AC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50000"/>
          </a:blip>
          <a:srcRect l="22318" t="3138" r="20528" b="7726"/>
          <a:stretch/>
        </p:blipFill>
        <p:spPr>
          <a:xfrm>
            <a:off x="3481908" y="907841"/>
            <a:ext cx="4473145" cy="3783552"/>
          </a:xfrm>
          <a:prstGeom prst="rect">
            <a:avLst/>
          </a:prstGeom>
          <a:solidFill>
            <a:schemeClr val="bg1">
              <a:lumMod val="10000"/>
              <a:lumOff val="90000"/>
            </a:schemeClr>
          </a:solidFill>
        </p:spPr>
      </p:pic>
      <p:pic>
        <p:nvPicPr>
          <p:cNvPr id="3" name="Graphic 2" descr="Quadcopter with solid fill">
            <a:extLst>
              <a:ext uri="{FF2B5EF4-FFF2-40B4-BE49-F238E27FC236}">
                <a16:creationId xmlns:a16="http://schemas.microsoft.com/office/drawing/2014/main" id="{216BB73D-6F6A-EE2B-9206-08676C6CA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59143" y="3974581"/>
            <a:ext cx="601688" cy="57042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7BC3ABB-2800-11C0-8C0B-033906060F9B}"/>
              </a:ext>
            </a:extLst>
          </p:cNvPr>
          <p:cNvSpPr/>
          <p:nvPr/>
        </p:nvSpPr>
        <p:spPr>
          <a:xfrm>
            <a:off x="5421090" y="3281428"/>
            <a:ext cx="1132115" cy="468086"/>
          </a:xfrm>
          <a:prstGeom prst="rect">
            <a:avLst/>
          </a:prstGeom>
          <a:solidFill>
            <a:srgbClr val="7F7F7F">
              <a:alpha val="6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phic 8" descr="DVD player with solid fill">
            <a:extLst>
              <a:ext uri="{FF2B5EF4-FFF2-40B4-BE49-F238E27FC236}">
                <a16:creationId xmlns:a16="http://schemas.microsoft.com/office/drawing/2014/main" id="{39E95473-685E-D9AB-992D-4DE56523CF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230" y="1879191"/>
            <a:ext cx="500458" cy="4744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D0D7EC-1F27-3D6B-E158-7C12493E1914}"/>
              </a:ext>
            </a:extLst>
          </p:cNvPr>
          <p:cNvSpPr txBox="1"/>
          <p:nvPr/>
        </p:nvSpPr>
        <p:spPr>
          <a:xfrm>
            <a:off x="5496059" y="1747088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3A3DBB-2FBD-92E6-D7E8-BBAADD1A1B9A}"/>
              </a:ext>
            </a:extLst>
          </p:cNvPr>
          <p:cNvSpPr txBox="1"/>
          <p:nvPr/>
        </p:nvSpPr>
        <p:spPr>
          <a:xfrm>
            <a:off x="6208955" y="3323185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7B6559-A3E2-5524-682A-BDACF0C7CA31}"/>
              </a:ext>
            </a:extLst>
          </p:cNvPr>
          <p:cNvSpPr txBox="1"/>
          <p:nvPr/>
        </p:nvSpPr>
        <p:spPr>
          <a:xfrm>
            <a:off x="5488439" y="3337676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B01991-C0DB-89E7-9017-878CC29C2851}"/>
              </a:ext>
            </a:extLst>
          </p:cNvPr>
          <p:cNvSpPr txBox="1"/>
          <p:nvPr/>
        </p:nvSpPr>
        <p:spPr>
          <a:xfrm>
            <a:off x="6208955" y="1898280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EC86F9-BB2F-7493-E0E1-0A40F53EB2FF}"/>
              </a:ext>
            </a:extLst>
          </p:cNvPr>
          <p:cNvSpPr txBox="1"/>
          <p:nvPr/>
        </p:nvSpPr>
        <p:spPr>
          <a:xfrm>
            <a:off x="5496059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68E391-4C30-A94D-429A-6C02CECB70BD}"/>
              </a:ext>
            </a:extLst>
          </p:cNvPr>
          <p:cNvSpPr txBox="1"/>
          <p:nvPr/>
        </p:nvSpPr>
        <p:spPr>
          <a:xfrm>
            <a:off x="4782075" y="1913520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BF1FC67-E8AE-F572-5920-CB186389A52E}"/>
              </a:ext>
            </a:extLst>
          </p:cNvPr>
          <p:cNvSpPr txBox="1"/>
          <p:nvPr/>
        </p:nvSpPr>
        <p:spPr>
          <a:xfrm>
            <a:off x="5496059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28E048-CC30-4261-751D-C16736B2659A}"/>
              </a:ext>
            </a:extLst>
          </p:cNvPr>
          <p:cNvSpPr txBox="1"/>
          <p:nvPr/>
        </p:nvSpPr>
        <p:spPr>
          <a:xfrm>
            <a:off x="6208955" y="1185828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518B44B-BCAD-1067-262D-4025B30A040B}"/>
              </a:ext>
            </a:extLst>
          </p:cNvPr>
          <p:cNvSpPr txBox="1"/>
          <p:nvPr/>
        </p:nvSpPr>
        <p:spPr>
          <a:xfrm>
            <a:off x="4069179" y="1919641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B7780F-9CD1-CED0-353B-2ECE18FF0524}"/>
              </a:ext>
            </a:extLst>
          </p:cNvPr>
          <p:cNvSpPr txBox="1"/>
          <p:nvPr/>
        </p:nvSpPr>
        <p:spPr>
          <a:xfrm>
            <a:off x="4782075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F0021D-F583-62DB-7DE9-953A2A096D84}"/>
              </a:ext>
            </a:extLst>
          </p:cNvPr>
          <p:cNvSpPr txBox="1"/>
          <p:nvPr/>
        </p:nvSpPr>
        <p:spPr>
          <a:xfrm>
            <a:off x="6216992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7C9579-925F-6A61-02DB-93B58124B21D}"/>
              </a:ext>
            </a:extLst>
          </p:cNvPr>
          <p:cNvSpPr txBox="1"/>
          <p:nvPr/>
        </p:nvSpPr>
        <p:spPr>
          <a:xfrm>
            <a:off x="6921851" y="1913520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E399333-8A2B-47A4-56BB-D5733874F1F7}"/>
              </a:ext>
            </a:extLst>
          </p:cNvPr>
          <p:cNvSpPr txBox="1"/>
          <p:nvPr/>
        </p:nvSpPr>
        <p:spPr>
          <a:xfrm>
            <a:off x="4786311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56BE762-7C1F-AE49-E0B7-3054DF9E9838}"/>
              </a:ext>
            </a:extLst>
          </p:cNvPr>
          <p:cNvSpPr txBox="1"/>
          <p:nvPr/>
        </p:nvSpPr>
        <p:spPr>
          <a:xfrm>
            <a:off x="4069179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BA183D7-C7C2-040C-9189-FF6E470CBA07}"/>
              </a:ext>
            </a:extLst>
          </p:cNvPr>
          <p:cNvSpPr txBox="1"/>
          <p:nvPr/>
        </p:nvSpPr>
        <p:spPr>
          <a:xfrm>
            <a:off x="4780688" y="335933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061A9CF-7709-18E4-6970-18B50141FB56}"/>
              </a:ext>
            </a:extLst>
          </p:cNvPr>
          <p:cNvSpPr txBox="1"/>
          <p:nvPr/>
        </p:nvSpPr>
        <p:spPr>
          <a:xfrm>
            <a:off x="4064379" y="3350169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C71958C-A66C-C0AB-10A5-316927776727}"/>
              </a:ext>
            </a:extLst>
          </p:cNvPr>
          <p:cNvSpPr txBox="1"/>
          <p:nvPr/>
        </p:nvSpPr>
        <p:spPr>
          <a:xfrm>
            <a:off x="6918703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35BB7E7-69CA-106C-BB9B-EB8F764A101D}"/>
              </a:ext>
            </a:extLst>
          </p:cNvPr>
          <p:cNvSpPr txBox="1"/>
          <p:nvPr/>
        </p:nvSpPr>
        <p:spPr>
          <a:xfrm>
            <a:off x="4058388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7C8CDBE-DC8F-B519-5A75-7129C9120B87}"/>
              </a:ext>
            </a:extLst>
          </p:cNvPr>
          <p:cNvSpPr txBox="1"/>
          <p:nvPr/>
        </p:nvSpPr>
        <p:spPr>
          <a:xfrm>
            <a:off x="6933689" y="262979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51DFBE8-9C1F-AF1A-8498-F5A937136DDE}"/>
              </a:ext>
            </a:extLst>
          </p:cNvPr>
          <p:cNvSpPr txBox="1"/>
          <p:nvPr/>
        </p:nvSpPr>
        <p:spPr>
          <a:xfrm>
            <a:off x="6929471" y="3345599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90B975D-0BFB-5241-F979-FCACD4FEDBBC}"/>
              </a:ext>
            </a:extLst>
          </p:cNvPr>
          <p:cNvSpPr txBox="1"/>
          <p:nvPr/>
        </p:nvSpPr>
        <p:spPr>
          <a:xfrm>
            <a:off x="6930380" y="4061406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E2B18EF-3E4B-8205-EBFC-4DBFD1A92218}"/>
              </a:ext>
            </a:extLst>
          </p:cNvPr>
          <p:cNvSpPr txBox="1"/>
          <p:nvPr/>
        </p:nvSpPr>
        <p:spPr>
          <a:xfrm>
            <a:off x="4069179" y="4069927"/>
            <a:ext cx="278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54EC2D6-F890-482F-FE1F-3CB54C0E49F4}"/>
              </a:ext>
            </a:extLst>
          </p:cNvPr>
          <p:cNvSpPr txBox="1"/>
          <p:nvPr/>
        </p:nvSpPr>
        <p:spPr>
          <a:xfrm>
            <a:off x="4778922" y="4069927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A70A115D-C0D9-E805-69C7-C311B7B33C39}"/>
              </a:ext>
            </a:extLst>
          </p:cNvPr>
          <p:cNvSpPr txBox="1"/>
          <p:nvPr/>
        </p:nvSpPr>
        <p:spPr>
          <a:xfrm>
            <a:off x="6238067" y="3875605"/>
            <a:ext cx="2536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9DC3F6F-259A-B3A1-EBB5-3FDA5B892C60}"/>
              </a:ext>
            </a:extLst>
          </p:cNvPr>
          <p:cNvSpPr txBox="1"/>
          <p:nvPr/>
        </p:nvSpPr>
        <p:spPr>
          <a:xfrm>
            <a:off x="5492266" y="4061406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4" name="Текст 2">
            <a:extLst>
              <a:ext uri="{FF2B5EF4-FFF2-40B4-BE49-F238E27FC236}">
                <a16:creationId xmlns:a16="http://schemas.microsoft.com/office/drawing/2014/main" id="{9A634F1C-D94E-3A50-2C64-7F177E327905}"/>
              </a:ext>
            </a:extLst>
          </p:cNvPr>
          <p:cNvSpPr txBox="1">
            <a:spLocks/>
          </p:cNvSpPr>
          <p:nvPr/>
        </p:nvSpPr>
        <p:spPr>
          <a:xfrm>
            <a:off x="3558075" y="4630048"/>
            <a:ext cx="4473145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Obstacle avoidance algorithm concept</a:t>
            </a:r>
            <a:endParaRPr lang="en-US" dirty="0">
              <a:solidFill>
                <a:srgbClr val="676559"/>
              </a:solidFill>
            </a:endParaRPr>
          </a:p>
        </p:txBody>
      </p:sp>
      <p:sp>
        <p:nvSpPr>
          <p:cNvPr id="29" name="Текст 2">
            <a:extLst>
              <a:ext uri="{FF2B5EF4-FFF2-40B4-BE49-F238E27FC236}">
                <a16:creationId xmlns:a16="http://schemas.microsoft.com/office/drawing/2014/main" id="{68BD3133-92B1-1261-63E8-620E0F0619AB}"/>
              </a:ext>
            </a:extLst>
          </p:cNvPr>
          <p:cNvSpPr txBox="1">
            <a:spLocks/>
          </p:cNvSpPr>
          <p:nvPr/>
        </p:nvSpPr>
        <p:spPr>
          <a:xfrm>
            <a:off x="114143" y="1295209"/>
            <a:ext cx="3224216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0 – Position of obstacles</a:t>
            </a:r>
          </a:p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1 – UGV’s initial position</a:t>
            </a:r>
          </a:p>
          <a:p>
            <a:pPr marL="114300" indent="0">
              <a:buFont typeface="Arial"/>
              <a:buNone/>
            </a:pPr>
            <a:endParaRPr lang="en-GB" dirty="0">
              <a:solidFill>
                <a:srgbClr val="676559"/>
              </a:solidFill>
            </a:endParaRP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6D00AC51-5155-298F-D72B-CD6A7BCC3D8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b="1" smtClean="0"/>
              <a:t>15</a:t>
            </a:fld>
            <a:endParaRPr lang="en" b="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6DD417E-47F0-E83A-05E0-F308CBFAA9B8}"/>
              </a:ext>
            </a:extLst>
          </p:cNvPr>
          <p:cNvSpPr txBox="1"/>
          <p:nvPr/>
        </p:nvSpPr>
        <p:spPr>
          <a:xfrm>
            <a:off x="114143" y="2252074"/>
            <a:ext cx="32242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indent="0">
              <a:buFont typeface="Arial"/>
              <a:buNone/>
            </a:pPr>
            <a:r>
              <a:rPr lang="en-GB" sz="1800" dirty="0">
                <a:solidFill>
                  <a:srgbClr val="676559"/>
                </a:solidFill>
              </a:rPr>
              <a:t>In this example:</a:t>
            </a:r>
          </a:p>
          <a:p>
            <a:pPr marL="114300" indent="0" algn="ctr">
              <a:buFont typeface="Arial"/>
              <a:buNone/>
            </a:pPr>
            <a:r>
              <a:rPr lang="en-GB" sz="1800" dirty="0">
                <a:solidFill>
                  <a:srgbClr val="676559"/>
                </a:solidFill>
              </a:rPr>
              <a:t>7 – Desired position (Drone’s XY location)</a:t>
            </a:r>
          </a:p>
        </p:txBody>
      </p:sp>
      <p:sp>
        <p:nvSpPr>
          <p:cNvPr id="40" name="Google Shape;93;p18">
            <a:extLst>
              <a:ext uri="{FF2B5EF4-FFF2-40B4-BE49-F238E27FC236}">
                <a16:creationId xmlns:a16="http://schemas.microsoft.com/office/drawing/2014/main" id="{216C277D-3A1C-63C2-E850-E28EDA0B03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1577" y="1804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Methods: </a:t>
            </a:r>
            <a:r>
              <a:rPr lang="en" sz="2800" dirty="0"/>
              <a:t>Obstacle avoidance algorithm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9592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1" grpId="0"/>
      <p:bldP spid="33" grpId="0"/>
      <p:bldP spid="57" grpId="0"/>
      <p:bldP spid="58" grpId="0"/>
      <p:bldP spid="59" grpId="0"/>
      <p:bldP spid="60" grpId="0"/>
      <p:bldP spid="3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Quadcopter with solid fill">
            <a:extLst>
              <a:ext uri="{FF2B5EF4-FFF2-40B4-BE49-F238E27FC236}">
                <a16:creationId xmlns:a16="http://schemas.microsoft.com/office/drawing/2014/main" id="{E16278D7-3D5B-B7FA-B339-7CB882EA06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59143" y="3974581"/>
            <a:ext cx="601688" cy="57042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FA84E8B-F93D-27FA-D79A-2D4A589CDD9B}"/>
              </a:ext>
            </a:extLst>
          </p:cNvPr>
          <p:cNvSpPr/>
          <p:nvPr/>
        </p:nvSpPr>
        <p:spPr>
          <a:xfrm>
            <a:off x="5421090" y="3281428"/>
            <a:ext cx="1132115" cy="468086"/>
          </a:xfrm>
          <a:prstGeom prst="rect">
            <a:avLst/>
          </a:prstGeom>
          <a:solidFill>
            <a:srgbClr val="7F7F7F">
              <a:alpha val="6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pic>
        <p:nvPicPr>
          <p:cNvPr id="7" name="Graphic 6" descr="DVD player with solid fill">
            <a:extLst>
              <a:ext uri="{FF2B5EF4-FFF2-40B4-BE49-F238E27FC236}">
                <a16:creationId xmlns:a16="http://schemas.microsoft.com/office/drawing/2014/main" id="{9693B8A8-B469-7067-E89E-ABB89329E5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230" y="1879191"/>
            <a:ext cx="500458" cy="47445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D1A24F3-4C60-C1CA-EA59-C37664D26AC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50000"/>
          </a:blip>
          <a:srcRect l="22318" t="3138" r="20528" b="7726"/>
          <a:stretch/>
        </p:blipFill>
        <p:spPr>
          <a:xfrm>
            <a:off x="3481908" y="907841"/>
            <a:ext cx="4473145" cy="3783552"/>
          </a:xfrm>
          <a:prstGeom prst="rect">
            <a:avLst/>
          </a:prstGeom>
          <a:solidFill>
            <a:schemeClr val="bg1">
              <a:lumMod val="10000"/>
              <a:lumOff val="90000"/>
            </a:schemeClr>
          </a:solidFill>
        </p:spPr>
      </p:pic>
      <p:pic>
        <p:nvPicPr>
          <p:cNvPr id="3" name="Graphic 2" descr="Quadcopter with solid fill">
            <a:extLst>
              <a:ext uri="{FF2B5EF4-FFF2-40B4-BE49-F238E27FC236}">
                <a16:creationId xmlns:a16="http://schemas.microsoft.com/office/drawing/2014/main" id="{216BB73D-6F6A-EE2B-9206-08676C6CA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59143" y="3974581"/>
            <a:ext cx="601688" cy="57042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7BC3ABB-2800-11C0-8C0B-033906060F9B}"/>
              </a:ext>
            </a:extLst>
          </p:cNvPr>
          <p:cNvSpPr/>
          <p:nvPr/>
        </p:nvSpPr>
        <p:spPr>
          <a:xfrm>
            <a:off x="5421090" y="3281428"/>
            <a:ext cx="1132115" cy="468086"/>
          </a:xfrm>
          <a:prstGeom prst="rect">
            <a:avLst/>
          </a:prstGeom>
          <a:solidFill>
            <a:srgbClr val="7F7F7F">
              <a:alpha val="6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phic 8" descr="DVD player with solid fill">
            <a:extLst>
              <a:ext uri="{FF2B5EF4-FFF2-40B4-BE49-F238E27FC236}">
                <a16:creationId xmlns:a16="http://schemas.microsoft.com/office/drawing/2014/main" id="{39E95473-685E-D9AB-992D-4DE56523CF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230" y="1879191"/>
            <a:ext cx="500458" cy="4744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D0D7EC-1F27-3D6B-E158-7C12493E1914}"/>
              </a:ext>
            </a:extLst>
          </p:cNvPr>
          <p:cNvSpPr txBox="1"/>
          <p:nvPr/>
        </p:nvSpPr>
        <p:spPr>
          <a:xfrm>
            <a:off x="5496059" y="1747088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3A3DBB-2FBD-92E6-D7E8-BBAADD1A1B9A}"/>
              </a:ext>
            </a:extLst>
          </p:cNvPr>
          <p:cNvSpPr txBox="1"/>
          <p:nvPr/>
        </p:nvSpPr>
        <p:spPr>
          <a:xfrm>
            <a:off x="6208955" y="3323185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7B6559-A3E2-5524-682A-BDACF0C7CA31}"/>
              </a:ext>
            </a:extLst>
          </p:cNvPr>
          <p:cNvSpPr txBox="1"/>
          <p:nvPr/>
        </p:nvSpPr>
        <p:spPr>
          <a:xfrm>
            <a:off x="5488439" y="3337676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B01991-C0DB-89E7-9017-878CC29C2851}"/>
              </a:ext>
            </a:extLst>
          </p:cNvPr>
          <p:cNvSpPr txBox="1"/>
          <p:nvPr/>
        </p:nvSpPr>
        <p:spPr>
          <a:xfrm>
            <a:off x="6208955" y="1898280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EC86F9-BB2F-7493-E0E1-0A40F53EB2FF}"/>
              </a:ext>
            </a:extLst>
          </p:cNvPr>
          <p:cNvSpPr txBox="1"/>
          <p:nvPr/>
        </p:nvSpPr>
        <p:spPr>
          <a:xfrm>
            <a:off x="5496059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68E391-4C30-A94D-429A-6C02CECB70BD}"/>
              </a:ext>
            </a:extLst>
          </p:cNvPr>
          <p:cNvSpPr txBox="1"/>
          <p:nvPr/>
        </p:nvSpPr>
        <p:spPr>
          <a:xfrm>
            <a:off x="4782075" y="1913520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BF1FC67-E8AE-F572-5920-CB186389A52E}"/>
              </a:ext>
            </a:extLst>
          </p:cNvPr>
          <p:cNvSpPr txBox="1"/>
          <p:nvPr/>
        </p:nvSpPr>
        <p:spPr>
          <a:xfrm>
            <a:off x="5496059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28E048-CC30-4261-751D-C16736B2659A}"/>
              </a:ext>
            </a:extLst>
          </p:cNvPr>
          <p:cNvSpPr txBox="1"/>
          <p:nvPr/>
        </p:nvSpPr>
        <p:spPr>
          <a:xfrm>
            <a:off x="6208955" y="1185828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518B44B-BCAD-1067-262D-4025B30A040B}"/>
              </a:ext>
            </a:extLst>
          </p:cNvPr>
          <p:cNvSpPr txBox="1"/>
          <p:nvPr/>
        </p:nvSpPr>
        <p:spPr>
          <a:xfrm>
            <a:off x="4069179" y="1919641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B7780F-9CD1-CED0-353B-2ECE18FF0524}"/>
              </a:ext>
            </a:extLst>
          </p:cNvPr>
          <p:cNvSpPr txBox="1"/>
          <p:nvPr/>
        </p:nvSpPr>
        <p:spPr>
          <a:xfrm>
            <a:off x="4782075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F0021D-F583-62DB-7DE9-953A2A096D84}"/>
              </a:ext>
            </a:extLst>
          </p:cNvPr>
          <p:cNvSpPr txBox="1"/>
          <p:nvPr/>
        </p:nvSpPr>
        <p:spPr>
          <a:xfrm>
            <a:off x="6216992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7C9579-925F-6A61-02DB-93B58124B21D}"/>
              </a:ext>
            </a:extLst>
          </p:cNvPr>
          <p:cNvSpPr txBox="1"/>
          <p:nvPr/>
        </p:nvSpPr>
        <p:spPr>
          <a:xfrm>
            <a:off x="6921851" y="1913520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E399333-8A2B-47A4-56BB-D5733874F1F7}"/>
              </a:ext>
            </a:extLst>
          </p:cNvPr>
          <p:cNvSpPr txBox="1"/>
          <p:nvPr/>
        </p:nvSpPr>
        <p:spPr>
          <a:xfrm>
            <a:off x="4786311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56BE762-7C1F-AE49-E0B7-3054DF9E9838}"/>
              </a:ext>
            </a:extLst>
          </p:cNvPr>
          <p:cNvSpPr txBox="1"/>
          <p:nvPr/>
        </p:nvSpPr>
        <p:spPr>
          <a:xfrm>
            <a:off x="4069179" y="2632644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BA183D7-C7C2-040C-9189-FF6E470CBA07}"/>
              </a:ext>
            </a:extLst>
          </p:cNvPr>
          <p:cNvSpPr txBox="1"/>
          <p:nvPr/>
        </p:nvSpPr>
        <p:spPr>
          <a:xfrm>
            <a:off x="4780688" y="335933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061A9CF-7709-18E4-6970-18B50141FB56}"/>
              </a:ext>
            </a:extLst>
          </p:cNvPr>
          <p:cNvSpPr txBox="1"/>
          <p:nvPr/>
        </p:nvSpPr>
        <p:spPr>
          <a:xfrm>
            <a:off x="4064379" y="3350169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C71958C-A66C-C0AB-10A5-316927776727}"/>
              </a:ext>
            </a:extLst>
          </p:cNvPr>
          <p:cNvSpPr txBox="1"/>
          <p:nvPr/>
        </p:nvSpPr>
        <p:spPr>
          <a:xfrm>
            <a:off x="6918703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35BB7E7-69CA-106C-BB9B-EB8F764A101D}"/>
              </a:ext>
            </a:extLst>
          </p:cNvPr>
          <p:cNvSpPr txBox="1"/>
          <p:nvPr/>
        </p:nvSpPr>
        <p:spPr>
          <a:xfrm>
            <a:off x="4058388" y="119337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7C8CDBE-DC8F-B519-5A75-7129C9120B87}"/>
              </a:ext>
            </a:extLst>
          </p:cNvPr>
          <p:cNvSpPr txBox="1"/>
          <p:nvPr/>
        </p:nvSpPr>
        <p:spPr>
          <a:xfrm>
            <a:off x="6933689" y="2629792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51DFBE8-9C1F-AF1A-8498-F5A937136DDE}"/>
              </a:ext>
            </a:extLst>
          </p:cNvPr>
          <p:cNvSpPr txBox="1"/>
          <p:nvPr/>
        </p:nvSpPr>
        <p:spPr>
          <a:xfrm>
            <a:off x="6929471" y="3345599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90B975D-0BFB-5241-F979-FCACD4FEDBBC}"/>
              </a:ext>
            </a:extLst>
          </p:cNvPr>
          <p:cNvSpPr txBox="1"/>
          <p:nvPr/>
        </p:nvSpPr>
        <p:spPr>
          <a:xfrm>
            <a:off x="6930380" y="4061406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0AEB7768-26C1-BBD9-1242-9B2EB9D2C2BB}"/>
              </a:ext>
            </a:extLst>
          </p:cNvPr>
          <p:cNvCxnSpPr>
            <a:stCxn id="9" idx="1"/>
          </p:cNvCxnSpPr>
          <p:nvPr/>
        </p:nvCxnSpPr>
        <p:spPr>
          <a:xfrm flipH="1">
            <a:off x="5039768" y="2116420"/>
            <a:ext cx="358462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490FBA27-8B38-331C-6285-1775BC8096C9}"/>
              </a:ext>
            </a:extLst>
          </p:cNvPr>
          <p:cNvCxnSpPr>
            <a:cxnSpLocks/>
          </p:cNvCxnSpPr>
          <p:nvPr/>
        </p:nvCxnSpPr>
        <p:spPr>
          <a:xfrm>
            <a:off x="4926699" y="2267612"/>
            <a:ext cx="0" cy="38842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0FB9C039-F8E2-A898-EC15-483C06410E86}"/>
              </a:ext>
            </a:extLst>
          </p:cNvPr>
          <p:cNvCxnSpPr>
            <a:cxnSpLocks/>
          </p:cNvCxnSpPr>
          <p:nvPr/>
        </p:nvCxnSpPr>
        <p:spPr>
          <a:xfrm>
            <a:off x="4926699" y="3728664"/>
            <a:ext cx="0" cy="38842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EB382649-8F90-0F01-17A6-38BB35F4D3FE}"/>
              </a:ext>
            </a:extLst>
          </p:cNvPr>
          <p:cNvCxnSpPr>
            <a:cxnSpLocks/>
          </p:cNvCxnSpPr>
          <p:nvPr/>
        </p:nvCxnSpPr>
        <p:spPr>
          <a:xfrm>
            <a:off x="4926699" y="2999124"/>
            <a:ext cx="0" cy="38842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C3319439-7EA8-8024-CB27-BF8E095964A5}"/>
              </a:ext>
            </a:extLst>
          </p:cNvPr>
          <p:cNvCxnSpPr>
            <a:cxnSpLocks/>
          </p:cNvCxnSpPr>
          <p:nvPr/>
        </p:nvCxnSpPr>
        <p:spPr>
          <a:xfrm>
            <a:off x="5086719" y="4239204"/>
            <a:ext cx="409340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52C22A0-11A9-DAA4-F361-CAAA91A6EF5B}"/>
              </a:ext>
            </a:extLst>
          </p:cNvPr>
          <p:cNvCxnSpPr>
            <a:cxnSpLocks/>
          </p:cNvCxnSpPr>
          <p:nvPr/>
        </p:nvCxnSpPr>
        <p:spPr>
          <a:xfrm>
            <a:off x="5747519" y="4240282"/>
            <a:ext cx="409340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DF818A8-A59B-191B-F767-2C1A9265473C}"/>
              </a:ext>
            </a:extLst>
          </p:cNvPr>
          <p:cNvCxnSpPr>
            <a:cxnSpLocks/>
          </p:cNvCxnSpPr>
          <p:nvPr/>
        </p:nvCxnSpPr>
        <p:spPr>
          <a:xfrm>
            <a:off x="5648459" y="2282852"/>
            <a:ext cx="0" cy="388421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CA49798-8470-DB02-8BA2-DC20EF8A8B5A}"/>
              </a:ext>
            </a:extLst>
          </p:cNvPr>
          <p:cNvCxnSpPr>
            <a:cxnSpLocks/>
          </p:cNvCxnSpPr>
          <p:nvPr/>
        </p:nvCxnSpPr>
        <p:spPr>
          <a:xfrm flipH="1" flipV="1">
            <a:off x="5092450" y="2814458"/>
            <a:ext cx="404679" cy="2794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3D74639-46E3-2551-618B-576308063168}"/>
              </a:ext>
            </a:extLst>
          </p:cNvPr>
          <p:cNvCxnSpPr>
            <a:cxnSpLocks/>
          </p:cNvCxnSpPr>
          <p:nvPr/>
        </p:nvCxnSpPr>
        <p:spPr>
          <a:xfrm>
            <a:off x="5794648" y="2820904"/>
            <a:ext cx="430956" cy="9545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1835058C-2096-1378-20CF-C9C30E853D25}"/>
              </a:ext>
            </a:extLst>
          </p:cNvPr>
          <p:cNvCxnSpPr>
            <a:cxnSpLocks/>
          </p:cNvCxnSpPr>
          <p:nvPr/>
        </p:nvCxnSpPr>
        <p:spPr>
          <a:xfrm>
            <a:off x="5852968" y="2098186"/>
            <a:ext cx="430956" cy="9545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1BDA9858-443F-ADD8-931B-45C8FFFB51C6}"/>
              </a:ext>
            </a:extLst>
          </p:cNvPr>
          <p:cNvCxnSpPr>
            <a:cxnSpLocks/>
          </p:cNvCxnSpPr>
          <p:nvPr/>
        </p:nvCxnSpPr>
        <p:spPr>
          <a:xfrm>
            <a:off x="6489527" y="2098186"/>
            <a:ext cx="430956" cy="9545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3F2DB168-F3CF-EC6F-CD97-D7C53894E4DD}"/>
              </a:ext>
            </a:extLst>
          </p:cNvPr>
          <p:cNvCxnSpPr>
            <a:cxnSpLocks/>
          </p:cNvCxnSpPr>
          <p:nvPr/>
        </p:nvCxnSpPr>
        <p:spPr>
          <a:xfrm>
            <a:off x="6367607" y="2282851"/>
            <a:ext cx="0" cy="388421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3715A9FB-29F2-7DA8-6DB6-6F643EC7EDE8}"/>
              </a:ext>
            </a:extLst>
          </p:cNvPr>
          <p:cNvCxnSpPr>
            <a:cxnSpLocks/>
          </p:cNvCxnSpPr>
          <p:nvPr/>
        </p:nvCxnSpPr>
        <p:spPr>
          <a:xfrm>
            <a:off x="7071103" y="2282851"/>
            <a:ext cx="0" cy="388421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6435A680-F1BC-B34C-4218-0B903C6B797A}"/>
              </a:ext>
            </a:extLst>
          </p:cNvPr>
          <p:cNvCxnSpPr>
            <a:cxnSpLocks/>
          </p:cNvCxnSpPr>
          <p:nvPr/>
        </p:nvCxnSpPr>
        <p:spPr>
          <a:xfrm>
            <a:off x="7071103" y="3728663"/>
            <a:ext cx="0" cy="388421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CE8440F1-EBCE-6010-F09B-F47A73F3A0F7}"/>
              </a:ext>
            </a:extLst>
          </p:cNvPr>
          <p:cNvCxnSpPr>
            <a:cxnSpLocks/>
          </p:cNvCxnSpPr>
          <p:nvPr/>
        </p:nvCxnSpPr>
        <p:spPr>
          <a:xfrm>
            <a:off x="7071103" y="2999123"/>
            <a:ext cx="0" cy="388421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6268C61F-5D38-6FC8-EE37-25F13CD4A9B0}"/>
              </a:ext>
            </a:extLst>
          </p:cNvPr>
          <p:cNvCxnSpPr>
            <a:cxnSpLocks/>
          </p:cNvCxnSpPr>
          <p:nvPr/>
        </p:nvCxnSpPr>
        <p:spPr>
          <a:xfrm>
            <a:off x="6487747" y="2831447"/>
            <a:ext cx="430956" cy="9545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D458C289-55F9-F963-FC05-D8BBD25DCFB9}"/>
              </a:ext>
            </a:extLst>
          </p:cNvPr>
          <p:cNvCxnSpPr>
            <a:cxnSpLocks/>
          </p:cNvCxnSpPr>
          <p:nvPr/>
        </p:nvCxnSpPr>
        <p:spPr>
          <a:xfrm flipH="1" flipV="1">
            <a:off x="6563115" y="4263255"/>
            <a:ext cx="388117" cy="4612"/>
          </a:xfrm>
          <a:prstGeom prst="straightConnector1">
            <a:avLst/>
          </a:prstGeom>
          <a:ln w="28575">
            <a:solidFill>
              <a:schemeClr val="bg1">
                <a:lumMod val="50000"/>
                <a:lumOff val="5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EE2B18EF-3E4B-8205-EBFC-4DBFD1A92218}"/>
              </a:ext>
            </a:extLst>
          </p:cNvPr>
          <p:cNvSpPr txBox="1"/>
          <p:nvPr/>
        </p:nvSpPr>
        <p:spPr>
          <a:xfrm>
            <a:off x="4069179" y="4069927"/>
            <a:ext cx="278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54EC2D6-F890-482F-FE1F-3CB54C0E49F4}"/>
              </a:ext>
            </a:extLst>
          </p:cNvPr>
          <p:cNvSpPr txBox="1"/>
          <p:nvPr/>
        </p:nvSpPr>
        <p:spPr>
          <a:xfrm>
            <a:off x="4778922" y="4069927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A70A115D-C0D9-E805-69C7-C311B7B33C39}"/>
              </a:ext>
            </a:extLst>
          </p:cNvPr>
          <p:cNvSpPr txBox="1"/>
          <p:nvPr/>
        </p:nvSpPr>
        <p:spPr>
          <a:xfrm>
            <a:off x="6238067" y="3875605"/>
            <a:ext cx="2536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9DC3F6F-259A-B3A1-EBB5-3FDA5B892C60}"/>
              </a:ext>
            </a:extLst>
          </p:cNvPr>
          <p:cNvSpPr txBox="1"/>
          <p:nvPr/>
        </p:nvSpPr>
        <p:spPr>
          <a:xfrm>
            <a:off x="5492266" y="4061406"/>
            <a:ext cx="259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4" name="Текст 2">
            <a:extLst>
              <a:ext uri="{FF2B5EF4-FFF2-40B4-BE49-F238E27FC236}">
                <a16:creationId xmlns:a16="http://schemas.microsoft.com/office/drawing/2014/main" id="{9A634F1C-D94E-3A50-2C64-7F177E327905}"/>
              </a:ext>
            </a:extLst>
          </p:cNvPr>
          <p:cNvSpPr txBox="1">
            <a:spLocks/>
          </p:cNvSpPr>
          <p:nvPr/>
        </p:nvSpPr>
        <p:spPr>
          <a:xfrm>
            <a:off x="3558075" y="4630048"/>
            <a:ext cx="4473145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Obstacle avoidance algorithm concept</a:t>
            </a:r>
            <a:endParaRPr lang="en-US" dirty="0">
              <a:solidFill>
                <a:srgbClr val="676559"/>
              </a:solidFill>
            </a:endParaRPr>
          </a:p>
        </p:txBody>
      </p:sp>
      <p:sp>
        <p:nvSpPr>
          <p:cNvPr id="29" name="Текст 2">
            <a:extLst>
              <a:ext uri="{FF2B5EF4-FFF2-40B4-BE49-F238E27FC236}">
                <a16:creationId xmlns:a16="http://schemas.microsoft.com/office/drawing/2014/main" id="{68BD3133-92B1-1261-63E8-620E0F0619AB}"/>
              </a:ext>
            </a:extLst>
          </p:cNvPr>
          <p:cNvSpPr txBox="1">
            <a:spLocks/>
          </p:cNvSpPr>
          <p:nvPr/>
        </p:nvSpPr>
        <p:spPr>
          <a:xfrm>
            <a:off x="114143" y="1295209"/>
            <a:ext cx="3224216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0 – Position of obstacles</a:t>
            </a:r>
          </a:p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1 – UGV’s initial position</a:t>
            </a:r>
          </a:p>
          <a:p>
            <a:pPr marL="114300" indent="0">
              <a:buFont typeface="Arial"/>
              <a:buNone/>
            </a:pPr>
            <a:endParaRPr lang="en-GB" dirty="0">
              <a:solidFill>
                <a:srgbClr val="676559"/>
              </a:solidFill>
            </a:endParaRP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6D00AC51-5155-298F-D72B-CD6A7BCC3D8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6DD417E-47F0-E83A-05E0-F308CBFAA9B8}"/>
              </a:ext>
            </a:extLst>
          </p:cNvPr>
          <p:cNvSpPr txBox="1"/>
          <p:nvPr/>
        </p:nvSpPr>
        <p:spPr>
          <a:xfrm>
            <a:off x="114143" y="2252074"/>
            <a:ext cx="32242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indent="0">
              <a:buFont typeface="Arial"/>
              <a:buNone/>
            </a:pPr>
            <a:r>
              <a:rPr lang="en-GB" sz="1800" dirty="0">
                <a:solidFill>
                  <a:srgbClr val="676559"/>
                </a:solidFill>
              </a:rPr>
              <a:t>In this example:</a:t>
            </a:r>
          </a:p>
          <a:p>
            <a:pPr marL="114300" indent="0" algn="ctr">
              <a:buFont typeface="Arial"/>
              <a:buNone/>
            </a:pPr>
            <a:r>
              <a:rPr lang="en-GB" sz="1800" dirty="0">
                <a:solidFill>
                  <a:srgbClr val="676559"/>
                </a:solidFill>
              </a:rPr>
              <a:t>7 – Desired position (Drone’s XY location)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99B9DEC5-4F09-5C69-D075-9B7CF15AF594}"/>
              </a:ext>
            </a:extLst>
          </p:cNvPr>
          <p:cNvSpPr txBox="1"/>
          <p:nvPr/>
        </p:nvSpPr>
        <p:spPr>
          <a:xfrm>
            <a:off x="114143" y="3205443"/>
            <a:ext cx="32242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indent="0" algn="ctr">
              <a:buFont typeface="Arial"/>
              <a:buNone/>
            </a:pPr>
            <a:endParaRPr lang="en-GB" sz="1800" dirty="0">
              <a:solidFill>
                <a:srgbClr val="676559"/>
              </a:solidFill>
            </a:endParaRPr>
          </a:p>
          <a:p>
            <a:pPr marL="114300" indent="0">
              <a:buFont typeface="Arial"/>
              <a:buNone/>
            </a:pPr>
            <a:r>
              <a:rPr lang="en-GB" sz="1800" dirty="0">
                <a:solidFill>
                  <a:srgbClr val="676559"/>
                </a:solidFill>
              </a:rPr>
              <a:t>Path: </a:t>
            </a:r>
            <a:r>
              <a:rPr lang="en-GB" sz="1800" b="1" dirty="0">
                <a:solidFill>
                  <a:srgbClr val="676559"/>
                </a:solidFill>
              </a:rPr>
              <a:t>1 </a:t>
            </a:r>
            <a:r>
              <a:rPr lang="en-GB" sz="1800" dirty="0">
                <a:solidFill>
                  <a:srgbClr val="676559"/>
                </a:solidFill>
                <a:sym typeface="Wingdings" panose="05000000000000000000" pitchFamily="2" charset="2"/>
              </a:rPr>
              <a:t> </a:t>
            </a:r>
            <a:r>
              <a:rPr lang="en-GB" sz="1800" dirty="0">
                <a:solidFill>
                  <a:schemeClr val="bg1">
                    <a:lumMod val="25000"/>
                    <a:lumOff val="75000"/>
                  </a:schemeClr>
                </a:solidFill>
              </a:rPr>
              <a:t>2 </a:t>
            </a:r>
            <a:r>
              <a:rPr lang="en-GB" sz="1800" dirty="0">
                <a:solidFill>
                  <a:srgbClr val="676559"/>
                </a:solidFill>
                <a:sym typeface="Wingdings" panose="05000000000000000000" pitchFamily="2" charset="2"/>
              </a:rPr>
              <a:t> </a:t>
            </a:r>
            <a:r>
              <a:rPr lang="en-GB" sz="1800" dirty="0">
                <a:solidFill>
                  <a:srgbClr val="676559"/>
                </a:solidFill>
              </a:rPr>
              <a:t>… </a:t>
            </a:r>
            <a:r>
              <a:rPr lang="en-GB" sz="1800" dirty="0">
                <a:solidFill>
                  <a:srgbClr val="676559"/>
                </a:solidFill>
                <a:sym typeface="Wingdings" panose="05000000000000000000" pitchFamily="2" charset="2"/>
              </a:rPr>
              <a:t> </a:t>
            </a:r>
            <a:r>
              <a:rPr lang="en-GB" sz="1800" dirty="0">
                <a:solidFill>
                  <a:schemeClr val="bg1">
                    <a:lumMod val="25000"/>
                    <a:lumOff val="75000"/>
                  </a:schemeClr>
                </a:solidFill>
              </a:rPr>
              <a:t>6 </a:t>
            </a:r>
            <a:r>
              <a:rPr lang="en-GB" sz="1800" dirty="0">
                <a:solidFill>
                  <a:srgbClr val="676559"/>
                </a:solidFill>
                <a:sym typeface="Wingdings" panose="05000000000000000000" pitchFamily="2" charset="2"/>
              </a:rPr>
              <a:t> </a:t>
            </a:r>
            <a:r>
              <a:rPr lang="en-GB" sz="1800" b="1" dirty="0">
                <a:solidFill>
                  <a:srgbClr val="676559"/>
                </a:solidFill>
              </a:rPr>
              <a:t>7</a:t>
            </a:r>
          </a:p>
        </p:txBody>
      </p:sp>
      <p:sp>
        <p:nvSpPr>
          <p:cNvPr id="63" name="Google Shape;93;p18">
            <a:extLst>
              <a:ext uri="{FF2B5EF4-FFF2-40B4-BE49-F238E27FC236}">
                <a16:creationId xmlns:a16="http://schemas.microsoft.com/office/drawing/2014/main" id="{9523D441-4E1A-DEB2-3B46-A3856C995B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1577" y="1804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Methods: </a:t>
            </a:r>
            <a:r>
              <a:rPr lang="en" sz="2800" dirty="0"/>
              <a:t>Obstacle avoidance algorithm</a:t>
            </a:r>
            <a:br>
              <a:rPr lang="en" sz="2700" dirty="0"/>
            </a:b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406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918B9-A44B-AEF4-7CEC-A960E60E6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9422" y="129855"/>
            <a:ext cx="7468232" cy="572700"/>
          </a:xfrm>
        </p:spPr>
        <p:txBody>
          <a:bodyPr/>
          <a:lstStyle/>
          <a:p>
            <a:r>
              <a:rPr lang="en-US" dirty="0"/>
              <a:t>Methods: </a:t>
            </a:r>
            <a:r>
              <a:rPr lang="en-US" sz="2800" dirty="0"/>
              <a:t>Controller implementation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948DDC-5EC6-96C6-0C83-D15FCDE23C6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17</a:t>
            </a:fld>
            <a:endParaRPr lang="en" dirty="0"/>
          </a:p>
        </p:txBody>
      </p:sp>
      <p:pic>
        <p:nvPicPr>
          <p:cNvPr id="6" name="Picture 5" descr="Diagram, schematic&#10;&#10;Description automatically generated">
            <a:extLst>
              <a:ext uri="{FF2B5EF4-FFF2-40B4-BE49-F238E27FC236}">
                <a16:creationId xmlns:a16="http://schemas.microsoft.com/office/drawing/2014/main" id="{3ABB5E08-6B78-82C1-D712-B575A3A4DE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700" y="739884"/>
            <a:ext cx="8520601" cy="3909492"/>
          </a:xfrm>
          <a:prstGeom prst="rect">
            <a:avLst/>
          </a:prstGeom>
        </p:spPr>
      </p:pic>
      <p:sp>
        <p:nvSpPr>
          <p:cNvPr id="8" name="Текст 2">
            <a:extLst>
              <a:ext uri="{FF2B5EF4-FFF2-40B4-BE49-F238E27FC236}">
                <a16:creationId xmlns:a16="http://schemas.microsoft.com/office/drawing/2014/main" id="{B9BCEFC4-0F72-DA44-CFB7-8631031BCBA7}"/>
              </a:ext>
            </a:extLst>
          </p:cNvPr>
          <p:cNvSpPr txBox="1">
            <a:spLocks/>
          </p:cNvSpPr>
          <p:nvPr/>
        </p:nvSpPr>
        <p:spPr>
          <a:xfrm>
            <a:off x="2251590" y="4694717"/>
            <a:ext cx="4640820" cy="4802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rgbClr val="676559"/>
                </a:solidFill>
              </a:rPr>
              <a:t>Implementation of Fuzzy Logic Blocks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AD5CB4F8-125A-E16E-7405-6F248EC9AE66}"/>
                  </a:ext>
                </a:extLst>
              </p14:cNvPr>
              <p14:cNvContentPartPr/>
              <p14:nvPr/>
            </p14:nvContentPartPr>
            <p14:xfrm>
              <a:off x="1478240" y="1608000"/>
              <a:ext cx="65988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AD5CB4F8-125A-E16E-7405-6F248EC9AE6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69240" y="1599360"/>
                <a:ext cx="6775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3082524-26A9-6012-4437-000EEDA0FE84}"/>
                  </a:ext>
                </a:extLst>
              </p14:cNvPr>
              <p14:cNvContentPartPr/>
              <p14:nvPr/>
            </p14:nvContentPartPr>
            <p14:xfrm>
              <a:off x="1488320" y="2603760"/>
              <a:ext cx="64260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3082524-26A9-6012-4437-000EEDA0FE8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479320" y="2595120"/>
                <a:ext cx="6602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43CDBA9B-9EC1-E64D-FE9C-77841CB41CF1}"/>
                  </a:ext>
                </a:extLst>
              </p14:cNvPr>
              <p14:cNvContentPartPr/>
              <p14:nvPr/>
            </p14:nvContentPartPr>
            <p14:xfrm>
              <a:off x="2133440" y="3208200"/>
              <a:ext cx="39600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43CDBA9B-9EC1-E64D-FE9C-77841CB41CF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124440" y="3199560"/>
                <a:ext cx="413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817385E1-E0B5-1F81-2257-A0D6885697E0}"/>
                  </a:ext>
                </a:extLst>
              </p14:cNvPr>
              <p14:cNvContentPartPr/>
              <p14:nvPr/>
            </p14:nvContentPartPr>
            <p14:xfrm>
              <a:off x="2656520" y="3416640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817385E1-E0B5-1F81-2257-A0D6885697E0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647880" y="340764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B1D6658-4C6B-5A92-755E-7A64F0C041FD}"/>
                  </a:ext>
                </a:extLst>
              </p14:cNvPr>
              <p14:cNvContentPartPr/>
              <p14:nvPr/>
            </p14:nvContentPartPr>
            <p14:xfrm>
              <a:off x="2641400" y="3416640"/>
              <a:ext cx="104940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B1D6658-4C6B-5A92-755E-7A64F0C041F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632760" y="3407640"/>
                <a:ext cx="10670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D640D0E9-791B-D446-91F5-FEF1540A75D2}"/>
                  </a:ext>
                </a:extLst>
              </p14:cNvPr>
              <p14:cNvContentPartPr/>
              <p14:nvPr/>
            </p14:nvContentPartPr>
            <p14:xfrm>
              <a:off x="3880880" y="3482520"/>
              <a:ext cx="19800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D640D0E9-791B-D446-91F5-FEF1540A75D2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871880" y="3473880"/>
                <a:ext cx="215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92123221-EEFA-ABC2-4BD9-791126DEE459}"/>
                  </a:ext>
                </a:extLst>
              </p14:cNvPr>
              <p14:cNvContentPartPr/>
              <p14:nvPr/>
            </p14:nvContentPartPr>
            <p14:xfrm>
              <a:off x="2600720" y="4013880"/>
              <a:ext cx="889200" cy="3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92123221-EEFA-ABC2-4BD9-791126DEE459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591720" y="4004880"/>
                <a:ext cx="9068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06C11114-A3E9-6A34-351E-83704DE3AD1A}"/>
                  </a:ext>
                </a:extLst>
              </p14:cNvPr>
              <p14:cNvContentPartPr/>
              <p14:nvPr/>
            </p14:nvContentPartPr>
            <p14:xfrm>
              <a:off x="3535640" y="3963120"/>
              <a:ext cx="564480" cy="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06C11114-A3E9-6A34-351E-83704DE3AD1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3526640" y="3954120"/>
                <a:ext cx="582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015729D9-72C0-9E5F-1AAE-00CD354A152A}"/>
                  </a:ext>
                </a:extLst>
              </p14:cNvPr>
              <p14:cNvContentPartPr/>
              <p14:nvPr/>
            </p14:nvContentPartPr>
            <p14:xfrm>
              <a:off x="2946320" y="4455800"/>
              <a:ext cx="685440" cy="3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015729D9-72C0-9E5F-1AAE-00CD354A152A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2937320" y="4446800"/>
                <a:ext cx="7030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CFBD889-B5EE-2D9D-FD2F-DE64CBAD9CDF}"/>
                  </a:ext>
                </a:extLst>
              </p14:cNvPr>
              <p14:cNvContentPartPr/>
              <p14:nvPr/>
            </p14:nvContentPartPr>
            <p14:xfrm>
              <a:off x="3677840" y="4415120"/>
              <a:ext cx="42264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CFBD889-B5EE-2D9D-FD2F-DE64CBAD9CDF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3668840" y="4406120"/>
                <a:ext cx="4402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D7E75414-8EFD-B524-F501-245917E08E0D}"/>
                  </a:ext>
                </a:extLst>
              </p14:cNvPr>
              <p14:cNvContentPartPr/>
              <p14:nvPr/>
            </p14:nvContentPartPr>
            <p14:xfrm>
              <a:off x="2575520" y="3267080"/>
              <a:ext cx="36324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D7E75414-8EFD-B524-F501-245917E08E0D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2566520" y="3258080"/>
                <a:ext cx="3808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09D8098F-9D68-512F-C7FF-0C3E77F80EB6}"/>
                  </a:ext>
                </a:extLst>
              </p14:cNvPr>
              <p14:cNvContentPartPr/>
              <p14:nvPr/>
            </p14:nvContentPartPr>
            <p14:xfrm>
              <a:off x="2570120" y="3175640"/>
              <a:ext cx="6624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09D8098F-9D68-512F-C7FF-0C3E77F80EB6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2561480" y="3166640"/>
                <a:ext cx="838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23FB9B8B-A557-7E62-F0F7-23EFCFB65CEA}"/>
                  </a:ext>
                </a:extLst>
              </p14:cNvPr>
              <p14:cNvContentPartPr/>
              <p14:nvPr/>
            </p14:nvContentPartPr>
            <p14:xfrm>
              <a:off x="2570120" y="3129920"/>
              <a:ext cx="1003320" cy="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23FB9B8B-A557-7E62-F0F7-23EFCFB65CE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2561480" y="3120920"/>
                <a:ext cx="10209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7E1F039E-1B23-8F90-B81E-37E49D9B2F83}"/>
                  </a:ext>
                </a:extLst>
              </p14:cNvPr>
              <p14:cNvContentPartPr/>
              <p14:nvPr/>
            </p14:nvContentPartPr>
            <p14:xfrm>
              <a:off x="3586400" y="2896280"/>
              <a:ext cx="46440" cy="3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7E1F039E-1B23-8F90-B81E-37E49D9B2F83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3577400" y="2887280"/>
                <a:ext cx="640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DFA4F7E0-CCC8-9414-B77C-9A1ABB000D11}"/>
                  </a:ext>
                </a:extLst>
              </p14:cNvPr>
              <p14:cNvContentPartPr/>
              <p14:nvPr/>
            </p14:nvContentPartPr>
            <p14:xfrm>
              <a:off x="3687920" y="2855600"/>
              <a:ext cx="26748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DFA4F7E0-CCC8-9414-B77C-9A1ABB000D11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3678920" y="2846600"/>
                <a:ext cx="285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B03509BD-44AD-DE5E-12CB-218A1F7184D7}"/>
                  </a:ext>
                </a:extLst>
              </p14:cNvPr>
              <p14:cNvContentPartPr/>
              <p14:nvPr/>
            </p14:nvContentPartPr>
            <p14:xfrm>
              <a:off x="3997880" y="3079160"/>
              <a:ext cx="12204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B03509BD-44AD-DE5E-12CB-218A1F7184D7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3988880" y="3070160"/>
                <a:ext cx="1396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EB9E8209-FB67-48FB-94A9-AFC4ACDF5DE5}"/>
                  </a:ext>
                </a:extLst>
              </p14:cNvPr>
              <p14:cNvContentPartPr/>
              <p14:nvPr/>
            </p14:nvContentPartPr>
            <p14:xfrm>
              <a:off x="1554200" y="1115240"/>
              <a:ext cx="426600" cy="3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EB9E8209-FB67-48FB-94A9-AFC4ACDF5DE5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1545560" y="1106600"/>
                <a:ext cx="4442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DE26A2F5-F021-8B4B-AD99-0747949EAAA1}"/>
                  </a:ext>
                </a:extLst>
              </p14:cNvPr>
              <p14:cNvContentPartPr/>
              <p14:nvPr/>
            </p14:nvContentPartPr>
            <p14:xfrm>
              <a:off x="1549160" y="2649560"/>
              <a:ext cx="1584720" cy="36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DE26A2F5-F021-8B4B-AD99-0747949EAAA1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1540520" y="2640560"/>
                <a:ext cx="16023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97EEF30C-6593-850E-55BE-18DDB43C9519}"/>
                  </a:ext>
                </a:extLst>
              </p14:cNvPr>
              <p14:cNvContentPartPr/>
              <p14:nvPr/>
            </p14:nvContentPartPr>
            <p14:xfrm>
              <a:off x="3179960" y="2624000"/>
              <a:ext cx="51480" cy="36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97EEF30C-6593-850E-55BE-18DDB43C9519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3170960" y="2615360"/>
                <a:ext cx="69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47A0743B-D0F1-AAF0-AAF4-8827A395C0D0}"/>
                  </a:ext>
                </a:extLst>
              </p14:cNvPr>
              <p14:cNvContentPartPr/>
              <p14:nvPr/>
            </p14:nvContentPartPr>
            <p14:xfrm>
              <a:off x="3174920" y="2578280"/>
              <a:ext cx="279000" cy="3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47A0743B-D0F1-AAF0-AAF4-8827A395C0D0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3165920" y="2569640"/>
                <a:ext cx="296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C6421C17-50F7-6BEC-8A43-21C3BC1C43FA}"/>
                  </a:ext>
                </a:extLst>
              </p14:cNvPr>
              <p14:cNvContentPartPr/>
              <p14:nvPr/>
            </p14:nvContentPartPr>
            <p14:xfrm>
              <a:off x="3449240" y="2806880"/>
              <a:ext cx="198000" cy="3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C6421C17-50F7-6BEC-8A43-21C3BC1C43FA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3440240" y="2798240"/>
                <a:ext cx="215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B5E6F790-77BB-F391-1B8E-401FBD4C12E8}"/>
                  </a:ext>
                </a:extLst>
              </p14:cNvPr>
              <p14:cNvContentPartPr/>
              <p14:nvPr/>
            </p14:nvContentPartPr>
            <p14:xfrm>
              <a:off x="3179960" y="2669720"/>
              <a:ext cx="183600" cy="3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B5E6F790-77BB-F391-1B8E-401FBD4C12E8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3170960" y="2661080"/>
                <a:ext cx="2012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2D61B38B-8823-5A8B-29FF-9AA598F576C5}"/>
                  </a:ext>
                </a:extLst>
              </p14:cNvPr>
              <p14:cNvContentPartPr/>
              <p14:nvPr/>
            </p14:nvContentPartPr>
            <p14:xfrm>
              <a:off x="3174920" y="2715440"/>
              <a:ext cx="129240" cy="3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2D61B38B-8823-5A8B-29FF-9AA598F576C5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3165920" y="2706800"/>
                <a:ext cx="1468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EEA0BAC8-D2D0-A0A5-D1BB-C5A3C1BD0992}"/>
                  </a:ext>
                </a:extLst>
              </p14:cNvPr>
              <p14:cNvContentPartPr/>
              <p14:nvPr/>
            </p14:nvContentPartPr>
            <p14:xfrm>
              <a:off x="2555000" y="3233600"/>
              <a:ext cx="51480" cy="36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EEA0BAC8-D2D0-A0A5-D1BB-C5A3C1BD0992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2546360" y="3224960"/>
                <a:ext cx="69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C41AC008-CB0D-6115-E6B4-81089BB07CE7}"/>
                  </a:ext>
                </a:extLst>
              </p14:cNvPr>
              <p14:cNvContentPartPr/>
              <p14:nvPr/>
            </p14:nvContentPartPr>
            <p14:xfrm>
              <a:off x="3235760" y="3320000"/>
              <a:ext cx="451800" cy="3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C41AC008-CB0D-6115-E6B4-81089BB07CE7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3226760" y="3311360"/>
                <a:ext cx="4694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17E9C09A-B5F4-F196-3A54-5E53CC7F2BAA}"/>
                  </a:ext>
                </a:extLst>
              </p14:cNvPr>
              <p14:cNvContentPartPr/>
              <p14:nvPr/>
            </p14:nvContentPartPr>
            <p14:xfrm>
              <a:off x="3362840" y="3929840"/>
              <a:ext cx="134280" cy="3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17E9C09A-B5F4-F196-3A54-5E53CC7F2BAA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3353840" y="3920840"/>
                <a:ext cx="1519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DDFC2951-2185-CB7B-455B-6A5BF00A22C1}"/>
                  </a:ext>
                </a:extLst>
              </p14:cNvPr>
              <p14:cNvContentPartPr/>
              <p14:nvPr/>
            </p14:nvContentPartPr>
            <p14:xfrm>
              <a:off x="3296600" y="4359320"/>
              <a:ext cx="340920" cy="36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DDFC2951-2185-CB7B-455B-6A5BF00A22C1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3287960" y="4350320"/>
                <a:ext cx="3585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1551C20C-C50A-9D6C-B4CA-AE8CF3557476}"/>
                  </a:ext>
                </a:extLst>
              </p14:cNvPr>
              <p14:cNvContentPartPr/>
              <p14:nvPr/>
            </p14:nvContentPartPr>
            <p14:xfrm>
              <a:off x="3687920" y="2870720"/>
              <a:ext cx="294480" cy="3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1551C20C-C50A-9D6C-B4CA-AE8CF3557476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3678920" y="2862080"/>
                <a:ext cx="312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5B7FF3BE-695E-BF00-3563-73361564FF09}"/>
                  </a:ext>
                </a:extLst>
              </p14:cNvPr>
              <p14:cNvContentPartPr/>
              <p14:nvPr/>
            </p14:nvContentPartPr>
            <p14:xfrm>
              <a:off x="3992840" y="3094280"/>
              <a:ext cx="138240" cy="3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5B7FF3BE-695E-BF00-3563-73361564FF09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3983840" y="3085280"/>
                <a:ext cx="1558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54810963-5D45-C163-D9B9-3201430266C9}"/>
                  </a:ext>
                </a:extLst>
              </p14:cNvPr>
              <p14:cNvContentPartPr/>
              <p14:nvPr/>
            </p14:nvContentPartPr>
            <p14:xfrm>
              <a:off x="3880880" y="3475160"/>
              <a:ext cx="209160" cy="36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54810963-5D45-C163-D9B9-3201430266C9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3871880" y="3466520"/>
                <a:ext cx="2268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D33B1857-8AEE-1267-553B-FDB88E0FBD64}"/>
                  </a:ext>
                </a:extLst>
              </p14:cNvPr>
              <p14:cNvContentPartPr/>
              <p14:nvPr/>
            </p14:nvContentPartPr>
            <p14:xfrm>
              <a:off x="3713480" y="3383720"/>
              <a:ext cx="162360" cy="36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D33B1857-8AEE-1267-553B-FDB88E0FBD64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3704480" y="3375080"/>
                <a:ext cx="180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F8CC3464-3F8E-F235-9ED6-40D2672654E4}"/>
                  </a:ext>
                </a:extLst>
              </p14:cNvPr>
              <p14:cNvContentPartPr/>
              <p14:nvPr/>
            </p14:nvContentPartPr>
            <p14:xfrm>
              <a:off x="3520520" y="3978080"/>
              <a:ext cx="560520" cy="36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F8CC3464-3F8E-F235-9ED6-40D2672654E4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3511520" y="3969440"/>
                <a:ext cx="5781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6799DE7E-31DA-F3B2-9167-83DFE103E569}"/>
                  </a:ext>
                </a:extLst>
              </p14:cNvPr>
              <p14:cNvContentPartPr/>
              <p14:nvPr/>
            </p14:nvContentPartPr>
            <p14:xfrm>
              <a:off x="3682880" y="4425200"/>
              <a:ext cx="411120" cy="36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6799DE7E-31DA-F3B2-9167-83DFE103E569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3673880" y="4416560"/>
                <a:ext cx="4287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12FD17B9-5C25-B53C-87E8-B6301A459FBA}"/>
                  </a:ext>
                </a:extLst>
              </p14:cNvPr>
              <p14:cNvContentPartPr/>
              <p14:nvPr/>
            </p14:nvContentPartPr>
            <p14:xfrm>
              <a:off x="3365720" y="2682080"/>
              <a:ext cx="360" cy="124560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12FD17B9-5C25-B53C-87E8-B6301A459FBA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3357080" y="2673080"/>
                <a:ext cx="18000" cy="126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6E1B5EAE-0DA3-6337-5639-21DA59A4F459}"/>
                  </a:ext>
                </a:extLst>
              </p14:cNvPr>
              <p14:cNvContentPartPr/>
              <p14:nvPr/>
            </p14:nvContentPartPr>
            <p14:xfrm>
              <a:off x="3452120" y="2585600"/>
              <a:ext cx="360" cy="22320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6E1B5EAE-0DA3-6337-5639-21DA59A4F459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3443480" y="2576600"/>
                <a:ext cx="18000" cy="24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D3ED13FF-CE8B-4850-EA74-DD17C3C16C12}"/>
                  </a:ext>
                </a:extLst>
              </p14:cNvPr>
              <p14:cNvContentPartPr/>
              <p14:nvPr/>
            </p14:nvContentPartPr>
            <p14:xfrm>
              <a:off x="3244040" y="2641400"/>
              <a:ext cx="360" cy="68040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D3ED13FF-CE8B-4850-EA74-DD17C3C16C12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3235040" y="2632760"/>
                <a:ext cx="18000" cy="69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6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C402F0C1-C60D-52AB-C59B-7C0554FC75C5}"/>
                  </a:ext>
                </a:extLst>
              </p14:cNvPr>
              <p14:cNvContentPartPr/>
              <p14:nvPr/>
            </p14:nvContentPartPr>
            <p14:xfrm>
              <a:off x="3299840" y="2727800"/>
              <a:ext cx="360" cy="162360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C402F0C1-C60D-52AB-C59B-7C0554FC75C5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3290840" y="2719160"/>
                <a:ext cx="18000" cy="164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8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64D4E431-AC28-7CE2-D8E1-4AD3916F2742}"/>
                  </a:ext>
                </a:extLst>
              </p14:cNvPr>
              <p14:cNvContentPartPr/>
              <p14:nvPr/>
            </p14:nvContentPartPr>
            <p14:xfrm>
              <a:off x="2944160" y="3271400"/>
              <a:ext cx="360" cy="118008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64D4E431-AC28-7CE2-D8E1-4AD3916F2742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2935520" y="3262760"/>
                <a:ext cx="18000" cy="119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021A8806-F760-4097-BA9F-ED26B0E7DF11}"/>
                  </a:ext>
                </a:extLst>
              </p14:cNvPr>
              <p14:cNvContentPartPr/>
              <p14:nvPr/>
            </p14:nvContentPartPr>
            <p14:xfrm>
              <a:off x="2609000" y="3235760"/>
              <a:ext cx="360" cy="76680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021A8806-F760-4097-BA9F-ED26B0E7DF11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2600000" y="3226760"/>
                <a:ext cx="18000" cy="78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2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D0790851-6968-991C-F550-4C2FE1C28589}"/>
                  </a:ext>
                </a:extLst>
              </p14:cNvPr>
              <p14:cNvContentPartPr/>
              <p14:nvPr/>
            </p14:nvContentPartPr>
            <p14:xfrm>
              <a:off x="2649680" y="3169880"/>
              <a:ext cx="360" cy="26820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D0790851-6968-991C-F550-4C2FE1C28589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2640680" y="3160880"/>
                <a:ext cx="18000" cy="28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4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905EF86F-3315-E89D-F381-AEA6A4729E37}"/>
                  </a:ext>
                </a:extLst>
              </p14:cNvPr>
              <p14:cNvContentPartPr/>
              <p14:nvPr/>
            </p14:nvContentPartPr>
            <p14:xfrm>
              <a:off x="2144850" y="2598450"/>
              <a:ext cx="360" cy="62856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905EF86F-3315-E89D-F381-AEA6A4729E37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2136210" y="2589450"/>
                <a:ext cx="18000" cy="64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6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28EBF99E-559A-3E89-4033-412193E371A3}"/>
                  </a:ext>
                </a:extLst>
              </p14:cNvPr>
              <p14:cNvContentPartPr/>
              <p14:nvPr/>
            </p14:nvContentPartPr>
            <p14:xfrm>
              <a:off x="1493520" y="1611690"/>
              <a:ext cx="360" cy="99036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28EBF99E-559A-3E89-4033-412193E371A3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1484520" y="1602690"/>
                <a:ext cx="18000" cy="100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8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D6CFD985-08B6-A7CD-7F5B-421D9074E969}"/>
                  </a:ext>
                </a:extLst>
              </p14:cNvPr>
              <p14:cNvContentPartPr/>
              <p14:nvPr/>
            </p14:nvContentPartPr>
            <p14:xfrm>
              <a:off x="1554360" y="1108770"/>
              <a:ext cx="360" cy="154296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D6CFD985-08B6-A7CD-7F5B-421D9074E969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1545360" y="1099770"/>
                <a:ext cx="18000" cy="156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0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6F0DAC8C-5F24-1126-2230-5758AC703760}"/>
                  </a:ext>
                </a:extLst>
              </p14:cNvPr>
              <p14:cNvContentPartPr/>
              <p14:nvPr/>
            </p14:nvContentPartPr>
            <p14:xfrm>
              <a:off x="1980960" y="1123890"/>
              <a:ext cx="360" cy="12564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6F0DAC8C-5F24-1126-2230-5758AC703760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1972320" y="1114890"/>
                <a:ext cx="1800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2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9F68D328-66CE-E800-33EA-A57A1090F156}"/>
                  </a:ext>
                </a:extLst>
              </p14:cNvPr>
              <p14:cNvContentPartPr/>
              <p14:nvPr/>
            </p14:nvContentPartPr>
            <p14:xfrm>
              <a:off x="2152680" y="1607730"/>
              <a:ext cx="360" cy="10116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9F68D328-66CE-E800-33EA-A57A1090F156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2143680" y="1598730"/>
                <a:ext cx="18000" cy="1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4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DB837EAD-2329-5A8A-1E85-542EDAD3D935}"/>
                  </a:ext>
                </a:extLst>
              </p14:cNvPr>
              <p14:cNvContentPartPr/>
              <p14:nvPr/>
            </p14:nvContentPartPr>
            <p14:xfrm>
              <a:off x="3581160" y="2895450"/>
              <a:ext cx="360" cy="24012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DB837EAD-2329-5A8A-1E85-542EDAD3D935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3572520" y="2886450"/>
                <a:ext cx="18000" cy="257760"/>
              </a:xfrm>
              <a:prstGeom prst="rect">
                <a:avLst/>
              </a:prstGeom>
            </p:spPr>
          </p:pic>
        </mc:Fallback>
      </mc:AlternateContent>
      <p:grpSp>
        <p:nvGrpSpPr>
          <p:cNvPr id="66" name="Group 65">
            <a:extLst>
              <a:ext uri="{FF2B5EF4-FFF2-40B4-BE49-F238E27FC236}">
                <a16:creationId xmlns:a16="http://schemas.microsoft.com/office/drawing/2014/main" id="{187B673E-1C63-5A13-DBC2-C24EC1F7A52E}"/>
              </a:ext>
            </a:extLst>
          </p:cNvPr>
          <p:cNvGrpSpPr/>
          <p:nvPr/>
        </p:nvGrpSpPr>
        <p:grpSpPr>
          <a:xfrm>
            <a:off x="3660200" y="2857760"/>
            <a:ext cx="336400" cy="216790"/>
            <a:chOff x="3660200" y="2857760"/>
            <a:chExt cx="336400" cy="21679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2EC60526-FA4C-4A69-5E3E-D4399C04F0B1}"/>
                    </a:ext>
                  </a:extLst>
                </p14:cNvPr>
                <p14:cNvContentPartPr/>
                <p14:nvPr/>
              </p14:nvContentPartPr>
              <p14:xfrm>
                <a:off x="3957200" y="2857760"/>
                <a:ext cx="30960" cy="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2EC60526-FA4C-4A69-5E3E-D4399C04F0B1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3948200" y="2849120"/>
                  <a:ext cx="486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F64C96B5-8734-FD8E-D9AF-5CE7455A2852}"/>
                    </a:ext>
                  </a:extLst>
                </p14:cNvPr>
                <p14:cNvContentPartPr/>
                <p14:nvPr/>
              </p14:nvContentPartPr>
              <p14:xfrm>
                <a:off x="3660200" y="2857760"/>
                <a:ext cx="43560" cy="3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F64C96B5-8734-FD8E-D9AF-5CE7455A2852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3651200" y="2849120"/>
                  <a:ext cx="612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DD554545-977D-7ED3-F41F-4493840017BE}"/>
                    </a:ext>
                  </a:extLst>
                </p14:cNvPr>
                <p14:cNvContentPartPr/>
                <p14:nvPr/>
              </p14:nvContentPartPr>
              <p14:xfrm>
                <a:off x="3996240" y="2861070"/>
                <a:ext cx="360" cy="21348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DD554545-977D-7ED3-F41F-4493840017BE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3987240" y="2852070"/>
                  <a:ext cx="18000" cy="231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02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E163E81F-57F8-EA03-E764-487FBC57ACB8}"/>
                  </a:ext>
                </a:extLst>
              </p14:cNvPr>
              <p14:cNvContentPartPr/>
              <p14:nvPr/>
            </p14:nvContentPartPr>
            <p14:xfrm>
              <a:off x="3984720" y="2876370"/>
              <a:ext cx="360" cy="22860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E163E81F-57F8-EA03-E764-487FBC57ACB8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3975720" y="2867370"/>
                <a:ext cx="18000" cy="246240"/>
              </a:xfrm>
              <a:prstGeom prst="rect">
                <a:avLst/>
              </a:prstGeom>
            </p:spPr>
          </p:pic>
        </mc:Fallback>
      </mc:AlternateContent>
      <p:grpSp>
        <p:nvGrpSpPr>
          <p:cNvPr id="75" name="Group 74">
            <a:extLst>
              <a:ext uri="{FF2B5EF4-FFF2-40B4-BE49-F238E27FC236}">
                <a16:creationId xmlns:a16="http://schemas.microsoft.com/office/drawing/2014/main" id="{FA5EBF08-168F-C540-4634-DB9B705B4B63}"/>
              </a:ext>
            </a:extLst>
          </p:cNvPr>
          <p:cNvGrpSpPr/>
          <p:nvPr/>
        </p:nvGrpSpPr>
        <p:grpSpPr>
          <a:xfrm>
            <a:off x="2640120" y="3428970"/>
            <a:ext cx="19440" cy="19440"/>
            <a:chOff x="2640120" y="3428970"/>
            <a:chExt cx="19440" cy="194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58D160DC-B244-977F-CB5E-861D3CFBE256}"/>
                    </a:ext>
                  </a:extLst>
                </p14:cNvPr>
                <p14:cNvContentPartPr/>
                <p14:nvPr/>
              </p14:nvContentPartPr>
              <p14:xfrm>
                <a:off x="2644080" y="3428970"/>
                <a:ext cx="360" cy="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58D160DC-B244-977F-CB5E-861D3CFBE256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635080" y="341997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15EB6F0A-6524-4F76-74F1-98F15136DB2E}"/>
                    </a:ext>
                  </a:extLst>
                </p14:cNvPr>
                <p14:cNvContentPartPr/>
                <p14:nvPr/>
              </p14:nvContentPartPr>
              <p14:xfrm>
                <a:off x="2655240" y="3436530"/>
                <a:ext cx="360" cy="36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15EB6F0A-6524-4F76-74F1-98F15136DB2E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646600" y="342753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7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B85BE63D-78DE-C010-2733-A83ABC22EC4D}"/>
                    </a:ext>
                  </a:extLst>
                </p14:cNvPr>
                <p14:cNvContentPartPr/>
                <p14:nvPr/>
              </p14:nvContentPartPr>
              <p14:xfrm>
                <a:off x="2640120" y="3432570"/>
                <a:ext cx="1080" cy="36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B85BE63D-78DE-C010-2733-A83ABC22EC4D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2631480" y="3423570"/>
                  <a:ext cx="1872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9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869FC4F4-2865-918B-91B0-1F801CFB443E}"/>
                    </a:ext>
                  </a:extLst>
                </p14:cNvPr>
                <p14:cNvContentPartPr/>
                <p14:nvPr/>
              </p14:nvContentPartPr>
              <p14:xfrm>
                <a:off x="2659200" y="3440490"/>
                <a:ext cx="360" cy="36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869FC4F4-2865-918B-91B0-1F801CFB443E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650200" y="343149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D6D76366-6880-FC3E-0398-A186C561363D}"/>
                    </a:ext>
                  </a:extLst>
                </p14:cNvPr>
                <p14:cNvContentPartPr/>
                <p14:nvPr/>
              </p14:nvContentPartPr>
              <p14:xfrm>
                <a:off x="2647680" y="3440490"/>
                <a:ext cx="360" cy="3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D6D76366-6880-FC3E-0398-A186C561363D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639040" y="343149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1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4CF5A7C5-76E1-720D-0F89-107E72B9A6B2}"/>
                    </a:ext>
                  </a:extLst>
                </p14:cNvPr>
                <p14:cNvContentPartPr/>
                <p14:nvPr/>
              </p14:nvContentPartPr>
              <p14:xfrm>
                <a:off x="2659200" y="3448050"/>
                <a:ext cx="360" cy="3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4CF5A7C5-76E1-720D-0F89-107E72B9A6B2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650200" y="343905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29F1B8CA-FE6D-5B5B-77CF-7EC3330F004F}"/>
              </a:ext>
            </a:extLst>
          </p:cNvPr>
          <p:cNvGrpSpPr/>
          <p:nvPr/>
        </p:nvGrpSpPr>
        <p:grpSpPr>
          <a:xfrm>
            <a:off x="3981120" y="3112530"/>
            <a:ext cx="8280" cy="360"/>
            <a:chOff x="3981120" y="3112530"/>
            <a:chExt cx="828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2259B425-352C-C69D-6539-DC87DE6205C8}"/>
                    </a:ext>
                  </a:extLst>
                </p14:cNvPr>
                <p14:cNvContentPartPr/>
                <p14:nvPr/>
              </p14:nvContentPartPr>
              <p14:xfrm>
                <a:off x="3981120" y="3112530"/>
                <a:ext cx="360" cy="36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2259B425-352C-C69D-6539-DC87DE6205C8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3972480" y="310353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3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583C4A82-C6FD-EFC9-16AF-10C7995F6431}"/>
                    </a:ext>
                  </a:extLst>
                </p14:cNvPr>
                <p14:cNvContentPartPr/>
                <p14:nvPr/>
              </p14:nvContentPartPr>
              <p14:xfrm>
                <a:off x="3989040" y="3112530"/>
                <a:ext cx="360" cy="36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583C4A82-C6FD-EFC9-16AF-10C7995F6431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3980040" y="310353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14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7F330927-AC09-7763-F15E-A150CD1C5C26}"/>
                  </a:ext>
                </a:extLst>
              </p14:cNvPr>
              <p14:cNvContentPartPr/>
              <p14:nvPr/>
            </p14:nvContentPartPr>
            <p14:xfrm>
              <a:off x="3881760" y="3367950"/>
              <a:ext cx="360" cy="9900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7F330927-AC09-7763-F15E-A150CD1C5C26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3873120" y="3358950"/>
                <a:ext cx="18000" cy="116640"/>
              </a:xfrm>
              <a:prstGeom prst="rect">
                <a:avLst/>
              </a:prstGeom>
            </p:spPr>
          </p:pic>
        </mc:Fallback>
      </mc:AlternateContent>
      <p:grpSp>
        <p:nvGrpSpPr>
          <p:cNvPr id="81" name="Group 80">
            <a:extLst>
              <a:ext uri="{FF2B5EF4-FFF2-40B4-BE49-F238E27FC236}">
                <a16:creationId xmlns:a16="http://schemas.microsoft.com/office/drawing/2014/main" id="{13DE4DA9-E9D2-F340-0831-BF8EBDE6A756}"/>
              </a:ext>
            </a:extLst>
          </p:cNvPr>
          <p:cNvGrpSpPr/>
          <p:nvPr/>
        </p:nvGrpSpPr>
        <p:grpSpPr>
          <a:xfrm>
            <a:off x="3713480" y="3370920"/>
            <a:ext cx="161640" cy="110070"/>
            <a:chOff x="3713480" y="3370920"/>
            <a:chExt cx="161640" cy="11007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761D20D6-52F7-D437-08D7-26EDF4663CAB}"/>
                    </a:ext>
                  </a:extLst>
                </p14:cNvPr>
                <p14:cNvContentPartPr/>
                <p14:nvPr/>
              </p14:nvContentPartPr>
              <p14:xfrm>
                <a:off x="3713480" y="3370920"/>
                <a:ext cx="152280" cy="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761D20D6-52F7-D437-08D7-26EDF4663CAB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3704480" y="3361920"/>
                  <a:ext cx="16992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0022FD20-B63D-5381-0A54-BCFED645F0BA}"/>
                    </a:ext>
                  </a:extLst>
                </p14:cNvPr>
                <p14:cNvContentPartPr/>
                <p14:nvPr/>
              </p14:nvContentPartPr>
              <p14:xfrm>
                <a:off x="3865760" y="3370920"/>
                <a:ext cx="9360" cy="36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0022FD20-B63D-5381-0A54-BCFED645F0BA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3856760" y="3361920"/>
                  <a:ext cx="27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12245A48-174A-EFEF-F2A8-A9881B98B37B}"/>
                    </a:ext>
                  </a:extLst>
                </p14:cNvPr>
                <p14:cNvContentPartPr/>
                <p14:nvPr/>
              </p14:nvContentPartPr>
              <p14:xfrm>
                <a:off x="3874200" y="3398550"/>
                <a:ext cx="360" cy="8244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12245A48-174A-EFEF-F2A8-A9881B98B37B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3865560" y="3389550"/>
                  <a:ext cx="18000" cy="100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22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9155848B-B975-48B5-E146-CCCBC2F4EA28}"/>
                  </a:ext>
                </a:extLst>
              </p14:cNvPr>
              <p14:cNvContentPartPr/>
              <p14:nvPr/>
            </p14:nvContentPartPr>
            <p14:xfrm>
              <a:off x="1881960" y="1711590"/>
              <a:ext cx="258480" cy="36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9155848B-B975-48B5-E146-CCCBC2F4EA28}"/>
                  </a:ext>
                </a:extLst>
              </p:cNvPr>
              <p:cNvPicPr/>
              <p:nvPr/>
            </p:nvPicPr>
            <p:blipFill>
              <a:blip r:embed="rId123"/>
              <a:stretch>
                <a:fillRect/>
              </a:stretch>
            </p:blipFill>
            <p:spPr>
              <a:xfrm>
                <a:off x="1872960" y="1702950"/>
                <a:ext cx="276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4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FE9063BE-6025-F853-9CA0-36E2497F1AAE}"/>
                  </a:ext>
                </a:extLst>
              </p14:cNvPr>
              <p14:cNvContentPartPr/>
              <p14:nvPr/>
            </p14:nvContentPartPr>
            <p14:xfrm>
              <a:off x="1881960" y="1250610"/>
              <a:ext cx="95400" cy="36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FE9063BE-6025-F853-9CA0-36E2497F1AAE}"/>
                  </a:ext>
                </a:extLst>
              </p:cNvPr>
              <p:cNvPicPr/>
              <p:nvPr/>
            </p:nvPicPr>
            <p:blipFill>
              <a:blip r:embed="rId125"/>
              <a:stretch>
                <a:fillRect/>
              </a:stretch>
            </p:blipFill>
            <p:spPr>
              <a:xfrm>
                <a:off x="1872960" y="1241970"/>
                <a:ext cx="11304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87" name="TextBox 86">
            <a:extLst>
              <a:ext uri="{FF2B5EF4-FFF2-40B4-BE49-F238E27FC236}">
                <a16:creationId xmlns:a16="http://schemas.microsoft.com/office/drawing/2014/main" id="{A413E712-9065-2037-DBB8-4BE5C56E789F}"/>
              </a:ext>
            </a:extLst>
          </p:cNvPr>
          <p:cNvSpPr txBox="1"/>
          <p:nvPr/>
        </p:nvSpPr>
        <p:spPr>
          <a:xfrm>
            <a:off x="3964815" y="2727392"/>
            <a:ext cx="756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FLC for X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3A0A2186-2C49-6E08-04EF-E2C297056ABE}"/>
              </a:ext>
            </a:extLst>
          </p:cNvPr>
          <p:cNvSpPr txBox="1"/>
          <p:nvPr/>
        </p:nvSpPr>
        <p:spPr>
          <a:xfrm>
            <a:off x="3955400" y="3576622"/>
            <a:ext cx="756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FLC for Y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26AAF75E-7D34-7459-07E8-B8543316F8AF}"/>
              </a:ext>
            </a:extLst>
          </p:cNvPr>
          <p:cNvSpPr txBox="1"/>
          <p:nvPr/>
        </p:nvSpPr>
        <p:spPr>
          <a:xfrm>
            <a:off x="3933185" y="4058926"/>
            <a:ext cx="756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FLC for Z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90A8CC81-B6AF-6705-80A1-E27ABCA60FFE}"/>
              </a:ext>
            </a:extLst>
          </p:cNvPr>
          <p:cNvSpPr txBox="1"/>
          <p:nvPr/>
        </p:nvSpPr>
        <p:spPr>
          <a:xfrm>
            <a:off x="3858557" y="4493760"/>
            <a:ext cx="90608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FLC for yaw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CD7DC2-AC2E-1C5F-046C-C770BC1F5A77}"/>
              </a:ext>
            </a:extLst>
          </p:cNvPr>
          <p:cNvSpPr txBox="1"/>
          <p:nvPr/>
        </p:nvSpPr>
        <p:spPr>
          <a:xfrm>
            <a:off x="2115473" y="2671880"/>
            <a:ext cx="111056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0070C0"/>
                </a:solidFill>
              </a:rPr>
              <a:t>Position Error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D03AB4-3649-37FE-7AB1-60385717DCE4}"/>
              </a:ext>
            </a:extLst>
          </p:cNvPr>
          <p:cNvSpPr txBox="1"/>
          <p:nvPr/>
        </p:nvSpPr>
        <p:spPr>
          <a:xfrm>
            <a:off x="1470410" y="1291309"/>
            <a:ext cx="674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FF0000"/>
                </a:solidFill>
              </a:rPr>
              <a:t>Position Rate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1EC171-AB21-C4E4-144D-8BF950F54087}"/>
              </a:ext>
            </a:extLst>
          </p:cNvPr>
          <p:cNvSpPr txBox="1"/>
          <p:nvPr/>
        </p:nvSpPr>
        <p:spPr>
          <a:xfrm>
            <a:off x="1564120" y="3207290"/>
            <a:ext cx="10306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FF0000"/>
                </a:solidFill>
              </a:rPr>
              <a:t>Position Rate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B611CD-AF75-9473-7FE4-47A79534FFB6}"/>
              </a:ext>
            </a:extLst>
          </p:cNvPr>
          <p:cNvSpPr txBox="1"/>
          <p:nvPr/>
        </p:nvSpPr>
        <p:spPr>
          <a:xfrm>
            <a:off x="1374377" y="778912"/>
            <a:ext cx="811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0070C0"/>
                </a:solidFill>
              </a:rPr>
              <a:t>Position Error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2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810CEF67-7258-9455-1338-7A88199BC084}"/>
                  </a:ext>
                </a:extLst>
              </p14:cNvPr>
              <p14:cNvContentPartPr/>
              <p14:nvPr/>
            </p14:nvContentPartPr>
            <p14:xfrm>
              <a:off x="4400460" y="3968760"/>
              <a:ext cx="1253520" cy="3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810CEF67-7258-9455-1338-7A88199BC084}"/>
                  </a:ext>
                </a:extLst>
              </p:cNvPr>
              <p:cNvPicPr/>
              <p:nvPr/>
            </p:nvPicPr>
            <p:blipFill>
              <a:blip r:embed="rId127"/>
              <a:stretch>
                <a:fillRect/>
              </a:stretch>
            </p:blipFill>
            <p:spPr>
              <a:xfrm>
                <a:off x="4391460" y="3960120"/>
                <a:ext cx="12711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8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F6E2512E-84AA-B980-DD27-8FF54E2497CA}"/>
                  </a:ext>
                </a:extLst>
              </p14:cNvPr>
              <p14:cNvContentPartPr/>
              <p14:nvPr/>
            </p14:nvContentPartPr>
            <p14:xfrm>
              <a:off x="4404060" y="4409760"/>
              <a:ext cx="1349640" cy="3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F6E2512E-84AA-B980-DD27-8FF54E2497CA}"/>
                  </a:ext>
                </a:extLst>
              </p:cNvPr>
              <p:cNvPicPr/>
              <p:nvPr/>
            </p:nvPicPr>
            <p:blipFill>
              <a:blip r:embed="rId129"/>
              <a:stretch>
                <a:fillRect/>
              </a:stretch>
            </p:blipFill>
            <p:spPr>
              <a:xfrm>
                <a:off x="4395420" y="4401120"/>
                <a:ext cx="13672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0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3924EE3E-F511-740B-4FCF-A34330D881C2}"/>
                  </a:ext>
                </a:extLst>
              </p14:cNvPr>
              <p14:cNvContentPartPr/>
              <p14:nvPr/>
            </p14:nvContentPartPr>
            <p14:xfrm>
              <a:off x="4404060" y="3484920"/>
              <a:ext cx="1150560" cy="3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3924EE3E-F511-740B-4FCF-A34330D881C2}"/>
                  </a:ext>
                </a:extLst>
              </p:cNvPr>
              <p:cNvPicPr/>
              <p:nvPr/>
            </p:nvPicPr>
            <p:blipFill>
              <a:blip r:embed="rId131"/>
              <a:stretch>
                <a:fillRect/>
              </a:stretch>
            </p:blipFill>
            <p:spPr>
              <a:xfrm>
                <a:off x="4395420" y="3476280"/>
                <a:ext cx="11682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2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0D24C7C5-D616-A12D-57BF-B6716673DC81}"/>
                  </a:ext>
                </a:extLst>
              </p14:cNvPr>
              <p14:cNvContentPartPr/>
              <p14:nvPr/>
            </p14:nvContentPartPr>
            <p14:xfrm>
              <a:off x="4430700" y="3088920"/>
              <a:ext cx="1530000" cy="36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0D24C7C5-D616-A12D-57BF-B6716673DC81}"/>
                  </a:ext>
                </a:extLst>
              </p:cNvPr>
              <p:cNvPicPr/>
              <p:nvPr/>
            </p:nvPicPr>
            <p:blipFill>
              <a:blip r:embed="rId133"/>
              <a:stretch>
                <a:fillRect/>
              </a:stretch>
            </p:blipFill>
            <p:spPr>
              <a:xfrm>
                <a:off x="4422060" y="3079920"/>
                <a:ext cx="1547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4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6727440D-055F-5B85-485B-0A9FCBA1E2B4}"/>
                  </a:ext>
                </a:extLst>
              </p14:cNvPr>
              <p14:cNvContentPartPr/>
              <p14:nvPr/>
            </p14:nvContentPartPr>
            <p14:xfrm>
              <a:off x="5543460" y="3130680"/>
              <a:ext cx="466200" cy="36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6727440D-055F-5B85-485B-0A9FCBA1E2B4}"/>
                  </a:ext>
                </a:extLst>
              </p:cNvPr>
              <p:cNvPicPr/>
              <p:nvPr/>
            </p:nvPicPr>
            <p:blipFill>
              <a:blip r:embed="rId135"/>
              <a:stretch>
                <a:fillRect/>
              </a:stretch>
            </p:blipFill>
            <p:spPr>
              <a:xfrm>
                <a:off x="5534460" y="3122040"/>
                <a:ext cx="4838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6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9EC776A8-4804-0AB0-2351-B81C5557E459}"/>
                  </a:ext>
                </a:extLst>
              </p14:cNvPr>
              <p14:cNvContentPartPr/>
              <p14:nvPr/>
            </p14:nvContentPartPr>
            <p14:xfrm>
              <a:off x="5665140" y="3180360"/>
              <a:ext cx="308520" cy="36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9EC776A8-4804-0AB0-2351-B81C5557E459}"/>
                  </a:ext>
                </a:extLst>
              </p:cNvPr>
              <p:cNvPicPr/>
              <p:nvPr/>
            </p:nvPicPr>
            <p:blipFill>
              <a:blip r:embed="rId137"/>
              <a:stretch>
                <a:fillRect/>
              </a:stretch>
            </p:blipFill>
            <p:spPr>
              <a:xfrm>
                <a:off x="5656500" y="3171360"/>
                <a:ext cx="3261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8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B228E76F-3D06-E843-757B-B0DB3BCE6036}"/>
                  </a:ext>
                </a:extLst>
              </p14:cNvPr>
              <p14:cNvContentPartPr/>
              <p14:nvPr/>
            </p14:nvContentPartPr>
            <p14:xfrm>
              <a:off x="5752980" y="3226080"/>
              <a:ext cx="225000" cy="36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B228E76F-3D06-E843-757B-B0DB3BCE6036}"/>
                  </a:ext>
                </a:extLst>
              </p:cNvPr>
              <p:cNvPicPr/>
              <p:nvPr/>
            </p:nvPicPr>
            <p:blipFill>
              <a:blip r:embed="rId139"/>
              <a:stretch>
                <a:fillRect/>
              </a:stretch>
            </p:blipFill>
            <p:spPr>
              <a:xfrm>
                <a:off x="5743980" y="3217080"/>
                <a:ext cx="242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0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71095F39-A001-348C-D148-6D71B9739A31}"/>
                  </a:ext>
                </a:extLst>
              </p14:cNvPr>
              <p14:cNvContentPartPr/>
              <p14:nvPr/>
            </p14:nvContentPartPr>
            <p14:xfrm>
              <a:off x="5764140" y="3230760"/>
              <a:ext cx="360" cy="118404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71095F39-A001-348C-D148-6D71B9739A31}"/>
                  </a:ext>
                </a:extLst>
              </p:cNvPr>
              <p:cNvPicPr/>
              <p:nvPr/>
            </p:nvPicPr>
            <p:blipFill>
              <a:blip r:embed="rId141"/>
              <a:stretch>
                <a:fillRect/>
              </a:stretch>
            </p:blipFill>
            <p:spPr>
              <a:xfrm>
                <a:off x="5755500" y="3221760"/>
                <a:ext cx="18000" cy="120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2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541A095E-C8C7-B8D4-7135-D0AB8EC3DFBE}"/>
                  </a:ext>
                </a:extLst>
              </p14:cNvPr>
              <p14:cNvContentPartPr/>
              <p14:nvPr/>
            </p14:nvContentPartPr>
            <p14:xfrm>
              <a:off x="5661540" y="3189000"/>
              <a:ext cx="360" cy="77724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541A095E-C8C7-B8D4-7135-D0AB8EC3DFBE}"/>
                  </a:ext>
                </a:extLst>
              </p:cNvPr>
              <p:cNvPicPr/>
              <p:nvPr/>
            </p:nvPicPr>
            <p:blipFill>
              <a:blip r:embed="rId143"/>
              <a:stretch>
                <a:fillRect/>
              </a:stretch>
            </p:blipFill>
            <p:spPr>
              <a:xfrm>
                <a:off x="5652540" y="3180000"/>
                <a:ext cx="18000" cy="79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4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01D004A8-AAEC-31F8-59A3-7BE4A5A388B6}"/>
                  </a:ext>
                </a:extLst>
              </p14:cNvPr>
              <p14:cNvContentPartPr/>
              <p14:nvPr/>
            </p14:nvContentPartPr>
            <p14:xfrm>
              <a:off x="5551020" y="3127800"/>
              <a:ext cx="360" cy="34884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01D004A8-AAEC-31F8-59A3-7BE4A5A388B6}"/>
                  </a:ext>
                </a:extLst>
              </p:cNvPr>
              <p:cNvPicPr/>
              <p:nvPr/>
            </p:nvPicPr>
            <p:blipFill>
              <a:blip r:embed="rId145"/>
              <a:stretch>
                <a:fillRect/>
              </a:stretch>
            </p:blipFill>
            <p:spPr>
              <a:xfrm>
                <a:off x="5542020" y="3118800"/>
                <a:ext cx="18000" cy="366480"/>
              </a:xfrm>
              <a:prstGeom prst="rect">
                <a:avLst/>
              </a:prstGeom>
            </p:spPr>
          </p:pic>
        </mc:Fallback>
      </mc:AlternateContent>
      <p:sp>
        <p:nvSpPr>
          <p:cNvPr id="98" name="TextBox 97">
            <a:extLst>
              <a:ext uri="{FF2B5EF4-FFF2-40B4-BE49-F238E27FC236}">
                <a16:creationId xmlns:a16="http://schemas.microsoft.com/office/drawing/2014/main" id="{CB1F6C20-345D-7A18-F815-180CF7A3F2ED}"/>
              </a:ext>
            </a:extLst>
          </p:cNvPr>
          <p:cNvSpPr txBox="1"/>
          <p:nvPr/>
        </p:nvSpPr>
        <p:spPr>
          <a:xfrm>
            <a:off x="4627886" y="3766625"/>
            <a:ext cx="756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>
                <a:solidFill>
                  <a:srgbClr val="FFC000"/>
                </a:solidFill>
              </a:rPr>
              <a:t>Thrust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07A1ACC7-29D3-2135-85DC-5F8CDCE1BEC2}"/>
              </a:ext>
            </a:extLst>
          </p:cNvPr>
          <p:cNvSpPr txBox="1"/>
          <p:nvPr/>
        </p:nvSpPr>
        <p:spPr>
          <a:xfrm>
            <a:off x="4646400" y="4211473"/>
            <a:ext cx="756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>
                <a:solidFill>
                  <a:srgbClr val="FFC000"/>
                </a:solidFill>
              </a:rPr>
              <a:t>Yaw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776C76F6-89A4-2367-CA5D-D0293A32059E}"/>
              </a:ext>
            </a:extLst>
          </p:cNvPr>
          <p:cNvSpPr txBox="1"/>
          <p:nvPr/>
        </p:nvSpPr>
        <p:spPr>
          <a:xfrm>
            <a:off x="4719630" y="3272161"/>
            <a:ext cx="756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>
                <a:solidFill>
                  <a:srgbClr val="FFC000"/>
                </a:solidFill>
              </a:rPr>
              <a:t>Roll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FF8D81AB-7A79-5490-A81B-8F190674100B}"/>
              </a:ext>
            </a:extLst>
          </p:cNvPr>
          <p:cNvSpPr txBox="1"/>
          <p:nvPr/>
        </p:nvSpPr>
        <p:spPr>
          <a:xfrm>
            <a:off x="4527766" y="2877520"/>
            <a:ext cx="756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>
                <a:solidFill>
                  <a:srgbClr val="FFC000"/>
                </a:solidFill>
              </a:rPr>
              <a:t>Pitch</a:t>
            </a: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8C467102-3BF6-51FD-B950-60828B56D289}"/>
              </a:ext>
            </a:extLst>
          </p:cNvPr>
          <p:cNvSpPr/>
          <p:nvPr/>
        </p:nvSpPr>
        <p:spPr>
          <a:xfrm>
            <a:off x="4119920" y="2958224"/>
            <a:ext cx="319571" cy="24834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392DFB79-93A4-0DED-E994-BE80F5C845A6}"/>
              </a:ext>
            </a:extLst>
          </p:cNvPr>
          <p:cNvSpPr/>
          <p:nvPr/>
        </p:nvSpPr>
        <p:spPr>
          <a:xfrm>
            <a:off x="4095960" y="3362236"/>
            <a:ext cx="319571" cy="24834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80F9D2BE-66C8-7C6E-8B9B-21EE3FBD80D8}"/>
              </a:ext>
            </a:extLst>
          </p:cNvPr>
          <p:cNvSpPr/>
          <p:nvPr/>
        </p:nvSpPr>
        <p:spPr>
          <a:xfrm>
            <a:off x="4089176" y="3855254"/>
            <a:ext cx="319571" cy="24834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34F4FA99-0285-F53A-B759-508A9E794245}"/>
              </a:ext>
            </a:extLst>
          </p:cNvPr>
          <p:cNvSpPr/>
          <p:nvPr/>
        </p:nvSpPr>
        <p:spPr>
          <a:xfrm>
            <a:off x="4090040" y="4292582"/>
            <a:ext cx="319571" cy="24834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1CE2AE47-12B5-E4DD-9027-CF74CFB407F4}"/>
              </a:ext>
            </a:extLst>
          </p:cNvPr>
          <p:cNvPicPr>
            <a:picLocks noChangeAspect="1"/>
          </p:cNvPicPr>
          <p:nvPr/>
        </p:nvPicPr>
        <p:blipFill>
          <a:blip r:embed="rId1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65" y="1017530"/>
            <a:ext cx="8141269" cy="30512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179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7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7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7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7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7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7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7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7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7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7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7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7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7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7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75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7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7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7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75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75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9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1" dur="7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7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75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75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75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75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9" dur="75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7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5" dur="7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75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7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75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7" dur="75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75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3" dur="75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75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" grpId="0"/>
      <p:bldP spid="88" grpId="0"/>
      <p:bldP spid="89" grpId="0"/>
      <p:bldP spid="90" grpId="0"/>
      <p:bldP spid="7" grpId="0"/>
      <p:bldP spid="9" grpId="0"/>
      <p:bldP spid="10" grpId="0"/>
      <p:bldP spid="12" grpId="0"/>
      <p:bldP spid="98" grpId="0"/>
      <p:bldP spid="99" grpId="0"/>
      <p:bldP spid="100" grpId="0"/>
      <p:bldP spid="101" grpId="0"/>
      <p:bldP spid="102" grpId="0" animBg="1"/>
      <p:bldP spid="103" grpId="0" animBg="1"/>
      <p:bldP spid="104" grpId="0" animBg="1"/>
      <p:bldP spid="10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918B9-A44B-AEF4-7CEC-A960E60E6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398" y="193933"/>
            <a:ext cx="5879204" cy="572700"/>
          </a:xfrm>
        </p:spPr>
        <p:txBody>
          <a:bodyPr/>
          <a:lstStyle/>
          <a:p>
            <a:pPr algn="ctr"/>
            <a:r>
              <a:rPr lang="en-US" dirty="0"/>
              <a:t>Methods: </a:t>
            </a:r>
            <a:r>
              <a:rPr lang="en-US" sz="2800" dirty="0"/>
              <a:t>Controller design</a:t>
            </a:r>
            <a:br>
              <a:rPr lang="en-US" dirty="0"/>
            </a:br>
            <a:br>
              <a:rPr lang="en-US" sz="2400" dirty="0"/>
            </a:b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948DDC-5EC6-96C6-0C83-D15FCDE23C6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18</a:t>
            </a:fld>
            <a:endParaRPr lang="en" dirty="0"/>
          </a:p>
        </p:txBody>
      </p:sp>
      <p:sp>
        <p:nvSpPr>
          <p:cNvPr id="6" name="Текст 2">
            <a:extLst>
              <a:ext uri="{FF2B5EF4-FFF2-40B4-BE49-F238E27FC236}">
                <a16:creationId xmlns:a16="http://schemas.microsoft.com/office/drawing/2014/main" id="{225B282A-4B06-6431-F9A7-6B240BFCBC80}"/>
              </a:ext>
            </a:extLst>
          </p:cNvPr>
          <p:cNvSpPr txBox="1">
            <a:spLocks/>
          </p:cNvSpPr>
          <p:nvPr/>
        </p:nvSpPr>
        <p:spPr>
          <a:xfrm>
            <a:off x="323187" y="1523024"/>
            <a:ext cx="4473145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Fuzzy rules table</a:t>
            </a:r>
            <a:endParaRPr lang="en-US" dirty="0">
              <a:solidFill>
                <a:srgbClr val="676559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D0B9308-E3A8-2066-5470-F6F53B751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810" y="1946673"/>
            <a:ext cx="3999900" cy="180399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3C5CF78-2356-7DD6-2181-E4983945A0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1604" y="951010"/>
            <a:ext cx="3370854" cy="3712207"/>
          </a:xfrm>
          <a:prstGeom prst="rect">
            <a:avLst/>
          </a:prstGeom>
        </p:spPr>
      </p:pic>
      <p:sp>
        <p:nvSpPr>
          <p:cNvPr id="19" name="Текст 2">
            <a:extLst>
              <a:ext uri="{FF2B5EF4-FFF2-40B4-BE49-F238E27FC236}">
                <a16:creationId xmlns:a16="http://schemas.microsoft.com/office/drawing/2014/main" id="{4A6B224F-2996-0C6A-6832-555492BCD305}"/>
              </a:ext>
            </a:extLst>
          </p:cNvPr>
          <p:cNvSpPr txBox="1">
            <a:spLocks/>
          </p:cNvSpPr>
          <p:nvPr/>
        </p:nvSpPr>
        <p:spPr>
          <a:xfrm>
            <a:off x="4491061" y="4583384"/>
            <a:ext cx="4473145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Membership Functions</a:t>
            </a:r>
            <a:endParaRPr lang="en-US" dirty="0">
              <a:solidFill>
                <a:srgbClr val="6765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169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0EB1-FE92-6A3E-0B78-52E7B95A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095" y="156145"/>
            <a:ext cx="8520600" cy="572700"/>
          </a:xfrm>
        </p:spPr>
        <p:txBody>
          <a:bodyPr/>
          <a:lstStyle/>
          <a:p>
            <a:r>
              <a:rPr lang="en-US" dirty="0"/>
              <a:t>Disturbance tests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954972-3CB7-3DEF-0C74-755AF999092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C072F67-645C-D8C4-9A5F-F17B20F8A3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6140030"/>
              </p:ext>
            </p:extLst>
          </p:nvPr>
        </p:nvGraphicFramePr>
        <p:xfrm>
          <a:off x="985022" y="1499286"/>
          <a:ext cx="4328160" cy="2563019"/>
        </p:xfrm>
        <a:graphic>
          <a:graphicData uri="http://schemas.openxmlformats.org/drawingml/2006/table">
            <a:tbl>
              <a:tblPr firstRow="1" firstCol="1" bandRow="1">
                <a:tableStyleId>{17292A2E-F333-43FB-9621-5CBBE7FDCDCB}</a:tableStyleId>
              </a:tblPr>
              <a:tblGrid>
                <a:gridCol w="1981199">
                  <a:extLst>
                    <a:ext uri="{9D8B030D-6E8A-4147-A177-3AD203B41FA5}">
                      <a16:colId xmlns:a16="http://schemas.microsoft.com/office/drawing/2014/main" val="1527402225"/>
                    </a:ext>
                  </a:extLst>
                </a:gridCol>
                <a:gridCol w="2346961">
                  <a:extLst>
                    <a:ext uri="{9D8B030D-6E8A-4147-A177-3AD203B41FA5}">
                      <a16:colId xmlns:a16="http://schemas.microsoft.com/office/drawing/2014/main" val="39850780"/>
                    </a:ext>
                  </a:extLst>
                </a:gridCol>
              </a:tblGrid>
              <a:tr h="293165">
                <a:tc>
                  <a:txBody>
                    <a:bodyPr/>
                    <a:lstStyle/>
                    <a:p>
                      <a:pPr marL="19431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</a:rPr>
                        <a:t>Parameters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03835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</a:rPr>
                        <a:t>Details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837477323"/>
                  </a:ext>
                </a:extLst>
              </a:tr>
              <a:tr h="378309">
                <a:tc>
                  <a:txBody>
                    <a:bodyPr/>
                    <a:lstStyle/>
                    <a:p>
                      <a:pPr marL="19431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Model name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03835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Polaris PSF 40 Das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32451490"/>
                  </a:ext>
                </a:extLst>
              </a:tr>
              <a:tr h="378309">
                <a:tc>
                  <a:txBody>
                    <a:bodyPr/>
                    <a:lstStyle/>
                    <a:p>
                      <a:pPr marL="19431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Type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03835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Floor standing fan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25519643"/>
                  </a:ext>
                </a:extLst>
              </a:tr>
              <a:tr h="378309">
                <a:tc>
                  <a:txBody>
                    <a:bodyPr/>
                    <a:lstStyle/>
                    <a:p>
                      <a:pPr marL="19431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Manufacturer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03835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Polaris Inc.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76694826"/>
                  </a:ext>
                </a:extLst>
              </a:tr>
              <a:tr h="378309">
                <a:tc>
                  <a:txBody>
                    <a:bodyPr/>
                    <a:lstStyle/>
                    <a:p>
                      <a:pPr marL="19431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Power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03835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55 W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091018057"/>
                  </a:ext>
                </a:extLst>
              </a:tr>
              <a:tr h="378309">
                <a:tc>
                  <a:txBody>
                    <a:bodyPr/>
                    <a:lstStyle/>
                    <a:p>
                      <a:pPr marL="19431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Propellers diameter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03835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400 mm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678372414"/>
                  </a:ext>
                </a:extLst>
              </a:tr>
              <a:tr h="378309">
                <a:tc>
                  <a:txBody>
                    <a:bodyPr/>
                    <a:lstStyle/>
                    <a:p>
                      <a:pPr marL="19431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RPM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03835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</a:rPr>
                        <a:t>1350 rpm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151706892"/>
                  </a:ext>
                </a:extLst>
              </a:tr>
            </a:tbl>
          </a:graphicData>
        </a:graphic>
      </p:graphicFrame>
      <p:sp>
        <p:nvSpPr>
          <p:cNvPr id="9" name="Текст 2">
            <a:extLst>
              <a:ext uri="{FF2B5EF4-FFF2-40B4-BE49-F238E27FC236}">
                <a16:creationId xmlns:a16="http://schemas.microsoft.com/office/drawing/2014/main" id="{3B2E6490-BFC1-D053-43A6-6A5E6071FD95}"/>
              </a:ext>
            </a:extLst>
          </p:cNvPr>
          <p:cNvSpPr txBox="1">
            <a:spLocks/>
          </p:cNvSpPr>
          <p:nvPr/>
        </p:nvSpPr>
        <p:spPr>
          <a:xfrm>
            <a:off x="2407921" y="4426500"/>
            <a:ext cx="4769005" cy="47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None/>
            </a:pPr>
            <a:r>
              <a:rPr lang="en-GB" dirty="0">
                <a:solidFill>
                  <a:schemeClr val="bg1"/>
                </a:solidFill>
              </a:rPr>
              <a:t>Technical Specifications of Pedestal Fan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wall, indoor, fan, device&#10;&#10;Description automatically generated">
            <a:extLst>
              <a:ext uri="{FF2B5EF4-FFF2-40B4-BE49-F238E27FC236}">
                <a16:creationId xmlns:a16="http://schemas.microsoft.com/office/drawing/2014/main" id="{6B23B064-EFAB-F01D-3CC5-A51214C469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97" b="99766" l="10000" r="93958">
                        <a14:foregroundMark x1="53958" y1="75156" x2="54479" y2="80547"/>
                        <a14:foregroundMark x1="53438" y1="82422" x2="52917" y2="99766"/>
                        <a14:foregroundMark x1="42083" y1="10234" x2="61667" y2="9297"/>
                        <a14:foregroundMark x1="61667" y1="9297" x2="64167" y2="10859"/>
                        <a14:foregroundMark x1="91458" y1="27187" x2="93958" y2="43281"/>
                        <a14:foregroundMark x1="93958" y1="43281" x2="88438" y2="4875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94182" y="743837"/>
            <a:ext cx="2653951" cy="3538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2599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6B7B8-DAF4-77BC-09D2-739EA936D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1BA2DD-73AD-6234-09C8-DB52AB09403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20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271453-0CA3-D074-E533-BBC8CD0B4CBA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077A0F-BE91-846C-2CFC-CE29EDD84872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A18465-2F4E-AA55-C1B4-659EBB9CA357}"/>
              </a:ext>
            </a:extLst>
          </p:cNvPr>
          <p:cNvSpPr txBox="1">
            <a:spLocks/>
          </p:cNvSpPr>
          <p:nvPr/>
        </p:nvSpPr>
        <p:spPr>
          <a:xfrm>
            <a:off x="2284095" y="15614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dirty="0"/>
              <a:t>Disturbance tests: Fan position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A212CD-B05D-6482-C249-FFEB279EF2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098" y="1107557"/>
            <a:ext cx="6500256" cy="33981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1239146-4339-E685-8791-9FB59D0F75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30" t="-1" b="1489"/>
          <a:stretch/>
        </p:blipFill>
        <p:spPr>
          <a:xfrm>
            <a:off x="1002199" y="728845"/>
            <a:ext cx="6500256" cy="35172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9D7DC2-2930-59EE-ED5C-738B5A9F98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850" y="658266"/>
            <a:ext cx="7020953" cy="3756389"/>
          </a:xfrm>
          <a:prstGeom prst="rect">
            <a:avLst/>
          </a:prstGeom>
        </p:spPr>
      </p:pic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9D160817-76FD-5652-CCCE-9530E2184130}"/>
              </a:ext>
            </a:extLst>
          </p:cNvPr>
          <p:cNvSpPr txBox="1">
            <a:spLocks/>
          </p:cNvSpPr>
          <p:nvPr/>
        </p:nvSpPr>
        <p:spPr>
          <a:xfrm>
            <a:off x="1268095" y="4365688"/>
            <a:ext cx="641773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None/>
            </a:pPr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When disturbance is applied at 0</a:t>
            </a:r>
            <a:r>
              <a:rPr lang="en-US" dirty="0">
                <a:solidFill>
                  <a:schemeClr val="bg1"/>
                </a:solidFill>
              </a:rPr>
              <a:t>°</a:t>
            </a:r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angle to X axis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4976F094-B482-8606-14D4-5964A078AAAD}"/>
              </a:ext>
            </a:extLst>
          </p:cNvPr>
          <p:cNvSpPr txBox="1">
            <a:spLocks/>
          </p:cNvSpPr>
          <p:nvPr/>
        </p:nvSpPr>
        <p:spPr>
          <a:xfrm>
            <a:off x="2081785" y="4510444"/>
            <a:ext cx="641773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None/>
            </a:pPr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When disturbance is applied at 0</a:t>
            </a:r>
            <a:r>
              <a:rPr lang="en-US" dirty="0">
                <a:solidFill>
                  <a:schemeClr val="bg1"/>
                </a:solidFill>
              </a:rPr>
              <a:t>°</a:t>
            </a:r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angle to Y axis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3BED77A0-1E2D-E4EF-DD07-26F73EA32628}"/>
              </a:ext>
            </a:extLst>
          </p:cNvPr>
          <p:cNvSpPr txBox="1">
            <a:spLocks/>
          </p:cNvSpPr>
          <p:nvPr/>
        </p:nvSpPr>
        <p:spPr>
          <a:xfrm>
            <a:off x="2123233" y="4494752"/>
            <a:ext cx="641773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None/>
            </a:pPr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When disturbance is applied at 45</a:t>
            </a:r>
            <a:r>
              <a:rPr lang="en-US" dirty="0">
                <a:solidFill>
                  <a:schemeClr val="bg1"/>
                </a:solidFill>
              </a:rPr>
              <a:t>°</a:t>
            </a:r>
            <a:r>
              <a:rPr lang="en-US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angle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7A8048FD-DDFF-6ADE-0F77-4F6A315BCE52}"/>
              </a:ext>
            </a:extLst>
          </p:cNvPr>
          <p:cNvSpPr txBox="1">
            <a:spLocks/>
          </p:cNvSpPr>
          <p:nvPr/>
        </p:nvSpPr>
        <p:spPr>
          <a:xfrm>
            <a:off x="3623483" y="3386118"/>
            <a:ext cx="641773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None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When disturbance is applied at 45</a:t>
            </a:r>
            <a:r>
              <a:rPr lang="en-US" sz="1600" dirty="0">
                <a:solidFill>
                  <a:schemeClr val="bg1"/>
                </a:solidFill>
              </a:rPr>
              <a:t>°</a:t>
            </a: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angle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DCEDB0F-60B5-FE7D-C9ED-E8E546914EDA}"/>
              </a:ext>
            </a:extLst>
          </p:cNvPr>
          <p:cNvSpPr txBox="1">
            <a:spLocks/>
          </p:cNvSpPr>
          <p:nvPr/>
        </p:nvSpPr>
        <p:spPr>
          <a:xfrm>
            <a:off x="-283277" y="4585808"/>
            <a:ext cx="5716633" cy="5372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None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When disturbance is applied at 0</a:t>
            </a:r>
            <a:r>
              <a:rPr lang="en-US" sz="1600" dirty="0">
                <a:solidFill>
                  <a:schemeClr val="bg1"/>
                </a:solidFill>
              </a:rPr>
              <a:t>°</a:t>
            </a: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angle to Y axis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F752BD10-4848-5864-68AB-CE1A2BDC987F}"/>
              </a:ext>
            </a:extLst>
          </p:cNvPr>
          <p:cNvSpPr txBox="1">
            <a:spLocks/>
          </p:cNvSpPr>
          <p:nvPr/>
        </p:nvSpPr>
        <p:spPr>
          <a:xfrm>
            <a:off x="477060" y="2245235"/>
            <a:ext cx="3999901" cy="4529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None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When disturbance is applied at 0</a:t>
            </a:r>
            <a:r>
              <a:rPr lang="en-US" sz="1600" dirty="0">
                <a:solidFill>
                  <a:schemeClr val="bg1"/>
                </a:solidFill>
              </a:rPr>
              <a:t>°</a:t>
            </a: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angle to X axis</a:t>
            </a:r>
          </a:p>
        </p:txBody>
      </p:sp>
    </p:spTree>
    <p:extLst>
      <p:ext uri="{BB962C8B-B14F-4D97-AF65-F5344CB8AC3E}">
        <p14:creationId xmlns:p14="http://schemas.microsoft.com/office/powerpoint/2010/main" val="144240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9.87654E-7 L -0.19965 -0.2385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83" y="-1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7531E-6 L -0.2151 0.2669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64" y="1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23457E-7 L 0.27674 0.0067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37" y="3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000"/>
                            </p:stCondLst>
                            <p:childTnLst>
                              <p:par>
                                <p:cTn id="4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4" grpId="0"/>
      <p:bldP spid="14" grpId="1"/>
      <p:bldP spid="9" grpId="0"/>
      <p:bldP spid="10" grpId="0"/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4E871-7633-C8D2-1FE6-D6C01B62F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638" y="166231"/>
            <a:ext cx="4710752" cy="572700"/>
          </a:xfrm>
        </p:spPr>
        <p:txBody>
          <a:bodyPr/>
          <a:lstStyle/>
          <a:p>
            <a:r>
              <a:rPr lang="en-US" dirty="0"/>
              <a:t>Tests for Fuzzy controller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52068B-E9D8-EFAE-7EF6-930A87873663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8304818" y="4678457"/>
            <a:ext cx="548700" cy="393600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BAC14A7-C38F-D6B6-E334-DB2FC08902D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889462" y="1370982"/>
            <a:ext cx="2254538" cy="572700"/>
          </a:xfrm>
        </p:spPr>
        <p:txBody>
          <a:bodyPr/>
          <a:lstStyle/>
          <a:p>
            <a:pPr marL="114300" indent="0" algn="ctr">
              <a:buNone/>
            </a:pPr>
            <a:r>
              <a:rPr lang="en-US" dirty="0"/>
              <a:t>18 tests for each position parameter (x, y, z, yaw)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0AC9829C-9C68-476E-B9D5-E97E809FC3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984909"/>
              </p:ext>
            </p:extLst>
          </p:nvPr>
        </p:nvGraphicFramePr>
        <p:xfrm>
          <a:off x="395416" y="845115"/>
          <a:ext cx="6645468" cy="2116149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123410">
                  <a:extLst>
                    <a:ext uri="{9D8B030D-6E8A-4147-A177-3AD203B41FA5}">
                      <a16:colId xmlns:a16="http://schemas.microsoft.com/office/drawing/2014/main" val="3227486785"/>
                    </a:ext>
                  </a:extLst>
                </a:gridCol>
                <a:gridCol w="746223">
                  <a:extLst>
                    <a:ext uri="{9D8B030D-6E8A-4147-A177-3AD203B41FA5}">
                      <a16:colId xmlns:a16="http://schemas.microsoft.com/office/drawing/2014/main" val="2721378868"/>
                    </a:ext>
                  </a:extLst>
                </a:gridCol>
                <a:gridCol w="755167">
                  <a:extLst>
                    <a:ext uri="{9D8B030D-6E8A-4147-A177-3AD203B41FA5}">
                      <a16:colId xmlns:a16="http://schemas.microsoft.com/office/drawing/2014/main" val="3902789672"/>
                    </a:ext>
                  </a:extLst>
                </a:gridCol>
                <a:gridCol w="755167">
                  <a:extLst>
                    <a:ext uri="{9D8B030D-6E8A-4147-A177-3AD203B41FA5}">
                      <a16:colId xmlns:a16="http://schemas.microsoft.com/office/drawing/2014/main" val="220200523"/>
                    </a:ext>
                  </a:extLst>
                </a:gridCol>
                <a:gridCol w="755167">
                  <a:extLst>
                    <a:ext uri="{9D8B030D-6E8A-4147-A177-3AD203B41FA5}">
                      <a16:colId xmlns:a16="http://schemas.microsoft.com/office/drawing/2014/main" val="1124893317"/>
                    </a:ext>
                  </a:extLst>
                </a:gridCol>
                <a:gridCol w="755167">
                  <a:extLst>
                    <a:ext uri="{9D8B030D-6E8A-4147-A177-3AD203B41FA5}">
                      <a16:colId xmlns:a16="http://schemas.microsoft.com/office/drawing/2014/main" val="198451574"/>
                    </a:ext>
                  </a:extLst>
                </a:gridCol>
                <a:gridCol w="755167">
                  <a:extLst>
                    <a:ext uri="{9D8B030D-6E8A-4147-A177-3AD203B41FA5}">
                      <a16:colId xmlns:a16="http://schemas.microsoft.com/office/drawing/2014/main" val="1483687238"/>
                    </a:ext>
                  </a:extLst>
                </a:gridCol>
              </a:tblGrid>
              <a:tr h="273207"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tx1"/>
                          </a:solidFill>
                        </a:rPr>
                        <a:t>PID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tx1"/>
                          </a:solidFill>
                        </a:rPr>
                        <a:t>Fuzzy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tx1"/>
                          </a:solidFill>
                        </a:rPr>
                        <a:t>Fuzzy + prefilter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0723356"/>
                  </a:ext>
                </a:extLst>
              </a:tr>
              <a:tr h="613943"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bg1"/>
                          </a:solidFill>
                        </a:rPr>
                        <a:t>No Disturbance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0141091"/>
                  </a:ext>
                </a:extLst>
              </a:tr>
              <a:tr h="613943"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bg1"/>
                          </a:solidFill>
                        </a:rPr>
                        <a:t>Disturbance  applied at 0°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1994815"/>
                  </a:ext>
                </a:extLst>
              </a:tr>
              <a:tr h="61394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</a:rPr>
                        <a:t>Disturbance  applied at 45°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Position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ysClr val="windowText" lastClr="000000"/>
                          </a:solidFill>
                        </a:rPr>
                        <a:t>Hover</a:t>
                      </a:r>
                    </a:p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9213676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5148F8F-594D-6BE0-2BBE-9DFC3681A6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081" y="3006609"/>
            <a:ext cx="7603838" cy="1868648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D69DE98-D32D-0BDD-3FD0-FE80A1316B44}"/>
              </a:ext>
            </a:extLst>
          </p:cNvPr>
          <p:cNvCxnSpPr>
            <a:cxnSpLocks/>
          </p:cNvCxnSpPr>
          <p:nvPr/>
        </p:nvCxnSpPr>
        <p:spPr>
          <a:xfrm>
            <a:off x="395416" y="3896497"/>
            <a:ext cx="733168" cy="0"/>
          </a:xfrm>
          <a:prstGeom prst="straightConnector1">
            <a:avLst/>
          </a:prstGeom>
          <a:ln w="63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28BFE0D-D27F-D3C7-A729-234DBB12706D}"/>
              </a:ext>
            </a:extLst>
          </p:cNvPr>
          <p:cNvSpPr txBox="1"/>
          <p:nvPr/>
        </p:nvSpPr>
        <p:spPr>
          <a:xfrm>
            <a:off x="403497" y="3535393"/>
            <a:ext cx="7331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/>
              <a:t>Position data</a:t>
            </a:r>
          </a:p>
        </p:txBody>
      </p:sp>
    </p:spTree>
    <p:extLst>
      <p:ext uri="{BB962C8B-B14F-4D97-AF65-F5344CB8AC3E}">
        <p14:creationId xmlns:p14="http://schemas.microsoft.com/office/powerpoint/2010/main" val="5447537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85224-86A7-E8E3-FF7A-C388AA46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658" y="303691"/>
            <a:ext cx="8520600" cy="572700"/>
          </a:xfrm>
        </p:spPr>
        <p:txBody>
          <a:bodyPr/>
          <a:lstStyle/>
          <a:p>
            <a:r>
              <a:rPr lang="en-US" sz="2400" dirty="0"/>
              <a:t>Position Control Test Results: No Disturbance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73D11C-72E9-1DB0-0D1D-7C2FED331A6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0507D9-4271-0868-05D0-DE1D4F880DB0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944342" y="1217141"/>
            <a:ext cx="1100264" cy="572700"/>
          </a:xfrm>
        </p:spPr>
        <p:txBody>
          <a:bodyPr/>
          <a:lstStyle/>
          <a:p>
            <a:pPr marL="114300" indent="0">
              <a:buNone/>
            </a:pPr>
            <a:r>
              <a:rPr lang="en-US" dirty="0">
                <a:solidFill>
                  <a:schemeClr val="bg1"/>
                </a:solidFill>
              </a:rPr>
              <a:t>PID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EB647CBF-237B-B7EA-88E8-0CE074056424}"/>
              </a:ext>
            </a:extLst>
          </p:cNvPr>
          <p:cNvSpPr txBox="1">
            <a:spLocks/>
          </p:cNvSpPr>
          <p:nvPr/>
        </p:nvSpPr>
        <p:spPr>
          <a:xfrm>
            <a:off x="3478618" y="1252189"/>
            <a:ext cx="250146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 + prefilter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6D410C3-1AE0-7A20-15C7-9351E59FF250}"/>
              </a:ext>
            </a:extLst>
          </p:cNvPr>
          <p:cNvSpPr txBox="1">
            <a:spLocks/>
          </p:cNvSpPr>
          <p:nvPr/>
        </p:nvSpPr>
        <p:spPr>
          <a:xfrm>
            <a:off x="1511512" y="1213816"/>
            <a:ext cx="102301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</a:t>
            </a:r>
          </a:p>
        </p:txBody>
      </p:sp>
      <p:pic>
        <p:nvPicPr>
          <p:cNvPr id="9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F1D669A0-FFA8-66DF-1EEF-F36606ED7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2465" y="1793469"/>
            <a:ext cx="2335753" cy="1245945"/>
          </a:xfrm>
          <a:prstGeom prst="rect">
            <a:avLst/>
          </a:prstGeom>
        </p:spPr>
      </p:pic>
      <p:pic>
        <p:nvPicPr>
          <p:cNvPr id="13" name="Picture 12" descr="Chart, line chart&#10;&#10;Description automatically generated">
            <a:extLst>
              <a:ext uri="{FF2B5EF4-FFF2-40B4-BE49-F238E27FC236}">
                <a16:creationId xmlns:a16="http://schemas.microsoft.com/office/drawing/2014/main" id="{745074F7-F655-A150-7D63-81386C91EF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465" y="3198329"/>
            <a:ext cx="2335753" cy="1257956"/>
          </a:xfrm>
          <a:prstGeom prst="rect">
            <a:avLst/>
          </a:prstGeom>
        </p:spPr>
      </p:pic>
      <p:pic>
        <p:nvPicPr>
          <p:cNvPr id="17" name="Picture 16" descr="Chart, line chart&#10;&#10;Description automatically generated">
            <a:extLst>
              <a:ext uri="{FF2B5EF4-FFF2-40B4-BE49-F238E27FC236}">
                <a16:creationId xmlns:a16="http://schemas.microsoft.com/office/drawing/2014/main" id="{BA074CDE-12F2-3BE8-53CC-CBD7A9F7B7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0042" y="1793469"/>
            <a:ext cx="2344163" cy="1246264"/>
          </a:xfrm>
          <a:prstGeom prst="rect">
            <a:avLst/>
          </a:prstGeom>
        </p:spPr>
      </p:pic>
      <p:pic>
        <p:nvPicPr>
          <p:cNvPr id="20" name="Picture 19" descr="Chart, line chart&#10;&#10;Description automatically generated">
            <a:extLst>
              <a:ext uri="{FF2B5EF4-FFF2-40B4-BE49-F238E27FC236}">
                <a16:creationId xmlns:a16="http://schemas.microsoft.com/office/drawing/2014/main" id="{F0F1BB08-D0AB-9409-B72F-4DC6F08DED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4248" y="3195936"/>
            <a:ext cx="2335753" cy="1233797"/>
          </a:xfrm>
          <a:prstGeom prst="rect">
            <a:avLst/>
          </a:prstGeom>
        </p:spPr>
      </p:pic>
      <p:pic>
        <p:nvPicPr>
          <p:cNvPr id="33" name="Picture 32" descr="Chart&#10;&#10;Description automatically generated">
            <a:extLst>
              <a:ext uri="{FF2B5EF4-FFF2-40B4-BE49-F238E27FC236}">
                <a16:creationId xmlns:a16="http://schemas.microsoft.com/office/drawing/2014/main" id="{AAA2D10E-4DF1-F581-E59C-E2D9917378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3039" y="1796408"/>
            <a:ext cx="2335753" cy="1240065"/>
          </a:xfrm>
          <a:prstGeom prst="rect">
            <a:avLst/>
          </a:prstGeom>
        </p:spPr>
      </p:pic>
      <p:pic>
        <p:nvPicPr>
          <p:cNvPr id="38" name="Picture 37" descr="Chart, line chart&#10;&#10;Description automatically generated">
            <a:extLst>
              <a:ext uri="{FF2B5EF4-FFF2-40B4-BE49-F238E27FC236}">
                <a16:creationId xmlns:a16="http://schemas.microsoft.com/office/drawing/2014/main" id="{68C680FF-2A21-0EC8-EEB5-C95F460830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5142" y="3202198"/>
            <a:ext cx="2335754" cy="1238420"/>
          </a:xfrm>
          <a:prstGeom prst="rect">
            <a:avLst/>
          </a:prstGeom>
        </p:spPr>
      </p:pic>
      <p:pic>
        <p:nvPicPr>
          <p:cNvPr id="7" name="Picture 6" descr="Chart, line chart&#10;&#10;Description automatically generated">
            <a:extLst>
              <a:ext uri="{FF2B5EF4-FFF2-40B4-BE49-F238E27FC236}">
                <a16:creationId xmlns:a16="http://schemas.microsoft.com/office/drawing/2014/main" id="{54747093-01FF-F7CA-B168-A59B637F7EE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6456" y="1800046"/>
            <a:ext cx="2335753" cy="1245630"/>
          </a:xfrm>
          <a:prstGeom prst="rect">
            <a:avLst/>
          </a:prstGeom>
        </p:spPr>
      </p:pic>
      <p:pic>
        <p:nvPicPr>
          <p:cNvPr id="8" name="Picture 7" descr="Chart, line chart&#10;&#10;Description automatically generated">
            <a:extLst>
              <a:ext uri="{FF2B5EF4-FFF2-40B4-BE49-F238E27FC236}">
                <a16:creationId xmlns:a16="http://schemas.microsoft.com/office/drawing/2014/main" id="{68A322F7-8C7E-F86C-9E42-98311A4B296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51605" y="3202882"/>
            <a:ext cx="2335753" cy="1227492"/>
          </a:xfrm>
          <a:prstGeom prst="rect">
            <a:avLst/>
          </a:prstGeom>
        </p:spPr>
      </p:pic>
      <p:pic>
        <p:nvPicPr>
          <p:cNvPr id="12" name="Picture 11" descr="Chart&#10;&#10;Description automatically generated">
            <a:extLst>
              <a:ext uri="{FF2B5EF4-FFF2-40B4-BE49-F238E27FC236}">
                <a16:creationId xmlns:a16="http://schemas.microsoft.com/office/drawing/2014/main" id="{8FE1D701-8E2C-49A0-FCE3-91E23DF9248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7316" y="1792858"/>
            <a:ext cx="2326050" cy="1243615"/>
          </a:xfrm>
          <a:prstGeom prst="rect">
            <a:avLst/>
          </a:prstGeom>
        </p:spPr>
      </p:pic>
      <p:pic>
        <p:nvPicPr>
          <p:cNvPr id="14" name="Picture 13" descr="Chart&#10;&#10;Description automatically generated">
            <a:extLst>
              <a:ext uri="{FF2B5EF4-FFF2-40B4-BE49-F238E27FC236}">
                <a16:creationId xmlns:a16="http://schemas.microsoft.com/office/drawing/2014/main" id="{91C5A018-F10D-BE05-7A10-C5A5A9271CA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92465" y="3184193"/>
            <a:ext cx="2335753" cy="1264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8592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hart, line chart&#10;&#10;Description automatically generated">
            <a:extLst>
              <a:ext uri="{FF2B5EF4-FFF2-40B4-BE49-F238E27FC236}">
                <a16:creationId xmlns:a16="http://schemas.microsoft.com/office/drawing/2014/main" id="{FB717F7D-DE5C-67A3-735C-28405D174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088" y="1842895"/>
            <a:ext cx="2344163" cy="1246264"/>
          </a:xfrm>
          <a:prstGeom prst="rect">
            <a:avLst/>
          </a:prstGeom>
        </p:spPr>
      </p:pic>
      <p:pic>
        <p:nvPicPr>
          <p:cNvPr id="14" name="Picture 13" descr="Chart, line chart&#10;&#10;Description automatically generated">
            <a:extLst>
              <a:ext uri="{FF2B5EF4-FFF2-40B4-BE49-F238E27FC236}">
                <a16:creationId xmlns:a16="http://schemas.microsoft.com/office/drawing/2014/main" id="{8499283D-A9D5-A485-A3E4-B6FBEB90A5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532" y="3327741"/>
            <a:ext cx="2335753" cy="12337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C85224-86A7-E8E3-FF7A-C388AA46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1637" y="286240"/>
            <a:ext cx="8520600" cy="572700"/>
          </a:xfrm>
        </p:spPr>
        <p:txBody>
          <a:bodyPr/>
          <a:lstStyle/>
          <a:p>
            <a:r>
              <a:rPr lang="en-US" sz="2400" dirty="0"/>
              <a:t>Position Control Test Results: Disturbance 0deg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73D11C-72E9-1DB0-0D1D-7C2FED331A6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0507D9-4271-0868-05D0-DE1D4F880DB0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911388" y="1250091"/>
            <a:ext cx="1100264" cy="572700"/>
          </a:xfrm>
        </p:spPr>
        <p:txBody>
          <a:bodyPr/>
          <a:lstStyle/>
          <a:p>
            <a:pPr marL="114300" indent="0">
              <a:buNone/>
            </a:pPr>
            <a:r>
              <a:rPr lang="en-US" dirty="0">
                <a:solidFill>
                  <a:schemeClr val="bg1"/>
                </a:solidFill>
              </a:rPr>
              <a:t>PID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EB647CBF-237B-B7EA-88E8-0CE074056424}"/>
              </a:ext>
            </a:extLst>
          </p:cNvPr>
          <p:cNvSpPr txBox="1">
            <a:spLocks/>
          </p:cNvSpPr>
          <p:nvPr/>
        </p:nvSpPr>
        <p:spPr>
          <a:xfrm>
            <a:off x="3445664" y="1285139"/>
            <a:ext cx="250146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 + prefilter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6D410C3-1AE0-7A20-15C7-9351E59FF250}"/>
              </a:ext>
            </a:extLst>
          </p:cNvPr>
          <p:cNvSpPr txBox="1">
            <a:spLocks/>
          </p:cNvSpPr>
          <p:nvPr/>
        </p:nvSpPr>
        <p:spPr>
          <a:xfrm>
            <a:off x="1478558" y="1246766"/>
            <a:ext cx="102301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</a:t>
            </a:r>
          </a:p>
        </p:txBody>
      </p:sp>
      <p:pic>
        <p:nvPicPr>
          <p:cNvPr id="10" name="Picture 9" descr="Chart&#10;&#10;Description automatically generated">
            <a:extLst>
              <a:ext uri="{FF2B5EF4-FFF2-40B4-BE49-F238E27FC236}">
                <a16:creationId xmlns:a16="http://schemas.microsoft.com/office/drawing/2014/main" id="{AC683D93-AC77-09C8-4B68-EF092A655F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362" y="1842284"/>
            <a:ext cx="2326050" cy="1243615"/>
          </a:xfrm>
          <a:prstGeom prst="rect">
            <a:avLst/>
          </a:prstGeom>
        </p:spPr>
      </p:pic>
      <p:pic>
        <p:nvPicPr>
          <p:cNvPr id="12" name="Picture 11" descr="Chart&#10;&#10;Description automatically generated">
            <a:extLst>
              <a:ext uri="{FF2B5EF4-FFF2-40B4-BE49-F238E27FC236}">
                <a16:creationId xmlns:a16="http://schemas.microsoft.com/office/drawing/2014/main" id="{5B79EEA8-D462-610F-81DE-C888EE89AA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749" y="3315998"/>
            <a:ext cx="2335753" cy="1264871"/>
          </a:xfrm>
          <a:prstGeom prst="rect">
            <a:avLst/>
          </a:prstGeom>
        </p:spPr>
      </p:pic>
      <p:pic>
        <p:nvPicPr>
          <p:cNvPr id="27" name="Picture 26" descr="Chart&#10;&#10;Description automatically generated">
            <a:extLst>
              <a:ext uri="{FF2B5EF4-FFF2-40B4-BE49-F238E27FC236}">
                <a16:creationId xmlns:a16="http://schemas.microsoft.com/office/drawing/2014/main" id="{CA0CBF5F-12ED-5CDD-17D5-140D397279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45" y="1845859"/>
            <a:ext cx="2331616" cy="1236463"/>
          </a:xfrm>
          <a:prstGeom prst="rect">
            <a:avLst/>
          </a:prstGeom>
        </p:spPr>
      </p:pic>
      <p:pic>
        <p:nvPicPr>
          <p:cNvPr id="31" name="Picture 30" descr="Chart&#10;&#10;Description automatically generated">
            <a:extLst>
              <a:ext uri="{FF2B5EF4-FFF2-40B4-BE49-F238E27FC236}">
                <a16:creationId xmlns:a16="http://schemas.microsoft.com/office/drawing/2014/main" id="{0C050A1A-A37D-939B-8686-87416213B6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1719" y="3311755"/>
            <a:ext cx="2335753" cy="124373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9145E16-764A-5709-827E-1406DC43C956}"/>
              </a:ext>
            </a:extLst>
          </p:cNvPr>
          <p:cNvSpPr/>
          <p:nvPr/>
        </p:nvSpPr>
        <p:spPr>
          <a:xfrm>
            <a:off x="2408199" y="1862653"/>
            <a:ext cx="351670" cy="32890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AA30F21-65C1-3D3E-2222-CD7A6752B665}"/>
              </a:ext>
            </a:extLst>
          </p:cNvPr>
          <p:cNvSpPr/>
          <p:nvPr/>
        </p:nvSpPr>
        <p:spPr>
          <a:xfrm>
            <a:off x="2391188" y="3311755"/>
            <a:ext cx="351670" cy="32890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EF7B44A-450F-66B2-0762-C3D0FB79B397}"/>
              </a:ext>
            </a:extLst>
          </p:cNvPr>
          <p:cNvSpPr/>
          <p:nvPr/>
        </p:nvSpPr>
        <p:spPr>
          <a:xfrm>
            <a:off x="5163591" y="1849907"/>
            <a:ext cx="351670" cy="32890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A8510B8-F834-47CD-9C92-5AC4A13ECB14}"/>
              </a:ext>
            </a:extLst>
          </p:cNvPr>
          <p:cNvSpPr/>
          <p:nvPr/>
        </p:nvSpPr>
        <p:spPr>
          <a:xfrm>
            <a:off x="5141526" y="3321223"/>
            <a:ext cx="351670" cy="32890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Chart, line chart&#10;&#10;Description automatically generated">
            <a:extLst>
              <a:ext uri="{FF2B5EF4-FFF2-40B4-BE49-F238E27FC236}">
                <a16:creationId xmlns:a16="http://schemas.microsoft.com/office/drawing/2014/main" id="{AEF42E6E-3A1C-0BD4-0F6D-B893B203C9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59511" y="1842895"/>
            <a:ext cx="2335753" cy="1245945"/>
          </a:xfrm>
          <a:prstGeom prst="rect">
            <a:avLst/>
          </a:prstGeom>
        </p:spPr>
      </p:pic>
      <p:pic>
        <p:nvPicPr>
          <p:cNvPr id="17" name="Picture 16" descr="Chart, line chart&#10;&#10;Description automatically generated">
            <a:extLst>
              <a:ext uri="{FF2B5EF4-FFF2-40B4-BE49-F238E27FC236}">
                <a16:creationId xmlns:a16="http://schemas.microsoft.com/office/drawing/2014/main" id="{45AD3861-3179-B662-F44E-3E63B0ABD10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67749" y="3330134"/>
            <a:ext cx="2335753" cy="1257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492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5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3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3" presetClass="exit" presetSubtype="3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3" presetClass="exit" presetSubtype="3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3" presetClass="exit" presetSubtype="3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8" grpId="0" animBg="1"/>
      <p:bldP spid="8" grpId="1" animBg="1"/>
      <p:bldP spid="8" grpId="2" animBg="1"/>
      <p:bldP spid="9" grpId="0" animBg="1"/>
      <p:bldP spid="9" grpId="1" animBg="1"/>
      <p:bldP spid="9" grpId="2" animBg="1"/>
      <p:bldP spid="11" grpId="0" animBg="1"/>
      <p:bldP spid="11" grpId="1" animBg="1"/>
      <p:bldP spid="11" grpId="2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DE95-1007-D115-8CE7-6D22DFB26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871" y="3544"/>
            <a:ext cx="6595302" cy="572700"/>
          </a:xfrm>
        </p:spPr>
        <p:txBody>
          <a:bodyPr/>
          <a:lstStyle/>
          <a:p>
            <a:pPr algn="ctr"/>
            <a:r>
              <a:rPr lang="en-US" sz="2800" dirty="0"/>
              <a:t>Position Control Test Results: Comparison of Z position control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C92D9A7-F94A-4866-F6A4-EEACF269214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24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7DBD90-BFA1-30A9-1927-45C6A2FF85AC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90500" y="3409108"/>
            <a:ext cx="1379483" cy="467260"/>
          </a:xfrm>
        </p:spPr>
        <p:txBody>
          <a:bodyPr/>
          <a:lstStyle/>
          <a:p>
            <a:pPr marL="11430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Disturbance applied at 0deg angle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506A45DC-62BD-6215-A2E0-782564C8C3BC}"/>
              </a:ext>
            </a:extLst>
          </p:cNvPr>
          <p:cNvSpPr txBox="1">
            <a:spLocks/>
          </p:cNvSpPr>
          <p:nvPr/>
        </p:nvSpPr>
        <p:spPr>
          <a:xfrm>
            <a:off x="7223593" y="1212181"/>
            <a:ext cx="110026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PID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6FFE786F-BE5E-8CCE-A286-1B3E98D72E69}"/>
              </a:ext>
            </a:extLst>
          </p:cNvPr>
          <p:cNvSpPr txBox="1">
            <a:spLocks/>
          </p:cNvSpPr>
          <p:nvPr/>
        </p:nvSpPr>
        <p:spPr>
          <a:xfrm>
            <a:off x="3929455" y="1225659"/>
            <a:ext cx="250146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 + prefilter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F45D828E-D651-A20C-360C-ABBBBDE6586D}"/>
              </a:ext>
            </a:extLst>
          </p:cNvPr>
          <p:cNvSpPr txBox="1">
            <a:spLocks/>
          </p:cNvSpPr>
          <p:nvPr/>
        </p:nvSpPr>
        <p:spPr>
          <a:xfrm>
            <a:off x="2484383" y="1225659"/>
            <a:ext cx="102301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</a:t>
            </a:r>
          </a:p>
        </p:txBody>
      </p:sp>
      <p:pic>
        <p:nvPicPr>
          <p:cNvPr id="10" name="Picture 9" descr="Chart&#10;&#10;Description automatically generated">
            <a:extLst>
              <a:ext uri="{FF2B5EF4-FFF2-40B4-BE49-F238E27FC236}">
                <a16:creationId xmlns:a16="http://schemas.microsoft.com/office/drawing/2014/main" id="{0B6FAE44-62A5-A2DB-AA00-57589F1F5F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5765" y="3316945"/>
            <a:ext cx="2335753" cy="1246681"/>
          </a:xfrm>
          <a:prstGeom prst="rect">
            <a:avLst/>
          </a:prstGeom>
        </p:spPr>
      </p:pic>
      <p:pic>
        <p:nvPicPr>
          <p:cNvPr id="11" name="Picture 10" descr="Chart&#10;&#10;Description automatically generated">
            <a:extLst>
              <a:ext uri="{FF2B5EF4-FFF2-40B4-BE49-F238E27FC236}">
                <a16:creationId xmlns:a16="http://schemas.microsoft.com/office/drawing/2014/main" id="{4797A1FE-4706-CA25-A2C6-3F4F3D13E0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0011" y="3316945"/>
            <a:ext cx="2335754" cy="1224894"/>
          </a:xfrm>
          <a:prstGeom prst="rect">
            <a:avLst/>
          </a:prstGeom>
        </p:spPr>
      </p:pic>
      <p:pic>
        <p:nvPicPr>
          <p:cNvPr id="12" name="Picture 11" descr="Chart&#10;&#10;Description automatically generated">
            <a:extLst>
              <a:ext uri="{FF2B5EF4-FFF2-40B4-BE49-F238E27FC236}">
                <a16:creationId xmlns:a16="http://schemas.microsoft.com/office/drawing/2014/main" id="{3AFA2F7B-9D60-59FB-E040-15DC918152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8395" y="3329671"/>
            <a:ext cx="2331616" cy="1226547"/>
          </a:xfrm>
          <a:prstGeom prst="rect">
            <a:avLst/>
          </a:prstGeom>
        </p:spPr>
      </p:pic>
      <p:pic>
        <p:nvPicPr>
          <p:cNvPr id="13" name="Picture 12" descr="Chart&#10;&#10;Description automatically generated with medium confidence">
            <a:extLst>
              <a:ext uri="{FF2B5EF4-FFF2-40B4-BE49-F238E27FC236}">
                <a16:creationId xmlns:a16="http://schemas.microsoft.com/office/drawing/2014/main" id="{A7F695AE-F66D-8147-4E09-BB5431C468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5765" y="1688382"/>
            <a:ext cx="2335753" cy="1238419"/>
          </a:xfrm>
          <a:prstGeom prst="rect">
            <a:avLst/>
          </a:prstGeom>
        </p:spPr>
      </p:pic>
      <p:pic>
        <p:nvPicPr>
          <p:cNvPr id="14" name="Picture 13" descr="Chart&#10;&#10;Description automatically generated">
            <a:extLst>
              <a:ext uri="{FF2B5EF4-FFF2-40B4-BE49-F238E27FC236}">
                <a16:creationId xmlns:a16="http://schemas.microsoft.com/office/drawing/2014/main" id="{FCA300A5-77A7-35FE-DAAD-86FD6D75AF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5143" y="1647642"/>
            <a:ext cx="2335753" cy="1244472"/>
          </a:xfrm>
          <a:prstGeom prst="rect">
            <a:avLst/>
          </a:prstGeom>
        </p:spPr>
      </p:pic>
      <p:pic>
        <p:nvPicPr>
          <p:cNvPr id="15" name="Picture 14" descr="Chart&#10;&#10;Description automatically generated">
            <a:extLst>
              <a:ext uri="{FF2B5EF4-FFF2-40B4-BE49-F238E27FC236}">
                <a16:creationId xmlns:a16="http://schemas.microsoft.com/office/drawing/2014/main" id="{E2F0D6F0-2D00-8850-C4D8-BC8C5107FC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68395" y="1650591"/>
            <a:ext cx="2335753" cy="1252870"/>
          </a:xfrm>
          <a:prstGeom prst="rect">
            <a:avLst/>
          </a:prstGeom>
        </p:spPr>
      </p:pic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07F9069-FE70-F2F9-87E0-E69D53051434}"/>
              </a:ext>
            </a:extLst>
          </p:cNvPr>
          <p:cNvSpPr txBox="1">
            <a:spLocks/>
          </p:cNvSpPr>
          <p:nvPr/>
        </p:nvSpPr>
        <p:spPr>
          <a:xfrm>
            <a:off x="206003" y="1876778"/>
            <a:ext cx="1445485" cy="4672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400" dirty="0">
                <a:solidFill>
                  <a:schemeClr val="bg1"/>
                </a:solidFill>
              </a:rPr>
              <a:t>No disturbance</a:t>
            </a:r>
          </a:p>
        </p:txBody>
      </p:sp>
    </p:spTree>
    <p:extLst>
      <p:ext uri="{BB962C8B-B14F-4D97-AF65-F5344CB8AC3E}">
        <p14:creationId xmlns:p14="http://schemas.microsoft.com/office/powerpoint/2010/main" val="18181998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85224-86A7-E8E3-FF7A-C388AA46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2815" y="226712"/>
            <a:ext cx="8520600" cy="572700"/>
          </a:xfrm>
        </p:spPr>
        <p:txBody>
          <a:bodyPr/>
          <a:lstStyle/>
          <a:p>
            <a:r>
              <a:rPr lang="en-US" sz="2400" dirty="0"/>
              <a:t>Position Control Test Results: Disturbance 45deg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73D11C-72E9-1DB0-0D1D-7C2FED331A6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794A51-58BE-CDCD-17FA-4899FC07A1D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11700" y="2024296"/>
            <a:ext cx="3999900" cy="2765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0507D9-4271-0868-05D0-DE1D4F880DB0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7036068" y="934700"/>
            <a:ext cx="1100264" cy="572700"/>
          </a:xfrm>
        </p:spPr>
        <p:txBody>
          <a:bodyPr/>
          <a:lstStyle/>
          <a:p>
            <a:pPr marL="114300" indent="0">
              <a:buNone/>
            </a:pPr>
            <a:r>
              <a:rPr lang="en-US" dirty="0">
                <a:solidFill>
                  <a:schemeClr val="bg1"/>
                </a:solidFill>
              </a:rPr>
              <a:t>PID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EB647CBF-237B-B7EA-88E8-0CE074056424}"/>
              </a:ext>
            </a:extLst>
          </p:cNvPr>
          <p:cNvSpPr txBox="1">
            <a:spLocks/>
          </p:cNvSpPr>
          <p:nvPr/>
        </p:nvSpPr>
        <p:spPr>
          <a:xfrm>
            <a:off x="3198147" y="970741"/>
            <a:ext cx="250146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 + prefilter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6D410C3-1AE0-7A20-15C7-9351E59FF250}"/>
              </a:ext>
            </a:extLst>
          </p:cNvPr>
          <p:cNvSpPr txBox="1">
            <a:spLocks/>
          </p:cNvSpPr>
          <p:nvPr/>
        </p:nvSpPr>
        <p:spPr>
          <a:xfrm>
            <a:off x="1193158" y="970741"/>
            <a:ext cx="102301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Fuzzy</a:t>
            </a:r>
          </a:p>
        </p:txBody>
      </p:sp>
      <p:pic>
        <p:nvPicPr>
          <p:cNvPr id="7" name="Picture 6" descr="Chart&#10;&#10;Description automatically generated">
            <a:extLst>
              <a:ext uri="{FF2B5EF4-FFF2-40B4-BE49-F238E27FC236}">
                <a16:creationId xmlns:a16="http://schemas.microsoft.com/office/drawing/2014/main" id="{A80665B4-6A1A-F89D-FF14-CA7033E25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1696" y="1489105"/>
            <a:ext cx="2681634" cy="1441856"/>
          </a:xfrm>
          <a:prstGeom prst="rect">
            <a:avLst/>
          </a:prstGeom>
        </p:spPr>
      </p:pic>
      <p:pic>
        <p:nvPicPr>
          <p:cNvPr id="10" name="Picture 9" descr="Chart, line chart&#10;&#10;Description automatically generated">
            <a:extLst>
              <a:ext uri="{FF2B5EF4-FFF2-40B4-BE49-F238E27FC236}">
                <a16:creationId xmlns:a16="http://schemas.microsoft.com/office/drawing/2014/main" id="{CA8A985B-333A-1CFA-CDD0-30AA109229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7858" y="2930961"/>
            <a:ext cx="2681740" cy="1432314"/>
          </a:xfrm>
          <a:prstGeom prst="rect">
            <a:avLst/>
          </a:prstGeom>
        </p:spPr>
      </p:pic>
      <p:pic>
        <p:nvPicPr>
          <p:cNvPr id="16" name="Picture 15" descr="Chart&#10;&#10;Description automatically generated">
            <a:extLst>
              <a:ext uri="{FF2B5EF4-FFF2-40B4-BE49-F238E27FC236}">
                <a16:creationId xmlns:a16="http://schemas.microsoft.com/office/drawing/2014/main" id="{F804B669-6F33-95CF-F748-874D5E966C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599" y="3032617"/>
            <a:ext cx="2679022" cy="1423090"/>
          </a:xfrm>
          <a:prstGeom prst="rect">
            <a:avLst/>
          </a:prstGeom>
        </p:spPr>
      </p:pic>
      <p:pic>
        <p:nvPicPr>
          <p:cNvPr id="19" name="Picture 18" descr="Chart&#10;&#10;Description automatically generated">
            <a:extLst>
              <a:ext uri="{FF2B5EF4-FFF2-40B4-BE49-F238E27FC236}">
                <a16:creationId xmlns:a16="http://schemas.microsoft.com/office/drawing/2014/main" id="{17D058ED-0423-8332-756B-7972031DA3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292" y="1511192"/>
            <a:ext cx="2679023" cy="1419769"/>
          </a:xfrm>
          <a:prstGeom prst="rect">
            <a:avLst/>
          </a:prstGeom>
        </p:spPr>
      </p:pic>
      <p:pic>
        <p:nvPicPr>
          <p:cNvPr id="22" name="Picture 21" descr="Chart&#10;&#10;Description automatically generated">
            <a:extLst>
              <a:ext uri="{FF2B5EF4-FFF2-40B4-BE49-F238E27FC236}">
                <a16:creationId xmlns:a16="http://schemas.microsoft.com/office/drawing/2014/main" id="{5B0284F5-AD02-CFC9-3CC9-F14844ADEC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1124" y="1484137"/>
            <a:ext cx="2681740" cy="1446824"/>
          </a:xfrm>
          <a:prstGeom prst="rect">
            <a:avLst/>
          </a:prstGeom>
        </p:spPr>
      </p:pic>
      <p:pic>
        <p:nvPicPr>
          <p:cNvPr id="25" name="Picture 24" descr="Chart, line chart&#10;&#10;Description automatically generated">
            <a:extLst>
              <a:ext uri="{FF2B5EF4-FFF2-40B4-BE49-F238E27FC236}">
                <a16:creationId xmlns:a16="http://schemas.microsoft.com/office/drawing/2014/main" id="{6F917FC3-B8FA-6E8C-C86C-4079C9AB71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41124" y="3029892"/>
            <a:ext cx="2679022" cy="1425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8484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701532-37BB-F44F-5074-AC9929D729F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9D2D8A-FF3E-B417-9C6E-8C5DBFF265F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987328" y="903918"/>
            <a:ext cx="771134" cy="343369"/>
          </a:xfrm>
        </p:spPr>
        <p:txBody>
          <a:bodyPr/>
          <a:lstStyle/>
          <a:p>
            <a:pPr marL="114300" indent="0">
              <a:buNone/>
            </a:pPr>
            <a:r>
              <a:rPr lang="en-US" sz="1200" dirty="0">
                <a:solidFill>
                  <a:schemeClr val="bg1"/>
                </a:solidFill>
              </a:rPr>
              <a:t>0deg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F172D2-9A51-11A4-1395-C9D3D50152CA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918648" y="995788"/>
            <a:ext cx="3999900" cy="2765400"/>
          </a:xfrm>
        </p:spPr>
        <p:txBody>
          <a:bodyPr/>
          <a:lstStyle/>
          <a:p>
            <a:pPr marL="114300" indent="0">
              <a:buNone/>
            </a:pPr>
            <a:r>
              <a:rPr lang="en-US" sz="1100" dirty="0">
                <a:solidFill>
                  <a:schemeClr val="bg1"/>
                </a:solidFill>
              </a:rPr>
              <a:t>45deg</a:t>
            </a:r>
          </a:p>
        </p:txBody>
      </p:sp>
      <p:pic>
        <p:nvPicPr>
          <p:cNvPr id="7" name="Picture 6" descr="Chart&#10;&#10;Description automatically generated with low confidence">
            <a:extLst>
              <a:ext uri="{FF2B5EF4-FFF2-40B4-BE49-F238E27FC236}">
                <a16:creationId xmlns:a16="http://schemas.microsoft.com/office/drawing/2014/main" id="{3E040FA0-B560-9D1C-C043-742D09901C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642" y="1247287"/>
            <a:ext cx="2845636" cy="1536294"/>
          </a:xfrm>
          <a:prstGeom prst="rect">
            <a:avLst/>
          </a:prstGeom>
        </p:spPr>
      </p:pic>
      <p:pic>
        <p:nvPicPr>
          <p:cNvPr id="9" name="Picture 8" descr="Chart&#10;&#10;Description automatically generated">
            <a:extLst>
              <a:ext uri="{FF2B5EF4-FFF2-40B4-BE49-F238E27FC236}">
                <a16:creationId xmlns:a16="http://schemas.microsoft.com/office/drawing/2014/main" id="{A98ECC32-932C-5F50-DBF7-2425D1D6FA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91" y="1276059"/>
            <a:ext cx="2845636" cy="1541548"/>
          </a:xfrm>
          <a:prstGeom prst="rect">
            <a:avLst/>
          </a:prstGeom>
        </p:spPr>
      </p:pic>
      <p:pic>
        <p:nvPicPr>
          <p:cNvPr id="11" name="Picture 10" descr="Chart&#10;&#10;Description automatically generated">
            <a:extLst>
              <a:ext uri="{FF2B5EF4-FFF2-40B4-BE49-F238E27FC236}">
                <a16:creationId xmlns:a16="http://schemas.microsoft.com/office/drawing/2014/main" id="{A37C8F00-220F-1F73-0FB0-31CB6E4ED0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7450" y="1268301"/>
            <a:ext cx="2845636" cy="1527308"/>
          </a:xfrm>
          <a:prstGeom prst="rect">
            <a:avLst/>
          </a:prstGeom>
        </p:spPr>
      </p:pic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D7536DE9-E265-ADC0-8A37-C92D68999043}"/>
              </a:ext>
            </a:extLst>
          </p:cNvPr>
          <p:cNvSpPr txBox="1">
            <a:spLocks/>
          </p:cNvSpPr>
          <p:nvPr/>
        </p:nvSpPr>
        <p:spPr>
          <a:xfrm>
            <a:off x="304123" y="668998"/>
            <a:ext cx="4150885" cy="3888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PID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E960FD20-5EFC-5AB5-B50F-4141FF7B5C2F}"/>
              </a:ext>
            </a:extLst>
          </p:cNvPr>
          <p:cNvSpPr txBox="1">
            <a:spLocks/>
          </p:cNvSpPr>
          <p:nvPr/>
        </p:nvSpPr>
        <p:spPr>
          <a:xfrm>
            <a:off x="3881106" y="949853"/>
            <a:ext cx="1517040" cy="3433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</a:rPr>
              <a:t>No disturbance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382AD3-2855-0EB3-E354-4B5E1C37F06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593" y="3555702"/>
            <a:ext cx="2698374" cy="144626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EB1FF6-18CA-C508-DFE0-0884817C947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85" y="3555703"/>
            <a:ext cx="2635693" cy="1446269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4EDA685-83D1-8501-3481-BA9FC5DCBF0E}"/>
              </a:ext>
            </a:extLst>
          </p:cNvPr>
          <p:cNvSpPr txBox="1">
            <a:spLocks/>
          </p:cNvSpPr>
          <p:nvPr/>
        </p:nvSpPr>
        <p:spPr>
          <a:xfrm>
            <a:off x="7277598" y="3210231"/>
            <a:ext cx="415088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600" dirty="0">
                <a:solidFill>
                  <a:schemeClr val="bg1"/>
                </a:solidFill>
              </a:rPr>
              <a:t>PID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37EC96A-9622-8E52-F768-02527B9D875F}"/>
              </a:ext>
            </a:extLst>
          </p:cNvPr>
          <p:cNvSpPr txBox="1">
            <a:spLocks/>
          </p:cNvSpPr>
          <p:nvPr/>
        </p:nvSpPr>
        <p:spPr>
          <a:xfrm>
            <a:off x="3625072" y="3180377"/>
            <a:ext cx="415088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600" dirty="0">
                <a:solidFill>
                  <a:schemeClr val="bg1"/>
                </a:solidFill>
              </a:rPr>
              <a:t>Fuzzy + prefilter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44B1C7FF-7DDC-0714-24FB-6021B66F079A}"/>
              </a:ext>
            </a:extLst>
          </p:cNvPr>
          <p:cNvSpPr txBox="1">
            <a:spLocks/>
          </p:cNvSpPr>
          <p:nvPr/>
        </p:nvSpPr>
        <p:spPr>
          <a:xfrm>
            <a:off x="304123" y="2799544"/>
            <a:ext cx="4150885" cy="3888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No disturbance</a:t>
            </a:r>
          </a:p>
        </p:txBody>
      </p:sp>
      <p:pic>
        <p:nvPicPr>
          <p:cNvPr id="16" name="Picture 15" descr="Chart&#10;&#10;Description automatically generated">
            <a:extLst>
              <a:ext uri="{FF2B5EF4-FFF2-40B4-BE49-F238E27FC236}">
                <a16:creationId xmlns:a16="http://schemas.microsoft.com/office/drawing/2014/main" id="{9A978CF3-E912-C6E0-6C6F-C938884AC83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917" y="3584368"/>
            <a:ext cx="2698374" cy="1446936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693D97D-F62B-B35D-D8EB-A772F488B844}"/>
              </a:ext>
            </a:extLst>
          </p:cNvPr>
          <p:cNvSpPr/>
          <p:nvPr/>
        </p:nvSpPr>
        <p:spPr>
          <a:xfrm>
            <a:off x="304123" y="3526371"/>
            <a:ext cx="2854470" cy="150493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4A3DB23D-DEEE-8D71-5A27-9760662B4065}"/>
              </a:ext>
            </a:extLst>
          </p:cNvPr>
          <p:cNvSpPr txBox="1">
            <a:spLocks/>
          </p:cNvSpPr>
          <p:nvPr/>
        </p:nvSpPr>
        <p:spPr>
          <a:xfrm>
            <a:off x="1257159" y="3170277"/>
            <a:ext cx="415088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600" dirty="0">
                <a:solidFill>
                  <a:schemeClr val="bg1"/>
                </a:solidFill>
              </a:rPr>
              <a:t>Fuzzy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ED32399-450D-D51F-5271-04DB5D76F39D}"/>
              </a:ext>
            </a:extLst>
          </p:cNvPr>
          <p:cNvSpPr/>
          <p:nvPr/>
        </p:nvSpPr>
        <p:spPr>
          <a:xfrm>
            <a:off x="6166688" y="3527446"/>
            <a:ext cx="2854470" cy="150493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D3D8863-4C53-E998-FD5C-49B6EC2B72A9}"/>
              </a:ext>
            </a:extLst>
          </p:cNvPr>
          <p:cNvSpPr/>
          <p:nvPr/>
        </p:nvSpPr>
        <p:spPr>
          <a:xfrm>
            <a:off x="5242613" y="3616817"/>
            <a:ext cx="275301" cy="24319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79A13F2-844D-8AD0-5E29-A00CAA894FF8}"/>
              </a:ext>
            </a:extLst>
          </p:cNvPr>
          <p:cNvSpPr/>
          <p:nvPr/>
        </p:nvSpPr>
        <p:spPr>
          <a:xfrm>
            <a:off x="5497449" y="4541622"/>
            <a:ext cx="275301" cy="24319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50EE1B99-38F1-C96C-14CB-D49EDAA2FE64}"/>
              </a:ext>
            </a:extLst>
          </p:cNvPr>
          <p:cNvSpPr txBox="1">
            <a:spLocks/>
          </p:cNvSpPr>
          <p:nvPr/>
        </p:nvSpPr>
        <p:spPr>
          <a:xfrm>
            <a:off x="1883871" y="3544"/>
            <a:ext cx="659530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/>
              <a:t>Position Control Test Results: Comparison of Yaw position control</a:t>
            </a:r>
          </a:p>
        </p:txBody>
      </p:sp>
    </p:spTree>
    <p:extLst>
      <p:ext uri="{BB962C8B-B14F-4D97-AF65-F5344CB8AC3E}">
        <p14:creationId xmlns:p14="http://schemas.microsoft.com/office/powerpoint/2010/main" val="129782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9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4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1" grpId="0"/>
      <p:bldP spid="26" grpId="0" animBg="1"/>
      <p:bldP spid="26" grpId="1" animBg="1"/>
      <p:bldP spid="17" grpId="0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F72AA-7D35-B0EC-B81A-55D3C57B3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1120" y="86683"/>
            <a:ext cx="8520600" cy="572700"/>
          </a:xfrm>
        </p:spPr>
        <p:txBody>
          <a:bodyPr/>
          <a:lstStyle/>
          <a:p>
            <a:r>
              <a:rPr lang="en-US" dirty="0"/>
              <a:t>Hover test results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F9F2A0-3E9D-4212-C2EA-EBEDDF05B3D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AB28A2-E0E3-B20D-B893-BE02FF93876D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0" y="1803575"/>
            <a:ext cx="2442796" cy="2765400"/>
          </a:xfrm>
        </p:spPr>
        <p:txBody>
          <a:bodyPr/>
          <a:lstStyle/>
          <a:p>
            <a:pPr marL="11430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For X and Y: </a:t>
            </a:r>
          </a:p>
          <a:p>
            <a:pPr marL="11430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    The least RMSE - Fuzzy </a:t>
            </a:r>
          </a:p>
          <a:p>
            <a:pPr marL="114300" indent="0"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pPr marL="11430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For Z: </a:t>
            </a:r>
          </a:p>
          <a:p>
            <a:pPr marL="11430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    The least RMSE - F+P</a:t>
            </a:r>
          </a:p>
          <a:p>
            <a:pPr marL="11430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pPr marL="11430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For Yaw:</a:t>
            </a:r>
          </a:p>
          <a:p>
            <a:pPr marL="11430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    The least RMSE - PID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59F76F2-212B-9C44-9845-C27D6B051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796" y="624517"/>
            <a:ext cx="6315807" cy="44323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ECAC2E-05A8-C237-6E8D-4C16D4AF2EFE}"/>
              </a:ext>
            </a:extLst>
          </p:cNvPr>
          <p:cNvSpPr/>
          <p:nvPr/>
        </p:nvSpPr>
        <p:spPr>
          <a:xfrm>
            <a:off x="2804583" y="1886051"/>
            <a:ext cx="5934970" cy="16933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9DF7D2-0F04-C17D-AB91-3B4D9076CFAC}"/>
              </a:ext>
            </a:extLst>
          </p:cNvPr>
          <p:cNvSpPr/>
          <p:nvPr/>
        </p:nvSpPr>
        <p:spPr>
          <a:xfrm>
            <a:off x="2804583" y="2886176"/>
            <a:ext cx="5934970" cy="16933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0183FA-83D5-E24E-6C40-C334AEBDD493}"/>
              </a:ext>
            </a:extLst>
          </p:cNvPr>
          <p:cNvSpPr/>
          <p:nvPr/>
        </p:nvSpPr>
        <p:spPr>
          <a:xfrm>
            <a:off x="2804583" y="3871061"/>
            <a:ext cx="5934970" cy="16933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593135-02AB-0161-D921-66C7C0126E1D}"/>
              </a:ext>
            </a:extLst>
          </p:cNvPr>
          <p:cNvSpPr/>
          <p:nvPr/>
        </p:nvSpPr>
        <p:spPr>
          <a:xfrm>
            <a:off x="2804583" y="4855946"/>
            <a:ext cx="5934970" cy="16933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9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F72AA-7D35-B0EC-B81A-55D3C57B3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650" y="41496"/>
            <a:ext cx="8520600" cy="572700"/>
          </a:xfrm>
        </p:spPr>
        <p:txBody>
          <a:bodyPr/>
          <a:lstStyle/>
          <a:p>
            <a:r>
              <a:rPr lang="en-US" dirty="0"/>
              <a:t>Hover test results: Comparison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12C412E-07EE-2824-F5F5-F7F432DE69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57775"/>
            <a:ext cx="9144000" cy="22305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ECAC2E-05A8-C237-6E8D-4C16D4AF2EFE}"/>
              </a:ext>
            </a:extLst>
          </p:cNvPr>
          <p:cNvSpPr/>
          <p:nvPr/>
        </p:nvSpPr>
        <p:spPr>
          <a:xfrm>
            <a:off x="1107588" y="2332630"/>
            <a:ext cx="1076421" cy="27465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0183FA-83D5-E24E-6C40-C334AEBDD493}"/>
              </a:ext>
            </a:extLst>
          </p:cNvPr>
          <p:cNvSpPr/>
          <p:nvPr/>
        </p:nvSpPr>
        <p:spPr>
          <a:xfrm>
            <a:off x="1989037" y="1773032"/>
            <a:ext cx="1076421" cy="27465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593135-02AB-0161-D921-66C7C0126E1D}"/>
              </a:ext>
            </a:extLst>
          </p:cNvPr>
          <p:cNvSpPr/>
          <p:nvPr/>
        </p:nvSpPr>
        <p:spPr>
          <a:xfrm>
            <a:off x="3727221" y="2332630"/>
            <a:ext cx="1076421" cy="27465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9DF7D2-0F04-C17D-AB91-3B4D9076CFAC}"/>
              </a:ext>
            </a:extLst>
          </p:cNvPr>
          <p:cNvSpPr/>
          <p:nvPr/>
        </p:nvSpPr>
        <p:spPr>
          <a:xfrm>
            <a:off x="4624163" y="1759705"/>
            <a:ext cx="1076421" cy="27465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Chart, line chart&#10;&#10;Description automatically generated">
            <a:extLst>
              <a:ext uri="{FF2B5EF4-FFF2-40B4-BE49-F238E27FC236}">
                <a16:creationId xmlns:a16="http://schemas.microsoft.com/office/drawing/2014/main" id="{DF2FFA8F-29BB-2F62-FBD8-BC619FC601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842" y="3298933"/>
            <a:ext cx="2948734" cy="1566825"/>
          </a:xfrm>
          <a:prstGeom prst="rect">
            <a:avLst/>
          </a:prstGeom>
        </p:spPr>
      </p:pic>
      <p:pic>
        <p:nvPicPr>
          <p:cNvPr id="14" name="Picture 13" descr="Chart&#10;&#10;Description automatically generated">
            <a:extLst>
              <a:ext uri="{FF2B5EF4-FFF2-40B4-BE49-F238E27FC236}">
                <a16:creationId xmlns:a16="http://schemas.microsoft.com/office/drawing/2014/main" id="{50397771-49AB-3CB3-19F4-435FE4094D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1394" y="3298933"/>
            <a:ext cx="2981375" cy="1566825"/>
          </a:xfrm>
          <a:prstGeom prst="rect">
            <a:avLst/>
          </a:prstGeom>
        </p:spPr>
      </p:pic>
      <p:pic>
        <p:nvPicPr>
          <p:cNvPr id="15" name="Picture 14" descr="Chart&#10;&#10;Description automatically generated">
            <a:extLst>
              <a:ext uri="{FF2B5EF4-FFF2-40B4-BE49-F238E27FC236}">
                <a16:creationId xmlns:a16="http://schemas.microsoft.com/office/drawing/2014/main" id="{FAFBE7D3-D081-613C-E04D-B7BFD62575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9920" y="3298933"/>
            <a:ext cx="2931238" cy="15668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F9F2A0-3E9D-4212-C2EA-EBEDDF05B3D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28</a:t>
            </a:fld>
            <a:endParaRPr lang="en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85FDDDB-30BC-DD17-1B57-BA633E5C4141}"/>
              </a:ext>
            </a:extLst>
          </p:cNvPr>
          <p:cNvSpPr txBox="1">
            <a:spLocks/>
          </p:cNvSpPr>
          <p:nvPr/>
        </p:nvSpPr>
        <p:spPr>
          <a:xfrm>
            <a:off x="122842" y="2658615"/>
            <a:ext cx="2942616" cy="4672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400" dirty="0">
                <a:solidFill>
                  <a:schemeClr val="bg1"/>
                </a:solidFill>
              </a:rPr>
              <a:t>No disturbance tests for yaw: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70E77184-ED6E-8E61-2E1F-61B06CC2320B}"/>
              </a:ext>
            </a:extLst>
          </p:cNvPr>
          <p:cNvSpPr txBox="1">
            <a:spLocks/>
          </p:cNvSpPr>
          <p:nvPr/>
        </p:nvSpPr>
        <p:spPr>
          <a:xfrm>
            <a:off x="1239069" y="2932630"/>
            <a:ext cx="2942616" cy="4672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400" dirty="0">
                <a:solidFill>
                  <a:schemeClr val="bg1"/>
                </a:solidFill>
              </a:rPr>
              <a:t>Fuzzy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42C4D6C-6B85-8E45-4647-F430324D9A7D}"/>
              </a:ext>
            </a:extLst>
          </p:cNvPr>
          <p:cNvSpPr txBox="1">
            <a:spLocks/>
          </p:cNvSpPr>
          <p:nvPr/>
        </p:nvSpPr>
        <p:spPr>
          <a:xfrm>
            <a:off x="3826604" y="2882152"/>
            <a:ext cx="2942616" cy="4672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400" dirty="0" err="1">
                <a:solidFill>
                  <a:schemeClr val="bg1"/>
                </a:solidFill>
              </a:rPr>
              <a:t>Fuzzy+prefilter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F8661EF-614F-8560-9500-6FF1C3863538}"/>
              </a:ext>
            </a:extLst>
          </p:cNvPr>
          <p:cNvSpPr txBox="1">
            <a:spLocks/>
          </p:cNvSpPr>
          <p:nvPr/>
        </p:nvSpPr>
        <p:spPr>
          <a:xfrm>
            <a:off x="6956412" y="2874244"/>
            <a:ext cx="2942616" cy="4672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1400" dirty="0">
                <a:solidFill>
                  <a:schemeClr val="bg1"/>
                </a:solidFill>
              </a:rPr>
              <a:t>PID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AB28A2-E0E3-B20D-B893-BE02FF93876D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065459" y="2784252"/>
            <a:ext cx="3006968" cy="2272565"/>
          </a:xfr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marL="11430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For X and Y: </a:t>
            </a:r>
          </a:p>
          <a:p>
            <a:pPr marL="11430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    The least RMSE - Fuzzy </a:t>
            </a:r>
          </a:p>
          <a:p>
            <a:pPr marL="114300" indent="0"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pPr marL="11430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For Z: </a:t>
            </a:r>
          </a:p>
          <a:p>
            <a:pPr marL="11430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    The least RMSE - F+P</a:t>
            </a:r>
          </a:p>
          <a:p>
            <a:pPr marL="11430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pPr marL="11430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For Yaw:</a:t>
            </a:r>
          </a:p>
          <a:p>
            <a:pPr marL="11430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    The least RMSE - PID</a:t>
            </a:r>
          </a:p>
        </p:txBody>
      </p:sp>
    </p:spTree>
    <p:extLst>
      <p:ext uri="{BB962C8B-B14F-4D97-AF65-F5344CB8AC3E}">
        <p14:creationId xmlns:p14="http://schemas.microsoft.com/office/powerpoint/2010/main" val="13794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4" grpId="0" uiExpand="1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1"/>
          <p:cNvSpPr txBox="1">
            <a:spLocks noGrp="1"/>
          </p:cNvSpPr>
          <p:nvPr>
            <p:ph type="title"/>
          </p:nvPr>
        </p:nvSpPr>
        <p:spPr>
          <a:xfrm>
            <a:off x="311700" y="786238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" dirty="0"/>
              <a:t>Results</a:t>
            </a:r>
            <a:r>
              <a:rPr lang="en-US" dirty="0"/>
              <a:t>: Obstacle avoidance algorithm</a:t>
            </a:r>
            <a:br>
              <a:rPr lang="en-US" dirty="0"/>
            </a:br>
            <a:endParaRPr dirty="0"/>
          </a:p>
        </p:txBody>
      </p:sp>
      <p:sp>
        <p:nvSpPr>
          <p:cNvPr id="123" name="Google Shape;123;p21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29</a:t>
            </a:fld>
            <a:endParaRPr/>
          </a:p>
        </p:txBody>
      </p:sp>
      <p:pic>
        <p:nvPicPr>
          <p:cNvPr id="124" name="Google Shape;124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815946"/>
            <a:ext cx="1685091" cy="236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996791" y="1815946"/>
            <a:ext cx="1685091" cy="23625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681882" y="1815946"/>
            <a:ext cx="1685091" cy="23625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2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366973" y="1824690"/>
            <a:ext cx="1685091" cy="2345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2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044268" y="1824690"/>
            <a:ext cx="1685091" cy="234507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Текст 2">
            <a:extLst>
              <a:ext uri="{FF2B5EF4-FFF2-40B4-BE49-F238E27FC236}">
                <a16:creationId xmlns:a16="http://schemas.microsoft.com/office/drawing/2014/main" id="{5A51BEAF-5936-FCF9-1989-DBA287A039BA}"/>
              </a:ext>
            </a:extLst>
          </p:cNvPr>
          <p:cNvSpPr txBox="1">
            <a:spLocks/>
          </p:cNvSpPr>
          <p:nvPr/>
        </p:nvSpPr>
        <p:spPr>
          <a:xfrm>
            <a:off x="932214" y="4205648"/>
            <a:ext cx="7900086" cy="393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Ideal paths generated by an algorithm to bypass five obstacle patterns </a:t>
            </a:r>
            <a:endParaRPr lang="en-US" dirty="0">
              <a:solidFill>
                <a:srgbClr val="676559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FE2934D-C40B-B71C-A5AB-44025FC88D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7254" b="5"/>
          <a:stretch/>
        </p:blipFill>
        <p:spPr>
          <a:xfrm>
            <a:off x="348586" y="1736183"/>
            <a:ext cx="2831579" cy="19760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8E097A8-AEE5-727B-B7D0-3CB2573E36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89" r="19757" b="10644"/>
          <a:stretch/>
        </p:blipFill>
        <p:spPr bwMode="auto">
          <a:xfrm>
            <a:off x="3419652" y="1724975"/>
            <a:ext cx="2825496" cy="1987305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6" name="Google Shape;136;p22"/>
          <p:cNvPicPr preferRelativeResize="0"/>
          <p:nvPr/>
        </p:nvPicPr>
        <p:blipFill rotWithShape="1">
          <a:blip r:embed="rId5"/>
          <a:srcRect t="-705" r="-2" b="38"/>
          <a:stretch/>
        </p:blipFill>
        <p:spPr>
          <a:xfrm>
            <a:off x="6195662" y="550335"/>
            <a:ext cx="2825496" cy="3560753"/>
          </a:xfrm>
          <a:prstGeom prst="rect">
            <a:avLst/>
          </a:prstGeom>
          <a:noFill/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A1B897A-9FE5-496E-B54C-EE045BE700C8}"/>
              </a:ext>
            </a:extLst>
          </p:cNvPr>
          <p:cNvSpPr txBox="1">
            <a:spLocks/>
          </p:cNvSpPr>
          <p:nvPr/>
        </p:nvSpPr>
        <p:spPr>
          <a:xfrm>
            <a:off x="-97065" y="725290"/>
            <a:ext cx="673259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/>
              <a:t>Results: Leader-Follower algorithm with obstacle avoidance</a:t>
            </a:r>
            <a:endParaRPr lang="en-US" sz="2400" dirty="0"/>
          </a:p>
        </p:txBody>
      </p:sp>
      <p:sp>
        <p:nvSpPr>
          <p:cNvPr id="4" name="Текст 2">
            <a:extLst>
              <a:ext uri="{FF2B5EF4-FFF2-40B4-BE49-F238E27FC236}">
                <a16:creationId xmlns:a16="http://schemas.microsoft.com/office/drawing/2014/main" id="{39DD8647-6954-8B7F-A7C2-8C760DAC5F89}"/>
              </a:ext>
            </a:extLst>
          </p:cNvPr>
          <p:cNvSpPr txBox="1">
            <a:spLocks/>
          </p:cNvSpPr>
          <p:nvPr/>
        </p:nvSpPr>
        <p:spPr>
          <a:xfrm>
            <a:off x="432124" y="3717487"/>
            <a:ext cx="5674213" cy="393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rgbClr val="676559"/>
                </a:solidFill>
              </a:rPr>
              <a:t>Leader-follower algorithm with obstacle avoidance</a:t>
            </a:r>
          </a:p>
        </p:txBody>
      </p:sp>
      <p:sp>
        <p:nvSpPr>
          <p:cNvPr id="5" name="Текст 2">
            <a:extLst>
              <a:ext uri="{FF2B5EF4-FFF2-40B4-BE49-F238E27FC236}">
                <a16:creationId xmlns:a16="http://schemas.microsoft.com/office/drawing/2014/main" id="{D4041105-5447-1350-2652-B2A17ABFB20B}"/>
              </a:ext>
            </a:extLst>
          </p:cNvPr>
          <p:cNvSpPr txBox="1">
            <a:spLocks/>
          </p:cNvSpPr>
          <p:nvPr/>
        </p:nvSpPr>
        <p:spPr>
          <a:xfrm>
            <a:off x="5885572" y="3993551"/>
            <a:ext cx="3054581" cy="393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GB" dirty="0">
                <a:solidFill>
                  <a:srgbClr val="676559"/>
                </a:solidFill>
              </a:rPr>
              <a:t>The trajectory of the vehicles (WP – waypoint, OB – obstacle)</a:t>
            </a:r>
            <a:endParaRPr lang="en-US" dirty="0">
              <a:solidFill>
                <a:srgbClr val="676559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E0C92-26A7-66E9-5524-2ABB173A4B1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30</a:t>
            </a:fld>
            <a:endParaRPr lang="en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ED33-4A22-8D7B-D58D-5F81E4194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403" y="641270"/>
            <a:ext cx="7186893" cy="572700"/>
          </a:xfrm>
        </p:spPr>
        <p:txBody>
          <a:bodyPr/>
          <a:lstStyle/>
          <a:p>
            <a:pPr algn="ctr"/>
            <a:r>
              <a:rPr lang="en-US" dirty="0"/>
              <a:t>Results: Position control tests for X and 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8EA2F5-C1A2-2FBB-2995-6DE44A7CF03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31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38393-C0F5-E909-5D22-F9CB9B6CE5B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11700" y="1877717"/>
            <a:ext cx="3999900" cy="27654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18A335-1E37-713F-4C28-2008A5D38BA6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4832400" y="1877617"/>
            <a:ext cx="3999900" cy="2765400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X-pos">
            <a:hlinkClick r:id="" action="ppaction://media"/>
            <a:extLst>
              <a:ext uri="{FF2B5EF4-FFF2-40B4-BE49-F238E27FC236}">
                <a16:creationId xmlns:a16="http://schemas.microsoft.com/office/drawing/2014/main" id="{29D55482-A944-535F-B054-EE10BED02D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804" y="2018403"/>
            <a:ext cx="4415692" cy="2483827"/>
          </a:xfrm>
          <a:prstGeom prst="rect">
            <a:avLst/>
          </a:prstGeom>
        </p:spPr>
      </p:pic>
      <p:pic>
        <p:nvPicPr>
          <p:cNvPr id="7" name="Y-pos">
            <a:hlinkClick r:id="" action="ppaction://media"/>
            <a:extLst>
              <a:ext uri="{FF2B5EF4-FFF2-40B4-BE49-F238E27FC236}">
                <a16:creationId xmlns:a16="http://schemas.microsoft.com/office/drawing/2014/main" id="{24621E84-9785-DA7E-1DE7-C6BA2A254D7D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24506" y="2018403"/>
            <a:ext cx="4415693" cy="248382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FFFA231E-4D96-FAEF-F52E-A26633E065A4}"/>
              </a:ext>
            </a:extLst>
          </p:cNvPr>
          <p:cNvSpPr txBox="1">
            <a:spLocks/>
          </p:cNvSpPr>
          <p:nvPr/>
        </p:nvSpPr>
        <p:spPr>
          <a:xfrm>
            <a:off x="-104550" y="1444883"/>
            <a:ext cx="4832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000" dirty="0"/>
              <a:t>Successful X-position control test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B6200A0-022F-D52A-B34E-C0AA25E0560A}"/>
              </a:ext>
            </a:extLst>
          </p:cNvPr>
          <p:cNvSpPr txBox="1">
            <a:spLocks/>
          </p:cNvSpPr>
          <p:nvPr/>
        </p:nvSpPr>
        <p:spPr>
          <a:xfrm>
            <a:off x="4416150" y="1439722"/>
            <a:ext cx="4832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000" dirty="0"/>
              <a:t>Successful Y-position control test</a:t>
            </a:r>
          </a:p>
        </p:txBody>
      </p:sp>
    </p:spTree>
    <p:extLst>
      <p:ext uri="{BB962C8B-B14F-4D97-AF65-F5344CB8AC3E}">
        <p14:creationId xmlns:p14="http://schemas.microsoft.com/office/powerpoint/2010/main" val="163960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7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8EA2F5-C1A2-2FBB-2995-6DE44A7CF03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32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38393-C0F5-E909-5D22-F9CB9B6CE5B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11700" y="1894193"/>
            <a:ext cx="3999900" cy="27654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18A335-1E37-713F-4C28-2008A5D38BA6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4832400" y="1894093"/>
            <a:ext cx="3999900" cy="2765400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Z-pos">
            <a:hlinkClick r:id="" action="ppaction://media"/>
            <a:extLst>
              <a:ext uri="{FF2B5EF4-FFF2-40B4-BE49-F238E27FC236}">
                <a16:creationId xmlns:a16="http://schemas.microsoft.com/office/drawing/2014/main" id="{DFF0EBE0-5349-0C0E-2408-441C66F424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804" y="2034879"/>
            <a:ext cx="4415692" cy="2483827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C2C9E74-5028-BD63-E8F0-1CD37A790F08}"/>
              </a:ext>
            </a:extLst>
          </p:cNvPr>
          <p:cNvSpPr txBox="1">
            <a:spLocks/>
          </p:cNvSpPr>
          <p:nvPr/>
        </p:nvSpPr>
        <p:spPr>
          <a:xfrm>
            <a:off x="-104550" y="1420169"/>
            <a:ext cx="4832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000" dirty="0"/>
              <a:t>Successful Z-position control test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DDE5173-A4EC-13F8-CAFF-3153C062A7DB}"/>
              </a:ext>
            </a:extLst>
          </p:cNvPr>
          <p:cNvSpPr txBox="1">
            <a:spLocks/>
          </p:cNvSpPr>
          <p:nvPr/>
        </p:nvSpPr>
        <p:spPr>
          <a:xfrm>
            <a:off x="4416150" y="1415008"/>
            <a:ext cx="4832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000" dirty="0"/>
              <a:t>Successful Yaw-position control test</a:t>
            </a:r>
          </a:p>
        </p:txBody>
      </p:sp>
      <p:pic>
        <p:nvPicPr>
          <p:cNvPr id="10" name="yaw">
            <a:hlinkClick r:id="" action="ppaction://media"/>
            <a:extLst>
              <a:ext uri="{FF2B5EF4-FFF2-40B4-BE49-F238E27FC236}">
                <a16:creationId xmlns:a16="http://schemas.microsoft.com/office/drawing/2014/main" id="{F407A9F6-C8E1-05E9-A26F-9F90D85FE5D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24506" y="2032677"/>
            <a:ext cx="4416608" cy="248434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CD107129-98B9-AD09-DB65-55A3E05C79B0}"/>
              </a:ext>
            </a:extLst>
          </p:cNvPr>
          <p:cNvSpPr txBox="1">
            <a:spLocks/>
          </p:cNvSpPr>
          <p:nvPr/>
        </p:nvSpPr>
        <p:spPr>
          <a:xfrm>
            <a:off x="1211424" y="657348"/>
            <a:ext cx="726103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765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/>
              <a:t>Results: Position control tests for Z and Yaw</a:t>
            </a:r>
          </a:p>
        </p:txBody>
      </p:sp>
    </p:spTree>
    <p:extLst>
      <p:ext uri="{BB962C8B-B14F-4D97-AF65-F5344CB8AC3E}">
        <p14:creationId xmlns:p14="http://schemas.microsoft.com/office/powerpoint/2010/main" val="282164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833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ED33-4A22-8D7B-D58D-5F81E4194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431" y="155870"/>
            <a:ext cx="8520600" cy="572700"/>
          </a:xfrm>
        </p:spPr>
        <p:txBody>
          <a:bodyPr/>
          <a:lstStyle/>
          <a:p>
            <a:r>
              <a:rPr lang="en-US" dirty="0"/>
              <a:t>Results: Leader-follower test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8EA2F5-C1A2-2FBB-2995-6DE44A7CF03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33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38393-C0F5-E909-5D22-F9CB9B6CE5B7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18A335-1E37-713F-4C28-2008A5D38BA6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LF">
            <a:hlinkClick r:id="" action="ppaction://media"/>
            <a:extLst>
              <a:ext uri="{FF2B5EF4-FFF2-40B4-BE49-F238E27FC236}">
                <a16:creationId xmlns:a16="http://schemas.microsoft.com/office/drawing/2014/main" id="{71F2D32A-0DC5-1871-D1DE-A652DF0380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1700" y="1465370"/>
            <a:ext cx="5132974" cy="28872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E5D4D33-F33E-6728-2AE6-B3C25845D7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3532" y="624053"/>
            <a:ext cx="3387626" cy="3578479"/>
          </a:xfrm>
          <a:prstGeom prst="rect">
            <a:avLst/>
          </a:prstGeom>
        </p:spPr>
      </p:pic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6B30CAF6-7871-4524-A28B-CFEA3F03FBA7}"/>
              </a:ext>
            </a:extLst>
          </p:cNvPr>
          <p:cNvSpPr txBox="1">
            <a:spLocks/>
          </p:cNvSpPr>
          <p:nvPr/>
        </p:nvSpPr>
        <p:spPr>
          <a:xfrm>
            <a:off x="5686189" y="4205948"/>
            <a:ext cx="3276580" cy="3888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Leader-follower algorithm trajectory</a:t>
            </a:r>
          </a:p>
        </p:txBody>
      </p:sp>
    </p:spTree>
    <p:extLst>
      <p:ext uri="{BB962C8B-B14F-4D97-AF65-F5344CB8AC3E}">
        <p14:creationId xmlns:p14="http://schemas.microsoft.com/office/powerpoint/2010/main" val="378023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2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ED33-4A22-8D7B-D58D-5F81E4194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6040" y="118829"/>
            <a:ext cx="5823677" cy="572700"/>
          </a:xfrm>
        </p:spPr>
        <p:txBody>
          <a:bodyPr/>
          <a:lstStyle/>
          <a:p>
            <a:pPr algn="ctr"/>
            <a:r>
              <a:rPr lang="en-US" sz="2400" dirty="0"/>
              <a:t>Results: Leader-follower algorithm with obstacle avoidance test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8EA2F5-C1A2-2FBB-2995-6DE44A7CF03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34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38393-C0F5-E909-5D22-F9CB9B6CE5B7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18A335-1E37-713F-4C28-2008A5D38BA6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LFOA">
            <a:hlinkClick r:id="" action="ppaction://media"/>
            <a:extLst>
              <a:ext uri="{FF2B5EF4-FFF2-40B4-BE49-F238E27FC236}">
                <a16:creationId xmlns:a16="http://schemas.microsoft.com/office/drawing/2014/main" id="{DA90B9CB-B30A-94CE-737A-C35D13931A0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0798" y="1713227"/>
            <a:ext cx="5076706" cy="28556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F97688-E611-5932-2E82-0EC77E3BC7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7079" y="957958"/>
            <a:ext cx="3225221" cy="3610917"/>
          </a:xfrm>
          <a:prstGeom prst="rect">
            <a:avLst/>
          </a:prstGeom>
        </p:spPr>
      </p:pic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55BB12C1-6514-970F-EFBF-C85E29CC8A4D}"/>
              </a:ext>
            </a:extLst>
          </p:cNvPr>
          <p:cNvSpPr txBox="1">
            <a:spLocks/>
          </p:cNvSpPr>
          <p:nvPr/>
        </p:nvSpPr>
        <p:spPr>
          <a:xfrm>
            <a:off x="5069270" y="4296441"/>
            <a:ext cx="3951888" cy="3626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bg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algn="ctr">
              <a:buFont typeface="Arial"/>
              <a:buNone/>
            </a:pPr>
            <a:r>
              <a:rPr lang="en-US" dirty="0">
                <a:solidFill>
                  <a:schemeClr val="bg1"/>
                </a:solidFill>
              </a:rPr>
              <a:t>Leader-follower algorithm with </a:t>
            </a:r>
            <a:r>
              <a:rPr lang="en-US" u="sng" dirty="0">
                <a:solidFill>
                  <a:schemeClr val="bg1"/>
                </a:solidFill>
              </a:rPr>
              <a:t>obstacle avoidance trajectory</a:t>
            </a:r>
          </a:p>
        </p:txBody>
      </p:sp>
    </p:spTree>
    <p:extLst>
      <p:ext uri="{BB962C8B-B14F-4D97-AF65-F5344CB8AC3E}">
        <p14:creationId xmlns:p14="http://schemas.microsoft.com/office/powerpoint/2010/main" val="434660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7C900-BF59-F49B-3A98-C881B2A3D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781277"/>
            <a:ext cx="8520600" cy="572700"/>
          </a:xfrm>
        </p:spPr>
        <p:txBody>
          <a:bodyPr/>
          <a:lstStyle/>
          <a:p>
            <a:r>
              <a:rPr lang="en-US" dirty="0"/>
              <a:t>Contribution to knowledge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20D9D9-BC64-548D-8B42-079F4EECED5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35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D30DD7-0C10-E084-1ABC-188CA7860A42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0" y="1650457"/>
            <a:ext cx="8742775" cy="2711766"/>
          </a:xfrm>
        </p:spPr>
        <p:txBody>
          <a:bodyPr/>
          <a:lstStyle/>
          <a:p>
            <a:pPr marL="742950" indent="-28575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bg1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Found Fuzzy controller to be most accurate and effective in controlling quadcopter's position</a:t>
            </a:r>
          </a:p>
          <a:p>
            <a:pPr marL="742950" indent="-28575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bg1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Created algorithm for Leader-Follower system with obstacle avoidance and compared Fuzzy and PID controllers' performance</a:t>
            </a:r>
          </a:p>
          <a:p>
            <a:pPr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Outcome: </a:t>
            </a:r>
            <a:r>
              <a:rPr lang="en-GB" sz="1600" dirty="0">
                <a:solidFill>
                  <a:schemeClr val="bg1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New and effective controller design for Leader-Follower systems with obstacle avoidance, which is a significant contribution to the field of robotics and mechanical engineering.</a:t>
            </a:r>
          </a:p>
        </p:txBody>
      </p:sp>
    </p:spTree>
    <p:extLst>
      <p:ext uri="{BB962C8B-B14F-4D97-AF65-F5344CB8AC3E}">
        <p14:creationId xmlns:p14="http://schemas.microsoft.com/office/powerpoint/2010/main" val="17092393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D8A4-5D9A-95C4-5E90-8DF74D0A7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4413" y="233211"/>
            <a:ext cx="2719825" cy="572700"/>
          </a:xfrm>
        </p:spPr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CCD588-3C5D-7094-F906-40604480C0E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36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4AF824-493D-7B96-5893-B217D4783EE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790832" y="965463"/>
            <a:ext cx="7694141" cy="2765400"/>
          </a:xfrm>
        </p:spPr>
        <p:txBody>
          <a:bodyPr/>
          <a:lstStyle/>
          <a:p>
            <a:pPr marL="461963" indent="0">
              <a:spcAft>
                <a:spcPts val="600"/>
              </a:spcAft>
              <a:buNone/>
            </a:pPr>
            <a:r>
              <a:rPr lang="en-US" sz="1700" dirty="0">
                <a:solidFill>
                  <a:schemeClr val="bg1"/>
                </a:solidFill>
              </a:rPr>
              <a:t>Optimal controller was selected</a:t>
            </a:r>
          </a:p>
          <a:p>
            <a:pPr marL="346075" indent="0">
              <a:spcAft>
                <a:spcPts val="600"/>
              </a:spcAft>
              <a:buNone/>
            </a:pPr>
            <a:r>
              <a:rPr lang="en-US" sz="1700" dirty="0">
                <a:solidFill>
                  <a:schemeClr val="bg1"/>
                </a:solidFill>
              </a:rPr>
              <a:t>           Controller choice:</a:t>
            </a:r>
          </a:p>
          <a:p>
            <a:pPr marL="1712913" indent="-625475" algn="just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Fuzzy with prefilter shown the most stable behavior for Z-position control</a:t>
            </a:r>
          </a:p>
          <a:p>
            <a:pPr marL="1712913" indent="-625475" algn="just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Fuzzy shown the most stable behavior for X- and Y-positions and control</a:t>
            </a:r>
          </a:p>
          <a:p>
            <a:pPr marL="1712913" indent="-625475">
              <a:spcAft>
                <a:spcPts val="1200"/>
              </a:spcAft>
              <a:buFont typeface="Wingdings" panose="05000000000000000000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PID shown the most stable behavior for Yaw-position control</a:t>
            </a:r>
          </a:p>
          <a:p>
            <a:pPr marL="114300" indent="347663">
              <a:spcAft>
                <a:spcPts val="1200"/>
              </a:spcAft>
              <a:buNone/>
            </a:pPr>
            <a:r>
              <a:rPr lang="en-US" sz="1700" dirty="0">
                <a:solidFill>
                  <a:schemeClr val="bg1"/>
                </a:solidFill>
              </a:rPr>
              <a:t>Leader-Follower algorithm works as it was expected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700" dirty="0">
              <a:solidFill>
                <a:schemeClr val="bg1"/>
              </a:solidFill>
            </a:endParaRPr>
          </a:p>
          <a:p>
            <a:pPr marL="461963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Obstacle avoidance was successfully integrated to this system</a:t>
            </a:r>
            <a:endParaRPr lang="en-US" sz="1700" dirty="0"/>
          </a:p>
        </p:txBody>
      </p:sp>
      <p:pic>
        <p:nvPicPr>
          <p:cNvPr id="6" name="Graphic 5" descr="Bullseye outline">
            <a:extLst>
              <a:ext uri="{FF2B5EF4-FFF2-40B4-BE49-F238E27FC236}">
                <a16:creationId xmlns:a16="http://schemas.microsoft.com/office/drawing/2014/main" id="{60B1B936-C192-EAAC-2792-11474C10E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9027" y="918366"/>
            <a:ext cx="610326" cy="610326"/>
          </a:xfrm>
          <a:prstGeom prst="rect">
            <a:avLst/>
          </a:prstGeom>
        </p:spPr>
      </p:pic>
      <p:pic>
        <p:nvPicPr>
          <p:cNvPr id="7" name="Graphic 6" descr="Bullseye outline">
            <a:extLst>
              <a:ext uri="{FF2B5EF4-FFF2-40B4-BE49-F238E27FC236}">
                <a16:creationId xmlns:a16="http://schemas.microsoft.com/office/drawing/2014/main" id="{BFD44CE5-B500-3562-A553-7AE53FFFB3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9027" y="3425700"/>
            <a:ext cx="610326" cy="610326"/>
          </a:xfrm>
          <a:prstGeom prst="rect">
            <a:avLst/>
          </a:prstGeom>
        </p:spPr>
      </p:pic>
      <p:pic>
        <p:nvPicPr>
          <p:cNvPr id="8" name="Graphic 7" descr="Bullseye outline">
            <a:extLst>
              <a:ext uri="{FF2B5EF4-FFF2-40B4-BE49-F238E27FC236}">
                <a16:creationId xmlns:a16="http://schemas.microsoft.com/office/drawing/2014/main" id="{BC3CEE0D-721D-4BD0-BB71-9567AF9BB1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9027" y="4178037"/>
            <a:ext cx="610326" cy="61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7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D4783-0A4B-00F8-1E1F-88A43AA7C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work</a:t>
            </a:r>
            <a:br>
              <a:rPr lang="en-US" dirty="0"/>
            </a:b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895EC6-6B30-A9DF-DE98-E7F3A7FFB68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37</a:t>
            </a:fld>
            <a:endParaRPr lang="e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BB4E0E-B3AB-91E6-09ED-A0AE909D303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11700" y="1580287"/>
            <a:ext cx="8370981" cy="2765400"/>
          </a:xfrm>
        </p:spPr>
        <p:txBody>
          <a:bodyPr/>
          <a:lstStyle/>
          <a:p>
            <a:pPr algn="just"/>
            <a:r>
              <a:rPr lang="en-GB" dirty="0">
                <a:solidFill>
                  <a:schemeClr val="bg1"/>
                </a:solidFill>
              </a:rPr>
              <a:t>The obstacle avoidance algorithm can be improved by using 3 ultrasonic sensors, and by solving the communication problem between </a:t>
            </a:r>
            <a:r>
              <a:rPr lang="en-GB" dirty="0" err="1">
                <a:solidFill>
                  <a:schemeClr val="bg1"/>
                </a:solidFill>
              </a:rPr>
              <a:t>QBot</a:t>
            </a:r>
            <a:r>
              <a:rPr lang="en-GB" dirty="0">
                <a:solidFill>
                  <a:schemeClr val="bg1"/>
                </a:solidFill>
              </a:rPr>
              <a:t> 2e and PC.</a:t>
            </a:r>
          </a:p>
          <a:p>
            <a:pPr algn="just"/>
            <a:endParaRPr lang="en-GB" dirty="0">
              <a:solidFill>
                <a:schemeClr val="bg1"/>
              </a:solidFill>
            </a:endParaRPr>
          </a:p>
          <a:p>
            <a:pPr algn="just"/>
            <a:r>
              <a:rPr lang="en-GB" dirty="0">
                <a:solidFill>
                  <a:schemeClr val="bg1"/>
                </a:solidFill>
              </a:rPr>
              <a:t>Trying higher-order prefilters for the fuzzy controller can make the controller more flexible and improve performance.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algn="just"/>
            <a:r>
              <a:rPr lang="en-GB" dirty="0">
                <a:solidFill>
                  <a:schemeClr val="bg1"/>
                </a:solidFill>
              </a:rPr>
              <a:t>The multi-agent system can be developed by adding 3rd vehicle to the system and creating a ‘formation building’ algorithm.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1193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4667" y="0"/>
            <a:ext cx="6607169" cy="1031052"/>
          </a:xfrm>
        </p:spPr>
        <p:txBody>
          <a:bodyPr/>
          <a:lstStyle/>
          <a:p>
            <a:r>
              <a:rPr lang="en-US" sz="3200" dirty="0"/>
              <a:t>Thank you!</a:t>
            </a: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3FD388-3DBF-A7D0-E0FC-18189D8A2A7E}"/>
              </a:ext>
            </a:extLst>
          </p:cNvPr>
          <p:cNvSpPr txBox="1"/>
          <p:nvPr/>
        </p:nvSpPr>
        <p:spPr>
          <a:xfrm>
            <a:off x="266276" y="1685788"/>
            <a:ext cx="771927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0" i="0" dirty="0" err="1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Tassanbi</a:t>
            </a:r>
            <a:r>
              <a:rPr lang="en-US" sz="1600" b="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, A., </a:t>
            </a:r>
            <a:r>
              <a:rPr lang="en-US" sz="1600" b="0" i="0" dirty="0" err="1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Iskakov</a:t>
            </a:r>
            <a:r>
              <a:rPr lang="en-US" sz="1600" b="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, A., Do, T. D., &amp; Ali, M. H. (2022, November). Interactive Real-time Leader Follower Control System for UAV and UGV. In </a:t>
            </a:r>
            <a:r>
              <a:rPr lang="en-US" sz="1600" b="0" i="1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2022 International Conference on Electrical, Computer, Communications and Mechatronics Engineering (ICECCME)</a:t>
            </a:r>
            <a:r>
              <a:rPr lang="en-US" sz="1600" b="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 (pp. 1-8). IEEE.</a:t>
            </a:r>
          </a:p>
          <a:p>
            <a:endParaRPr lang="en-US" sz="1600" dirty="0">
              <a:solidFill>
                <a:schemeClr val="bg1">
                  <a:lumMod val="75000"/>
                  <a:lumOff val="25000"/>
                </a:schemeClr>
              </a:solidFill>
              <a:latin typeface="Arial" panose="020B0604020202020204" pitchFamily="34" charset="0"/>
            </a:endParaRPr>
          </a:p>
          <a:p>
            <a:r>
              <a:rPr lang="en-US" sz="1600" dirty="0" err="1">
                <a:solidFill>
                  <a:schemeClr val="bg1">
                    <a:lumMod val="75000"/>
                    <a:lumOff val="25000"/>
                  </a:schemeClr>
                </a:solidFill>
                <a:latin typeface="Arial" panose="020B0604020202020204" pitchFamily="34" charset="0"/>
              </a:rPr>
              <a:t>Tassanbi</a:t>
            </a: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  <a:latin typeface="Arial" panose="020B0604020202020204" pitchFamily="34" charset="0"/>
              </a:rPr>
              <a:t>, A.,</a:t>
            </a:r>
            <a:r>
              <a:rPr lang="en-GB" sz="1600" b="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600" b="0" i="0" dirty="0" err="1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Kashkynbayev</a:t>
            </a:r>
            <a:r>
              <a:rPr lang="en-GB" sz="1600" dirty="0">
                <a:solidFill>
                  <a:schemeClr val="bg1">
                    <a:lumMod val="75000"/>
                    <a:lumOff val="25000"/>
                  </a:schemeClr>
                </a:solidFill>
                <a:latin typeface="Arial" panose="020B0604020202020204" pitchFamily="34" charset="0"/>
              </a:rPr>
              <a:t>, A., Shehab, E., Do, T. D., &amp; Ali, M. H. </a:t>
            </a:r>
            <a:r>
              <a:rPr lang="en-GB" sz="1600">
                <a:solidFill>
                  <a:schemeClr val="bg1">
                    <a:lumMod val="75000"/>
                    <a:lumOff val="25000"/>
                  </a:schemeClr>
                </a:solidFill>
                <a:latin typeface="Arial" panose="020B0604020202020204" pitchFamily="34" charset="0"/>
              </a:rPr>
              <a:t>(accepted </a:t>
            </a:r>
            <a:r>
              <a:rPr lang="en-GB" sz="1600" dirty="0">
                <a:solidFill>
                  <a:schemeClr val="bg1">
                    <a:lumMod val="75000"/>
                    <a:lumOff val="25000"/>
                  </a:schemeClr>
                </a:solidFill>
                <a:latin typeface="Arial" panose="020B0604020202020204" pitchFamily="34" charset="0"/>
              </a:rPr>
              <a:t>to Q1 journal: in process). </a:t>
            </a:r>
            <a:r>
              <a:rPr lang="en-GB" sz="1600" b="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Design of a robust fuzzy controller for unmanned aerial vehicle. IEEE Access.</a:t>
            </a:r>
            <a:endParaRPr lang="en-US" sz="1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2556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9992B-2635-1BB2-CF0A-AE46C4995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008" y="167327"/>
            <a:ext cx="8520600" cy="572700"/>
          </a:xfrm>
        </p:spPr>
        <p:txBody>
          <a:bodyPr/>
          <a:lstStyle/>
          <a:p>
            <a:r>
              <a:rPr lang="en-US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89D917-41BD-3DB6-2C72-9D7B823DFCD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39</a:t>
            </a:fld>
            <a:endParaRPr lang="en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C55C675-DFF0-8308-6394-42857948F24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04437" y="816414"/>
            <a:ext cx="8535126" cy="2765400"/>
          </a:xfrm>
        </p:spPr>
        <p:txBody>
          <a:bodyPr/>
          <a:lstStyle/>
          <a:p>
            <a:pPr marL="230188" lvl="0" indent="-230188" algn="just">
              <a:lnSpc>
                <a:spcPct val="107000"/>
              </a:lnSpc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[1] Luo, J., Liu, C. L., &amp; Liu, F. (2015, August). A leader-following formation control of multiple mobile robots with obstacle. In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2015 IEEE International Conference on Information and Automation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2153-2158). IEEE. 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30188" lvl="0" indent="-230188" algn="just">
              <a:lnSpc>
                <a:spcPct val="107000"/>
              </a:lnSpc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[2]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Drak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Hejase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ElShorbagy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Wahyudie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&amp;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Noura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(2014). Autonomous formation flight algorithm and platform for quadrotor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uavs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Robotics and Mechatronics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124-132.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30188" lvl="0" indent="-230188" algn="just">
              <a:lnSpc>
                <a:spcPct val="107000"/>
              </a:lnSpc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[3]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Gopakumar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&amp;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Shihabudheen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V. (2021, September). Leader Follower Distributed Consensus Control of Heterogeneous Multi-agent System with Model Predictive Control. In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2021 International Symposium of Asian Control Association on Intelligent Robotics and Industrial Automation (IRIA)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25-30). IEEE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30188" lvl="0" indent="-230188" algn="just">
              <a:lnSpc>
                <a:spcPct val="107000"/>
              </a:lnSpc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[4]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Ghamry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A., Dong, Y., Kamel, M. A., &amp; Zhang, Y. (2016, June). Real-time autonomous take-off, tracking and landing of UAV on a moving UGV platform. In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2016 24th Mediterranean conference on control and automation (MED)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1236-1241). IEEE.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30188" lvl="0" indent="-230188" algn="just">
              <a:lnSpc>
                <a:spcPct val="107000"/>
              </a:lnSpc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[5] Le, A., Clue, R., Wang, J., &amp; Ahn, I. S. (2018, May). Distributed vision-based target tracking control using multiple mobile robots. In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2018 IEEE International Conference on Electro/Information Technology (EIT)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0471-0476). IEEE.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30188" lvl="0" indent="-230188" algn="just">
              <a:lnSpc>
                <a:spcPct val="107000"/>
              </a:lnSpc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[6] Chang, S., Wang, Y., &amp;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Zuo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 (2019, August). Formation Control for Wheeled Mobile Robots With Finite-Time Active Disturbance Rejection Control. In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2019 IEEE International Conference on Real-time Computing and Robotics (RCAR)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818-822). IEEE.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30188" lvl="0" indent="-230188" algn="just">
              <a:lnSpc>
                <a:spcPct val="107000"/>
              </a:lnSpc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[7]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Köksal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Fi̇dan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&amp;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Büyükkabasakal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(2015, July). Real-time implementation of decentralized adaptive formation control on multi-quadrotor systems. In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2015 European Control Conference (ECC)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3162-3167). IEEE.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30188" lvl="0" indent="-230188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[8] Kamel, M. A., </a:t>
            </a:r>
            <a:r>
              <a:rPr lang="en-US" sz="13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Ghamry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A., &amp; Zhang, Y. (2017). Real-time fault-tolerant cooperative control of multiple UAVs-UGVs in the presence of actuator faults.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Intelligent &amp; Robotic Systems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3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88</a:t>
            </a:r>
            <a:r>
              <a:rPr lang="en-US" sz="13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469-480.</a:t>
            </a:r>
            <a:endParaRPr lang="en-US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936529"/>
      </p:ext>
    </p:extLst>
  </p:cSld>
  <p:clrMapOvr>
    <a:masterClrMapping/>
  </p:clrMapOvr>
</p:sld>
</file>

<file path=ppt/theme/theme1.xml><?xml version="1.0" encoding="utf-8"?>
<a:theme xmlns:a="http://schemas.openxmlformats.org/drawingml/2006/main" name="NU blue theme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10054</TotalTime>
  <Words>1929</Words>
  <Application>Microsoft Office PowerPoint</Application>
  <PresentationFormat>On-screen Show (16:9)</PresentationFormat>
  <Paragraphs>402</Paragraphs>
  <Slides>39</Slides>
  <Notes>16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Calibri</vt:lpstr>
      <vt:lpstr>Courier New</vt:lpstr>
      <vt:lpstr>Times New Roman</vt:lpstr>
      <vt:lpstr>Wingdings</vt:lpstr>
      <vt:lpstr>NU blue theme</vt:lpstr>
      <vt:lpstr>Optimal Controller Design for Leader-Follower System Between UGV and UAV Aidana Tassanbi 2nd Year Master in Mechanical and Aerospace Engineering   Supervisor: Assistant Professor Md. Hazrat Ali  Co-Supervisor: Assistant Professor Ardak Kashkynbayev  </vt:lpstr>
      <vt:lpstr>Outline</vt:lpstr>
      <vt:lpstr>Introduction</vt:lpstr>
      <vt:lpstr>Problem statement</vt:lpstr>
      <vt:lpstr>Scope and constraints</vt:lpstr>
      <vt:lpstr>Research gap analysis: Leader- Follower system</vt:lpstr>
      <vt:lpstr>Objectives:</vt:lpstr>
      <vt:lpstr>Equipment: Quanser system</vt:lpstr>
      <vt:lpstr>PowerPoint Presentation</vt:lpstr>
      <vt:lpstr>PowerPoint Presentation</vt:lpstr>
      <vt:lpstr>PowerPoint Presentation</vt:lpstr>
      <vt:lpstr>Methods: Leader-follower algorithm</vt:lpstr>
      <vt:lpstr>Methods: Obstacle avoidance algorithm </vt:lpstr>
      <vt:lpstr>Methods: Obstacle avoidance algorithm</vt:lpstr>
      <vt:lpstr>Methods: Obstacle avoidance algorithm</vt:lpstr>
      <vt:lpstr>Methods: Obstacle avoidance algorithm </vt:lpstr>
      <vt:lpstr>Methods: Controller implementation  </vt:lpstr>
      <vt:lpstr>Methods: Controller design  </vt:lpstr>
      <vt:lpstr>Disturbance tests</vt:lpstr>
      <vt:lpstr>PowerPoint Presentation</vt:lpstr>
      <vt:lpstr>Tests for Fuzzy controller</vt:lpstr>
      <vt:lpstr>Position Control Test Results: No Disturbance</vt:lpstr>
      <vt:lpstr>Position Control Test Results: Disturbance 0deg</vt:lpstr>
      <vt:lpstr>Position Control Test Results: Comparison of Z position control</vt:lpstr>
      <vt:lpstr>Position Control Test Results: Disturbance 45deg</vt:lpstr>
      <vt:lpstr>PowerPoint Presentation</vt:lpstr>
      <vt:lpstr>Hover test results</vt:lpstr>
      <vt:lpstr>Hover test results: Comparison</vt:lpstr>
      <vt:lpstr>Results: Obstacle avoidance algorithm </vt:lpstr>
      <vt:lpstr>PowerPoint Presentation</vt:lpstr>
      <vt:lpstr>Results: Position control tests for X and Y</vt:lpstr>
      <vt:lpstr>PowerPoint Presentation</vt:lpstr>
      <vt:lpstr>Results: Leader-follower test</vt:lpstr>
      <vt:lpstr>Results: Leader-follower algorithm with obstacle avoidance test</vt:lpstr>
      <vt:lpstr>Contribution to knowledge</vt:lpstr>
      <vt:lpstr>Conclusions</vt:lpstr>
      <vt:lpstr>Future work </vt:lpstr>
      <vt:lpstr>Thank you!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Thesis Title Author’s Name Lastname   2nd Year Master in Mechanical and Aerospace Engineering   Supervisor: Associate Professor Name Lastname  Co-Supervisor: Assistant Professor Name Lastname</dc:title>
  <dc:creator>W W</dc:creator>
  <cp:lastModifiedBy>W W</cp:lastModifiedBy>
  <cp:revision>67</cp:revision>
  <dcterms:modified xsi:type="dcterms:W3CDTF">2023-04-26T22:16:22Z</dcterms:modified>
</cp:coreProperties>
</file>