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F_FFFBF3FA.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modernComment_143_DF518A95.xml" ContentType="application/vnd.ms-powerpoint.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Lst>
  <p:notesMasterIdLst>
    <p:notesMasterId r:id="rId31"/>
  </p:notesMasterIdLst>
  <p:sldIdLst>
    <p:sldId id="256" r:id="rId2"/>
    <p:sldId id="271" r:id="rId3"/>
    <p:sldId id="323" r:id="rId4"/>
    <p:sldId id="281" r:id="rId5"/>
    <p:sldId id="327" r:id="rId6"/>
    <p:sldId id="292" r:id="rId7"/>
    <p:sldId id="320" r:id="rId8"/>
    <p:sldId id="322" r:id="rId9"/>
    <p:sldId id="285" r:id="rId10"/>
    <p:sldId id="301" r:id="rId11"/>
    <p:sldId id="302" r:id="rId12"/>
    <p:sldId id="303" r:id="rId13"/>
    <p:sldId id="305" r:id="rId14"/>
    <p:sldId id="308" r:id="rId15"/>
    <p:sldId id="309" r:id="rId16"/>
    <p:sldId id="310" r:id="rId17"/>
    <p:sldId id="311" r:id="rId18"/>
    <p:sldId id="313" r:id="rId19"/>
    <p:sldId id="314" r:id="rId20"/>
    <p:sldId id="328" r:id="rId21"/>
    <p:sldId id="329" r:id="rId22"/>
    <p:sldId id="330" r:id="rId23"/>
    <p:sldId id="315" r:id="rId24"/>
    <p:sldId id="317" r:id="rId25"/>
    <p:sldId id="312" r:id="rId26"/>
    <p:sldId id="318" r:id="rId27"/>
    <p:sldId id="319" r:id="rId28"/>
    <p:sldId id="277" r:id="rId29"/>
    <p:sldId id="293" r:id="rId3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DC4B0C98-6E10-40B4-8274-9538C467CA81}">
          <p14:sldIdLst>
            <p14:sldId id="256"/>
            <p14:sldId id="271"/>
            <p14:sldId id="323"/>
            <p14:sldId id="281"/>
            <p14:sldId id="327"/>
            <p14:sldId id="292"/>
            <p14:sldId id="320"/>
            <p14:sldId id="322"/>
            <p14:sldId id="285"/>
            <p14:sldId id="301"/>
            <p14:sldId id="302"/>
            <p14:sldId id="303"/>
            <p14:sldId id="305"/>
            <p14:sldId id="308"/>
            <p14:sldId id="309"/>
            <p14:sldId id="310"/>
            <p14:sldId id="311"/>
            <p14:sldId id="313"/>
            <p14:sldId id="314"/>
            <p14:sldId id="328"/>
            <p14:sldId id="329"/>
            <p14:sldId id="330"/>
            <p14:sldId id="315"/>
            <p14:sldId id="317"/>
            <p14:sldId id="312"/>
            <p14:sldId id="318"/>
            <p14:sldId id="319"/>
            <p14:sldId id="277"/>
            <p14:sldId id="293"/>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A3D9AE-507B-CA2F-976A-E003A2A86A02}" name="Luis Rojas" initials="LR" userId="Luis Rojas"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987"/>
    <a:srgbClr val="FFCE70"/>
    <a:srgbClr val="676559"/>
    <a:srgbClr val="002855"/>
    <a:srgbClr val="006A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269D01E-BC32-4049-B463-5C60D7B0CCD2}" styleName="Стиль из темы 2 - акцент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988" autoAdjust="0"/>
  </p:normalViewPr>
  <p:slideViewPr>
    <p:cSldViewPr snapToGrid="0">
      <p:cViewPr>
        <p:scale>
          <a:sx n="125" d="100"/>
          <a:sy n="125" d="100"/>
        </p:scale>
        <p:origin x="558" y="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omments/modernComment_10F_FFFBF3FA.xml><?xml version="1.0" encoding="utf-8"?>
<p188:cmLst xmlns:a="http://schemas.openxmlformats.org/drawingml/2006/main" xmlns:r="http://schemas.openxmlformats.org/officeDocument/2006/relationships" xmlns:p188="http://schemas.microsoft.com/office/powerpoint/2018/8/main">
  <p188:cm id="{F9D61D6A-FBAB-4B57-9635-1A23EB889A1A}" authorId="{99A3D9AE-507B-CA2F-976A-E003A2A86A02}" status="resolved" created="2021-11-17T13:36:22.855">
    <ac:deMkLst xmlns:ac="http://schemas.microsoft.com/office/drawing/2013/main/command">
      <pc:docMk xmlns:pc="http://schemas.microsoft.com/office/powerpoint/2013/main/command"/>
      <pc:sldMk xmlns:pc="http://schemas.microsoft.com/office/powerpoint/2013/main/command" cId="4294702074" sldId="271"/>
      <ac:spMk id="3" creationId="{00000000-0000-0000-0000-000000000000}"/>
    </ac:deMkLst>
    <p188:txBody>
      <a:bodyPr/>
      <a:lstStyle/>
      <a:p>
        <a:r>
          <a:rPr lang="en-US"/>
          <a:t>Please, follow the Scientific Method sequence:
Introduction/Literature Review/Research Gap/Hypothesis-Aim-Objectives/Methodology/Preliminary Results/ Analysis/Future Work</a:t>
        </a:r>
      </a:p>
    </p188:txBody>
  </p188:cm>
</p188:cmLst>
</file>

<file path=ppt/comments/modernComment_143_DF518A95.xml><?xml version="1.0" encoding="utf-8"?>
<p188:cmLst xmlns:a="http://schemas.openxmlformats.org/drawingml/2006/main" xmlns:r="http://schemas.openxmlformats.org/officeDocument/2006/relationships" xmlns:p188="http://schemas.microsoft.com/office/powerpoint/2018/8/main">
  <p188:cm id="{AF824A68-2F72-4A50-B59E-2221F5E9824A}" authorId="{99A3D9AE-507B-CA2F-976A-E003A2A86A02}" status="resolved" created="2021-11-17T13:36:22.855">
    <ac:deMkLst xmlns:ac="http://schemas.microsoft.com/office/drawing/2013/main/command">
      <pc:docMk xmlns:pc="http://schemas.microsoft.com/office/powerpoint/2013/main/command"/>
      <pc:sldMk xmlns:pc="http://schemas.microsoft.com/office/powerpoint/2013/main/command" cId="4294702074" sldId="271"/>
      <ac:spMk id="3" creationId="{00000000-0000-0000-0000-000000000000}"/>
    </ac:deMkLst>
    <p188:txBody>
      <a:bodyPr/>
      <a:lstStyle/>
      <a:p>
        <a:r>
          <a:rPr lang="en-US"/>
          <a:t>Please, follow the Scientific Method sequence:
Introduction/Literature Review/Research Gap/Hypothesis-Aim-Objectives/Methodology/Preliminary Results/ Analysis/Future Work</a:t>
        </a:r>
      </a:p>
    </p188:txBody>
  </p188:cm>
</p188:cmLst>
</file>

<file path=ppt/diagrams/_rels/data3.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svg"/><Relationship Id="rId1" Type="http://schemas.openxmlformats.org/officeDocument/2006/relationships/image" Target="../media/image32.png"/><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35.svg"/></Relationships>
</file>

<file path=ppt/diagrams/_rels/data7.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image" Target="../media/image55.png"/><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diagrams/_rels/drawing3.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svg"/><Relationship Id="rId1" Type="http://schemas.openxmlformats.org/officeDocument/2006/relationships/image" Target="../media/image32.png"/><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35.svg"/></Relationships>
</file>

<file path=ppt/diagrams/_rels/drawing7.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image" Target="../media/image55.png"/><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4085DF-22DB-41BE-B3E7-61C3DCDD4FB7}" type="doc">
      <dgm:prSet loTypeId="urn:microsoft.com/office/officeart/2008/layout/VerticalCurvedList" loCatId="list" qsTypeId="urn:microsoft.com/office/officeart/2005/8/quickstyle/simple5" qsCatId="simple" csTypeId="urn:microsoft.com/office/officeart/2005/8/colors/accent4_3" csCatId="accent4"/>
      <dgm:spPr/>
      <dgm:t>
        <a:bodyPr/>
        <a:lstStyle/>
        <a:p>
          <a:endParaRPr lang="en-US"/>
        </a:p>
      </dgm:t>
    </dgm:pt>
    <dgm:pt modelId="{AA3FE80C-F0EB-4201-BB06-84DB80F4340C}">
      <dgm:prSet/>
      <dgm:spPr/>
      <dgm:t>
        <a:bodyPr/>
        <a:lstStyle/>
        <a:p>
          <a:r>
            <a:rPr lang="en-US" b="0" i="0" dirty="0"/>
            <a:t>Introduction</a:t>
          </a:r>
          <a:endParaRPr lang="en-US" dirty="0"/>
        </a:p>
      </dgm:t>
    </dgm:pt>
    <dgm:pt modelId="{46A9CCB2-CE5E-4F58-9E75-041D26E2B020}" type="parTrans" cxnId="{0E22D198-6DF7-4432-8F94-8622882745ED}">
      <dgm:prSet/>
      <dgm:spPr/>
      <dgm:t>
        <a:bodyPr/>
        <a:lstStyle/>
        <a:p>
          <a:endParaRPr lang="en-US"/>
        </a:p>
      </dgm:t>
    </dgm:pt>
    <dgm:pt modelId="{9A145CCB-9AC8-44D3-88C3-9B0A604ADB6E}" type="sibTrans" cxnId="{0E22D198-6DF7-4432-8F94-8622882745ED}">
      <dgm:prSet/>
      <dgm:spPr/>
      <dgm:t>
        <a:bodyPr/>
        <a:lstStyle/>
        <a:p>
          <a:endParaRPr lang="en-US"/>
        </a:p>
      </dgm:t>
    </dgm:pt>
    <dgm:pt modelId="{C872492A-857E-4671-8F04-BF8E69D012C1}">
      <dgm:prSet/>
      <dgm:spPr/>
      <dgm:t>
        <a:bodyPr/>
        <a:lstStyle/>
        <a:p>
          <a:r>
            <a:rPr lang="en-US" b="0" i="0"/>
            <a:t>Methodology</a:t>
          </a:r>
          <a:endParaRPr lang="en-US"/>
        </a:p>
      </dgm:t>
    </dgm:pt>
    <dgm:pt modelId="{C2DC4AB5-B494-4119-968E-F3BDCD3E6CE4}" type="parTrans" cxnId="{93ABCFBE-B7F5-42D3-BB72-9CCE462CEC31}">
      <dgm:prSet/>
      <dgm:spPr/>
      <dgm:t>
        <a:bodyPr/>
        <a:lstStyle/>
        <a:p>
          <a:endParaRPr lang="en-US"/>
        </a:p>
      </dgm:t>
    </dgm:pt>
    <dgm:pt modelId="{756D74FE-82E0-4BBE-8849-CD1121636286}" type="sibTrans" cxnId="{93ABCFBE-B7F5-42D3-BB72-9CCE462CEC31}">
      <dgm:prSet/>
      <dgm:spPr/>
      <dgm:t>
        <a:bodyPr/>
        <a:lstStyle/>
        <a:p>
          <a:endParaRPr lang="en-US"/>
        </a:p>
      </dgm:t>
    </dgm:pt>
    <dgm:pt modelId="{75F5AB57-CD1F-43D4-84F1-50DCDF579399}">
      <dgm:prSet/>
      <dgm:spPr/>
      <dgm:t>
        <a:bodyPr/>
        <a:lstStyle/>
        <a:p>
          <a:r>
            <a:rPr lang="en-US" b="0" i="0"/>
            <a:t>Results</a:t>
          </a:r>
          <a:endParaRPr lang="en-US"/>
        </a:p>
      </dgm:t>
    </dgm:pt>
    <dgm:pt modelId="{A37DAF32-0A59-45BE-98A9-1C32B0BC529E}" type="parTrans" cxnId="{048FEFAA-8CA7-4DEC-BC99-7EED96D709F6}">
      <dgm:prSet/>
      <dgm:spPr/>
      <dgm:t>
        <a:bodyPr/>
        <a:lstStyle/>
        <a:p>
          <a:endParaRPr lang="en-US"/>
        </a:p>
      </dgm:t>
    </dgm:pt>
    <dgm:pt modelId="{7B5B092D-C0B3-495D-8423-0D2B63EE0A3D}" type="sibTrans" cxnId="{048FEFAA-8CA7-4DEC-BC99-7EED96D709F6}">
      <dgm:prSet/>
      <dgm:spPr/>
      <dgm:t>
        <a:bodyPr/>
        <a:lstStyle/>
        <a:p>
          <a:endParaRPr lang="en-US"/>
        </a:p>
      </dgm:t>
    </dgm:pt>
    <dgm:pt modelId="{3EE2DB19-DF4D-49A5-8BC1-6D7CCF1F4497}">
      <dgm:prSet/>
      <dgm:spPr/>
      <dgm:t>
        <a:bodyPr/>
        <a:lstStyle/>
        <a:p>
          <a:r>
            <a:rPr lang="en-US" b="0" i="0"/>
            <a:t>Discussion</a:t>
          </a:r>
          <a:endParaRPr lang="en-US"/>
        </a:p>
      </dgm:t>
    </dgm:pt>
    <dgm:pt modelId="{58FC228F-F5EF-41D9-B7BD-A5073BC7EE01}" type="parTrans" cxnId="{B4C52046-3B5F-42E1-BDEB-26BE3DD56C03}">
      <dgm:prSet/>
      <dgm:spPr/>
      <dgm:t>
        <a:bodyPr/>
        <a:lstStyle/>
        <a:p>
          <a:endParaRPr lang="en-US"/>
        </a:p>
      </dgm:t>
    </dgm:pt>
    <dgm:pt modelId="{7210F232-2F0A-4738-B3B9-A2ED0065D131}" type="sibTrans" cxnId="{B4C52046-3B5F-42E1-BDEB-26BE3DD56C03}">
      <dgm:prSet/>
      <dgm:spPr/>
      <dgm:t>
        <a:bodyPr/>
        <a:lstStyle/>
        <a:p>
          <a:endParaRPr lang="en-US"/>
        </a:p>
      </dgm:t>
    </dgm:pt>
    <dgm:pt modelId="{FA417FAC-9C14-4952-ADCB-942D32D91867}">
      <dgm:prSet/>
      <dgm:spPr/>
      <dgm:t>
        <a:bodyPr/>
        <a:lstStyle/>
        <a:p>
          <a:r>
            <a:rPr lang="en-US" b="0" i="0"/>
            <a:t>Conclusion</a:t>
          </a:r>
          <a:endParaRPr lang="en-US"/>
        </a:p>
      </dgm:t>
    </dgm:pt>
    <dgm:pt modelId="{81A1C156-CC6F-4A82-9EB5-D5B663357966}" type="parTrans" cxnId="{F8ED15B9-C866-44D0-BD6D-E2FD0B9693DA}">
      <dgm:prSet/>
      <dgm:spPr/>
      <dgm:t>
        <a:bodyPr/>
        <a:lstStyle/>
        <a:p>
          <a:endParaRPr lang="en-US"/>
        </a:p>
      </dgm:t>
    </dgm:pt>
    <dgm:pt modelId="{FD18023E-F232-41B4-AAAE-FDF7DF1E725C}" type="sibTrans" cxnId="{F8ED15B9-C866-44D0-BD6D-E2FD0B9693DA}">
      <dgm:prSet/>
      <dgm:spPr/>
      <dgm:t>
        <a:bodyPr/>
        <a:lstStyle/>
        <a:p>
          <a:endParaRPr lang="en-US"/>
        </a:p>
      </dgm:t>
    </dgm:pt>
    <dgm:pt modelId="{213DD48B-56D0-4983-81CB-B451B4FD435D}" type="pres">
      <dgm:prSet presAssocID="{984085DF-22DB-41BE-B3E7-61C3DCDD4FB7}" presName="Name0" presStyleCnt="0">
        <dgm:presLayoutVars>
          <dgm:chMax val="7"/>
          <dgm:chPref val="7"/>
          <dgm:dir/>
        </dgm:presLayoutVars>
      </dgm:prSet>
      <dgm:spPr/>
    </dgm:pt>
    <dgm:pt modelId="{0FAF2D7A-69AA-4F82-861C-E6B294CDE99D}" type="pres">
      <dgm:prSet presAssocID="{984085DF-22DB-41BE-B3E7-61C3DCDD4FB7}" presName="Name1" presStyleCnt="0"/>
      <dgm:spPr/>
    </dgm:pt>
    <dgm:pt modelId="{F9A21363-9432-4C71-AB5B-DD00856D1E86}" type="pres">
      <dgm:prSet presAssocID="{984085DF-22DB-41BE-B3E7-61C3DCDD4FB7}" presName="cycle" presStyleCnt="0"/>
      <dgm:spPr/>
    </dgm:pt>
    <dgm:pt modelId="{800513E8-2373-4CB9-8BC9-3CAB838BC444}" type="pres">
      <dgm:prSet presAssocID="{984085DF-22DB-41BE-B3E7-61C3DCDD4FB7}" presName="srcNode" presStyleLbl="node1" presStyleIdx="0" presStyleCnt="5"/>
      <dgm:spPr/>
    </dgm:pt>
    <dgm:pt modelId="{649E8369-792F-430A-8FE0-D5C354A46A11}" type="pres">
      <dgm:prSet presAssocID="{984085DF-22DB-41BE-B3E7-61C3DCDD4FB7}" presName="conn" presStyleLbl="parChTrans1D2" presStyleIdx="0" presStyleCnt="1"/>
      <dgm:spPr/>
    </dgm:pt>
    <dgm:pt modelId="{5649BB09-23B9-4874-88AA-8E650B5B1650}" type="pres">
      <dgm:prSet presAssocID="{984085DF-22DB-41BE-B3E7-61C3DCDD4FB7}" presName="extraNode" presStyleLbl="node1" presStyleIdx="0" presStyleCnt="5"/>
      <dgm:spPr/>
    </dgm:pt>
    <dgm:pt modelId="{3A80C4A3-9010-4E4C-83B7-2817EC1E7D33}" type="pres">
      <dgm:prSet presAssocID="{984085DF-22DB-41BE-B3E7-61C3DCDD4FB7}" presName="dstNode" presStyleLbl="node1" presStyleIdx="0" presStyleCnt="5"/>
      <dgm:spPr/>
    </dgm:pt>
    <dgm:pt modelId="{7B1DEFA3-06B9-4B62-8A7C-7A98C3C391B6}" type="pres">
      <dgm:prSet presAssocID="{AA3FE80C-F0EB-4201-BB06-84DB80F4340C}" presName="text_1" presStyleLbl="node1" presStyleIdx="0" presStyleCnt="5">
        <dgm:presLayoutVars>
          <dgm:bulletEnabled val="1"/>
        </dgm:presLayoutVars>
      </dgm:prSet>
      <dgm:spPr/>
    </dgm:pt>
    <dgm:pt modelId="{4F01FBAE-8748-41E5-9598-238A58F9606E}" type="pres">
      <dgm:prSet presAssocID="{AA3FE80C-F0EB-4201-BB06-84DB80F4340C}" presName="accent_1" presStyleCnt="0"/>
      <dgm:spPr/>
    </dgm:pt>
    <dgm:pt modelId="{4470D0C1-8226-41B6-B664-82AAE9690C57}" type="pres">
      <dgm:prSet presAssocID="{AA3FE80C-F0EB-4201-BB06-84DB80F4340C}" presName="accentRepeatNode" presStyleLbl="solidFgAcc1" presStyleIdx="0" presStyleCnt="5"/>
      <dgm:spPr>
        <a:solidFill>
          <a:schemeClr val="tx1"/>
        </a:solidFill>
      </dgm:spPr>
    </dgm:pt>
    <dgm:pt modelId="{EB876AD8-7C56-476B-870F-E732AAB070D3}" type="pres">
      <dgm:prSet presAssocID="{C872492A-857E-4671-8F04-BF8E69D012C1}" presName="text_2" presStyleLbl="node1" presStyleIdx="1" presStyleCnt="5">
        <dgm:presLayoutVars>
          <dgm:bulletEnabled val="1"/>
        </dgm:presLayoutVars>
      </dgm:prSet>
      <dgm:spPr/>
    </dgm:pt>
    <dgm:pt modelId="{7EA3F5E6-F162-4A2C-B18A-00D0C022CF33}" type="pres">
      <dgm:prSet presAssocID="{C872492A-857E-4671-8F04-BF8E69D012C1}" presName="accent_2" presStyleCnt="0"/>
      <dgm:spPr/>
    </dgm:pt>
    <dgm:pt modelId="{A2B667C9-DEB8-49E9-AC19-BD488331AA9D}" type="pres">
      <dgm:prSet presAssocID="{C872492A-857E-4671-8F04-BF8E69D012C1}" presName="accentRepeatNode" presStyleLbl="solidFgAcc1" presStyleIdx="1" presStyleCnt="5"/>
      <dgm:spPr>
        <a:solidFill>
          <a:schemeClr val="tx1"/>
        </a:solidFill>
      </dgm:spPr>
    </dgm:pt>
    <dgm:pt modelId="{FF6629A9-BB8A-4243-9871-2A73DC89C303}" type="pres">
      <dgm:prSet presAssocID="{75F5AB57-CD1F-43D4-84F1-50DCDF579399}" presName="text_3" presStyleLbl="node1" presStyleIdx="2" presStyleCnt="5">
        <dgm:presLayoutVars>
          <dgm:bulletEnabled val="1"/>
        </dgm:presLayoutVars>
      </dgm:prSet>
      <dgm:spPr/>
    </dgm:pt>
    <dgm:pt modelId="{117CA1D3-8D37-4CD9-8F69-99548858244F}" type="pres">
      <dgm:prSet presAssocID="{75F5AB57-CD1F-43D4-84F1-50DCDF579399}" presName="accent_3" presStyleCnt="0"/>
      <dgm:spPr/>
    </dgm:pt>
    <dgm:pt modelId="{6623A11A-97FE-4586-8343-C262009D3269}" type="pres">
      <dgm:prSet presAssocID="{75F5AB57-CD1F-43D4-84F1-50DCDF579399}" presName="accentRepeatNode" presStyleLbl="solidFgAcc1" presStyleIdx="2" presStyleCnt="5"/>
      <dgm:spPr>
        <a:solidFill>
          <a:schemeClr val="tx1"/>
        </a:solidFill>
      </dgm:spPr>
    </dgm:pt>
    <dgm:pt modelId="{CED31866-E2A4-478B-A725-9FC9A3BDCD0A}" type="pres">
      <dgm:prSet presAssocID="{3EE2DB19-DF4D-49A5-8BC1-6D7CCF1F4497}" presName="text_4" presStyleLbl="node1" presStyleIdx="3" presStyleCnt="5">
        <dgm:presLayoutVars>
          <dgm:bulletEnabled val="1"/>
        </dgm:presLayoutVars>
      </dgm:prSet>
      <dgm:spPr/>
    </dgm:pt>
    <dgm:pt modelId="{4703A16F-4265-45A7-BB90-D0FF1236F774}" type="pres">
      <dgm:prSet presAssocID="{3EE2DB19-DF4D-49A5-8BC1-6D7CCF1F4497}" presName="accent_4" presStyleCnt="0"/>
      <dgm:spPr/>
    </dgm:pt>
    <dgm:pt modelId="{D06F975F-CAC6-4F63-B193-773278E1A17C}" type="pres">
      <dgm:prSet presAssocID="{3EE2DB19-DF4D-49A5-8BC1-6D7CCF1F4497}" presName="accentRepeatNode" presStyleLbl="solidFgAcc1" presStyleIdx="3" presStyleCnt="5"/>
      <dgm:spPr>
        <a:solidFill>
          <a:schemeClr val="tx1"/>
        </a:solidFill>
      </dgm:spPr>
    </dgm:pt>
    <dgm:pt modelId="{888A9766-42CC-4DA0-8D79-5EC3FF7AA336}" type="pres">
      <dgm:prSet presAssocID="{FA417FAC-9C14-4952-ADCB-942D32D91867}" presName="text_5" presStyleLbl="node1" presStyleIdx="4" presStyleCnt="5">
        <dgm:presLayoutVars>
          <dgm:bulletEnabled val="1"/>
        </dgm:presLayoutVars>
      </dgm:prSet>
      <dgm:spPr/>
    </dgm:pt>
    <dgm:pt modelId="{ADCDD429-63BE-4A92-A00A-AF8AB0387188}" type="pres">
      <dgm:prSet presAssocID="{FA417FAC-9C14-4952-ADCB-942D32D91867}" presName="accent_5" presStyleCnt="0"/>
      <dgm:spPr/>
    </dgm:pt>
    <dgm:pt modelId="{354B8A94-AAFD-4541-BD67-51A977AFF117}" type="pres">
      <dgm:prSet presAssocID="{FA417FAC-9C14-4952-ADCB-942D32D91867}" presName="accentRepeatNode" presStyleLbl="solidFgAcc1" presStyleIdx="4" presStyleCnt="5"/>
      <dgm:spPr>
        <a:solidFill>
          <a:schemeClr val="tx1"/>
        </a:solidFill>
      </dgm:spPr>
    </dgm:pt>
  </dgm:ptLst>
  <dgm:cxnLst>
    <dgm:cxn modelId="{1BC85B0D-43B0-4DAD-A75E-2CECF6C0F267}" type="presOf" srcId="{75F5AB57-CD1F-43D4-84F1-50DCDF579399}" destId="{FF6629A9-BB8A-4243-9871-2A73DC89C303}" srcOrd="0" destOrd="0" presId="urn:microsoft.com/office/officeart/2008/layout/VerticalCurvedList"/>
    <dgm:cxn modelId="{1469ED16-DE47-48A3-8BF3-9F513C756284}" type="presOf" srcId="{AA3FE80C-F0EB-4201-BB06-84DB80F4340C}" destId="{7B1DEFA3-06B9-4B62-8A7C-7A98C3C391B6}" srcOrd="0" destOrd="0" presId="urn:microsoft.com/office/officeart/2008/layout/VerticalCurvedList"/>
    <dgm:cxn modelId="{FF6F4C60-F419-4C6A-ADB0-A8DD198ACA5D}" type="presOf" srcId="{FA417FAC-9C14-4952-ADCB-942D32D91867}" destId="{888A9766-42CC-4DA0-8D79-5EC3FF7AA336}" srcOrd="0" destOrd="0" presId="urn:microsoft.com/office/officeart/2008/layout/VerticalCurvedList"/>
    <dgm:cxn modelId="{B4C52046-3B5F-42E1-BDEB-26BE3DD56C03}" srcId="{984085DF-22DB-41BE-B3E7-61C3DCDD4FB7}" destId="{3EE2DB19-DF4D-49A5-8BC1-6D7CCF1F4497}" srcOrd="3" destOrd="0" parTransId="{58FC228F-F5EF-41D9-B7BD-A5073BC7EE01}" sibTransId="{7210F232-2F0A-4738-B3B9-A2ED0065D131}"/>
    <dgm:cxn modelId="{82A14750-146F-442E-B699-506610FDB373}" type="presOf" srcId="{3EE2DB19-DF4D-49A5-8BC1-6D7CCF1F4497}" destId="{CED31866-E2A4-478B-A725-9FC9A3BDCD0A}" srcOrd="0" destOrd="0" presId="urn:microsoft.com/office/officeart/2008/layout/VerticalCurvedList"/>
    <dgm:cxn modelId="{93551779-2E9E-4E21-A6F3-475E7E27F6FF}" type="presOf" srcId="{984085DF-22DB-41BE-B3E7-61C3DCDD4FB7}" destId="{213DD48B-56D0-4983-81CB-B451B4FD435D}" srcOrd="0" destOrd="0" presId="urn:microsoft.com/office/officeart/2008/layout/VerticalCurvedList"/>
    <dgm:cxn modelId="{0E22D198-6DF7-4432-8F94-8622882745ED}" srcId="{984085DF-22DB-41BE-B3E7-61C3DCDD4FB7}" destId="{AA3FE80C-F0EB-4201-BB06-84DB80F4340C}" srcOrd="0" destOrd="0" parTransId="{46A9CCB2-CE5E-4F58-9E75-041D26E2B020}" sibTransId="{9A145CCB-9AC8-44D3-88C3-9B0A604ADB6E}"/>
    <dgm:cxn modelId="{048FEFAA-8CA7-4DEC-BC99-7EED96D709F6}" srcId="{984085DF-22DB-41BE-B3E7-61C3DCDD4FB7}" destId="{75F5AB57-CD1F-43D4-84F1-50DCDF579399}" srcOrd="2" destOrd="0" parTransId="{A37DAF32-0A59-45BE-98A9-1C32B0BC529E}" sibTransId="{7B5B092D-C0B3-495D-8423-0D2B63EE0A3D}"/>
    <dgm:cxn modelId="{F8ED15B9-C866-44D0-BD6D-E2FD0B9693DA}" srcId="{984085DF-22DB-41BE-B3E7-61C3DCDD4FB7}" destId="{FA417FAC-9C14-4952-ADCB-942D32D91867}" srcOrd="4" destOrd="0" parTransId="{81A1C156-CC6F-4A82-9EB5-D5B663357966}" sibTransId="{FD18023E-F232-41B4-AAAE-FDF7DF1E725C}"/>
    <dgm:cxn modelId="{93ABCFBE-B7F5-42D3-BB72-9CCE462CEC31}" srcId="{984085DF-22DB-41BE-B3E7-61C3DCDD4FB7}" destId="{C872492A-857E-4671-8F04-BF8E69D012C1}" srcOrd="1" destOrd="0" parTransId="{C2DC4AB5-B494-4119-968E-F3BDCD3E6CE4}" sibTransId="{756D74FE-82E0-4BBE-8849-CD1121636286}"/>
    <dgm:cxn modelId="{85F43DD7-3117-483B-87C9-D26E52C607F8}" type="presOf" srcId="{C872492A-857E-4671-8F04-BF8E69D012C1}" destId="{EB876AD8-7C56-476B-870F-E732AAB070D3}" srcOrd="0" destOrd="0" presId="urn:microsoft.com/office/officeart/2008/layout/VerticalCurvedList"/>
    <dgm:cxn modelId="{1CCC18E8-0417-43E5-B0CE-897FE3A86098}" type="presOf" srcId="{9A145CCB-9AC8-44D3-88C3-9B0A604ADB6E}" destId="{649E8369-792F-430A-8FE0-D5C354A46A11}" srcOrd="0" destOrd="0" presId="urn:microsoft.com/office/officeart/2008/layout/VerticalCurvedList"/>
    <dgm:cxn modelId="{A26EF0F0-363C-4824-8673-674882F20EDD}" type="presParOf" srcId="{213DD48B-56D0-4983-81CB-B451B4FD435D}" destId="{0FAF2D7A-69AA-4F82-861C-E6B294CDE99D}" srcOrd="0" destOrd="0" presId="urn:microsoft.com/office/officeart/2008/layout/VerticalCurvedList"/>
    <dgm:cxn modelId="{DA021E8A-D31C-4ABF-9EBB-4D0604E4CCAE}" type="presParOf" srcId="{0FAF2D7A-69AA-4F82-861C-E6B294CDE99D}" destId="{F9A21363-9432-4C71-AB5B-DD00856D1E86}" srcOrd="0" destOrd="0" presId="urn:microsoft.com/office/officeart/2008/layout/VerticalCurvedList"/>
    <dgm:cxn modelId="{4BD5F523-3464-4EC5-9E20-FBEF2B2A1EF0}" type="presParOf" srcId="{F9A21363-9432-4C71-AB5B-DD00856D1E86}" destId="{800513E8-2373-4CB9-8BC9-3CAB838BC444}" srcOrd="0" destOrd="0" presId="urn:microsoft.com/office/officeart/2008/layout/VerticalCurvedList"/>
    <dgm:cxn modelId="{4F8B4872-7221-4C86-8B75-872A882ABA45}" type="presParOf" srcId="{F9A21363-9432-4C71-AB5B-DD00856D1E86}" destId="{649E8369-792F-430A-8FE0-D5C354A46A11}" srcOrd="1" destOrd="0" presId="urn:microsoft.com/office/officeart/2008/layout/VerticalCurvedList"/>
    <dgm:cxn modelId="{9820B943-F8BA-4446-BD69-99DD8E33EEBA}" type="presParOf" srcId="{F9A21363-9432-4C71-AB5B-DD00856D1E86}" destId="{5649BB09-23B9-4874-88AA-8E650B5B1650}" srcOrd="2" destOrd="0" presId="urn:microsoft.com/office/officeart/2008/layout/VerticalCurvedList"/>
    <dgm:cxn modelId="{BA41B187-E239-468F-896A-CC4263FCB719}" type="presParOf" srcId="{F9A21363-9432-4C71-AB5B-DD00856D1E86}" destId="{3A80C4A3-9010-4E4C-83B7-2817EC1E7D33}" srcOrd="3" destOrd="0" presId="urn:microsoft.com/office/officeart/2008/layout/VerticalCurvedList"/>
    <dgm:cxn modelId="{55F46824-105A-404D-AE98-CEBB444D5E23}" type="presParOf" srcId="{0FAF2D7A-69AA-4F82-861C-E6B294CDE99D}" destId="{7B1DEFA3-06B9-4B62-8A7C-7A98C3C391B6}" srcOrd="1" destOrd="0" presId="urn:microsoft.com/office/officeart/2008/layout/VerticalCurvedList"/>
    <dgm:cxn modelId="{3025F23D-D13F-40DD-AD87-BA9492BB463E}" type="presParOf" srcId="{0FAF2D7A-69AA-4F82-861C-E6B294CDE99D}" destId="{4F01FBAE-8748-41E5-9598-238A58F9606E}" srcOrd="2" destOrd="0" presId="urn:microsoft.com/office/officeart/2008/layout/VerticalCurvedList"/>
    <dgm:cxn modelId="{C659A639-C81B-4144-BFF7-6D8DA189071E}" type="presParOf" srcId="{4F01FBAE-8748-41E5-9598-238A58F9606E}" destId="{4470D0C1-8226-41B6-B664-82AAE9690C57}" srcOrd="0" destOrd="0" presId="urn:microsoft.com/office/officeart/2008/layout/VerticalCurvedList"/>
    <dgm:cxn modelId="{EF635989-9E07-4102-9D6F-33E76124569A}" type="presParOf" srcId="{0FAF2D7A-69AA-4F82-861C-E6B294CDE99D}" destId="{EB876AD8-7C56-476B-870F-E732AAB070D3}" srcOrd="3" destOrd="0" presId="urn:microsoft.com/office/officeart/2008/layout/VerticalCurvedList"/>
    <dgm:cxn modelId="{6F9F4A6E-5360-41A0-8974-99BC2D4F600D}" type="presParOf" srcId="{0FAF2D7A-69AA-4F82-861C-E6B294CDE99D}" destId="{7EA3F5E6-F162-4A2C-B18A-00D0C022CF33}" srcOrd="4" destOrd="0" presId="urn:microsoft.com/office/officeart/2008/layout/VerticalCurvedList"/>
    <dgm:cxn modelId="{5377EA4F-22D1-430E-BCEE-747BCF80BA3D}" type="presParOf" srcId="{7EA3F5E6-F162-4A2C-B18A-00D0C022CF33}" destId="{A2B667C9-DEB8-49E9-AC19-BD488331AA9D}" srcOrd="0" destOrd="0" presId="urn:microsoft.com/office/officeart/2008/layout/VerticalCurvedList"/>
    <dgm:cxn modelId="{15D6A4F1-D145-4938-B38E-3EA7BF4AE38D}" type="presParOf" srcId="{0FAF2D7A-69AA-4F82-861C-E6B294CDE99D}" destId="{FF6629A9-BB8A-4243-9871-2A73DC89C303}" srcOrd="5" destOrd="0" presId="urn:microsoft.com/office/officeart/2008/layout/VerticalCurvedList"/>
    <dgm:cxn modelId="{D4D40DE5-9B72-4CE3-9494-95623173827D}" type="presParOf" srcId="{0FAF2D7A-69AA-4F82-861C-E6B294CDE99D}" destId="{117CA1D3-8D37-4CD9-8F69-99548858244F}" srcOrd="6" destOrd="0" presId="urn:microsoft.com/office/officeart/2008/layout/VerticalCurvedList"/>
    <dgm:cxn modelId="{619227C8-6941-4AB7-8D9C-990B306B2193}" type="presParOf" srcId="{117CA1D3-8D37-4CD9-8F69-99548858244F}" destId="{6623A11A-97FE-4586-8343-C262009D3269}" srcOrd="0" destOrd="0" presId="urn:microsoft.com/office/officeart/2008/layout/VerticalCurvedList"/>
    <dgm:cxn modelId="{77F77256-EFEA-40BC-B050-4EA1FDA59802}" type="presParOf" srcId="{0FAF2D7A-69AA-4F82-861C-E6B294CDE99D}" destId="{CED31866-E2A4-478B-A725-9FC9A3BDCD0A}" srcOrd="7" destOrd="0" presId="urn:microsoft.com/office/officeart/2008/layout/VerticalCurvedList"/>
    <dgm:cxn modelId="{8246ECAF-38EB-458B-AC1F-FD582F53C6AD}" type="presParOf" srcId="{0FAF2D7A-69AA-4F82-861C-E6B294CDE99D}" destId="{4703A16F-4265-45A7-BB90-D0FF1236F774}" srcOrd="8" destOrd="0" presId="urn:microsoft.com/office/officeart/2008/layout/VerticalCurvedList"/>
    <dgm:cxn modelId="{2666E9ED-DE35-466E-BDB8-CA6D8505AB7D}" type="presParOf" srcId="{4703A16F-4265-45A7-BB90-D0FF1236F774}" destId="{D06F975F-CAC6-4F63-B193-773278E1A17C}" srcOrd="0" destOrd="0" presId="urn:microsoft.com/office/officeart/2008/layout/VerticalCurvedList"/>
    <dgm:cxn modelId="{421F99E3-C21E-4791-91CC-1507335076ED}" type="presParOf" srcId="{0FAF2D7A-69AA-4F82-861C-E6B294CDE99D}" destId="{888A9766-42CC-4DA0-8D79-5EC3FF7AA336}" srcOrd="9" destOrd="0" presId="urn:microsoft.com/office/officeart/2008/layout/VerticalCurvedList"/>
    <dgm:cxn modelId="{B92DB647-6B67-49C6-9CC9-9E1DB8241EC1}" type="presParOf" srcId="{0FAF2D7A-69AA-4F82-861C-E6B294CDE99D}" destId="{ADCDD429-63BE-4A92-A00A-AF8AB0387188}" srcOrd="10" destOrd="0" presId="urn:microsoft.com/office/officeart/2008/layout/VerticalCurvedList"/>
    <dgm:cxn modelId="{23649F24-DCB6-41C1-A4B0-CB810252E017}" type="presParOf" srcId="{ADCDD429-63BE-4A92-A00A-AF8AB0387188}" destId="{354B8A94-AAFD-4541-BD67-51A977AFF117}"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4085DF-22DB-41BE-B3E7-61C3DCDD4FB7}" type="doc">
      <dgm:prSet loTypeId="urn:microsoft.com/office/officeart/2008/layout/VerticalCurvedList" loCatId="list" qsTypeId="urn:microsoft.com/office/officeart/2005/8/quickstyle/simple5" qsCatId="simple" csTypeId="urn:microsoft.com/office/officeart/2005/8/colors/accent4_3" csCatId="accent4" phldr="1"/>
      <dgm:spPr/>
      <dgm:t>
        <a:bodyPr/>
        <a:lstStyle/>
        <a:p>
          <a:endParaRPr lang="en-US"/>
        </a:p>
      </dgm:t>
    </dgm:pt>
    <dgm:pt modelId="{AA3FE80C-F0EB-4201-BB06-84DB80F4340C}">
      <dgm:prSet/>
      <dgm:spPr>
        <a:solidFill>
          <a:schemeClr val="accent4">
            <a:lumMod val="50000"/>
          </a:schemeClr>
        </a:solidFill>
      </dgm:spPr>
      <dgm:t>
        <a:bodyPr/>
        <a:lstStyle/>
        <a:p>
          <a:r>
            <a:rPr lang="en-US" b="0" i="0" dirty="0"/>
            <a:t>Introduction</a:t>
          </a:r>
          <a:endParaRPr lang="en-US" dirty="0"/>
        </a:p>
      </dgm:t>
    </dgm:pt>
    <dgm:pt modelId="{46A9CCB2-CE5E-4F58-9E75-041D26E2B020}" type="parTrans" cxnId="{0E22D198-6DF7-4432-8F94-8622882745ED}">
      <dgm:prSet/>
      <dgm:spPr/>
      <dgm:t>
        <a:bodyPr/>
        <a:lstStyle/>
        <a:p>
          <a:endParaRPr lang="en-US"/>
        </a:p>
      </dgm:t>
    </dgm:pt>
    <dgm:pt modelId="{9A145CCB-9AC8-44D3-88C3-9B0A604ADB6E}" type="sibTrans" cxnId="{0E22D198-6DF7-4432-8F94-8622882745ED}">
      <dgm:prSet/>
      <dgm:spPr/>
      <dgm:t>
        <a:bodyPr/>
        <a:lstStyle/>
        <a:p>
          <a:endParaRPr lang="en-US"/>
        </a:p>
      </dgm:t>
    </dgm:pt>
    <dgm:pt modelId="{C872492A-857E-4671-8F04-BF8E69D012C1}">
      <dgm:prSet/>
      <dgm:spPr/>
      <dgm:t>
        <a:bodyPr/>
        <a:lstStyle/>
        <a:p>
          <a:r>
            <a:rPr lang="en-US" b="0" i="0"/>
            <a:t>Methodology</a:t>
          </a:r>
          <a:endParaRPr lang="en-US"/>
        </a:p>
      </dgm:t>
    </dgm:pt>
    <dgm:pt modelId="{C2DC4AB5-B494-4119-968E-F3BDCD3E6CE4}" type="parTrans" cxnId="{93ABCFBE-B7F5-42D3-BB72-9CCE462CEC31}">
      <dgm:prSet/>
      <dgm:spPr/>
      <dgm:t>
        <a:bodyPr/>
        <a:lstStyle/>
        <a:p>
          <a:endParaRPr lang="en-US"/>
        </a:p>
      </dgm:t>
    </dgm:pt>
    <dgm:pt modelId="{756D74FE-82E0-4BBE-8849-CD1121636286}" type="sibTrans" cxnId="{93ABCFBE-B7F5-42D3-BB72-9CCE462CEC31}">
      <dgm:prSet/>
      <dgm:spPr/>
      <dgm:t>
        <a:bodyPr/>
        <a:lstStyle/>
        <a:p>
          <a:endParaRPr lang="en-US"/>
        </a:p>
      </dgm:t>
    </dgm:pt>
    <dgm:pt modelId="{75F5AB57-CD1F-43D4-84F1-50DCDF579399}">
      <dgm:prSet/>
      <dgm:spPr/>
      <dgm:t>
        <a:bodyPr/>
        <a:lstStyle/>
        <a:p>
          <a:r>
            <a:rPr lang="en-US" b="0" i="0"/>
            <a:t>Results</a:t>
          </a:r>
          <a:endParaRPr lang="en-US"/>
        </a:p>
      </dgm:t>
    </dgm:pt>
    <dgm:pt modelId="{A37DAF32-0A59-45BE-98A9-1C32B0BC529E}" type="parTrans" cxnId="{048FEFAA-8CA7-4DEC-BC99-7EED96D709F6}">
      <dgm:prSet/>
      <dgm:spPr/>
      <dgm:t>
        <a:bodyPr/>
        <a:lstStyle/>
        <a:p>
          <a:endParaRPr lang="en-US"/>
        </a:p>
      </dgm:t>
    </dgm:pt>
    <dgm:pt modelId="{7B5B092D-C0B3-495D-8423-0D2B63EE0A3D}" type="sibTrans" cxnId="{048FEFAA-8CA7-4DEC-BC99-7EED96D709F6}">
      <dgm:prSet/>
      <dgm:spPr/>
      <dgm:t>
        <a:bodyPr/>
        <a:lstStyle/>
        <a:p>
          <a:endParaRPr lang="en-US"/>
        </a:p>
      </dgm:t>
    </dgm:pt>
    <dgm:pt modelId="{3EE2DB19-DF4D-49A5-8BC1-6D7CCF1F4497}">
      <dgm:prSet/>
      <dgm:spPr/>
      <dgm:t>
        <a:bodyPr/>
        <a:lstStyle/>
        <a:p>
          <a:r>
            <a:rPr lang="en-US" b="0" i="0"/>
            <a:t>Discussion</a:t>
          </a:r>
          <a:endParaRPr lang="en-US"/>
        </a:p>
      </dgm:t>
    </dgm:pt>
    <dgm:pt modelId="{58FC228F-F5EF-41D9-B7BD-A5073BC7EE01}" type="parTrans" cxnId="{B4C52046-3B5F-42E1-BDEB-26BE3DD56C03}">
      <dgm:prSet/>
      <dgm:spPr/>
      <dgm:t>
        <a:bodyPr/>
        <a:lstStyle/>
        <a:p>
          <a:endParaRPr lang="en-US"/>
        </a:p>
      </dgm:t>
    </dgm:pt>
    <dgm:pt modelId="{7210F232-2F0A-4738-B3B9-A2ED0065D131}" type="sibTrans" cxnId="{B4C52046-3B5F-42E1-BDEB-26BE3DD56C03}">
      <dgm:prSet/>
      <dgm:spPr/>
      <dgm:t>
        <a:bodyPr/>
        <a:lstStyle/>
        <a:p>
          <a:endParaRPr lang="en-US"/>
        </a:p>
      </dgm:t>
    </dgm:pt>
    <dgm:pt modelId="{FA417FAC-9C14-4952-ADCB-942D32D91867}">
      <dgm:prSet/>
      <dgm:spPr/>
      <dgm:t>
        <a:bodyPr/>
        <a:lstStyle/>
        <a:p>
          <a:r>
            <a:rPr lang="en-US" b="0" i="0"/>
            <a:t>Conclusion</a:t>
          </a:r>
          <a:endParaRPr lang="en-US"/>
        </a:p>
      </dgm:t>
    </dgm:pt>
    <dgm:pt modelId="{81A1C156-CC6F-4A82-9EB5-D5B663357966}" type="parTrans" cxnId="{F8ED15B9-C866-44D0-BD6D-E2FD0B9693DA}">
      <dgm:prSet/>
      <dgm:spPr/>
      <dgm:t>
        <a:bodyPr/>
        <a:lstStyle/>
        <a:p>
          <a:endParaRPr lang="en-US"/>
        </a:p>
      </dgm:t>
    </dgm:pt>
    <dgm:pt modelId="{FD18023E-F232-41B4-AAAE-FDF7DF1E725C}" type="sibTrans" cxnId="{F8ED15B9-C866-44D0-BD6D-E2FD0B9693DA}">
      <dgm:prSet/>
      <dgm:spPr/>
      <dgm:t>
        <a:bodyPr/>
        <a:lstStyle/>
        <a:p>
          <a:endParaRPr lang="en-US"/>
        </a:p>
      </dgm:t>
    </dgm:pt>
    <dgm:pt modelId="{213DD48B-56D0-4983-81CB-B451B4FD435D}" type="pres">
      <dgm:prSet presAssocID="{984085DF-22DB-41BE-B3E7-61C3DCDD4FB7}" presName="Name0" presStyleCnt="0">
        <dgm:presLayoutVars>
          <dgm:chMax val="7"/>
          <dgm:chPref val="7"/>
          <dgm:dir/>
        </dgm:presLayoutVars>
      </dgm:prSet>
      <dgm:spPr/>
    </dgm:pt>
    <dgm:pt modelId="{0FAF2D7A-69AA-4F82-861C-E6B294CDE99D}" type="pres">
      <dgm:prSet presAssocID="{984085DF-22DB-41BE-B3E7-61C3DCDD4FB7}" presName="Name1" presStyleCnt="0"/>
      <dgm:spPr/>
    </dgm:pt>
    <dgm:pt modelId="{F9A21363-9432-4C71-AB5B-DD00856D1E86}" type="pres">
      <dgm:prSet presAssocID="{984085DF-22DB-41BE-B3E7-61C3DCDD4FB7}" presName="cycle" presStyleCnt="0"/>
      <dgm:spPr/>
    </dgm:pt>
    <dgm:pt modelId="{800513E8-2373-4CB9-8BC9-3CAB838BC444}" type="pres">
      <dgm:prSet presAssocID="{984085DF-22DB-41BE-B3E7-61C3DCDD4FB7}" presName="srcNode" presStyleLbl="node1" presStyleIdx="0" presStyleCnt="5"/>
      <dgm:spPr/>
    </dgm:pt>
    <dgm:pt modelId="{649E8369-792F-430A-8FE0-D5C354A46A11}" type="pres">
      <dgm:prSet presAssocID="{984085DF-22DB-41BE-B3E7-61C3DCDD4FB7}" presName="conn" presStyleLbl="parChTrans1D2" presStyleIdx="0" presStyleCnt="1"/>
      <dgm:spPr/>
    </dgm:pt>
    <dgm:pt modelId="{5649BB09-23B9-4874-88AA-8E650B5B1650}" type="pres">
      <dgm:prSet presAssocID="{984085DF-22DB-41BE-B3E7-61C3DCDD4FB7}" presName="extraNode" presStyleLbl="node1" presStyleIdx="0" presStyleCnt="5"/>
      <dgm:spPr/>
    </dgm:pt>
    <dgm:pt modelId="{3A80C4A3-9010-4E4C-83B7-2817EC1E7D33}" type="pres">
      <dgm:prSet presAssocID="{984085DF-22DB-41BE-B3E7-61C3DCDD4FB7}" presName="dstNode" presStyleLbl="node1" presStyleIdx="0" presStyleCnt="5"/>
      <dgm:spPr/>
    </dgm:pt>
    <dgm:pt modelId="{7B1DEFA3-06B9-4B62-8A7C-7A98C3C391B6}" type="pres">
      <dgm:prSet presAssocID="{AA3FE80C-F0EB-4201-BB06-84DB80F4340C}" presName="text_1" presStyleLbl="node1" presStyleIdx="0" presStyleCnt="5">
        <dgm:presLayoutVars>
          <dgm:bulletEnabled val="1"/>
        </dgm:presLayoutVars>
      </dgm:prSet>
      <dgm:spPr/>
    </dgm:pt>
    <dgm:pt modelId="{4F01FBAE-8748-41E5-9598-238A58F9606E}" type="pres">
      <dgm:prSet presAssocID="{AA3FE80C-F0EB-4201-BB06-84DB80F4340C}" presName="accent_1" presStyleCnt="0"/>
      <dgm:spPr/>
    </dgm:pt>
    <dgm:pt modelId="{4470D0C1-8226-41B6-B664-82AAE9690C57}" type="pres">
      <dgm:prSet presAssocID="{AA3FE80C-F0EB-4201-BB06-84DB80F4340C}" presName="accentRepeatNode" presStyleLbl="solidFgAcc1" presStyleIdx="0" presStyleCnt="5"/>
      <dgm:spPr>
        <a:solidFill>
          <a:schemeClr val="tx1"/>
        </a:solidFill>
      </dgm:spPr>
    </dgm:pt>
    <dgm:pt modelId="{EB876AD8-7C56-476B-870F-E732AAB070D3}" type="pres">
      <dgm:prSet presAssocID="{C872492A-857E-4671-8F04-BF8E69D012C1}" presName="text_2" presStyleLbl="node1" presStyleIdx="1" presStyleCnt="5">
        <dgm:presLayoutVars>
          <dgm:bulletEnabled val="1"/>
        </dgm:presLayoutVars>
      </dgm:prSet>
      <dgm:spPr/>
    </dgm:pt>
    <dgm:pt modelId="{7EA3F5E6-F162-4A2C-B18A-00D0C022CF33}" type="pres">
      <dgm:prSet presAssocID="{C872492A-857E-4671-8F04-BF8E69D012C1}" presName="accent_2" presStyleCnt="0"/>
      <dgm:spPr/>
    </dgm:pt>
    <dgm:pt modelId="{A2B667C9-DEB8-49E9-AC19-BD488331AA9D}" type="pres">
      <dgm:prSet presAssocID="{C872492A-857E-4671-8F04-BF8E69D012C1}" presName="accentRepeatNode" presStyleLbl="solidFgAcc1" presStyleIdx="1" presStyleCnt="5"/>
      <dgm:spPr>
        <a:solidFill>
          <a:schemeClr val="tx1"/>
        </a:solidFill>
      </dgm:spPr>
    </dgm:pt>
    <dgm:pt modelId="{FF6629A9-BB8A-4243-9871-2A73DC89C303}" type="pres">
      <dgm:prSet presAssocID="{75F5AB57-CD1F-43D4-84F1-50DCDF579399}" presName="text_3" presStyleLbl="node1" presStyleIdx="2" presStyleCnt="5">
        <dgm:presLayoutVars>
          <dgm:bulletEnabled val="1"/>
        </dgm:presLayoutVars>
      </dgm:prSet>
      <dgm:spPr/>
    </dgm:pt>
    <dgm:pt modelId="{117CA1D3-8D37-4CD9-8F69-99548858244F}" type="pres">
      <dgm:prSet presAssocID="{75F5AB57-CD1F-43D4-84F1-50DCDF579399}" presName="accent_3" presStyleCnt="0"/>
      <dgm:spPr/>
    </dgm:pt>
    <dgm:pt modelId="{6623A11A-97FE-4586-8343-C262009D3269}" type="pres">
      <dgm:prSet presAssocID="{75F5AB57-CD1F-43D4-84F1-50DCDF579399}" presName="accentRepeatNode" presStyleLbl="solidFgAcc1" presStyleIdx="2" presStyleCnt="5"/>
      <dgm:spPr>
        <a:solidFill>
          <a:schemeClr val="tx1"/>
        </a:solidFill>
      </dgm:spPr>
    </dgm:pt>
    <dgm:pt modelId="{CED31866-E2A4-478B-A725-9FC9A3BDCD0A}" type="pres">
      <dgm:prSet presAssocID="{3EE2DB19-DF4D-49A5-8BC1-6D7CCF1F4497}" presName="text_4" presStyleLbl="node1" presStyleIdx="3" presStyleCnt="5">
        <dgm:presLayoutVars>
          <dgm:bulletEnabled val="1"/>
        </dgm:presLayoutVars>
      </dgm:prSet>
      <dgm:spPr/>
    </dgm:pt>
    <dgm:pt modelId="{4703A16F-4265-45A7-BB90-D0FF1236F774}" type="pres">
      <dgm:prSet presAssocID="{3EE2DB19-DF4D-49A5-8BC1-6D7CCF1F4497}" presName="accent_4" presStyleCnt="0"/>
      <dgm:spPr/>
    </dgm:pt>
    <dgm:pt modelId="{D06F975F-CAC6-4F63-B193-773278E1A17C}" type="pres">
      <dgm:prSet presAssocID="{3EE2DB19-DF4D-49A5-8BC1-6D7CCF1F4497}" presName="accentRepeatNode" presStyleLbl="solidFgAcc1" presStyleIdx="3" presStyleCnt="5"/>
      <dgm:spPr>
        <a:solidFill>
          <a:schemeClr val="tx1"/>
        </a:solidFill>
      </dgm:spPr>
    </dgm:pt>
    <dgm:pt modelId="{888A9766-42CC-4DA0-8D79-5EC3FF7AA336}" type="pres">
      <dgm:prSet presAssocID="{FA417FAC-9C14-4952-ADCB-942D32D91867}" presName="text_5" presStyleLbl="node1" presStyleIdx="4" presStyleCnt="5">
        <dgm:presLayoutVars>
          <dgm:bulletEnabled val="1"/>
        </dgm:presLayoutVars>
      </dgm:prSet>
      <dgm:spPr/>
    </dgm:pt>
    <dgm:pt modelId="{ADCDD429-63BE-4A92-A00A-AF8AB0387188}" type="pres">
      <dgm:prSet presAssocID="{FA417FAC-9C14-4952-ADCB-942D32D91867}" presName="accent_5" presStyleCnt="0"/>
      <dgm:spPr/>
    </dgm:pt>
    <dgm:pt modelId="{354B8A94-AAFD-4541-BD67-51A977AFF117}" type="pres">
      <dgm:prSet presAssocID="{FA417FAC-9C14-4952-ADCB-942D32D91867}" presName="accentRepeatNode" presStyleLbl="solidFgAcc1" presStyleIdx="4" presStyleCnt="5"/>
      <dgm:spPr>
        <a:solidFill>
          <a:schemeClr val="tx1"/>
        </a:solidFill>
      </dgm:spPr>
    </dgm:pt>
  </dgm:ptLst>
  <dgm:cxnLst>
    <dgm:cxn modelId="{1BC85B0D-43B0-4DAD-A75E-2CECF6C0F267}" type="presOf" srcId="{75F5AB57-CD1F-43D4-84F1-50DCDF579399}" destId="{FF6629A9-BB8A-4243-9871-2A73DC89C303}" srcOrd="0" destOrd="0" presId="urn:microsoft.com/office/officeart/2008/layout/VerticalCurvedList"/>
    <dgm:cxn modelId="{1469ED16-DE47-48A3-8BF3-9F513C756284}" type="presOf" srcId="{AA3FE80C-F0EB-4201-BB06-84DB80F4340C}" destId="{7B1DEFA3-06B9-4B62-8A7C-7A98C3C391B6}" srcOrd="0" destOrd="0" presId="urn:microsoft.com/office/officeart/2008/layout/VerticalCurvedList"/>
    <dgm:cxn modelId="{FF6F4C60-F419-4C6A-ADB0-A8DD198ACA5D}" type="presOf" srcId="{FA417FAC-9C14-4952-ADCB-942D32D91867}" destId="{888A9766-42CC-4DA0-8D79-5EC3FF7AA336}" srcOrd="0" destOrd="0" presId="urn:microsoft.com/office/officeart/2008/layout/VerticalCurvedList"/>
    <dgm:cxn modelId="{B4C52046-3B5F-42E1-BDEB-26BE3DD56C03}" srcId="{984085DF-22DB-41BE-B3E7-61C3DCDD4FB7}" destId="{3EE2DB19-DF4D-49A5-8BC1-6D7CCF1F4497}" srcOrd="3" destOrd="0" parTransId="{58FC228F-F5EF-41D9-B7BD-A5073BC7EE01}" sibTransId="{7210F232-2F0A-4738-B3B9-A2ED0065D131}"/>
    <dgm:cxn modelId="{82A14750-146F-442E-B699-506610FDB373}" type="presOf" srcId="{3EE2DB19-DF4D-49A5-8BC1-6D7CCF1F4497}" destId="{CED31866-E2A4-478B-A725-9FC9A3BDCD0A}" srcOrd="0" destOrd="0" presId="urn:microsoft.com/office/officeart/2008/layout/VerticalCurvedList"/>
    <dgm:cxn modelId="{93551779-2E9E-4E21-A6F3-475E7E27F6FF}" type="presOf" srcId="{984085DF-22DB-41BE-B3E7-61C3DCDD4FB7}" destId="{213DD48B-56D0-4983-81CB-B451B4FD435D}" srcOrd="0" destOrd="0" presId="urn:microsoft.com/office/officeart/2008/layout/VerticalCurvedList"/>
    <dgm:cxn modelId="{0E22D198-6DF7-4432-8F94-8622882745ED}" srcId="{984085DF-22DB-41BE-B3E7-61C3DCDD4FB7}" destId="{AA3FE80C-F0EB-4201-BB06-84DB80F4340C}" srcOrd="0" destOrd="0" parTransId="{46A9CCB2-CE5E-4F58-9E75-041D26E2B020}" sibTransId="{9A145CCB-9AC8-44D3-88C3-9B0A604ADB6E}"/>
    <dgm:cxn modelId="{048FEFAA-8CA7-4DEC-BC99-7EED96D709F6}" srcId="{984085DF-22DB-41BE-B3E7-61C3DCDD4FB7}" destId="{75F5AB57-CD1F-43D4-84F1-50DCDF579399}" srcOrd="2" destOrd="0" parTransId="{A37DAF32-0A59-45BE-98A9-1C32B0BC529E}" sibTransId="{7B5B092D-C0B3-495D-8423-0D2B63EE0A3D}"/>
    <dgm:cxn modelId="{F8ED15B9-C866-44D0-BD6D-E2FD0B9693DA}" srcId="{984085DF-22DB-41BE-B3E7-61C3DCDD4FB7}" destId="{FA417FAC-9C14-4952-ADCB-942D32D91867}" srcOrd="4" destOrd="0" parTransId="{81A1C156-CC6F-4A82-9EB5-D5B663357966}" sibTransId="{FD18023E-F232-41B4-AAAE-FDF7DF1E725C}"/>
    <dgm:cxn modelId="{93ABCFBE-B7F5-42D3-BB72-9CCE462CEC31}" srcId="{984085DF-22DB-41BE-B3E7-61C3DCDD4FB7}" destId="{C872492A-857E-4671-8F04-BF8E69D012C1}" srcOrd="1" destOrd="0" parTransId="{C2DC4AB5-B494-4119-968E-F3BDCD3E6CE4}" sibTransId="{756D74FE-82E0-4BBE-8849-CD1121636286}"/>
    <dgm:cxn modelId="{85F43DD7-3117-483B-87C9-D26E52C607F8}" type="presOf" srcId="{C872492A-857E-4671-8F04-BF8E69D012C1}" destId="{EB876AD8-7C56-476B-870F-E732AAB070D3}" srcOrd="0" destOrd="0" presId="urn:microsoft.com/office/officeart/2008/layout/VerticalCurvedList"/>
    <dgm:cxn modelId="{1CCC18E8-0417-43E5-B0CE-897FE3A86098}" type="presOf" srcId="{9A145CCB-9AC8-44D3-88C3-9B0A604ADB6E}" destId="{649E8369-792F-430A-8FE0-D5C354A46A11}" srcOrd="0" destOrd="0" presId="urn:microsoft.com/office/officeart/2008/layout/VerticalCurvedList"/>
    <dgm:cxn modelId="{A26EF0F0-363C-4824-8673-674882F20EDD}" type="presParOf" srcId="{213DD48B-56D0-4983-81CB-B451B4FD435D}" destId="{0FAF2D7A-69AA-4F82-861C-E6B294CDE99D}" srcOrd="0" destOrd="0" presId="urn:microsoft.com/office/officeart/2008/layout/VerticalCurvedList"/>
    <dgm:cxn modelId="{DA021E8A-D31C-4ABF-9EBB-4D0604E4CCAE}" type="presParOf" srcId="{0FAF2D7A-69AA-4F82-861C-E6B294CDE99D}" destId="{F9A21363-9432-4C71-AB5B-DD00856D1E86}" srcOrd="0" destOrd="0" presId="urn:microsoft.com/office/officeart/2008/layout/VerticalCurvedList"/>
    <dgm:cxn modelId="{4BD5F523-3464-4EC5-9E20-FBEF2B2A1EF0}" type="presParOf" srcId="{F9A21363-9432-4C71-AB5B-DD00856D1E86}" destId="{800513E8-2373-4CB9-8BC9-3CAB838BC444}" srcOrd="0" destOrd="0" presId="urn:microsoft.com/office/officeart/2008/layout/VerticalCurvedList"/>
    <dgm:cxn modelId="{4F8B4872-7221-4C86-8B75-872A882ABA45}" type="presParOf" srcId="{F9A21363-9432-4C71-AB5B-DD00856D1E86}" destId="{649E8369-792F-430A-8FE0-D5C354A46A11}" srcOrd="1" destOrd="0" presId="urn:microsoft.com/office/officeart/2008/layout/VerticalCurvedList"/>
    <dgm:cxn modelId="{9820B943-F8BA-4446-BD69-99DD8E33EEBA}" type="presParOf" srcId="{F9A21363-9432-4C71-AB5B-DD00856D1E86}" destId="{5649BB09-23B9-4874-88AA-8E650B5B1650}" srcOrd="2" destOrd="0" presId="urn:microsoft.com/office/officeart/2008/layout/VerticalCurvedList"/>
    <dgm:cxn modelId="{BA41B187-E239-468F-896A-CC4263FCB719}" type="presParOf" srcId="{F9A21363-9432-4C71-AB5B-DD00856D1E86}" destId="{3A80C4A3-9010-4E4C-83B7-2817EC1E7D33}" srcOrd="3" destOrd="0" presId="urn:microsoft.com/office/officeart/2008/layout/VerticalCurvedList"/>
    <dgm:cxn modelId="{55F46824-105A-404D-AE98-CEBB444D5E23}" type="presParOf" srcId="{0FAF2D7A-69AA-4F82-861C-E6B294CDE99D}" destId="{7B1DEFA3-06B9-4B62-8A7C-7A98C3C391B6}" srcOrd="1" destOrd="0" presId="urn:microsoft.com/office/officeart/2008/layout/VerticalCurvedList"/>
    <dgm:cxn modelId="{3025F23D-D13F-40DD-AD87-BA9492BB463E}" type="presParOf" srcId="{0FAF2D7A-69AA-4F82-861C-E6B294CDE99D}" destId="{4F01FBAE-8748-41E5-9598-238A58F9606E}" srcOrd="2" destOrd="0" presId="urn:microsoft.com/office/officeart/2008/layout/VerticalCurvedList"/>
    <dgm:cxn modelId="{C659A639-C81B-4144-BFF7-6D8DA189071E}" type="presParOf" srcId="{4F01FBAE-8748-41E5-9598-238A58F9606E}" destId="{4470D0C1-8226-41B6-B664-82AAE9690C57}" srcOrd="0" destOrd="0" presId="urn:microsoft.com/office/officeart/2008/layout/VerticalCurvedList"/>
    <dgm:cxn modelId="{EF635989-9E07-4102-9D6F-33E76124569A}" type="presParOf" srcId="{0FAF2D7A-69AA-4F82-861C-E6B294CDE99D}" destId="{EB876AD8-7C56-476B-870F-E732AAB070D3}" srcOrd="3" destOrd="0" presId="urn:microsoft.com/office/officeart/2008/layout/VerticalCurvedList"/>
    <dgm:cxn modelId="{6F9F4A6E-5360-41A0-8974-99BC2D4F600D}" type="presParOf" srcId="{0FAF2D7A-69AA-4F82-861C-E6B294CDE99D}" destId="{7EA3F5E6-F162-4A2C-B18A-00D0C022CF33}" srcOrd="4" destOrd="0" presId="urn:microsoft.com/office/officeart/2008/layout/VerticalCurvedList"/>
    <dgm:cxn modelId="{5377EA4F-22D1-430E-BCEE-747BCF80BA3D}" type="presParOf" srcId="{7EA3F5E6-F162-4A2C-B18A-00D0C022CF33}" destId="{A2B667C9-DEB8-49E9-AC19-BD488331AA9D}" srcOrd="0" destOrd="0" presId="urn:microsoft.com/office/officeart/2008/layout/VerticalCurvedList"/>
    <dgm:cxn modelId="{15D6A4F1-D145-4938-B38E-3EA7BF4AE38D}" type="presParOf" srcId="{0FAF2D7A-69AA-4F82-861C-E6B294CDE99D}" destId="{FF6629A9-BB8A-4243-9871-2A73DC89C303}" srcOrd="5" destOrd="0" presId="urn:microsoft.com/office/officeart/2008/layout/VerticalCurvedList"/>
    <dgm:cxn modelId="{D4D40DE5-9B72-4CE3-9494-95623173827D}" type="presParOf" srcId="{0FAF2D7A-69AA-4F82-861C-E6B294CDE99D}" destId="{117CA1D3-8D37-4CD9-8F69-99548858244F}" srcOrd="6" destOrd="0" presId="urn:microsoft.com/office/officeart/2008/layout/VerticalCurvedList"/>
    <dgm:cxn modelId="{619227C8-6941-4AB7-8D9C-990B306B2193}" type="presParOf" srcId="{117CA1D3-8D37-4CD9-8F69-99548858244F}" destId="{6623A11A-97FE-4586-8343-C262009D3269}" srcOrd="0" destOrd="0" presId="urn:microsoft.com/office/officeart/2008/layout/VerticalCurvedList"/>
    <dgm:cxn modelId="{77F77256-EFEA-40BC-B050-4EA1FDA59802}" type="presParOf" srcId="{0FAF2D7A-69AA-4F82-861C-E6B294CDE99D}" destId="{CED31866-E2A4-478B-A725-9FC9A3BDCD0A}" srcOrd="7" destOrd="0" presId="urn:microsoft.com/office/officeart/2008/layout/VerticalCurvedList"/>
    <dgm:cxn modelId="{8246ECAF-38EB-458B-AC1F-FD582F53C6AD}" type="presParOf" srcId="{0FAF2D7A-69AA-4F82-861C-E6B294CDE99D}" destId="{4703A16F-4265-45A7-BB90-D0FF1236F774}" srcOrd="8" destOrd="0" presId="urn:microsoft.com/office/officeart/2008/layout/VerticalCurvedList"/>
    <dgm:cxn modelId="{2666E9ED-DE35-466E-BDB8-CA6D8505AB7D}" type="presParOf" srcId="{4703A16F-4265-45A7-BB90-D0FF1236F774}" destId="{D06F975F-CAC6-4F63-B193-773278E1A17C}" srcOrd="0" destOrd="0" presId="urn:microsoft.com/office/officeart/2008/layout/VerticalCurvedList"/>
    <dgm:cxn modelId="{421F99E3-C21E-4791-91CC-1507335076ED}" type="presParOf" srcId="{0FAF2D7A-69AA-4F82-861C-E6B294CDE99D}" destId="{888A9766-42CC-4DA0-8D79-5EC3FF7AA336}" srcOrd="9" destOrd="0" presId="urn:microsoft.com/office/officeart/2008/layout/VerticalCurvedList"/>
    <dgm:cxn modelId="{B92DB647-6B67-49C6-9CC9-9E1DB8241EC1}" type="presParOf" srcId="{0FAF2D7A-69AA-4F82-861C-E6B294CDE99D}" destId="{ADCDD429-63BE-4A92-A00A-AF8AB0387188}" srcOrd="10" destOrd="0" presId="urn:microsoft.com/office/officeart/2008/layout/VerticalCurvedList"/>
    <dgm:cxn modelId="{23649F24-DCB6-41C1-A4B0-CB810252E017}" type="presParOf" srcId="{ADCDD429-63BE-4A92-A00A-AF8AB0387188}" destId="{354B8A94-AAFD-4541-BD67-51A977AFF117}"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BBB254-C162-46F9-9EB5-CCABF1363BCC}" type="doc">
      <dgm:prSet loTypeId="urn:microsoft.com/office/officeart/2008/layout/PictureStrips" loCatId="list" qsTypeId="urn:microsoft.com/office/officeart/2005/8/quickstyle/simple1" qsCatId="simple" csTypeId="urn:microsoft.com/office/officeart/2005/8/colors/accent4_2" csCatId="accent4" phldr="1"/>
      <dgm:spPr/>
      <dgm:t>
        <a:bodyPr/>
        <a:lstStyle/>
        <a:p>
          <a:endParaRPr lang="en-US"/>
        </a:p>
      </dgm:t>
    </dgm:pt>
    <dgm:pt modelId="{503C1196-A6A1-40B9-894E-5363648D9AD8}">
      <dgm:prSet custT="1"/>
      <dgm:spPr/>
      <dgm:t>
        <a:bodyPr lIns="180000"/>
        <a:lstStyle/>
        <a:p>
          <a:r>
            <a:rPr lang="en-US" sz="1000" b="0" i="0" dirty="0">
              <a:solidFill>
                <a:schemeClr val="bg1"/>
              </a:solidFill>
            </a:rPr>
            <a:t>Investigate machining parameters</a:t>
          </a:r>
          <a:r>
            <a:rPr lang="ru-RU" sz="1000" b="0" i="0" dirty="0">
              <a:solidFill>
                <a:schemeClr val="bg1"/>
              </a:solidFill>
            </a:rPr>
            <a:t> </a:t>
          </a:r>
          <a:r>
            <a:rPr lang="en-US" sz="1000" b="0" i="0" dirty="0">
              <a:solidFill>
                <a:schemeClr val="bg1"/>
              </a:solidFill>
            </a:rPr>
            <a:t>on Ti-6Al-4V</a:t>
          </a:r>
          <a:endParaRPr lang="en-US" sz="1000" dirty="0"/>
        </a:p>
      </dgm:t>
    </dgm:pt>
    <dgm:pt modelId="{F69A1AFE-C5C7-48EC-9276-CBFADA213424}" type="parTrans" cxnId="{223DB809-5CED-4701-A287-4F1C3253F1F4}">
      <dgm:prSet/>
      <dgm:spPr/>
      <dgm:t>
        <a:bodyPr/>
        <a:lstStyle/>
        <a:p>
          <a:endParaRPr lang="en-US"/>
        </a:p>
      </dgm:t>
    </dgm:pt>
    <dgm:pt modelId="{EB64F9A0-9C37-4250-8E62-6905AE316A1C}" type="sibTrans" cxnId="{223DB809-5CED-4701-A287-4F1C3253F1F4}">
      <dgm:prSet/>
      <dgm:spPr/>
      <dgm:t>
        <a:bodyPr/>
        <a:lstStyle/>
        <a:p>
          <a:endParaRPr lang="en-US"/>
        </a:p>
      </dgm:t>
    </dgm:pt>
    <dgm:pt modelId="{B36C0DB1-B3D4-4EE3-BA91-69B3ABFBB3BD}">
      <dgm:prSet custT="1"/>
      <dgm:spPr>
        <a:ln>
          <a:solidFill>
            <a:schemeClr val="accent4">
              <a:lumMod val="75000"/>
            </a:schemeClr>
          </a:solidFill>
        </a:ln>
      </dgm:spPr>
      <dgm:t>
        <a:bodyPr lIns="180000"/>
        <a:lstStyle/>
        <a:p>
          <a:r>
            <a:rPr lang="en-US" sz="1000" b="0" i="0" dirty="0">
              <a:solidFill>
                <a:schemeClr val="bg1"/>
              </a:solidFill>
            </a:rPr>
            <a:t>Difference between casted and SLM printed alloys</a:t>
          </a:r>
          <a:endParaRPr lang="ru-RU" sz="1000" dirty="0">
            <a:solidFill>
              <a:schemeClr val="bg1"/>
            </a:solidFill>
          </a:endParaRPr>
        </a:p>
      </dgm:t>
    </dgm:pt>
    <dgm:pt modelId="{91956FF3-E284-445B-B27C-C9977C3D7D85}" type="parTrans" cxnId="{5A2B38BD-7325-4CDC-A9FE-E1C107568EAD}">
      <dgm:prSet/>
      <dgm:spPr/>
      <dgm:t>
        <a:bodyPr/>
        <a:lstStyle/>
        <a:p>
          <a:endParaRPr lang="en-US"/>
        </a:p>
      </dgm:t>
    </dgm:pt>
    <dgm:pt modelId="{2B7C5891-087D-4429-AA0C-6182A78AB51E}" type="sibTrans" cxnId="{5A2B38BD-7325-4CDC-A9FE-E1C107568EAD}">
      <dgm:prSet/>
      <dgm:spPr/>
      <dgm:t>
        <a:bodyPr/>
        <a:lstStyle/>
        <a:p>
          <a:endParaRPr lang="en-US"/>
        </a:p>
      </dgm:t>
    </dgm:pt>
    <dgm:pt modelId="{93634A88-9867-451A-A046-67C103DFDE85}">
      <dgm:prSet custT="1"/>
      <dgm:spPr/>
      <dgm:t>
        <a:bodyPr lIns="180000"/>
        <a:lstStyle/>
        <a:p>
          <a:r>
            <a:rPr lang="en-US" sz="1000" b="0" i="0" dirty="0">
              <a:solidFill>
                <a:schemeClr val="bg1"/>
              </a:solidFill>
            </a:rPr>
            <a:t>Evaluate surface properties</a:t>
          </a:r>
          <a:endParaRPr lang="ru-RU" sz="1000" dirty="0">
            <a:solidFill>
              <a:schemeClr val="bg1"/>
            </a:solidFill>
          </a:endParaRPr>
        </a:p>
      </dgm:t>
    </dgm:pt>
    <dgm:pt modelId="{7EFC6A34-0875-4338-8AA0-F041743800CD}" type="parTrans" cxnId="{92F3C69E-959A-4DF5-8D85-F05D85CEA07E}">
      <dgm:prSet/>
      <dgm:spPr/>
      <dgm:t>
        <a:bodyPr/>
        <a:lstStyle/>
        <a:p>
          <a:endParaRPr lang="en-US"/>
        </a:p>
      </dgm:t>
    </dgm:pt>
    <dgm:pt modelId="{2FBB8882-FEAA-47D2-B237-D511B7263D89}" type="sibTrans" cxnId="{92F3C69E-959A-4DF5-8D85-F05D85CEA07E}">
      <dgm:prSet/>
      <dgm:spPr/>
      <dgm:t>
        <a:bodyPr/>
        <a:lstStyle/>
        <a:p>
          <a:endParaRPr lang="en-US"/>
        </a:p>
      </dgm:t>
    </dgm:pt>
    <dgm:pt modelId="{0ADA9B1C-45E4-4831-A01D-013EB4C6226E}">
      <dgm:prSet custT="1"/>
      <dgm:spPr/>
      <dgm:t>
        <a:bodyPr lIns="180000"/>
        <a:lstStyle/>
        <a:p>
          <a:r>
            <a:rPr lang="en-US" sz="1000" dirty="0">
              <a:solidFill>
                <a:schemeClr val="bg1"/>
              </a:solidFill>
            </a:rPr>
            <a:t>Observe effects on bacteria adhesion and biofilm formation</a:t>
          </a:r>
          <a:endParaRPr lang="ru-RU" sz="1000" dirty="0">
            <a:solidFill>
              <a:schemeClr val="bg1"/>
            </a:solidFill>
          </a:endParaRPr>
        </a:p>
      </dgm:t>
    </dgm:pt>
    <dgm:pt modelId="{5EEA5F7B-0D5D-473E-90A1-36DB1DD02822}" type="parTrans" cxnId="{BA06BA4C-106A-452C-8BA8-9EE0EA776219}">
      <dgm:prSet/>
      <dgm:spPr/>
      <dgm:t>
        <a:bodyPr/>
        <a:lstStyle/>
        <a:p>
          <a:endParaRPr lang="en-US"/>
        </a:p>
      </dgm:t>
    </dgm:pt>
    <dgm:pt modelId="{F1610163-404E-419F-B39A-8882136427FC}" type="sibTrans" cxnId="{BA06BA4C-106A-452C-8BA8-9EE0EA776219}">
      <dgm:prSet/>
      <dgm:spPr/>
      <dgm:t>
        <a:bodyPr/>
        <a:lstStyle/>
        <a:p>
          <a:endParaRPr lang="en-US"/>
        </a:p>
      </dgm:t>
    </dgm:pt>
    <dgm:pt modelId="{43C27385-5DF9-4FA0-876A-999EE1F572C6}" type="pres">
      <dgm:prSet presAssocID="{6CBBB254-C162-46F9-9EB5-CCABF1363BCC}" presName="Name0" presStyleCnt="0">
        <dgm:presLayoutVars>
          <dgm:dir/>
          <dgm:resizeHandles val="exact"/>
        </dgm:presLayoutVars>
      </dgm:prSet>
      <dgm:spPr/>
    </dgm:pt>
    <dgm:pt modelId="{E0F68FC1-5C49-4C52-990C-77026D625CDB}" type="pres">
      <dgm:prSet presAssocID="{503C1196-A6A1-40B9-894E-5363648D9AD8}" presName="composite" presStyleCnt="0"/>
      <dgm:spPr/>
    </dgm:pt>
    <dgm:pt modelId="{3588D6B9-6A1C-43A3-9CAE-ABA741356A2A}" type="pres">
      <dgm:prSet presAssocID="{503C1196-A6A1-40B9-894E-5363648D9AD8}" presName="rect1" presStyleLbl="trAlignAcc1" presStyleIdx="0" presStyleCnt="4" custScaleX="82618" custLinFactNeighborX="13326">
        <dgm:presLayoutVars>
          <dgm:bulletEnabled val="1"/>
        </dgm:presLayoutVars>
      </dgm:prSet>
      <dgm:spPr/>
    </dgm:pt>
    <dgm:pt modelId="{E994A00D-7FDF-4600-BAFF-51D4910730A6}" type="pres">
      <dgm:prSet presAssocID="{503C1196-A6A1-40B9-894E-5363648D9AD8}" presName="rect2" presStyleLbl="fgImgPlace1" presStyleIdx="0" presStyleCnt="4" custScaleX="149400"/>
      <dgm:spPr>
        <a:blipFill>
          <a:blip xmlns:r="http://schemas.openxmlformats.org/officeDocument/2006/relationships" r:embed="rId1">
            <a:duotone>
              <a:prstClr val="black"/>
              <a:schemeClr val="accent4">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Pencil"/>
        </a:ext>
      </dgm:extLst>
    </dgm:pt>
    <dgm:pt modelId="{BA1A33CF-965A-4907-B6B9-495F1618DE12}" type="pres">
      <dgm:prSet presAssocID="{EB64F9A0-9C37-4250-8E62-6905AE316A1C}" presName="sibTrans" presStyleCnt="0"/>
      <dgm:spPr/>
    </dgm:pt>
    <dgm:pt modelId="{7905DFC6-ECD5-4CD1-8FC1-B45430DBD779}" type="pres">
      <dgm:prSet presAssocID="{B36C0DB1-B3D4-4EE3-BA91-69B3ABFBB3BD}" presName="composite" presStyleCnt="0"/>
      <dgm:spPr/>
    </dgm:pt>
    <dgm:pt modelId="{8B4F34EB-D700-4947-861D-4265F8F40F7E}" type="pres">
      <dgm:prSet presAssocID="{B36C0DB1-B3D4-4EE3-BA91-69B3ABFBB3BD}" presName="rect1" presStyleLbl="trAlignAcc1" presStyleIdx="1" presStyleCnt="4" custScaleX="82618" custLinFactNeighborX="13326">
        <dgm:presLayoutVars>
          <dgm:bulletEnabled val="1"/>
        </dgm:presLayoutVars>
      </dgm:prSet>
      <dgm:spPr/>
    </dgm:pt>
    <dgm:pt modelId="{F3F52979-EDE8-4DD5-8CE1-3BE53EF8DF3F}" type="pres">
      <dgm:prSet presAssocID="{B36C0DB1-B3D4-4EE3-BA91-69B3ABFBB3BD}" presName="rect2" presStyleLbl="fgImgPlace1" presStyleIdx="1" presStyleCnt="4" custScaleX="149400"/>
      <dgm:spPr>
        <a:blipFill>
          <a:blip xmlns:r="http://schemas.openxmlformats.org/officeDocument/2006/relationships" r:embed="rId3">
            <a:duotone>
              <a:prstClr val="black"/>
              <a:schemeClr val="accent4">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Transfer"/>
        </a:ext>
      </dgm:extLst>
    </dgm:pt>
    <dgm:pt modelId="{D955D5EE-06FD-4951-B7FF-C27EFB12884B}" type="pres">
      <dgm:prSet presAssocID="{2B7C5891-087D-4429-AA0C-6182A78AB51E}" presName="sibTrans" presStyleCnt="0"/>
      <dgm:spPr/>
    </dgm:pt>
    <dgm:pt modelId="{573CEE63-DEFE-4B40-BA7C-A799C712E70E}" type="pres">
      <dgm:prSet presAssocID="{93634A88-9867-451A-A046-67C103DFDE85}" presName="composite" presStyleCnt="0"/>
      <dgm:spPr/>
    </dgm:pt>
    <dgm:pt modelId="{A26065B3-363F-4FE6-B1BF-307BC39390AF}" type="pres">
      <dgm:prSet presAssocID="{93634A88-9867-451A-A046-67C103DFDE85}" presName="rect1" presStyleLbl="trAlignAcc1" presStyleIdx="2" presStyleCnt="4" custScaleX="82922" custLinFactNeighborX="13494">
        <dgm:presLayoutVars>
          <dgm:bulletEnabled val="1"/>
        </dgm:presLayoutVars>
      </dgm:prSet>
      <dgm:spPr/>
    </dgm:pt>
    <dgm:pt modelId="{CF583098-9038-4E79-94FE-4B58C36F7770}" type="pres">
      <dgm:prSet presAssocID="{93634A88-9867-451A-A046-67C103DFDE85}" presName="rect2" presStyleLbl="fgImgPlace1" presStyleIdx="2" presStyleCnt="4" custScaleX="149400"/>
      <dgm:spPr>
        <a:blipFill>
          <a:blip xmlns:r="http://schemas.openxmlformats.org/officeDocument/2006/relationships" r:embed="rId5">
            <a:duotone>
              <a:prstClr val="black"/>
              <a:schemeClr val="accent4">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Calculator"/>
        </a:ext>
      </dgm:extLst>
    </dgm:pt>
    <dgm:pt modelId="{4A4176B4-B447-4F95-A91F-5DDF8998D8A2}" type="pres">
      <dgm:prSet presAssocID="{2FBB8882-FEAA-47D2-B237-D511B7263D89}" presName="sibTrans" presStyleCnt="0"/>
      <dgm:spPr/>
    </dgm:pt>
    <dgm:pt modelId="{DABE899A-C912-4F8D-9C0A-0E659483FDDD}" type="pres">
      <dgm:prSet presAssocID="{0ADA9B1C-45E4-4831-A01D-013EB4C6226E}" presName="composite" presStyleCnt="0"/>
      <dgm:spPr/>
    </dgm:pt>
    <dgm:pt modelId="{D8EAA773-023F-4689-9229-7CAFB0EA8A41}" type="pres">
      <dgm:prSet presAssocID="{0ADA9B1C-45E4-4831-A01D-013EB4C6226E}" presName="rect1" presStyleLbl="trAlignAcc1" presStyleIdx="3" presStyleCnt="4" custScaleX="81776" custLinFactNeighborX="13402" custLinFactNeighborY="-132">
        <dgm:presLayoutVars>
          <dgm:bulletEnabled val="1"/>
        </dgm:presLayoutVars>
      </dgm:prSet>
      <dgm:spPr/>
    </dgm:pt>
    <dgm:pt modelId="{005CB47C-209C-4BAF-8FF6-E69951219D76}" type="pres">
      <dgm:prSet presAssocID="{0ADA9B1C-45E4-4831-A01D-013EB4C6226E}" presName="rect2" presStyleLbl="fgImgPlace1" presStyleIdx="3" presStyleCnt="4" custScaleX="149400"/>
      <dgm:spPr>
        <a:blipFill>
          <a:blip xmlns:r="http://schemas.openxmlformats.org/officeDocument/2006/relationships" r:embed="rId7">
            <a:duotone>
              <a:prstClr val="black"/>
              <a:schemeClr val="accent4">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Eye"/>
        </a:ext>
      </dgm:extLst>
    </dgm:pt>
  </dgm:ptLst>
  <dgm:cxnLst>
    <dgm:cxn modelId="{223DB809-5CED-4701-A287-4F1C3253F1F4}" srcId="{6CBBB254-C162-46F9-9EB5-CCABF1363BCC}" destId="{503C1196-A6A1-40B9-894E-5363648D9AD8}" srcOrd="0" destOrd="0" parTransId="{F69A1AFE-C5C7-48EC-9276-CBFADA213424}" sibTransId="{EB64F9A0-9C37-4250-8E62-6905AE316A1C}"/>
    <dgm:cxn modelId="{BA62623B-5454-438A-BE43-CA04F04406FF}" type="presOf" srcId="{B36C0DB1-B3D4-4EE3-BA91-69B3ABFBB3BD}" destId="{8B4F34EB-D700-4947-861D-4265F8F40F7E}" srcOrd="0" destOrd="0" presId="urn:microsoft.com/office/officeart/2008/layout/PictureStrips"/>
    <dgm:cxn modelId="{BA06BA4C-106A-452C-8BA8-9EE0EA776219}" srcId="{6CBBB254-C162-46F9-9EB5-CCABF1363BCC}" destId="{0ADA9B1C-45E4-4831-A01D-013EB4C6226E}" srcOrd="3" destOrd="0" parTransId="{5EEA5F7B-0D5D-473E-90A1-36DB1DD02822}" sibTransId="{F1610163-404E-419F-B39A-8882136427FC}"/>
    <dgm:cxn modelId="{F0983E7C-8770-463F-A051-24062225212B}" type="presOf" srcId="{503C1196-A6A1-40B9-894E-5363648D9AD8}" destId="{3588D6B9-6A1C-43A3-9CAE-ABA741356A2A}" srcOrd="0" destOrd="0" presId="urn:microsoft.com/office/officeart/2008/layout/PictureStrips"/>
    <dgm:cxn modelId="{92F3C69E-959A-4DF5-8D85-F05D85CEA07E}" srcId="{6CBBB254-C162-46F9-9EB5-CCABF1363BCC}" destId="{93634A88-9867-451A-A046-67C103DFDE85}" srcOrd="2" destOrd="0" parTransId="{7EFC6A34-0875-4338-8AA0-F041743800CD}" sibTransId="{2FBB8882-FEAA-47D2-B237-D511B7263D89}"/>
    <dgm:cxn modelId="{E2A58FAE-78DA-4D5D-9BFD-8CFE2F10A8DC}" type="presOf" srcId="{93634A88-9867-451A-A046-67C103DFDE85}" destId="{A26065B3-363F-4FE6-B1BF-307BC39390AF}" srcOrd="0" destOrd="0" presId="urn:microsoft.com/office/officeart/2008/layout/PictureStrips"/>
    <dgm:cxn modelId="{1AF1FABA-777E-4832-8291-30A1911A90DD}" type="presOf" srcId="{6CBBB254-C162-46F9-9EB5-CCABF1363BCC}" destId="{43C27385-5DF9-4FA0-876A-999EE1F572C6}" srcOrd="0" destOrd="0" presId="urn:microsoft.com/office/officeart/2008/layout/PictureStrips"/>
    <dgm:cxn modelId="{5A2B38BD-7325-4CDC-A9FE-E1C107568EAD}" srcId="{6CBBB254-C162-46F9-9EB5-CCABF1363BCC}" destId="{B36C0DB1-B3D4-4EE3-BA91-69B3ABFBB3BD}" srcOrd="1" destOrd="0" parTransId="{91956FF3-E284-445B-B27C-C9977C3D7D85}" sibTransId="{2B7C5891-087D-4429-AA0C-6182A78AB51E}"/>
    <dgm:cxn modelId="{D377EDD1-39BD-4F2F-9FFE-1E0F9DC48525}" type="presOf" srcId="{0ADA9B1C-45E4-4831-A01D-013EB4C6226E}" destId="{D8EAA773-023F-4689-9229-7CAFB0EA8A41}" srcOrd="0" destOrd="0" presId="urn:microsoft.com/office/officeart/2008/layout/PictureStrips"/>
    <dgm:cxn modelId="{DB9ABB76-936A-43A8-95E1-34A2D95AE5C8}" type="presParOf" srcId="{43C27385-5DF9-4FA0-876A-999EE1F572C6}" destId="{E0F68FC1-5C49-4C52-990C-77026D625CDB}" srcOrd="0" destOrd="0" presId="urn:microsoft.com/office/officeart/2008/layout/PictureStrips"/>
    <dgm:cxn modelId="{D52A5075-EF5F-42EB-85A2-6EE5F7AF641C}" type="presParOf" srcId="{E0F68FC1-5C49-4C52-990C-77026D625CDB}" destId="{3588D6B9-6A1C-43A3-9CAE-ABA741356A2A}" srcOrd="0" destOrd="0" presId="urn:microsoft.com/office/officeart/2008/layout/PictureStrips"/>
    <dgm:cxn modelId="{E71A2BEC-D576-45DF-9063-4F75C648648C}" type="presParOf" srcId="{E0F68FC1-5C49-4C52-990C-77026D625CDB}" destId="{E994A00D-7FDF-4600-BAFF-51D4910730A6}" srcOrd="1" destOrd="0" presId="urn:microsoft.com/office/officeart/2008/layout/PictureStrips"/>
    <dgm:cxn modelId="{B982C763-D1E2-48F2-AD16-4BBB64158B1E}" type="presParOf" srcId="{43C27385-5DF9-4FA0-876A-999EE1F572C6}" destId="{BA1A33CF-965A-4907-B6B9-495F1618DE12}" srcOrd="1" destOrd="0" presId="urn:microsoft.com/office/officeart/2008/layout/PictureStrips"/>
    <dgm:cxn modelId="{66E9EA5C-4E30-4D66-8010-2DFB8D2CA217}" type="presParOf" srcId="{43C27385-5DF9-4FA0-876A-999EE1F572C6}" destId="{7905DFC6-ECD5-4CD1-8FC1-B45430DBD779}" srcOrd="2" destOrd="0" presId="urn:microsoft.com/office/officeart/2008/layout/PictureStrips"/>
    <dgm:cxn modelId="{98FEE69A-0DD1-4F18-AED6-4F4E443A1779}" type="presParOf" srcId="{7905DFC6-ECD5-4CD1-8FC1-B45430DBD779}" destId="{8B4F34EB-D700-4947-861D-4265F8F40F7E}" srcOrd="0" destOrd="0" presId="urn:microsoft.com/office/officeart/2008/layout/PictureStrips"/>
    <dgm:cxn modelId="{869DD3FC-DBF9-49F4-9B31-5CA7DBC33E52}" type="presParOf" srcId="{7905DFC6-ECD5-4CD1-8FC1-B45430DBD779}" destId="{F3F52979-EDE8-4DD5-8CE1-3BE53EF8DF3F}" srcOrd="1" destOrd="0" presId="urn:microsoft.com/office/officeart/2008/layout/PictureStrips"/>
    <dgm:cxn modelId="{D5EBE582-2DD9-4F3A-907A-85C927EA336C}" type="presParOf" srcId="{43C27385-5DF9-4FA0-876A-999EE1F572C6}" destId="{D955D5EE-06FD-4951-B7FF-C27EFB12884B}" srcOrd="3" destOrd="0" presId="urn:microsoft.com/office/officeart/2008/layout/PictureStrips"/>
    <dgm:cxn modelId="{0ED11E7C-C946-4F95-9ED7-DD266C6791E3}" type="presParOf" srcId="{43C27385-5DF9-4FA0-876A-999EE1F572C6}" destId="{573CEE63-DEFE-4B40-BA7C-A799C712E70E}" srcOrd="4" destOrd="0" presId="urn:microsoft.com/office/officeart/2008/layout/PictureStrips"/>
    <dgm:cxn modelId="{550B464B-9418-470D-A564-70EA73659F61}" type="presParOf" srcId="{573CEE63-DEFE-4B40-BA7C-A799C712E70E}" destId="{A26065B3-363F-4FE6-B1BF-307BC39390AF}" srcOrd="0" destOrd="0" presId="urn:microsoft.com/office/officeart/2008/layout/PictureStrips"/>
    <dgm:cxn modelId="{2D2ABBD8-5E7B-45E8-9CF9-677EC52F4C70}" type="presParOf" srcId="{573CEE63-DEFE-4B40-BA7C-A799C712E70E}" destId="{CF583098-9038-4E79-94FE-4B58C36F7770}" srcOrd="1" destOrd="0" presId="urn:microsoft.com/office/officeart/2008/layout/PictureStrips"/>
    <dgm:cxn modelId="{A4FA070B-1B7E-4E97-A391-492FB5417CDE}" type="presParOf" srcId="{43C27385-5DF9-4FA0-876A-999EE1F572C6}" destId="{4A4176B4-B447-4F95-A91F-5DDF8998D8A2}" srcOrd="5" destOrd="0" presId="urn:microsoft.com/office/officeart/2008/layout/PictureStrips"/>
    <dgm:cxn modelId="{A8905DAD-D5AB-4780-9EDA-BE02C8BC1628}" type="presParOf" srcId="{43C27385-5DF9-4FA0-876A-999EE1F572C6}" destId="{DABE899A-C912-4F8D-9C0A-0E659483FDDD}" srcOrd="6" destOrd="0" presId="urn:microsoft.com/office/officeart/2008/layout/PictureStrips"/>
    <dgm:cxn modelId="{2DD5051C-8382-4F0A-A15D-00887D7172D3}" type="presParOf" srcId="{DABE899A-C912-4F8D-9C0A-0E659483FDDD}" destId="{D8EAA773-023F-4689-9229-7CAFB0EA8A41}" srcOrd="0" destOrd="0" presId="urn:microsoft.com/office/officeart/2008/layout/PictureStrips"/>
    <dgm:cxn modelId="{C57DCB42-C6DB-47A6-ABA1-B8EA003D33B0}" type="presParOf" srcId="{DABE899A-C912-4F8D-9C0A-0E659483FDDD}" destId="{005CB47C-209C-4BAF-8FF6-E69951219D76}" srcOrd="1" destOrd="0" presId="urn:microsoft.com/office/officeart/2008/layout/PictureStrip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8A44BC8-688F-4D66-9DE1-D07F565B60DD}" type="doc">
      <dgm:prSet loTypeId="urn:microsoft.com/office/officeart/2005/8/layout/venn2" loCatId="relationship" qsTypeId="urn:microsoft.com/office/officeart/2005/8/quickstyle/simple5" qsCatId="simple" csTypeId="urn:microsoft.com/office/officeart/2005/8/colors/accent4_4" csCatId="accent4" phldr="1"/>
      <dgm:spPr/>
    </dgm:pt>
    <dgm:pt modelId="{86024104-BF64-48F5-A571-73160FCA32A5}">
      <dgm:prSet phldrT="[Текст]" custT="1"/>
      <dgm:spPr/>
      <dgm:t>
        <a:bodyPr/>
        <a:lstStyle/>
        <a:p>
          <a:pPr algn="ctr"/>
          <a:r>
            <a:rPr lang="en-US" sz="1600" b="1" i="1" dirty="0"/>
            <a:t>Out of the scope</a:t>
          </a:r>
          <a:endParaRPr lang="ru-RU" sz="1600" b="1" i="1" dirty="0"/>
        </a:p>
      </dgm:t>
    </dgm:pt>
    <dgm:pt modelId="{F2B2B241-F962-4425-8622-80812767B893}" type="parTrans" cxnId="{6ACEC896-6204-451F-9BF9-FE7DF76C5DD9}">
      <dgm:prSet/>
      <dgm:spPr/>
      <dgm:t>
        <a:bodyPr/>
        <a:lstStyle/>
        <a:p>
          <a:endParaRPr lang="ru-RU"/>
        </a:p>
      </dgm:t>
    </dgm:pt>
    <dgm:pt modelId="{DB1AF28B-D976-4607-9B55-25AE05234952}" type="sibTrans" cxnId="{6ACEC896-6204-451F-9BF9-FE7DF76C5DD9}">
      <dgm:prSet/>
      <dgm:spPr/>
      <dgm:t>
        <a:bodyPr/>
        <a:lstStyle/>
        <a:p>
          <a:endParaRPr lang="ru-RU"/>
        </a:p>
      </dgm:t>
    </dgm:pt>
    <dgm:pt modelId="{4F8D0474-04F4-483B-AB4F-6D47F63DCD0F}">
      <dgm:prSet phldrT="[Текст]" custT="1"/>
      <dgm:spPr/>
      <dgm:t>
        <a:bodyPr/>
        <a:lstStyle/>
        <a:p>
          <a:pPr algn="ctr"/>
          <a:r>
            <a:rPr lang="en-US" sz="1600" b="1" i="1" u="none" dirty="0"/>
            <a:t>In the scope</a:t>
          </a:r>
        </a:p>
        <a:p>
          <a:pPr algn="ctr"/>
          <a:endParaRPr lang="en-US" sz="1600" b="1" i="1" u="none" dirty="0"/>
        </a:p>
        <a:p>
          <a:pPr algn="ctr"/>
          <a:endParaRPr lang="en-US" sz="1600" b="1" i="1" u="none" dirty="0"/>
        </a:p>
        <a:p>
          <a:pPr algn="ctr"/>
          <a:endParaRPr lang="en-US" sz="1600" b="1" i="1" u="none" dirty="0"/>
        </a:p>
        <a:p>
          <a:pPr algn="ctr"/>
          <a:endParaRPr lang="en-US" sz="1600" b="1" i="1" u="none" dirty="0"/>
        </a:p>
        <a:p>
          <a:pPr algn="ctr"/>
          <a:endParaRPr lang="en-US" sz="1600" b="1" i="1" u="none" dirty="0"/>
        </a:p>
      </dgm:t>
    </dgm:pt>
    <dgm:pt modelId="{07085C3A-C019-432B-81AC-8A42467DC3BC}" type="sibTrans" cxnId="{65CFEE83-6BEC-46F1-BCDD-8E53123ABAAF}">
      <dgm:prSet/>
      <dgm:spPr/>
      <dgm:t>
        <a:bodyPr/>
        <a:lstStyle/>
        <a:p>
          <a:endParaRPr lang="ru-RU"/>
        </a:p>
      </dgm:t>
    </dgm:pt>
    <dgm:pt modelId="{DB15D682-BADC-415D-ACD3-AC079385E4B2}" type="parTrans" cxnId="{65CFEE83-6BEC-46F1-BCDD-8E53123ABAAF}">
      <dgm:prSet/>
      <dgm:spPr/>
      <dgm:t>
        <a:bodyPr/>
        <a:lstStyle/>
        <a:p>
          <a:endParaRPr lang="ru-RU"/>
        </a:p>
      </dgm:t>
    </dgm:pt>
    <dgm:pt modelId="{7E1D6799-77A3-45FA-8E18-EEC0E09A3DEE}" type="pres">
      <dgm:prSet presAssocID="{A8A44BC8-688F-4D66-9DE1-D07F565B60DD}" presName="Name0" presStyleCnt="0">
        <dgm:presLayoutVars>
          <dgm:chMax val="7"/>
          <dgm:resizeHandles val="exact"/>
        </dgm:presLayoutVars>
      </dgm:prSet>
      <dgm:spPr/>
    </dgm:pt>
    <dgm:pt modelId="{4C647ACC-47D9-482B-95D7-EF15CF307CA0}" type="pres">
      <dgm:prSet presAssocID="{A8A44BC8-688F-4D66-9DE1-D07F565B60DD}" presName="comp1" presStyleCnt="0"/>
      <dgm:spPr/>
    </dgm:pt>
    <dgm:pt modelId="{3E8945FE-3B4C-4613-BA74-8606BA67C5FC}" type="pres">
      <dgm:prSet presAssocID="{A8A44BC8-688F-4D66-9DE1-D07F565B60DD}" presName="circle1" presStyleLbl="node1" presStyleIdx="0" presStyleCnt="2" custLinFactNeighborX="162"/>
      <dgm:spPr/>
    </dgm:pt>
    <dgm:pt modelId="{52F008B2-9ECC-4449-A571-B6B47AEA6CBB}" type="pres">
      <dgm:prSet presAssocID="{A8A44BC8-688F-4D66-9DE1-D07F565B60DD}" presName="c1text" presStyleLbl="node1" presStyleIdx="0" presStyleCnt="2">
        <dgm:presLayoutVars>
          <dgm:bulletEnabled val="1"/>
        </dgm:presLayoutVars>
      </dgm:prSet>
      <dgm:spPr/>
    </dgm:pt>
    <dgm:pt modelId="{4CDD0427-1E38-4E96-9970-2DBFC1CDBE49}" type="pres">
      <dgm:prSet presAssocID="{A8A44BC8-688F-4D66-9DE1-D07F565B60DD}" presName="comp2" presStyleCnt="0"/>
      <dgm:spPr/>
    </dgm:pt>
    <dgm:pt modelId="{0347C37D-5360-4F1C-9E87-E989BF323260}" type="pres">
      <dgm:prSet presAssocID="{A8A44BC8-688F-4D66-9DE1-D07F565B60DD}" presName="circle2" presStyleLbl="node1" presStyleIdx="1" presStyleCnt="2" custScaleX="77272" custScaleY="77272" custLinFactNeighborY="11364"/>
      <dgm:spPr/>
    </dgm:pt>
    <dgm:pt modelId="{EB916095-76EC-402D-8757-B5357382F6AF}" type="pres">
      <dgm:prSet presAssocID="{A8A44BC8-688F-4D66-9DE1-D07F565B60DD}" presName="c2text" presStyleLbl="node1" presStyleIdx="1" presStyleCnt="2">
        <dgm:presLayoutVars>
          <dgm:bulletEnabled val="1"/>
        </dgm:presLayoutVars>
      </dgm:prSet>
      <dgm:spPr/>
    </dgm:pt>
  </dgm:ptLst>
  <dgm:cxnLst>
    <dgm:cxn modelId="{528FCB62-F036-47CB-ABAC-AF269C496469}" type="presOf" srcId="{A8A44BC8-688F-4D66-9DE1-D07F565B60DD}" destId="{7E1D6799-77A3-45FA-8E18-EEC0E09A3DEE}" srcOrd="0" destOrd="0" presId="urn:microsoft.com/office/officeart/2005/8/layout/venn2"/>
    <dgm:cxn modelId="{2F0C3A4A-5368-4ED6-99BD-80F3E951B1C6}" type="presOf" srcId="{4F8D0474-04F4-483B-AB4F-6D47F63DCD0F}" destId="{EB916095-76EC-402D-8757-B5357382F6AF}" srcOrd="1" destOrd="0" presId="urn:microsoft.com/office/officeart/2005/8/layout/venn2"/>
    <dgm:cxn modelId="{B2AE934D-B535-432B-96AE-470FBB5D01BA}" type="presOf" srcId="{86024104-BF64-48F5-A571-73160FCA32A5}" destId="{52F008B2-9ECC-4449-A571-B6B47AEA6CBB}" srcOrd="1" destOrd="0" presId="urn:microsoft.com/office/officeart/2005/8/layout/venn2"/>
    <dgm:cxn modelId="{00FD517E-A92F-4879-83C9-4AEA7D35CA71}" type="presOf" srcId="{86024104-BF64-48F5-A571-73160FCA32A5}" destId="{3E8945FE-3B4C-4613-BA74-8606BA67C5FC}" srcOrd="0" destOrd="0" presId="urn:microsoft.com/office/officeart/2005/8/layout/venn2"/>
    <dgm:cxn modelId="{65CFEE83-6BEC-46F1-BCDD-8E53123ABAAF}" srcId="{A8A44BC8-688F-4D66-9DE1-D07F565B60DD}" destId="{4F8D0474-04F4-483B-AB4F-6D47F63DCD0F}" srcOrd="1" destOrd="0" parTransId="{DB15D682-BADC-415D-ACD3-AC079385E4B2}" sibTransId="{07085C3A-C019-432B-81AC-8A42467DC3BC}"/>
    <dgm:cxn modelId="{6ACEC896-6204-451F-9BF9-FE7DF76C5DD9}" srcId="{A8A44BC8-688F-4D66-9DE1-D07F565B60DD}" destId="{86024104-BF64-48F5-A571-73160FCA32A5}" srcOrd="0" destOrd="0" parTransId="{F2B2B241-F962-4425-8622-80812767B893}" sibTransId="{DB1AF28B-D976-4607-9B55-25AE05234952}"/>
    <dgm:cxn modelId="{90DB6DC4-A9B2-4BA0-B816-4AA5FE620E7C}" type="presOf" srcId="{4F8D0474-04F4-483B-AB4F-6D47F63DCD0F}" destId="{0347C37D-5360-4F1C-9E87-E989BF323260}" srcOrd="0" destOrd="0" presId="urn:microsoft.com/office/officeart/2005/8/layout/venn2"/>
    <dgm:cxn modelId="{545C4C04-4DD1-455C-8D2B-61E2F9F72BD0}" type="presParOf" srcId="{7E1D6799-77A3-45FA-8E18-EEC0E09A3DEE}" destId="{4C647ACC-47D9-482B-95D7-EF15CF307CA0}" srcOrd="0" destOrd="0" presId="urn:microsoft.com/office/officeart/2005/8/layout/venn2"/>
    <dgm:cxn modelId="{A5459C70-6E1F-4705-9328-83816B702DA2}" type="presParOf" srcId="{4C647ACC-47D9-482B-95D7-EF15CF307CA0}" destId="{3E8945FE-3B4C-4613-BA74-8606BA67C5FC}" srcOrd="0" destOrd="0" presId="urn:microsoft.com/office/officeart/2005/8/layout/venn2"/>
    <dgm:cxn modelId="{C6F2AAC0-37B9-4737-89FF-D381ECFC0AC9}" type="presParOf" srcId="{4C647ACC-47D9-482B-95D7-EF15CF307CA0}" destId="{52F008B2-9ECC-4449-A571-B6B47AEA6CBB}" srcOrd="1" destOrd="0" presId="urn:microsoft.com/office/officeart/2005/8/layout/venn2"/>
    <dgm:cxn modelId="{4EED96EE-04A5-4A21-81DF-F226B73CBC3E}" type="presParOf" srcId="{7E1D6799-77A3-45FA-8E18-EEC0E09A3DEE}" destId="{4CDD0427-1E38-4E96-9970-2DBFC1CDBE49}" srcOrd="1" destOrd="0" presId="urn:microsoft.com/office/officeart/2005/8/layout/venn2"/>
    <dgm:cxn modelId="{04647F37-D4A7-451A-BF51-BA97B2785767}" type="presParOf" srcId="{4CDD0427-1E38-4E96-9970-2DBFC1CDBE49}" destId="{0347C37D-5360-4F1C-9E87-E989BF323260}" srcOrd="0" destOrd="0" presId="urn:microsoft.com/office/officeart/2005/8/layout/venn2"/>
    <dgm:cxn modelId="{91371BF2-0DFC-4063-913C-3EF5EA4316C4}" type="presParOf" srcId="{4CDD0427-1E38-4E96-9970-2DBFC1CDBE49}" destId="{EB916095-76EC-402D-8757-B5357382F6AF}"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0DA5A92-A63C-459C-99C5-7AC1391D15CC}" type="doc">
      <dgm:prSet loTypeId="urn:microsoft.com/office/officeart/2005/8/layout/chevron1" loCatId="process" qsTypeId="urn:microsoft.com/office/officeart/2005/8/quickstyle/simple5" qsCatId="simple" csTypeId="urn:microsoft.com/office/officeart/2005/8/colors/accent4_2" csCatId="accent4" phldr="1"/>
      <dgm:spPr/>
    </dgm:pt>
    <dgm:pt modelId="{F922564F-1A28-400C-BA74-55AE91038883}">
      <dgm:prSet phldrT="[Text]" custT="1"/>
      <dgm:spPr/>
      <dgm:t>
        <a:bodyPr/>
        <a:lstStyle/>
        <a:p>
          <a:r>
            <a:rPr lang="en-US" sz="1000" dirty="0"/>
            <a:t>Vickers 2,5 kg untreated</a:t>
          </a:r>
        </a:p>
      </dgm:t>
    </dgm:pt>
    <dgm:pt modelId="{D444FE96-842C-4F65-BE58-0474E408F46E}" type="parTrans" cxnId="{4EB9E382-748D-458C-AE29-5D2D20874451}">
      <dgm:prSet/>
      <dgm:spPr/>
      <dgm:t>
        <a:bodyPr/>
        <a:lstStyle/>
        <a:p>
          <a:endParaRPr lang="en-US"/>
        </a:p>
      </dgm:t>
    </dgm:pt>
    <dgm:pt modelId="{D214540E-24CB-4D30-B435-9F629A99B495}" type="sibTrans" cxnId="{4EB9E382-748D-458C-AE29-5D2D20874451}">
      <dgm:prSet/>
      <dgm:spPr/>
      <dgm:t>
        <a:bodyPr/>
        <a:lstStyle/>
        <a:p>
          <a:endParaRPr lang="en-US"/>
        </a:p>
      </dgm:t>
    </dgm:pt>
    <dgm:pt modelId="{3F6BC41D-351A-4358-934F-3FA8D40EFF13}">
      <dgm:prSet phldrT="[Text]" custT="1"/>
      <dgm:spPr/>
      <dgm:t>
        <a:bodyPr/>
        <a:lstStyle/>
        <a:p>
          <a:r>
            <a:rPr lang="en-US" sz="1000" dirty="0"/>
            <a:t>Vickers 0,2 kg untreated</a:t>
          </a:r>
        </a:p>
      </dgm:t>
    </dgm:pt>
    <dgm:pt modelId="{457F60D1-3DF3-4739-80F6-F6F284C37E9E}" type="parTrans" cxnId="{4694A16A-528E-4842-9C05-9A435A1DA167}">
      <dgm:prSet/>
      <dgm:spPr/>
      <dgm:t>
        <a:bodyPr/>
        <a:lstStyle/>
        <a:p>
          <a:endParaRPr lang="en-US"/>
        </a:p>
      </dgm:t>
    </dgm:pt>
    <dgm:pt modelId="{8F730741-D3F2-4138-AB25-6E06E1B9A92A}" type="sibTrans" cxnId="{4694A16A-528E-4842-9C05-9A435A1DA167}">
      <dgm:prSet/>
      <dgm:spPr/>
      <dgm:t>
        <a:bodyPr/>
        <a:lstStyle/>
        <a:p>
          <a:endParaRPr lang="en-US"/>
        </a:p>
      </dgm:t>
    </dgm:pt>
    <dgm:pt modelId="{9EFF17F5-C417-45B0-8E50-0C2DB186033C}">
      <dgm:prSet phldrT="[Text]" custT="1"/>
      <dgm:spPr/>
      <dgm:t>
        <a:bodyPr/>
        <a:lstStyle/>
        <a:p>
          <a:r>
            <a:rPr lang="en-US" sz="1000" dirty="0"/>
            <a:t>Vickers 0,2 kg treated</a:t>
          </a:r>
        </a:p>
      </dgm:t>
    </dgm:pt>
    <dgm:pt modelId="{1774F115-F3F7-4B92-A636-11F80011FD3B}" type="parTrans" cxnId="{00126DF3-A85B-48DC-9DA7-3BD6E172CF3A}">
      <dgm:prSet/>
      <dgm:spPr/>
      <dgm:t>
        <a:bodyPr/>
        <a:lstStyle/>
        <a:p>
          <a:endParaRPr lang="en-US"/>
        </a:p>
      </dgm:t>
    </dgm:pt>
    <dgm:pt modelId="{4D917121-BBC2-4342-8A2D-2E647FC30A5F}" type="sibTrans" cxnId="{00126DF3-A85B-48DC-9DA7-3BD6E172CF3A}">
      <dgm:prSet/>
      <dgm:spPr/>
      <dgm:t>
        <a:bodyPr/>
        <a:lstStyle/>
        <a:p>
          <a:endParaRPr lang="en-US"/>
        </a:p>
      </dgm:t>
    </dgm:pt>
    <dgm:pt modelId="{3B2DFE05-D20A-4ADE-9967-E066FCB6D4FD}" type="pres">
      <dgm:prSet presAssocID="{60DA5A92-A63C-459C-99C5-7AC1391D15CC}" presName="Name0" presStyleCnt="0">
        <dgm:presLayoutVars>
          <dgm:dir/>
          <dgm:animLvl val="lvl"/>
          <dgm:resizeHandles val="exact"/>
        </dgm:presLayoutVars>
      </dgm:prSet>
      <dgm:spPr/>
    </dgm:pt>
    <dgm:pt modelId="{AFD21B74-E409-4D26-9220-2D33C4293B40}" type="pres">
      <dgm:prSet presAssocID="{F922564F-1A28-400C-BA74-55AE91038883}" presName="parTxOnly" presStyleLbl="node1" presStyleIdx="0" presStyleCnt="3">
        <dgm:presLayoutVars>
          <dgm:chMax val="0"/>
          <dgm:chPref val="0"/>
          <dgm:bulletEnabled val="1"/>
        </dgm:presLayoutVars>
      </dgm:prSet>
      <dgm:spPr/>
    </dgm:pt>
    <dgm:pt modelId="{F573780E-0105-4BD2-B895-882F0DB218E6}" type="pres">
      <dgm:prSet presAssocID="{D214540E-24CB-4D30-B435-9F629A99B495}" presName="parTxOnlySpace" presStyleCnt="0"/>
      <dgm:spPr/>
    </dgm:pt>
    <dgm:pt modelId="{2144F990-746B-4966-B7C0-3E83875D843F}" type="pres">
      <dgm:prSet presAssocID="{3F6BC41D-351A-4358-934F-3FA8D40EFF13}" presName="parTxOnly" presStyleLbl="node1" presStyleIdx="1" presStyleCnt="3">
        <dgm:presLayoutVars>
          <dgm:chMax val="0"/>
          <dgm:chPref val="0"/>
          <dgm:bulletEnabled val="1"/>
        </dgm:presLayoutVars>
      </dgm:prSet>
      <dgm:spPr/>
    </dgm:pt>
    <dgm:pt modelId="{7439FFDA-70B5-48CF-89CF-0347302557BF}" type="pres">
      <dgm:prSet presAssocID="{8F730741-D3F2-4138-AB25-6E06E1B9A92A}" presName="parTxOnlySpace" presStyleCnt="0"/>
      <dgm:spPr/>
    </dgm:pt>
    <dgm:pt modelId="{DE675B30-D228-4226-804C-29A2E6A3A876}" type="pres">
      <dgm:prSet presAssocID="{9EFF17F5-C417-45B0-8E50-0C2DB186033C}" presName="parTxOnly" presStyleLbl="node1" presStyleIdx="2" presStyleCnt="3">
        <dgm:presLayoutVars>
          <dgm:chMax val="0"/>
          <dgm:chPref val="0"/>
          <dgm:bulletEnabled val="1"/>
        </dgm:presLayoutVars>
      </dgm:prSet>
      <dgm:spPr/>
    </dgm:pt>
  </dgm:ptLst>
  <dgm:cxnLst>
    <dgm:cxn modelId="{0F393C61-81B4-4760-B390-A7B1C21B7B8C}" type="presOf" srcId="{60DA5A92-A63C-459C-99C5-7AC1391D15CC}" destId="{3B2DFE05-D20A-4ADE-9967-E066FCB6D4FD}" srcOrd="0" destOrd="0" presId="urn:microsoft.com/office/officeart/2005/8/layout/chevron1"/>
    <dgm:cxn modelId="{4694A16A-528E-4842-9C05-9A435A1DA167}" srcId="{60DA5A92-A63C-459C-99C5-7AC1391D15CC}" destId="{3F6BC41D-351A-4358-934F-3FA8D40EFF13}" srcOrd="1" destOrd="0" parTransId="{457F60D1-3DF3-4739-80F6-F6F284C37E9E}" sibTransId="{8F730741-D3F2-4138-AB25-6E06E1B9A92A}"/>
    <dgm:cxn modelId="{C8AEF06C-EBE9-4CD0-86C4-DDDFC008E53B}" type="presOf" srcId="{3F6BC41D-351A-4358-934F-3FA8D40EFF13}" destId="{2144F990-746B-4966-B7C0-3E83875D843F}" srcOrd="0" destOrd="0" presId="urn:microsoft.com/office/officeart/2005/8/layout/chevron1"/>
    <dgm:cxn modelId="{4EB9E382-748D-458C-AE29-5D2D20874451}" srcId="{60DA5A92-A63C-459C-99C5-7AC1391D15CC}" destId="{F922564F-1A28-400C-BA74-55AE91038883}" srcOrd="0" destOrd="0" parTransId="{D444FE96-842C-4F65-BE58-0474E408F46E}" sibTransId="{D214540E-24CB-4D30-B435-9F629A99B495}"/>
    <dgm:cxn modelId="{D7145BBC-E88F-4BAD-844E-617C17719CAC}" type="presOf" srcId="{F922564F-1A28-400C-BA74-55AE91038883}" destId="{AFD21B74-E409-4D26-9220-2D33C4293B40}" srcOrd="0" destOrd="0" presId="urn:microsoft.com/office/officeart/2005/8/layout/chevron1"/>
    <dgm:cxn modelId="{2DB24CE2-2AA5-4156-9BF8-ED1FC76E3CE6}" type="presOf" srcId="{9EFF17F5-C417-45B0-8E50-0C2DB186033C}" destId="{DE675B30-D228-4226-804C-29A2E6A3A876}" srcOrd="0" destOrd="0" presId="urn:microsoft.com/office/officeart/2005/8/layout/chevron1"/>
    <dgm:cxn modelId="{00126DF3-A85B-48DC-9DA7-3BD6E172CF3A}" srcId="{60DA5A92-A63C-459C-99C5-7AC1391D15CC}" destId="{9EFF17F5-C417-45B0-8E50-0C2DB186033C}" srcOrd="2" destOrd="0" parTransId="{1774F115-F3F7-4B92-A636-11F80011FD3B}" sibTransId="{4D917121-BBC2-4342-8A2D-2E647FC30A5F}"/>
    <dgm:cxn modelId="{7F7B719E-6D60-4FE1-AF89-AF274689B841}" type="presParOf" srcId="{3B2DFE05-D20A-4ADE-9967-E066FCB6D4FD}" destId="{AFD21B74-E409-4D26-9220-2D33C4293B40}" srcOrd="0" destOrd="0" presId="urn:microsoft.com/office/officeart/2005/8/layout/chevron1"/>
    <dgm:cxn modelId="{A775A182-9778-46EC-BC32-F660502E4F26}" type="presParOf" srcId="{3B2DFE05-D20A-4ADE-9967-E066FCB6D4FD}" destId="{F573780E-0105-4BD2-B895-882F0DB218E6}" srcOrd="1" destOrd="0" presId="urn:microsoft.com/office/officeart/2005/8/layout/chevron1"/>
    <dgm:cxn modelId="{B8352B02-C844-47CC-81F6-43E24CF9E715}" type="presParOf" srcId="{3B2DFE05-D20A-4ADE-9967-E066FCB6D4FD}" destId="{2144F990-746B-4966-B7C0-3E83875D843F}" srcOrd="2" destOrd="0" presId="urn:microsoft.com/office/officeart/2005/8/layout/chevron1"/>
    <dgm:cxn modelId="{E3B8DC43-76AA-4F02-B308-2912CA641B39}" type="presParOf" srcId="{3B2DFE05-D20A-4ADE-9967-E066FCB6D4FD}" destId="{7439FFDA-70B5-48CF-89CF-0347302557BF}" srcOrd="3" destOrd="0" presId="urn:microsoft.com/office/officeart/2005/8/layout/chevron1"/>
    <dgm:cxn modelId="{31E63266-5F43-4DB7-8C15-88FCF77BAF46}" type="presParOf" srcId="{3B2DFE05-D20A-4ADE-9967-E066FCB6D4FD}" destId="{DE675B30-D228-4226-804C-29A2E6A3A876}" srcOrd="4" destOrd="0" presId="urn:microsoft.com/office/officeart/2005/8/layout/chevro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0DA5A92-A63C-459C-99C5-7AC1391D15CC}" type="doc">
      <dgm:prSet loTypeId="urn:microsoft.com/office/officeart/2005/8/layout/chevron1" loCatId="process" qsTypeId="urn:microsoft.com/office/officeart/2005/8/quickstyle/simple5" qsCatId="simple" csTypeId="urn:microsoft.com/office/officeart/2005/8/colors/accent4_2" csCatId="accent4" phldr="1"/>
      <dgm:spPr/>
    </dgm:pt>
    <dgm:pt modelId="{F922564F-1A28-400C-BA74-55AE91038883}">
      <dgm:prSet phldrT="[Text]" custT="1"/>
      <dgm:spPr/>
      <dgm:t>
        <a:bodyPr/>
        <a:lstStyle/>
        <a:p>
          <a:r>
            <a:rPr lang="en-US" sz="1000" dirty="0"/>
            <a:t>SEM photo</a:t>
          </a:r>
        </a:p>
      </dgm:t>
    </dgm:pt>
    <dgm:pt modelId="{D444FE96-842C-4F65-BE58-0474E408F46E}" type="parTrans" cxnId="{4EB9E382-748D-458C-AE29-5D2D20874451}">
      <dgm:prSet/>
      <dgm:spPr/>
      <dgm:t>
        <a:bodyPr/>
        <a:lstStyle/>
        <a:p>
          <a:endParaRPr lang="en-US"/>
        </a:p>
      </dgm:t>
    </dgm:pt>
    <dgm:pt modelId="{D214540E-24CB-4D30-B435-9F629A99B495}" type="sibTrans" cxnId="{4EB9E382-748D-458C-AE29-5D2D20874451}">
      <dgm:prSet/>
      <dgm:spPr/>
      <dgm:t>
        <a:bodyPr/>
        <a:lstStyle/>
        <a:p>
          <a:endParaRPr lang="en-US"/>
        </a:p>
      </dgm:t>
    </dgm:pt>
    <dgm:pt modelId="{3F6BC41D-351A-4358-934F-3FA8D40EFF13}">
      <dgm:prSet phldrT="[Text]" custT="1"/>
      <dgm:spPr/>
      <dgm:t>
        <a:bodyPr/>
        <a:lstStyle/>
        <a:p>
          <a:r>
            <a:rPr lang="en-US" sz="1000" dirty="0"/>
            <a:t>ImageJ calculation</a:t>
          </a:r>
        </a:p>
      </dgm:t>
    </dgm:pt>
    <dgm:pt modelId="{457F60D1-3DF3-4739-80F6-F6F284C37E9E}" type="parTrans" cxnId="{4694A16A-528E-4842-9C05-9A435A1DA167}">
      <dgm:prSet/>
      <dgm:spPr/>
      <dgm:t>
        <a:bodyPr/>
        <a:lstStyle/>
        <a:p>
          <a:endParaRPr lang="en-US"/>
        </a:p>
      </dgm:t>
    </dgm:pt>
    <dgm:pt modelId="{8F730741-D3F2-4138-AB25-6E06E1B9A92A}" type="sibTrans" cxnId="{4694A16A-528E-4842-9C05-9A435A1DA167}">
      <dgm:prSet/>
      <dgm:spPr/>
      <dgm:t>
        <a:bodyPr/>
        <a:lstStyle/>
        <a:p>
          <a:endParaRPr lang="en-US"/>
        </a:p>
      </dgm:t>
    </dgm:pt>
    <dgm:pt modelId="{9EFF17F5-C417-45B0-8E50-0C2DB186033C}">
      <dgm:prSet phldrT="[Text]" custT="1"/>
      <dgm:spPr/>
      <dgm:t>
        <a:bodyPr/>
        <a:lstStyle/>
        <a:p>
          <a:r>
            <a:rPr lang="en-US" sz="1000" dirty="0"/>
            <a:t>Area to diameter</a:t>
          </a:r>
        </a:p>
      </dgm:t>
    </dgm:pt>
    <dgm:pt modelId="{1774F115-F3F7-4B92-A636-11F80011FD3B}" type="parTrans" cxnId="{00126DF3-A85B-48DC-9DA7-3BD6E172CF3A}">
      <dgm:prSet/>
      <dgm:spPr/>
      <dgm:t>
        <a:bodyPr/>
        <a:lstStyle/>
        <a:p>
          <a:endParaRPr lang="en-US"/>
        </a:p>
      </dgm:t>
    </dgm:pt>
    <dgm:pt modelId="{4D917121-BBC2-4342-8A2D-2E647FC30A5F}" type="sibTrans" cxnId="{00126DF3-A85B-48DC-9DA7-3BD6E172CF3A}">
      <dgm:prSet/>
      <dgm:spPr/>
      <dgm:t>
        <a:bodyPr/>
        <a:lstStyle/>
        <a:p>
          <a:endParaRPr lang="en-US"/>
        </a:p>
      </dgm:t>
    </dgm:pt>
    <dgm:pt modelId="{3B2DFE05-D20A-4ADE-9967-E066FCB6D4FD}" type="pres">
      <dgm:prSet presAssocID="{60DA5A92-A63C-459C-99C5-7AC1391D15CC}" presName="Name0" presStyleCnt="0">
        <dgm:presLayoutVars>
          <dgm:dir/>
          <dgm:animLvl val="lvl"/>
          <dgm:resizeHandles val="exact"/>
        </dgm:presLayoutVars>
      </dgm:prSet>
      <dgm:spPr/>
    </dgm:pt>
    <dgm:pt modelId="{AFD21B74-E409-4D26-9220-2D33C4293B40}" type="pres">
      <dgm:prSet presAssocID="{F922564F-1A28-400C-BA74-55AE91038883}" presName="parTxOnly" presStyleLbl="node1" presStyleIdx="0" presStyleCnt="3">
        <dgm:presLayoutVars>
          <dgm:chMax val="0"/>
          <dgm:chPref val="0"/>
          <dgm:bulletEnabled val="1"/>
        </dgm:presLayoutVars>
      </dgm:prSet>
      <dgm:spPr/>
    </dgm:pt>
    <dgm:pt modelId="{F573780E-0105-4BD2-B895-882F0DB218E6}" type="pres">
      <dgm:prSet presAssocID="{D214540E-24CB-4D30-B435-9F629A99B495}" presName="parTxOnlySpace" presStyleCnt="0"/>
      <dgm:spPr/>
    </dgm:pt>
    <dgm:pt modelId="{2144F990-746B-4966-B7C0-3E83875D843F}" type="pres">
      <dgm:prSet presAssocID="{3F6BC41D-351A-4358-934F-3FA8D40EFF13}" presName="parTxOnly" presStyleLbl="node1" presStyleIdx="1" presStyleCnt="3">
        <dgm:presLayoutVars>
          <dgm:chMax val="0"/>
          <dgm:chPref val="0"/>
          <dgm:bulletEnabled val="1"/>
        </dgm:presLayoutVars>
      </dgm:prSet>
      <dgm:spPr/>
    </dgm:pt>
    <dgm:pt modelId="{7439FFDA-70B5-48CF-89CF-0347302557BF}" type="pres">
      <dgm:prSet presAssocID="{8F730741-D3F2-4138-AB25-6E06E1B9A92A}" presName="parTxOnlySpace" presStyleCnt="0"/>
      <dgm:spPr/>
    </dgm:pt>
    <dgm:pt modelId="{DE675B30-D228-4226-804C-29A2E6A3A876}" type="pres">
      <dgm:prSet presAssocID="{9EFF17F5-C417-45B0-8E50-0C2DB186033C}" presName="parTxOnly" presStyleLbl="node1" presStyleIdx="2" presStyleCnt="3">
        <dgm:presLayoutVars>
          <dgm:chMax val="0"/>
          <dgm:chPref val="0"/>
          <dgm:bulletEnabled val="1"/>
        </dgm:presLayoutVars>
      </dgm:prSet>
      <dgm:spPr/>
    </dgm:pt>
  </dgm:ptLst>
  <dgm:cxnLst>
    <dgm:cxn modelId="{0F393C61-81B4-4760-B390-A7B1C21B7B8C}" type="presOf" srcId="{60DA5A92-A63C-459C-99C5-7AC1391D15CC}" destId="{3B2DFE05-D20A-4ADE-9967-E066FCB6D4FD}" srcOrd="0" destOrd="0" presId="urn:microsoft.com/office/officeart/2005/8/layout/chevron1"/>
    <dgm:cxn modelId="{4694A16A-528E-4842-9C05-9A435A1DA167}" srcId="{60DA5A92-A63C-459C-99C5-7AC1391D15CC}" destId="{3F6BC41D-351A-4358-934F-3FA8D40EFF13}" srcOrd="1" destOrd="0" parTransId="{457F60D1-3DF3-4739-80F6-F6F284C37E9E}" sibTransId="{8F730741-D3F2-4138-AB25-6E06E1B9A92A}"/>
    <dgm:cxn modelId="{C8AEF06C-EBE9-4CD0-86C4-DDDFC008E53B}" type="presOf" srcId="{3F6BC41D-351A-4358-934F-3FA8D40EFF13}" destId="{2144F990-746B-4966-B7C0-3E83875D843F}" srcOrd="0" destOrd="0" presId="urn:microsoft.com/office/officeart/2005/8/layout/chevron1"/>
    <dgm:cxn modelId="{4EB9E382-748D-458C-AE29-5D2D20874451}" srcId="{60DA5A92-A63C-459C-99C5-7AC1391D15CC}" destId="{F922564F-1A28-400C-BA74-55AE91038883}" srcOrd="0" destOrd="0" parTransId="{D444FE96-842C-4F65-BE58-0474E408F46E}" sibTransId="{D214540E-24CB-4D30-B435-9F629A99B495}"/>
    <dgm:cxn modelId="{D7145BBC-E88F-4BAD-844E-617C17719CAC}" type="presOf" srcId="{F922564F-1A28-400C-BA74-55AE91038883}" destId="{AFD21B74-E409-4D26-9220-2D33C4293B40}" srcOrd="0" destOrd="0" presId="urn:microsoft.com/office/officeart/2005/8/layout/chevron1"/>
    <dgm:cxn modelId="{2DB24CE2-2AA5-4156-9BF8-ED1FC76E3CE6}" type="presOf" srcId="{9EFF17F5-C417-45B0-8E50-0C2DB186033C}" destId="{DE675B30-D228-4226-804C-29A2E6A3A876}" srcOrd="0" destOrd="0" presId="urn:microsoft.com/office/officeart/2005/8/layout/chevron1"/>
    <dgm:cxn modelId="{00126DF3-A85B-48DC-9DA7-3BD6E172CF3A}" srcId="{60DA5A92-A63C-459C-99C5-7AC1391D15CC}" destId="{9EFF17F5-C417-45B0-8E50-0C2DB186033C}" srcOrd="2" destOrd="0" parTransId="{1774F115-F3F7-4B92-A636-11F80011FD3B}" sibTransId="{4D917121-BBC2-4342-8A2D-2E647FC30A5F}"/>
    <dgm:cxn modelId="{7F7B719E-6D60-4FE1-AF89-AF274689B841}" type="presParOf" srcId="{3B2DFE05-D20A-4ADE-9967-E066FCB6D4FD}" destId="{AFD21B74-E409-4D26-9220-2D33C4293B40}" srcOrd="0" destOrd="0" presId="urn:microsoft.com/office/officeart/2005/8/layout/chevron1"/>
    <dgm:cxn modelId="{A775A182-9778-46EC-BC32-F660502E4F26}" type="presParOf" srcId="{3B2DFE05-D20A-4ADE-9967-E066FCB6D4FD}" destId="{F573780E-0105-4BD2-B895-882F0DB218E6}" srcOrd="1" destOrd="0" presId="urn:microsoft.com/office/officeart/2005/8/layout/chevron1"/>
    <dgm:cxn modelId="{B8352B02-C844-47CC-81F6-43E24CF9E715}" type="presParOf" srcId="{3B2DFE05-D20A-4ADE-9967-E066FCB6D4FD}" destId="{2144F990-746B-4966-B7C0-3E83875D843F}" srcOrd="2" destOrd="0" presId="urn:microsoft.com/office/officeart/2005/8/layout/chevron1"/>
    <dgm:cxn modelId="{E3B8DC43-76AA-4F02-B308-2912CA641B39}" type="presParOf" srcId="{3B2DFE05-D20A-4ADE-9967-E066FCB6D4FD}" destId="{7439FFDA-70B5-48CF-89CF-0347302557BF}" srcOrd="3" destOrd="0" presId="urn:microsoft.com/office/officeart/2005/8/layout/chevron1"/>
    <dgm:cxn modelId="{31E63266-5F43-4DB7-8C15-88FCF77BAF46}" type="presParOf" srcId="{3B2DFE05-D20A-4ADE-9967-E066FCB6D4FD}" destId="{DE675B30-D228-4226-804C-29A2E6A3A876}" srcOrd="4" destOrd="0" presId="urn:microsoft.com/office/officeart/2005/8/layout/chevron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F04282F-3E6D-4909-8C34-F499978AD09B}" type="doc">
      <dgm:prSet loTypeId="urn:microsoft.com/office/officeart/2005/8/layout/hList7" loCatId="process" qsTypeId="urn:microsoft.com/office/officeart/2005/8/quickstyle/simple5" qsCatId="simple" csTypeId="urn:microsoft.com/office/officeart/2005/8/colors/accent4_2" csCatId="accent4" phldr="1"/>
      <dgm:spPr/>
      <dgm:t>
        <a:bodyPr/>
        <a:lstStyle/>
        <a:p>
          <a:endParaRPr lang="en-US"/>
        </a:p>
      </dgm:t>
    </dgm:pt>
    <dgm:pt modelId="{D6168CAD-18BB-4EAF-83DB-08719A556559}">
      <dgm:prSet phldrT="[Text]" custT="1"/>
      <dgm:spPr/>
      <dgm:t>
        <a:bodyPr/>
        <a:lstStyle/>
        <a:p>
          <a:r>
            <a:rPr lang="en-US" sz="1200" b="0" i="0" dirty="0"/>
            <a:t>Cleaning titanium plates</a:t>
          </a:r>
          <a:endParaRPr lang="en-US" sz="1200" dirty="0"/>
        </a:p>
      </dgm:t>
    </dgm:pt>
    <dgm:pt modelId="{9053DC88-18B6-4106-BC1D-0AEA7FDF7966}" type="parTrans" cxnId="{007CA30C-2EA9-4DA2-8130-3774F35515D3}">
      <dgm:prSet/>
      <dgm:spPr/>
      <dgm:t>
        <a:bodyPr/>
        <a:lstStyle/>
        <a:p>
          <a:endParaRPr lang="en-US"/>
        </a:p>
      </dgm:t>
    </dgm:pt>
    <dgm:pt modelId="{88611F5D-9063-4DAB-A269-13E67E817537}" type="sibTrans" cxnId="{007CA30C-2EA9-4DA2-8130-3774F35515D3}">
      <dgm:prSet/>
      <dgm:spPr/>
      <dgm:t>
        <a:bodyPr/>
        <a:lstStyle/>
        <a:p>
          <a:endParaRPr lang="en-US"/>
        </a:p>
      </dgm:t>
    </dgm:pt>
    <dgm:pt modelId="{A4E12DF3-FB1A-4D92-A661-5524B18C0C56}">
      <dgm:prSet phldrT="[Text]" custT="1"/>
      <dgm:spPr/>
      <dgm:t>
        <a:bodyPr/>
        <a:lstStyle/>
        <a:p>
          <a:r>
            <a:rPr lang="en-US" sz="1200" b="0" i="0" dirty="0"/>
            <a:t>Culturing Pseudomonas Aeruginosa in liquid</a:t>
          </a:r>
          <a:endParaRPr lang="en-US" sz="1200" dirty="0"/>
        </a:p>
      </dgm:t>
    </dgm:pt>
    <dgm:pt modelId="{03544DD0-D773-4833-9F06-367DA5CA061C}" type="parTrans" cxnId="{BDA76D87-CF2B-476B-987A-2EB128D5A826}">
      <dgm:prSet/>
      <dgm:spPr/>
      <dgm:t>
        <a:bodyPr/>
        <a:lstStyle/>
        <a:p>
          <a:endParaRPr lang="en-US"/>
        </a:p>
      </dgm:t>
    </dgm:pt>
    <dgm:pt modelId="{6BD040E9-F4C7-4BFE-9EAC-26819125DE15}" type="sibTrans" cxnId="{BDA76D87-CF2B-476B-987A-2EB128D5A826}">
      <dgm:prSet/>
      <dgm:spPr/>
      <dgm:t>
        <a:bodyPr/>
        <a:lstStyle/>
        <a:p>
          <a:endParaRPr lang="en-US"/>
        </a:p>
      </dgm:t>
    </dgm:pt>
    <dgm:pt modelId="{4F173686-B000-4856-8362-A8284EB8938D}">
      <dgm:prSet phldrT="[Text]" custT="1"/>
      <dgm:spPr/>
      <dgm:t>
        <a:bodyPr/>
        <a:lstStyle/>
        <a:p>
          <a:r>
            <a:rPr lang="en-US" sz="1200" dirty="0"/>
            <a:t>Put samples into the mixture</a:t>
          </a:r>
        </a:p>
      </dgm:t>
    </dgm:pt>
    <dgm:pt modelId="{04D76DE7-132F-4A6C-A77E-172F10C5155B}" type="parTrans" cxnId="{95D4BF15-40A2-4BB7-B1B5-B707F18603AA}">
      <dgm:prSet/>
      <dgm:spPr/>
      <dgm:t>
        <a:bodyPr/>
        <a:lstStyle/>
        <a:p>
          <a:endParaRPr lang="en-US"/>
        </a:p>
      </dgm:t>
    </dgm:pt>
    <dgm:pt modelId="{45EAAECC-E916-4818-9ED2-5B48A630D662}" type="sibTrans" cxnId="{95D4BF15-40A2-4BB7-B1B5-B707F18603AA}">
      <dgm:prSet/>
      <dgm:spPr/>
      <dgm:t>
        <a:bodyPr/>
        <a:lstStyle/>
        <a:p>
          <a:endParaRPr lang="en-US"/>
        </a:p>
      </dgm:t>
    </dgm:pt>
    <dgm:pt modelId="{EDE23122-E303-4227-A387-07E34FA4537D}">
      <dgm:prSet phldrT="[Text]" custT="1"/>
      <dgm:spPr/>
      <dgm:t>
        <a:bodyPr/>
        <a:lstStyle/>
        <a:p>
          <a:r>
            <a:rPr lang="en-US" sz="1200" dirty="0"/>
            <a:t>Shake for 48 hours  </a:t>
          </a:r>
        </a:p>
      </dgm:t>
    </dgm:pt>
    <dgm:pt modelId="{B1FE37F7-F063-4998-9A9A-EBEEBBBBCC44}" type="parTrans" cxnId="{5DA15080-2766-4128-BDEE-9A065C3EC0F7}">
      <dgm:prSet/>
      <dgm:spPr/>
      <dgm:t>
        <a:bodyPr/>
        <a:lstStyle/>
        <a:p>
          <a:endParaRPr lang="en-US"/>
        </a:p>
      </dgm:t>
    </dgm:pt>
    <dgm:pt modelId="{12D836E8-53B7-457C-97F6-1241B9CE4F67}" type="sibTrans" cxnId="{5DA15080-2766-4128-BDEE-9A065C3EC0F7}">
      <dgm:prSet/>
      <dgm:spPr/>
      <dgm:t>
        <a:bodyPr/>
        <a:lstStyle/>
        <a:p>
          <a:endParaRPr lang="en-US"/>
        </a:p>
      </dgm:t>
    </dgm:pt>
    <dgm:pt modelId="{CEE5037D-9D51-4D1A-9219-81737B469A63}">
      <dgm:prSet phldrT="[Text]" custT="1"/>
      <dgm:spPr/>
      <dgm:t>
        <a:bodyPr/>
        <a:lstStyle/>
        <a:p>
          <a:r>
            <a:rPr lang="en-US" sz="1200" dirty="0"/>
            <a:t>Mark attached colonies with crystal violet</a:t>
          </a:r>
        </a:p>
      </dgm:t>
    </dgm:pt>
    <dgm:pt modelId="{D561343D-BA78-4D92-97C5-9D4B4812B2F6}" type="parTrans" cxnId="{1004FD50-E1CB-4BC9-821C-6D9D5FA3C370}">
      <dgm:prSet/>
      <dgm:spPr/>
      <dgm:t>
        <a:bodyPr/>
        <a:lstStyle/>
        <a:p>
          <a:endParaRPr lang="en-US"/>
        </a:p>
      </dgm:t>
    </dgm:pt>
    <dgm:pt modelId="{56B818F1-0433-4F3C-8C2C-EF63AE4EA3E9}" type="sibTrans" cxnId="{1004FD50-E1CB-4BC9-821C-6D9D5FA3C370}">
      <dgm:prSet/>
      <dgm:spPr/>
      <dgm:t>
        <a:bodyPr/>
        <a:lstStyle/>
        <a:p>
          <a:endParaRPr lang="en-US"/>
        </a:p>
      </dgm:t>
    </dgm:pt>
    <dgm:pt modelId="{3BF676FB-4B65-4E28-A85B-A6375585A0A3}">
      <dgm:prSet phldrT="[Text]" custT="1"/>
      <dgm:spPr/>
      <dgm:t>
        <a:bodyPr/>
        <a:lstStyle/>
        <a:p>
          <a:r>
            <a:rPr lang="en-US" sz="1200" dirty="0"/>
            <a:t>Rinse and dry the plates</a:t>
          </a:r>
        </a:p>
      </dgm:t>
    </dgm:pt>
    <dgm:pt modelId="{12D70323-47A1-4DE9-B9D2-19AB44C838AC}" type="parTrans" cxnId="{7FC13216-E3A4-47F0-BF25-F1ECE4ED6127}">
      <dgm:prSet/>
      <dgm:spPr/>
      <dgm:t>
        <a:bodyPr/>
        <a:lstStyle/>
        <a:p>
          <a:endParaRPr lang="en-US"/>
        </a:p>
      </dgm:t>
    </dgm:pt>
    <dgm:pt modelId="{C318E292-940D-4DBA-890B-D380F3E72037}" type="sibTrans" cxnId="{7FC13216-E3A4-47F0-BF25-F1ECE4ED6127}">
      <dgm:prSet/>
      <dgm:spPr/>
      <dgm:t>
        <a:bodyPr/>
        <a:lstStyle/>
        <a:p>
          <a:endParaRPr lang="en-US"/>
        </a:p>
      </dgm:t>
    </dgm:pt>
    <dgm:pt modelId="{58FA26A8-B831-42D6-9CBB-89AE5CEEBDD8}">
      <dgm:prSet phldrT="[Text]" custT="1"/>
      <dgm:spPr/>
      <dgm:t>
        <a:bodyPr/>
        <a:lstStyle/>
        <a:p>
          <a:r>
            <a:rPr lang="en-US" sz="1200" dirty="0"/>
            <a:t>Microscope images</a:t>
          </a:r>
        </a:p>
      </dgm:t>
    </dgm:pt>
    <dgm:pt modelId="{84047F94-E3B5-4629-B8C7-0C800BB73A86}" type="parTrans" cxnId="{263DDA4C-AD90-418F-9FA9-D34D4D1FC93C}">
      <dgm:prSet/>
      <dgm:spPr/>
      <dgm:t>
        <a:bodyPr/>
        <a:lstStyle/>
        <a:p>
          <a:endParaRPr lang="en-US"/>
        </a:p>
      </dgm:t>
    </dgm:pt>
    <dgm:pt modelId="{BA41AEA0-8493-4391-8EA6-47548293F8E1}" type="sibTrans" cxnId="{263DDA4C-AD90-418F-9FA9-D34D4D1FC93C}">
      <dgm:prSet/>
      <dgm:spPr/>
      <dgm:t>
        <a:bodyPr/>
        <a:lstStyle/>
        <a:p>
          <a:endParaRPr lang="en-US"/>
        </a:p>
      </dgm:t>
    </dgm:pt>
    <dgm:pt modelId="{682E8578-F4E0-4FD9-BE75-A1E2D4BF4D77}" type="pres">
      <dgm:prSet presAssocID="{EF04282F-3E6D-4909-8C34-F499978AD09B}" presName="Name0" presStyleCnt="0">
        <dgm:presLayoutVars>
          <dgm:dir/>
          <dgm:resizeHandles val="exact"/>
        </dgm:presLayoutVars>
      </dgm:prSet>
      <dgm:spPr/>
    </dgm:pt>
    <dgm:pt modelId="{A6533622-623D-4059-87D5-0D5C1602D0F8}" type="pres">
      <dgm:prSet presAssocID="{EF04282F-3E6D-4909-8C34-F499978AD09B}" presName="fgShape" presStyleLbl="fgShp" presStyleIdx="0" presStyleCnt="1"/>
      <dgm:spPr>
        <a:prstGeom prst="rightArrow">
          <a:avLst/>
        </a:prstGeom>
      </dgm:spPr>
    </dgm:pt>
    <dgm:pt modelId="{D7832B0E-4A4A-4E6F-8DE4-690ADB1A1732}" type="pres">
      <dgm:prSet presAssocID="{EF04282F-3E6D-4909-8C34-F499978AD09B}" presName="linComp" presStyleCnt="0"/>
      <dgm:spPr/>
    </dgm:pt>
    <dgm:pt modelId="{49BA441B-BD07-41AC-8F1D-036521C3679E}" type="pres">
      <dgm:prSet presAssocID="{D6168CAD-18BB-4EAF-83DB-08719A556559}" presName="compNode" presStyleCnt="0"/>
      <dgm:spPr/>
    </dgm:pt>
    <dgm:pt modelId="{B7D68DB6-0868-4A1F-8418-DDD0FA3940E3}" type="pres">
      <dgm:prSet presAssocID="{D6168CAD-18BB-4EAF-83DB-08719A556559}" presName="bkgdShape" presStyleLbl="node1" presStyleIdx="0" presStyleCnt="7"/>
      <dgm:spPr/>
    </dgm:pt>
    <dgm:pt modelId="{A68DBE87-565D-4EB9-9368-A181B10B49A8}" type="pres">
      <dgm:prSet presAssocID="{D6168CAD-18BB-4EAF-83DB-08719A556559}" presName="nodeTx" presStyleLbl="node1" presStyleIdx="0" presStyleCnt="7">
        <dgm:presLayoutVars>
          <dgm:bulletEnabled val="1"/>
        </dgm:presLayoutVars>
      </dgm:prSet>
      <dgm:spPr/>
    </dgm:pt>
    <dgm:pt modelId="{DD0810A2-56F2-490A-AFD7-B2054AB25B8E}" type="pres">
      <dgm:prSet presAssocID="{D6168CAD-18BB-4EAF-83DB-08719A556559}" presName="invisiNode" presStyleLbl="node1" presStyleIdx="0" presStyleCnt="7"/>
      <dgm:spPr/>
    </dgm:pt>
    <dgm:pt modelId="{64B62C6E-A8C9-4F5B-8FAB-80A8C9280699}" type="pres">
      <dgm:prSet presAssocID="{D6168CAD-18BB-4EAF-83DB-08719A556559}" presName="imagNode" presStyleLbl="fgImgPlace1" presStyleIdx="0" presStyleCnt="7"/>
      <dgm:spPr>
        <a:blipFill rotWithShape="1">
          <a:blip xmlns:r="http://schemas.openxmlformats.org/officeDocument/2006/relationships" r:embed="rId1"/>
          <a:srcRect/>
          <a:stretch>
            <a:fillRect l="-17000" r="-17000"/>
          </a:stretch>
        </a:blipFill>
      </dgm:spPr>
    </dgm:pt>
    <dgm:pt modelId="{ED6B7CA0-E4ED-468A-A612-8DE0096F71A9}" type="pres">
      <dgm:prSet presAssocID="{88611F5D-9063-4DAB-A269-13E67E817537}" presName="sibTrans" presStyleLbl="sibTrans2D1" presStyleIdx="0" presStyleCnt="0"/>
      <dgm:spPr/>
    </dgm:pt>
    <dgm:pt modelId="{B1A8D29D-EA8C-49FA-99C4-81065202E291}" type="pres">
      <dgm:prSet presAssocID="{A4E12DF3-FB1A-4D92-A661-5524B18C0C56}" presName="compNode" presStyleCnt="0"/>
      <dgm:spPr/>
    </dgm:pt>
    <dgm:pt modelId="{84E555C5-04CE-4CD1-B14A-1A2B620716B6}" type="pres">
      <dgm:prSet presAssocID="{A4E12DF3-FB1A-4D92-A661-5524B18C0C56}" presName="bkgdShape" presStyleLbl="node1" presStyleIdx="1" presStyleCnt="7"/>
      <dgm:spPr/>
    </dgm:pt>
    <dgm:pt modelId="{C0D0F8E4-B1AF-4A17-BC88-5B196508BCA1}" type="pres">
      <dgm:prSet presAssocID="{A4E12DF3-FB1A-4D92-A661-5524B18C0C56}" presName="nodeTx" presStyleLbl="node1" presStyleIdx="1" presStyleCnt="7">
        <dgm:presLayoutVars>
          <dgm:bulletEnabled val="1"/>
        </dgm:presLayoutVars>
      </dgm:prSet>
      <dgm:spPr/>
    </dgm:pt>
    <dgm:pt modelId="{E46915FA-FC66-42AA-B52F-70B6E3666270}" type="pres">
      <dgm:prSet presAssocID="{A4E12DF3-FB1A-4D92-A661-5524B18C0C56}" presName="invisiNode" presStyleLbl="node1" presStyleIdx="1" presStyleCnt="7"/>
      <dgm:spPr/>
    </dgm:pt>
    <dgm:pt modelId="{A4B89BF8-7527-4DB3-B8EE-E09CBC6ACEA0}" type="pres">
      <dgm:prSet presAssocID="{A4E12DF3-FB1A-4D92-A661-5524B18C0C56}" presName="imagNode" presStyleLbl="fgImgPlace1" presStyleIdx="1" presStyleCnt="7"/>
      <dgm:spPr>
        <a:blipFill rotWithShape="1">
          <a:blip xmlns:r="http://schemas.openxmlformats.org/officeDocument/2006/relationships" r:embed="rId2"/>
          <a:srcRect/>
          <a:stretch>
            <a:fillRect t="-17000" b="-17000"/>
          </a:stretch>
        </a:blipFill>
      </dgm:spPr>
    </dgm:pt>
    <dgm:pt modelId="{4C1C7B55-C4ED-430E-BE70-64AA9D6D5965}" type="pres">
      <dgm:prSet presAssocID="{6BD040E9-F4C7-4BFE-9EAC-26819125DE15}" presName="sibTrans" presStyleLbl="sibTrans2D1" presStyleIdx="0" presStyleCnt="0"/>
      <dgm:spPr/>
    </dgm:pt>
    <dgm:pt modelId="{2992A282-68E1-49D8-85E7-3F3315E2712D}" type="pres">
      <dgm:prSet presAssocID="{4F173686-B000-4856-8362-A8284EB8938D}" presName="compNode" presStyleCnt="0"/>
      <dgm:spPr/>
    </dgm:pt>
    <dgm:pt modelId="{DF876569-D36A-4E1D-AFF9-804A6D275FDE}" type="pres">
      <dgm:prSet presAssocID="{4F173686-B000-4856-8362-A8284EB8938D}" presName="bkgdShape" presStyleLbl="node1" presStyleIdx="2" presStyleCnt="7"/>
      <dgm:spPr/>
    </dgm:pt>
    <dgm:pt modelId="{DE4CF14B-CBF5-420F-8A23-DBA1B1222CC3}" type="pres">
      <dgm:prSet presAssocID="{4F173686-B000-4856-8362-A8284EB8938D}" presName="nodeTx" presStyleLbl="node1" presStyleIdx="2" presStyleCnt="7">
        <dgm:presLayoutVars>
          <dgm:bulletEnabled val="1"/>
        </dgm:presLayoutVars>
      </dgm:prSet>
      <dgm:spPr/>
    </dgm:pt>
    <dgm:pt modelId="{CE302D04-B247-418E-B4CB-BA129E6A68B5}" type="pres">
      <dgm:prSet presAssocID="{4F173686-B000-4856-8362-A8284EB8938D}" presName="invisiNode" presStyleLbl="node1" presStyleIdx="2" presStyleCnt="7"/>
      <dgm:spPr/>
    </dgm:pt>
    <dgm:pt modelId="{475435D8-7882-47D6-BB10-A8C13828C01E}" type="pres">
      <dgm:prSet presAssocID="{4F173686-B000-4856-8362-A8284EB8938D}" presName="imagNode" presStyleLbl="fgImgPlace1" presStyleIdx="2" presStyleCnt="7"/>
      <dgm:spPr>
        <a:blipFill rotWithShape="1">
          <a:blip xmlns:r="http://schemas.openxmlformats.org/officeDocument/2006/relationships" r:embed="rId3"/>
          <a:srcRect/>
          <a:stretch>
            <a:fillRect l="-25000" r="-25000"/>
          </a:stretch>
        </a:blipFill>
      </dgm:spPr>
    </dgm:pt>
    <dgm:pt modelId="{30214E04-557C-432A-82D2-33339FBB5D8A}" type="pres">
      <dgm:prSet presAssocID="{45EAAECC-E916-4818-9ED2-5B48A630D662}" presName="sibTrans" presStyleLbl="sibTrans2D1" presStyleIdx="0" presStyleCnt="0"/>
      <dgm:spPr/>
    </dgm:pt>
    <dgm:pt modelId="{B9B78662-2CD6-4E5B-8BD1-345C396B1907}" type="pres">
      <dgm:prSet presAssocID="{EDE23122-E303-4227-A387-07E34FA4537D}" presName="compNode" presStyleCnt="0"/>
      <dgm:spPr/>
    </dgm:pt>
    <dgm:pt modelId="{51958A32-CEB0-4F8B-9F20-671F5D324C8F}" type="pres">
      <dgm:prSet presAssocID="{EDE23122-E303-4227-A387-07E34FA4537D}" presName="bkgdShape" presStyleLbl="node1" presStyleIdx="3" presStyleCnt="7"/>
      <dgm:spPr/>
    </dgm:pt>
    <dgm:pt modelId="{DE66ABCD-5B90-4E5B-A868-AAF4C71F7E7C}" type="pres">
      <dgm:prSet presAssocID="{EDE23122-E303-4227-A387-07E34FA4537D}" presName="nodeTx" presStyleLbl="node1" presStyleIdx="3" presStyleCnt="7">
        <dgm:presLayoutVars>
          <dgm:bulletEnabled val="1"/>
        </dgm:presLayoutVars>
      </dgm:prSet>
      <dgm:spPr/>
    </dgm:pt>
    <dgm:pt modelId="{8CAC3BA9-3415-4A60-A4BE-F5FA73DD7B3D}" type="pres">
      <dgm:prSet presAssocID="{EDE23122-E303-4227-A387-07E34FA4537D}" presName="invisiNode" presStyleLbl="node1" presStyleIdx="3" presStyleCnt="7"/>
      <dgm:spPr/>
    </dgm:pt>
    <dgm:pt modelId="{1C9AC956-30EC-4134-AFE9-15A7D12C7399}" type="pres">
      <dgm:prSet presAssocID="{EDE23122-E303-4227-A387-07E34FA4537D}" presName="imagNode" presStyleLbl="fgImgPlace1" presStyleIdx="3" presStyleCnt="7"/>
      <dgm:spPr>
        <a:blipFill rotWithShape="1">
          <a:blip xmlns:r="http://schemas.openxmlformats.org/officeDocument/2006/relationships" r:embed="rId4"/>
          <a:srcRect/>
          <a:stretch>
            <a:fillRect l="-39000" r="-39000"/>
          </a:stretch>
        </a:blipFill>
      </dgm:spPr>
    </dgm:pt>
    <dgm:pt modelId="{9DCD3877-AD72-4838-A68D-2C55E3C19272}" type="pres">
      <dgm:prSet presAssocID="{12D836E8-53B7-457C-97F6-1241B9CE4F67}" presName="sibTrans" presStyleLbl="sibTrans2D1" presStyleIdx="0" presStyleCnt="0"/>
      <dgm:spPr/>
    </dgm:pt>
    <dgm:pt modelId="{4E7DB74E-4F93-43E1-9B59-BAFBBC1E25C3}" type="pres">
      <dgm:prSet presAssocID="{CEE5037D-9D51-4D1A-9219-81737B469A63}" presName="compNode" presStyleCnt="0"/>
      <dgm:spPr/>
    </dgm:pt>
    <dgm:pt modelId="{428807F9-42DF-423E-B174-CF11E419BC07}" type="pres">
      <dgm:prSet presAssocID="{CEE5037D-9D51-4D1A-9219-81737B469A63}" presName="bkgdShape" presStyleLbl="node1" presStyleIdx="4" presStyleCnt="7"/>
      <dgm:spPr/>
    </dgm:pt>
    <dgm:pt modelId="{BBBFFE8C-F32A-4F8E-B15F-FB2A0C1FE16F}" type="pres">
      <dgm:prSet presAssocID="{CEE5037D-9D51-4D1A-9219-81737B469A63}" presName="nodeTx" presStyleLbl="node1" presStyleIdx="4" presStyleCnt="7">
        <dgm:presLayoutVars>
          <dgm:bulletEnabled val="1"/>
        </dgm:presLayoutVars>
      </dgm:prSet>
      <dgm:spPr/>
    </dgm:pt>
    <dgm:pt modelId="{7E063086-6219-4C8A-AF65-C9215E580680}" type="pres">
      <dgm:prSet presAssocID="{CEE5037D-9D51-4D1A-9219-81737B469A63}" presName="invisiNode" presStyleLbl="node1" presStyleIdx="4" presStyleCnt="7"/>
      <dgm:spPr/>
    </dgm:pt>
    <dgm:pt modelId="{3F5A9D77-6E49-4853-8927-0F40DF51606A}" type="pres">
      <dgm:prSet presAssocID="{CEE5037D-9D51-4D1A-9219-81737B469A63}" presName="imagNode" presStyleLbl="fgImgPlace1" presStyleIdx="4" presStyleCnt="7"/>
      <dgm:spPr>
        <a:blipFill rotWithShape="1">
          <a:blip xmlns:r="http://schemas.openxmlformats.org/officeDocument/2006/relationships" r:embed="rId5"/>
          <a:srcRect/>
          <a:stretch>
            <a:fillRect t="-14000" b="-14000"/>
          </a:stretch>
        </a:blipFill>
      </dgm:spPr>
    </dgm:pt>
    <dgm:pt modelId="{9D3E2945-AA8F-4E64-9ADE-184E9DC28679}" type="pres">
      <dgm:prSet presAssocID="{56B818F1-0433-4F3C-8C2C-EF63AE4EA3E9}" presName="sibTrans" presStyleLbl="sibTrans2D1" presStyleIdx="0" presStyleCnt="0"/>
      <dgm:spPr/>
    </dgm:pt>
    <dgm:pt modelId="{BA3AEA0C-11E2-4D70-B23F-E050565C3B8A}" type="pres">
      <dgm:prSet presAssocID="{3BF676FB-4B65-4E28-A85B-A6375585A0A3}" presName="compNode" presStyleCnt="0"/>
      <dgm:spPr/>
    </dgm:pt>
    <dgm:pt modelId="{C33EA7F7-0F11-4E40-A440-CBCF28AF2CD9}" type="pres">
      <dgm:prSet presAssocID="{3BF676FB-4B65-4E28-A85B-A6375585A0A3}" presName="bkgdShape" presStyleLbl="node1" presStyleIdx="5" presStyleCnt="7"/>
      <dgm:spPr/>
    </dgm:pt>
    <dgm:pt modelId="{A09A9ACE-DDD7-49E8-89AD-EBB2E48C729A}" type="pres">
      <dgm:prSet presAssocID="{3BF676FB-4B65-4E28-A85B-A6375585A0A3}" presName="nodeTx" presStyleLbl="node1" presStyleIdx="5" presStyleCnt="7">
        <dgm:presLayoutVars>
          <dgm:bulletEnabled val="1"/>
        </dgm:presLayoutVars>
      </dgm:prSet>
      <dgm:spPr/>
    </dgm:pt>
    <dgm:pt modelId="{BA3E4D60-D9C4-438C-8404-E170A14542F4}" type="pres">
      <dgm:prSet presAssocID="{3BF676FB-4B65-4E28-A85B-A6375585A0A3}" presName="invisiNode" presStyleLbl="node1" presStyleIdx="5" presStyleCnt="7"/>
      <dgm:spPr/>
    </dgm:pt>
    <dgm:pt modelId="{B2AC2BF7-2DE8-4A12-AE60-7C63C2760D26}" type="pres">
      <dgm:prSet presAssocID="{3BF676FB-4B65-4E28-A85B-A6375585A0A3}" presName="imagNode" presStyleLbl="fgImgPlace1" presStyleIdx="5" presStyleCnt="7"/>
      <dgm:spPr>
        <a:blipFill rotWithShape="1">
          <a:blip xmlns:r="http://schemas.openxmlformats.org/officeDocument/2006/relationships" r:embed="rId6"/>
          <a:srcRect/>
          <a:stretch>
            <a:fillRect l="-25000" r="-25000"/>
          </a:stretch>
        </a:blipFill>
      </dgm:spPr>
    </dgm:pt>
    <dgm:pt modelId="{51473F11-6E83-47B8-AFC8-799F01AA1923}" type="pres">
      <dgm:prSet presAssocID="{C318E292-940D-4DBA-890B-D380F3E72037}" presName="sibTrans" presStyleLbl="sibTrans2D1" presStyleIdx="0" presStyleCnt="0"/>
      <dgm:spPr/>
    </dgm:pt>
    <dgm:pt modelId="{0E2DDB40-BE74-4FDA-9BF5-62C51A620643}" type="pres">
      <dgm:prSet presAssocID="{58FA26A8-B831-42D6-9CBB-89AE5CEEBDD8}" presName="compNode" presStyleCnt="0"/>
      <dgm:spPr/>
    </dgm:pt>
    <dgm:pt modelId="{4945DB26-8533-4C5E-ACC9-6B55DF93D685}" type="pres">
      <dgm:prSet presAssocID="{58FA26A8-B831-42D6-9CBB-89AE5CEEBDD8}" presName="bkgdShape" presStyleLbl="node1" presStyleIdx="6" presStyleCnt="7"/>
      <dgm:spPr/>
    </dgm:pt>
    <dgm:pt modelId="{74ECB6E8-8351-4ECB-B9B8-59AD7C1A5C5C}" type="pres">
      <dgm:prSet presAssocID="{58FA26A8-B831-42D6-9CBB-89AE5CEEBDD8}" presName="nodeTx" presStyleLbl="node1" presStyleIdx="6" presStyleCnt="7">
        <dgm:presLayoutVars>
          <dgm:bulletEnabled val="1"/>
        </dgm:presLayoutVars>
      </dgm:prSet>
      <dgm:spPr/>
    </dgm:pt>
    <dgm:pt modelId="{0F4A9ADF-DF3E-401C-9716-6809100F0C89}" type="pres">
      <dgm:prSet presAssocID="{58FA26A8-B831-42D6-9CBB-89AE5CEEBDD8}" presName="invisiNode" presStyleLbl="node1" presStyleIdx="6" presStyleCnt="7"/>
      <dgm:spPr/>
    </dgm:pt>
    <dgm:pt modelId="{DAD4D9A7-4E2B-4FE4-99BF-E4713B997715}" type="pres">
      <dgm:prSet presAssocID="{58FA26A8-B831-42D6-9CBB-89AE5CEEBDD8}" presName="imagNode" presStyleLbl="fgImgPlace1" presStyleIdx="6" presStyleCnt="7"/>
      <dgm:spPr>
        <a:blipFill rotWithShape="1">
          <a:blip xmlns:r="http://schemas.openxmlformats.org/officeDocument/2006/relationships" r:embed="rId7"/>
          <a:srcRect/>
          <a:stretch>
            <a:fillRect l="-21000" r="-21000"/>
          </a:stretch>
        </a:blipFill>
      </dgm:spPr>
    </dgm:pt>
  </dgm:ptLst>
  <dgm:cxnLst>
    <dgm:cxn modelId="{007CA30C-2EA9-4DA2-8130-3774F35515D3}" srcId="{EF04282F-3E6D-4909-8C34-F499978AD09B}" destId="{D6168CAD-18BB-4EAF-83DB-08719A556559}" srcOrd="0" destOrd="0" parTransId="{9053DC88-18B6-4106-BC1D-0AEA7FDF7966}" sibTransId="{88611F5D-9063-4DAB-A269-13E67E817537}"/>
    <dgm:cxn modelId="{9DC9240F-2E30-4E26-BFC5-C9A6FD709209}" type="presOf" srcId="{D6168CAD-18BB-4EAF-83DB-08719A556559}" destId="{A68DBE87-565D-4EB9-9368-A181B10B49A8}" srcOrd="1" destOrd="0" presId="urn:microsoft.com/office/officeart/2005/8/layout/hList7"/>
    <dgm:cxn modelId="{D7322B12-177B-4B85-81B1-2EFF2F64DFBC}" type="presOf" srcId="{EDE23122-E303-4227-A387-07E34FA4537D}" destId="{DE66ABCD-5B90-4E5B-A868-AAF4C71F7E7C}" srcOrd="1" destOrd="0" presId="urn:microsoft.com/office/officeart/2005/8/layout/hList7"/>
    <dgm:cxn modelId="{95D4BF15-40A2-4BB7-B1B5-B707F18603AA}" srcId="{EF04282F-3E6D-4909-8C34-F499978AD09B}" destId="{4F173686-B000-4856-8362-A8284EB8938D}" srcOrd="2" destOrd="0" parTransId="{04D76DE7-132F-4A6C-A77E-172F10C5155B}" sibTransId="{45EAAECC-E916-4818-9ED2-5B48A630D662}"/>
    <dgm:cxn modelId="{7FC13216-E3A4-47F0-BF25-F1ECE4ED6127}" srcId="{EF04282F-3E6D-4909-8C34-F499978AD09B}" destId="{3BF676FB-4B65-4E28-A85B-A6375585A0A3}" srcOrd="5" destOrd="0" parTransId="{12D70323-47A1-4DE9-B9D2-19AB44C838AC}" sibTransId="{C318E292-940D-4DBA-890B-D380F3E72037}"/>
    <dgm:cxn modelId="{8D803D22-FF2B-4278-B4BF-34B9CFC80101}" type="presOf" srcId="{56B818F1-0433-4F3C-8C2C-EF63AE4EA3E9}" destId="{9D3E2945-AA8F-4E64-9ADE-184E9DC28679}" srcOrd="0" destOrd="0" presId="urn:microsoft.com/office/officeart/2005/8/layout/hList7"/>
    <dgm:cxn modelId="{CCAB792F-F97A-4BE0-BAD0-767098A5B0F0}" type="presOf" srcId="{D6168CAD-18BB-4EAF-83DB-08719A556559}" destId="{B7D68DB6-0868-4A1F-8418-DDD0FA3940E3}" srcOrd="0" destOrd="0" presId="urn:microsoft.com/office/officeart/2005/8/layout/hList7"/>
    <dgm:cxn modelId="{A5D38B2F-7DA6-4936-AB46-8A6815332FC3}" type="presOf" srcId="{A4E12DF3-FB1A-4D92-A661-5524B18C0C56}" destId="{C0D0F8E4-B1AF-4A17-BC88-5B196508BCA1}" srcOrd="1" destOrd="0" presId="urn:microsoft.com/office/officeart/2005/8/layout/hList7"/>
    <dgm:cxn modelId="{CF3C5962-05CB-45A0-A906-8AB6F502BF00}" type="presOf" srcId="{45EAAECC-E916-4818-9ED2-5B48A630D662}" destId="{30214E04-557C-432A-82D2-33339FBB5D8A}" srcOrd="0" destOrd="0" presId="urn:microsoft.com/office/officeart/2005/8/layout/hList7"/>
    <dgm:cxn modelId="{DA753B64-914B-48DD-A74D-A39E0F2060B3}" type="presOf" srcId="{12D836E8-53B7-457C-97F6-1241B9CE4F67}" destId="{9DCD3877-AD72-4838-A68D-2C55E3C19272}" srcOrd="0" destOrd="0" presId="urn:microsoft.com/office/officeart/2005/8/layout/hList7"/>
    <dgm:cxn modelId="{263DDA4C-AD90-418F-9FA9-D34D4D1FC93C}" srcId="{EF04282F-3E6D-4909-8C34-F499978AD09B}" destId="{58FA26A8-B831-42D6-9CBB-89AE5CEEBDD8}" srcOrd="6" destOrd="0" parTransId="{84047F94-E3B5-4629-B8C7-0C800BB73A86}" sibTransId="{BA41AEA0-8493-4391-8EA6-47548293F8E1}"/>
    <dgm:cxn modelId="{1004FD50-E1CB-4BC9-821C-6D9D5FA3C370}" srcId="{EF04282F-3E6D-4909-8C34-F499978AD09B}" destId="{CEE5037D-9D51-4D1A-9219-81737B469A63}" srcOrd="4" destOrd="0" parTransId="{D561343D-BA78-4D92-97C5-9D4B4812B2F6}" sibTransId="{56B818F1-0433-4F3C-8C2C-EF63AE4EA3E9}"/>
    <dgm:cxn modelId="{EFF6697E-1724-44D5-998F-C974D1677861}" type="presOf" srcId="{CEE5037D-9D51-4D1A-9219-81737B469A63}" destId="{428807F9-42DF-423E-B174-CF11E419BC07}" srcOrd="0" destOrd="0" presId="urn:microsoft.com/office/officeart/2005/8/layout/hList7"/>
    <dgm:cxn modelId="{5DA15080-2766-4128-BDEE-9A065C3EC0F7}" srcId="{EF04282F-3E6D-4909-8C34-F499978AD09B}" destId="{EDE23122-E303-4227-A387-07E34FA4537D}" srcOrd="3" destOrd="0" parTransId="{B1FE37F7-F063-4998-9A9A-EBEEBBBBCC44}" sibTransId="{12D836E8-53B7-457C-97F6-1241B9CE4F67}"/>
    <dgm:cxn modelId="{BDA76D87-CF2B-476B-987A-2EB128D5A826}" srcId="{EF04282F-3E6D-4909-8C34-F499978AD09B}" destId="{A4E12DF3-FB1A-4D92-A661-5524B18C0C56}" srcOrd="1" destOrd="0" parTransId="{03544DD0-D773-4833-9F06-367DA5CA061C}" sibTransId="{6BD040E9-F4C7-4BFE-9EAC-26819125DE15}"/>
    <dgm:cxn modelId="{E2E1A38B-7046-429B-8AF3-04698C02A632}" type="presOf" srcId="{EDE23122-E303-4227-A387-07E34FA4537D}" destId="{51958A32-CEB0-4F8B-9F20-671F5D324C8F}" srcOrd="0" destOrd="0" presId="urn:microsoft.com/office/officeart/2005/8/layout/hList7"/>
    <dgm:cxn modelId="{E4AC0D98-9F47-4D20-A6C1-FE8D1CB183DA}" type="presOf" srcId="{A4E12DF3-FB1A-4D92-A661-5524B18C0C56}" destId="{84E555C5-04CE-4CD1-B14A-1A2B620716B6}" srcOrd="0" destOrd="0" presId="urn:microsoft.com/office/officeart/2005/8/layout/hList7"/>
    <dgm:cxn modelId="{0558069F-3662-43B2-985A-00E1584316D6}" type="presOf" srcId="{6BD040E9-F4C7-4BFE-9EAC-26819125DE15}" destId="{4C1C7B55-C4ED-430E-BE70-64AA9D6D5965}" srcOrd="0" destOrd="0" presId="urn:microsoft.com/office/officeart/2005/8/layout/hList7"/>
    <dgm:cxn modelId="{D956B8B3-F95E-4461-B601-B8A3F50BEF07}" type="presOf" srcId="{C318E292-940D-4DBA-890B-D380F3E72037}" destId="{51473F11-6E83-47B8-AFC8-799F01AA1923}" srcOrd="0" destOrd="0" presId="urn:microsoft.com/office/officeart/2005/8/layout/hList7"/>
    <dgm:cxn modelId="{2DE8B8B9-71E6-49F4-B100-6397BEDBF19F}" type="presOf" srcId="{CEE5037D-9D51-4D1A-9219-81737B469A63}" destId="{BBBFFE8C-F32A-4F8E-B15F-FB2A0C1FE16F}" srcOrd="1" destOrd="0" presId="urn:microsoft.com/office/officeart/2005/8/layout/hList7"/>
    <dgm:cxn modelId="{B291C8BD-E228-4460-B2FD-2F0F1D35A524}" type="presOf" srcId="{EF04282F-3E6D-4909-8C34-F499978AD09B}" destId="{682E8578-F4E0-4FD9-BE75-A1E2D4BF4D77}" srcOrd="0" destOrd="0" presId="urn:microsoft.com/office/officeart/2005/8/layout/hList7"/>
    <dgm:cxn modelId="{BEE644BE-AE24-448A-B19D-96CE5B83416F}" type="presOf" srcId="{3BF676FB-4B65-4E28-A85B-A6375585A0A3}" destId="{C33EA7F7-0F11-4E40-A440-CBCF28AF2CD9}" srcOrd="0" destOrd="0" presId="urn:microsoft.com/office/officeart/2005/8/layout/hList7"/>
    <dgm:cxn modelId="{B57614C0-93F0-49AF-8E44-F763A7278BBF}" type="presOf" srcId="{88611F5D-9063-4DAB-A269-13E67E817537}" destId="{ED6B7CA0-E4ED-468A-A612-8DE0096F71A9}" srcOrd="0" destOrd="0" presId="urn:microsoft.com/office/officeart/2005/8/layout/hList7"/>
    <dgm:cxn modelId="{3AC5A1C2-A357-443B-B3B5-3E7F104A5176}" type="presOf" srcId="{58FA26A8-B831-42D6-9CBB-89AE5CEEBDD8}" destId="{74ECB6E8-8351-4ECB-B9B8-59AD7C1A5C5C}" srcOrd="1" destOrd="0" presId="urn:microsoft.com/office/officeart/2005/8/layout/hList7"/>
    <dgm:cxn modelId="{E4785EE6-D394-4D0B-BE4C-274ABF419A88}" type="presOf" srcId="{58FA26A8-B831-42D6-9CBB-89AE5CEEBDD8}" destId="{4945DB26-8533-4C5E-ACC9-6B55DF93D685}" srcOrd="0" destOrd="0" presId="urn:microsoft.com/office/officeart/2005/8/layout/hList7"/>
    <dgm:cxn modelId="{6F332DE9-35E8-4856-80D3-DD3E424C73CD}" type="presOf" srcId="{4F173686-B000-4856-8362-A8284EB8938D}" destId="{DE4CF14B-CBF5-420F-8A23-DBA1B1222CC3}" srcOrd="1" destOrd="0" presId="urn:microsoft.com/office/officeart/2005/8/layout/hList7"/>
    <dgm:cxn modelId="{51B534ED-678E-4605-BF0A-540E817ECC26}" type="presOf" srcId="{4F173686-B000-4856-8362-A8284EB8938D}" destId="{DF876569-D36A-4E1D-AFF9-804A6D275FDE}" srcOrd="0" destOrd="0" presId="urn:microsoft.com/office/officeart/2005/8/layout/hList7"/>
    <dgm:cxn modelId="{91DB03F9-9D07-4EFF-A891-FC450DE49514}" type="presOf" srcId="{3BF676FB-4B65-4E28-A85B-A6375585A0A3}" destId="{A09A9ACE-DDD7-49E8-89AD-EBB2E48C729A}" srcOrd="1" destOrd="0" presId="urn:microsoft.com/office/officeart/2005/8/layout/hList7"/>
    <dgm:cxn modelId="{93C76BB5-959A-42CD-ABD6-1159D3BEA097}" type="presParOf" srcId="{682E8578-F4E0-4FD9-BE75-A1E2D4BF4D77}" destId="{A6533622-623D-4059-87D5-0D5C1602D0F8}" srcOrd="0" destOrd="0" presId="urn:microsoft.com/office/officeart/2005/8/layout/hList7"/>
    <dgm:cxn modelId="{825927E8-5F0C-4124-9918-4BD49FE6696D}" type="presParOf" srcId="{682E8578-F4E0-4FD9-BE75-A1E2D4BF4D77}" destId="{D7832B0E-4A4A-4E6F-8DE4-690ADB1A1732}" srcOrd="1" destOrd="0" presId="urn:microsoft.com/office/officeart/2005/8/layout/hList7"/>
    <dgm:cxn modelId="{EAD0B655-0C26-45A4-9A7A-598B23D1793C}" type="presParOf" srcId="{D7832B0E-4A4A-4E6F-8DE4-690ADB1A1732}" destId="{49BA441B-BD07-41AC-8F1D-036521C3679E}" srcOrd="0" destOrd="0" presId="urn:microsoft.com/office/officeart/2005/8/layout/hList7"/>
    <dgm:cxn modelId="{72F7D129-CE10-4121-809C-C11D2EEB9B3C}" type="presParOf" srcId="{49BA441B-BD07-41AC-8F1D-036521C3679E}" destId="{B7D68DB6-0868-4A1F-8418-DDD0FA3940E3}" srcOrd="0" destOrd="0" presId="urn:microsoft.com/office/officeart/2005/8/layout/hList7"/>
    <dgm:cxn modelId="{F2B2EFB9-FC36-4FDD-941D-10E07973A001}" type="presParOf" srcId="{49BA441B-BD07-41AC-8F1D-036521C3679E}" destId="{A68DBE87-565D-4EB9-9368-A181B10B49A8}" srcOrd="1" destOrd="0" presId="urn:microsoft.com/office/officeart/2005/8/layout/hList7"/>
    <dgm:cxn modelId="{C5D27A98-1DCF-4F18-8C02-82B8FA893994}" type="presParOf" srcId="{49BA441B-BD07-41AC-8F1D-036521C3679E}" destId="{DD0810A2-56F2-490A-AFD7-B2054AB25B8E}" srcOrd="2" destOrd="0" presId="urn:microsoft.com/office/officeart/2005/8/layout/hList7"/>
    <dgm:cxn modelId="{6D8FA3B8-E278-4E1B-8EED-C66DC30916D7}" type="presParOf" srcId="{49BA441B-BD07-41AC-8F1D-036521C3679E}" destId="{64B62C6E-A8C9-4F5B-8FAB-80A8C9280699}" srcOrd="3" destOrd="0" presId="urn:microsoft.com/office/officeart/2005/8/layout/hList7"/>
    <dgm:cxn modelId="{0353274A-A449-41E8-A354-8515962E8E24}" type="presParOf" srcId="{D7832B0E-4A4A-4E6F-8DE4-690ADB1A1732}" destId="{ED6B7CA0-E4ED-468A-A612-8DE0096F71A9}" srcOrd="1" destOrd="0" presId="urn:microsoft.com/office/officeart/2005/8/layout/hList7"/>
    <dgm:cxn modelId="{50EF0827-F381-46AF-B31C-7D5713E017F4}" type="presParOf" srcId="{D7832B0E-4A4A-4E6F-8DE4-690ADB1A1732}" destId="{B1A8D29D-EA8C-49FA-99C4-81065202E291}" srcOrd="2" destOrd="0" presId="urn:microsoft.com/office/officeart/2005/8/layout/hList7"/>
    <dgm:cxn modelId="{35D0DD67-0A83-4419-869E-E7F31C6B3936}" type="presParOf" srcId="{B1A8D29D-EA8C-49FA-99C4-81065202E291}" destId="{84E555C5-04CE-4CD1-B14A-1A2B620716B6}" srcOrd="0" destOrd="0" presId="urn:microsoft.com/office/officeart/2005/8/layout/hList7"/>
    <dgm:cxn modelId="{CBAD1E70-A90D-415B-9039-9BACA8F97179}" type="presParOf" srcId="{B1A8D29D-EA8C-49FA-99C4-81065202E291}" destId="{C0D0F8E4-B1AF-4A17-BC88-5B196508BCA1}" srcOrd="1" destOrd="0" presId="urn:microsoft.com/office/officeart/2005/8/layout/hList7"/>
    <dgm:cxn modelId="{10A529FC-EA40-4F8F-8DC1-472C4D203C72}" type="presParOf" srcId="{B1A8D29D-EA8C-49FA-99C4-81065202E291}" destId="{E46915FA-FC66-42AA-B52F-70B6E3666270}" srcOrd="2" destOrd="0" presId="urn:microsoft.com/office/officeart/2005/8/layout/hList7"/>
    <dgm:cxn modelId="{E762CF7E-0E7C-465C-A9F1-1C98B46B3B1C}" type="presParOf" srcId="{B1A8D29D-EA8C-49FA-99C4-81065202E291}" destId="{A4B89BF8-7527-4DB3-B8EE-E09CBC6ACEA0}" srcOrd="3" destOrd="0" presId="urn:microsoft.com/office/officeart/2005/8/layout/hList7"/>
    <dgm:cxn modelId="{DD7D2634-B27A-4E36-A2E6-F86EC6930464}" type="presParOf" srcId="{D7832B0E-4A4A-4E6F-8DE4-690ADB1A1732}" destId="{4C1C7B55-C4ED-430E-BE70-64AA9D6D5965}" srcOrd="3" destOrd="0" presId="urn:microsoft.com/office/officeart/2005/8/layout/hList7"/>
    <dgm:cxn modelId="{18BB5B03-8268-4EE0-B18B-E8A3AA993980}" type="presParOf" srcId="{D7832B0E-4A4A-4E6F-8DE4-690ADB1A1732}" destId="{2992A282-68E1-49D8-85E7-3F3315E2712D}" srcOrd="4" destOrd="0" presId="urn:microsoft.com/office/officeart/2005/8/layout/hList7"/>
    <dgm:cxn modelId="{C3339AAA-BF05-4080-8BD7-75F4CE815B9F}" type="presParOf" srcId="{2992A282-68E1-49D8-85E7-3F3315E2712D}" destId="{DF876569-D36A-4E1D-AFF9-804A6D275FDE}" srcOrd="0" destOrd="0" presId="urn:microsoft.com/office/officeart/2005/8/layout/hList7"/>
    <dgm:cxn modelId="{8CF4C838-223A-424C-A838-9E3255BE09D2}" type="presParOf" srcId="{2992A282-68E1-49D8-85E7-3F3315E2712D}" destId="{DE4CF14B-CBF5-420F-8A23-DBA1B1222CC3}" srcOrd="1" destOrd="0" presId="urn:microsoft.com/office/officeart/2005/8/layout/hList7"/>
    <dgm:cxn modelId="{3CC6B160-D701-439A-A20A-59DCB8F32D6A}" type="presParOf" srcId="{2992A282-68E1-49D8-85E7-3F3315E2712D}" destId="{CE302D04-B247-418E-B4CB-BA129E6A68B5}" srcOrd="2" destOrd="0" presId="urn:microsoft.com/office/officeart/2005/8/layout/hList7"/>
    <dgm:cxn modelId="{7B1CBC6A-E38C-4D5B-B473-CD5BA3904603}" type="presParOf" srcId="{2992A282-68E1-49D8-85E7-3F3315E2712D}" destId="{475435D8-7882-47D6-BB10-A8C13828C01E}" srcOrd="3" destOrd="0" presId="urn:microsoft.com/office/officeart/2005/8/layout/hList7"/>
    <dgm:cxn modelId="{2C6B2858-6ED9-41BF-9119-BA7B837D9401}" type="presParOf" srcId="{D7832B0E-4A4A-4E6F-8DE4-690ADB1A1732}" destId="{30214E04-557C-432A-82D2-33339FBB5D8A}" srcOrd="5" destOrd="0" presId="urn:microsoft.com/office/officeart/2005/8/layout/hList7"/>
    <dgm:cxn modelId="{730CAC59-C3CD-4BD5-84E0-5A2F7D79781E}" type="presParOf" srcId="{D7832B0E-4A4A-4E6F-8DE4-690ADB1A1732}" destId="{B9B78662-2CD6-4E5B-8BD1-345C396B1907}" srcOrd="6" destOrd="0" presId="urn:microsoft.com/office/officeart/2005/8/layout/hList7"/>
    <dgm:cxn modelId="{160AADE7-E334-4752-84BD-BCE48791B549}" type="presParOf" srcId="{B9B78662-2CD6-4E5B-8BD1-345C396B1907}" destId="{51958A32-CEB0-4F8B-9F20-671F5D324C8F}" srcOrd="0" destOrd="0" presId="urn:microsoft.com/office/officeart/2005/8/layout/hList7"/>
    <dgm:cxn modelId="{48417356-37E5-4552-80CD-1DF9ECA52927}" type="presParOf" srcId="{B9B78662-2CD6-4E5B-8BD1-345C396B1907}" destId="{DE66ABCD-5B90-4E5B-A868-AAF4C71F7E7C}" srcOrd="1" destOrd="0" presId="urn:microsoft.com/office/officeart/2005/8/layout/hList7"/>
    <dgm:cxn modelId="{0E5DB6FA-EBBC-4C0D-9359-AA395C48D4FF}" type="presParOf" srcId="{B9B78662-2CD6-4E5B-8BD1-345C396B1907}" destId="{8CAC3BA9-3415-4A60-A4BE-F5FA73DD7B3D}" srcOrd="2" destOrd="0" presId="urn:microsoft.com/office/officeart/2005/8/layout/hList7"/>
    <dgm:cxn modelId="{B06D0FAA-4358-47D6-9B9E-B9BE1170849E}" type="presParOf" srcId="{B9B78662-2CD6-4E5B-8BD1-345C396B1907}" destId="{1C9AC956-30EC-4134-AFE9-15A7D12C7399}" srcOrd="3" destOrd="0" presId="urn:microsoft.com/office/officeart/2005/8/layout/hList7"/>
    <dgm:cxn modelId="{227281FD-FC44-473B-A352-3717289EEB35}" type="presParOf" srcId="{D7832B0E-4A4A-4E6F-8DE4-690ADB1A1732}" destId="{9DCD3877-AD72-4838-A68D-2C55E3C19272}" srcOrd="7" destOrd="0" presId="urn:microsoft.com/office/officeart/2005/8/layout/hList7"/>
    <dgm:cxn modelId="{D2D1DE3D-CAD7-415B-9970-8BA19EAE96BE}" type="presParOf" srcId="{D7832B0E-4A4A-4E6F-8DE4-690ADB1A1732}" destId="{4E7DB74E-4F93-43E1-9B59-BAFBBC1E25C3}" srcOrd="8" destOrd="0" presId="urn:microsoft.com/office/officeart/2005/8/layout/hList7"/>
    <dgm:cxn modelId="{824E748A-0A6B-4DC4-9C75-1787DFC1FC2C}" type="presParOf" srcId="{4E7DB74E-4F93-43E1-9B59-BAFBBC1E25C3}" destId="{428807F9-42DF-423E-B174-CF11E419BC07}" srcOrd="0" destOrd="0" presId="urn:microsoft.com/office/officeart/2005/8/layout/hList7"/>
    <dgm:cxn modelId="{095E9144-5CCB-4CC7-AC30-61114BA43155}" type="presParOf" srcId="{4E7DB74E-4F93-43E1-9B59-BAFBBC1E25C3}" destId="{BBBFFE8C-F32A-4F8E-B15F-FB2A0C1FE16F}" srcOrd="1" destOrd="0" presId="urn:microsoft.com/office/officeart/2005/8/layout/hList7"/>
    <dgm:cxn modelId="{EBCADDDF-5A9A-415B-8035-AE49709DB774}" type="presParOf" srcId="{4E7DB74E-4F93-43E1-9B59-BAFBBC1E25C3}" destId="{7E063086-6219-4C8A-AF65-C9215E580680}" srcOrd="2" destOrd="0" presId="urn:microsoft.com/office/officeart/2005/8/layout/hList7"/>
    <dgm:cxn modelId="{C434E57A-446B-48AF-8290-5E12D2181EB3}" type="presParOf" srcId="{4E7DB74E-4F93-43E1-9B59-BAFBBC1E25C3}" destId="{3F5A9D77-6E49-4853-8927-0F40DF51606A}" srcOrd="3" destOrd="0" presId="urn:microsoft.com/office/officeart/2005/8/layout/hList7"/>
    <dgm:cxn modelId="{216DC625-EEE1-4957-BC8B-17232FF6EB26}" type="presParOf" srcId="{D7832B0E-4A4A-4E6F-8DE4-690ADB1A1732}" destId="{9D3E2945-AA8F-4E64-9ADE-184E9DC28679}" srcOrd="9" destOrd="0" presId="urn:microsoft.com/office/officeart/2005/8/layout/hList7"/>
    <dgm:cxn modelId="{930636FD-0295-4934-9054-638C22D8BECF}" type="presParOf" srcId="{D7832B0E-4A4A-4E6F-8DE4-690ADB1A1732}" destId="{BA3AEA0C-11E2-4D70-B23F-E050565C3B8A}" srcOrd="10" destOrd="0" presId="urn:microsoft.com/office/officeart/2005/8/layout/hList7"/>
    <dgm:cxn modelId="{667B76D3-418E-4C75-952E-42A4C662A37B}" type="presParOf" srcId="{BA3AEA0C-11E2-4D70-B23F-E050565C3B8A}" destId="{C33EA7F7-0F11-4E40-A440-CBCF28AF2CD9}" srcOrd="0" destOrd="0" presId="urn:microsoft.com/office/officeart/2005/8/layout/hList7"/>
    <dgm:cxn modelId="{5BCC8047-DB63-48DD-9AA2-15B7E276DD8D}" type="presParOf" srcId="{BA3AEA0C-11E2-4D70-B23F-E050565C3B8A}" destId="{A09A9ACE-DDD7-49E8-89AD-EBB2E48C729A}" srcOrd="1" destOrd="0" presId="urn:microsoft.com/office/officeart/2005/8/layout/hList7"/>
    <dgm:cxn modelId="{2950C6E5-DAA7-4781-8C58-DE92D9F4F65C}" type="presParOf" srcId="{BA3AEA0C-11E2-4D70-B23F-E050565C3B8A}" destId="{BA3E4D60-D9C4-438C-8404-E170A14542F4}" srcOrd="2" destOrd="0" presId="urn:microsoft.com/office/officeart/2005/8/layout/hList7"/>
    <dgm:cxn modelId="{0DA3D82D-E4D0-4E6A-8D61-9DBF674AB952}" type="presParOf" srcId="{BA3AEA0C-11E2-4D70-B23F-E050565C3B8A}" destId="{B2AC2BF7-2DE8-4A12-AE60-7C63C2760D26}" srcOrd="3" destOrd="0" presId="urn:microsoft.com/office/officeart/2005/8/layout/hList7"/>
    <dgm:cxn modelId="{6A5FBD71-D838-48CF-958E-EC12494C8D89}" type="presParOf" srcId="{D7832B0E-4A4A-4E6F-8DE4-690ADB1A1732}" destId="{51473F11-6E83-47B8-AFC8-799F01AA1923}" srcOrd="11" destOrd="0" presId="urn:microsoft.com/office/officeart/2005/8/layout/hList7"/>
    <dgm:cxn modelId="{2401A8A9-2C6A-48DF-BAED-05CCD60290A4}" type="presParOf" srcId="{D7832B0E-4A4A-4E6F-8DE4-690ADB1A1732}" destId="{0E2DDB40-BE74-4FDA-9BF5-62C51A620643}" srcOrd="12" destOrd="0" presId="urn:microsoft.com/office/officeart/2005/8/layout/hList7"/>
    <dgm:cxn modelId="{AFF0E240-A2F4-4279-AA82-16325F7556AA}" type="presParOf" srcId="{0E2DDB40-BE74-4FDA-9BF5-62C51A620643}" destId="{4945DB26-8533-4C5E-ACC9-6B55DF93D685}" srcOrd="0" destOrd="0" presId="urn:microsoft.com/office/officeart/2005/8/layout/hList7"/>
    <dgm:cxn modelId="{81B02881-16E0-4213-B8F5-0090731CAB93}" type="presParOf" srcId="{0E2DDB40-BE74-4FDA-9BF5-62C51A620643}" destId="{74ECB6E8-8351-4ECB-B9B8-59AD7C1A5C5C}" srcOrd="1" destOrd="0" presId="urn:microsoft.com/office/officeart/2005/8/layout/hList7"/>
    <dgm:cxn modelId="{147C5955-3458-421F-8DE9-07EFB905434A}" type="presParOf" srcId="{0E2DDB40-BE74-4FDA-9BF5-62C51A620643}" destId="{0F4A9ADF-DF3E-401C-9716-6809100F0C89}" srcOrd="2" destOrd="0" presId="urn:microsoft.com/office/officeart/2005/8/layout/hList7"/>
    <dgm:cxn modelId="{BC4E7B99-3EBA-4EC3-BB76-F797B997F494}" type="presParOf" srcId="{0E2DDB40-BE74-4FDA-9BF5-62C51A620643}" destId="{DAD4D9A7-4E2B-4FE4-99BF-E4713B997715}"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43CDA53-1328-4E99-87E5-A69A1A0268B9}" type="doc">
      <dgm:prSet loTypeId="urn:microsoft.com/office/officeart/2005/8/layout/process1" loCatId="process" qsTypeId="urn:microsoft.com/office/officeart/2005/8/quickstyle/simple5" qsCatId="simple" csTypeId="urn:microsoft.com/office/officeart/2005/8/colors/colorful2" csCatId="colorful" phldr="1"/>
      <dgm:spPr/>
    </dgm:pt>
    <dgm:pt modelId="{E68C8E2A-2E8C-4F78-A509-FF671CA55167}">
      <dgm:prSet phldrT="[Text]" custT="1"/>
      <dgm:spPr/>
      <dgm:t>
        <a:bodyPr/>
        <a:lstStyle/>
        <a:p>
          <a:r>
            <a:rPr lang="en-US" sz="1200" dirty="0"/>
            <a:t>Bigger Discharge Energy</a:t>
          </a:r>
        </a:p>
      </dgm:t>
    </dgm:pt>
    <dgm:pt modelId="{B2F1637D-C706-4FE8-B769-33CF35153EBF}" type="parTrans" cxnId="{F4421082-194D-4A1C-A0DF-B69A272F59F5}">
      <dgm:prSet/>
      <dgm:spPr/>
      <dgm:t>
        <a:bodyPr/>
        <a:lstStyle/>
        <a:p>
          <a:endParaRPr lang="en-US"/>
        </a:p>
      </dgm:t>
    </dgm:pt>
    <dgm:pt modelId="{62E328AD-387E-4483-9519-140100EEAFEF}" type="sibTrans" cxnId="{F4421082-194D-4A1C-A0DF-B69A272F59F5}">
      <dgm:prSet/>
      <dgm:spPr/>
      <dgm:t>
        <a:bodyPr/>
        <a:lstStyle/>
        <a:p>
          <a:endParaRPr lang="en-US"/>
        </a:p>
      </dgm:t>
    </dgm:pt>
    <dgm:pt modelId="{2341D4DE-8BD5-4616-96D4-1005C7ED7F4D}">
      <dgm:prSet phldrT="[Text]" custT="1"/>
      <dgm:spPr/>
      <dgm:t>
        <a:bodyPr/>
        <a:lstStyle/>
        <a:p>
          <a:r>
            <a:rPr lang="en-US" sz="1200" dirty="0"/>
            <a:t>Bigger Sparks</a:t>
          </a:r>
        </a:p>
      </dgm:t>
    </dgm:pt>
    <dgm:pt modelId="{C55615F3-52C4-4400-B64B-8D1D25A65FCA}" type="parTrans" cxnId="{99E87EFA-4B11-43BE-A043-0C9BBAAEC9FC}">
      <dgm:prSet/>
      <dgm:spPr/>
      <dgm:t>
        <a:bodyPr/>
        <a:lstStyle/>
        <a:p>
          <a:endParaRPr lang="en-US"/>
        </a:p>
      </dgm:t>
    </dgm:pt>
    <dgm:pt modelId="{A52211F9-02C0-4246-A2CE-660FDB12F4C9}" type="sibTrans" cxnId="{99E87EFA-4B11-43BE-A043-0C9BBAAEC9FC}">
      <dgm:prSet/>
      <dgm:spPr/>
      <dgm:t>
        <a:bodyPr/>
        <a:lstStyle/>
        <a:p>
          <a:endParaRPr lang="en-US"/>
        </a:p>
      </dgm:t>
    </dgm:pt>
    <dgm:pt modelId="{3F84936D-35C3-4F0D-9791-E8DDA84F96E7}">
      <dgm:prSet phldrT="[Text]" custT="1"/>
      <dgm:spPr/>
      <dgm:t>
        <a:bodyPr/>
        <a:lstStyle/>
        <a:p>
          <a:pPr algn="l"/>
          <a:r>
            <a:rPr lang="en-US" sz="1200" dirty="0"/>
            <a:t>Higher </a:t>
          </a:r>
          <a:br>
            <a:rPr lang="en-US" sz="1200" dirty="0"/>
          </a:br>
          <a:r>
            <a:rPr lang="en-US" sz="1200" dirty="0">
              <a:latin typeface="Arial" panose="020B0604020202020204" pitchFamily="34" charset="0"/>
              <a:cs typeface="Arial" panose="020B0604020202020204" pitchFamily="34" charset="0"/>
            </a:rPr>
            <a:t>●</a:t>
          </a:r>
          <a:r>
            <a:rPr lang="en-US" sz="1200" dirty="0"/>
            <a:t> MRR</a:t>
          </a:r>
          <a:br>
            <a:rPr lang="en-US" sz="1200" dirty="0"/>
          </a:br>
          <a:r>
            <a:rPr lang="en-US" sz="1200" dirty="0">
              <a:latin typeface="Arial" panose="020B0604020202020204" pitchFamily="34" charset="0"/>
              <a:cs typeface="Arial" panose="020B0604020202020204" pitchFamily="34" charset="0"/>
            </a:rPr>
            <a:t>●</a:t>
          </a:r>
          <a:r>
            <a:rPr lang="en-US" sz="1200" dirty="0"/>
            <a:t> Kerf Width</a:t>
          </a:r>
          <a:br>
            <a:rPr lang="en-US" sz="1200" dirty="0"/>
          </a:br>
          <a:r>
            <a:rPr lang="en-US" sz="1200" dirty="0">
              <a:latin typeface="Arial" panose="020B0604020202020204" pitchFamily="34" charset="0"/>
              <a:cs typeface="Arial" panose="020B0604020202020204" pitchFamily="34" charset="0"/>
            </a:rPr>
            <a:t>● </a:t>
          </a:r>
          <a:r>
            <a:rPr lang="en-US" sz="1200" dirty="0"/>
            <a:t>Crate Size</a:t>
          </a:r>
          <a:br>
            <a:rPr lang="en-US" sz="1200" dirty="0"/>
          </a:br>
          <a:r>
            <a:rPr lang="en-US" sz="1200" dirty="0">
              <a:latin typeface="Arial" panose="020B0604020202020204" pitchFamily="34" charset="0"/>
              <a:cs typeface="Arial" panose="020B0604020202020204" pitchFamily="34" charset="0"/>
            </a:rPr>
            <a:t>● </a:t>
          </a:r>
          <a:r>
            <a:rPr lang="en-US" sz="1200" dirty="0"/>
            <a:t>Surface Roughness</a:t>
          </a:r>
        </a:p>
      </dgm:t>
    </dgm:pt>
    <dgm:pt modelId="{6B751D08-191F-495B-95BF-CE17938D8268}" type="parTrans" cxnId="{E7E24917-113A-4E73-B001-FFBB0D0D136A}">
      <dgm:prSet/>
      <dgm:spPr/>
      <dgm:t>
        <a:bodyPr/>
        <a:lstStyle/>
        <a:p>
          <a:endParaRPr lang="en-US"/>
        </a:p>
      </dgm:t>
    </dgm:pt>
    <dgm:pt modelId="{28AD63FD-5E6E-459C-B4D9-9F40181E862A}" type="sibTrans" cxnId="{E7E24917-113A-4E73-B001-FFBB0D0D136A}">
      <dgm:prSet/>
      <dgm:spPr/>
      <dgm:t>
        <a:bodyPr/>
        <a:lstStyle/>
        <a:p>
          <a:endParaRPr lang="en-US"/>
        </a:p>
      </dgm:t>
    </dgm:pt>
    <dgm:pt modelId="{48E769D0-F222-4BEB-805B-CDD0DB59DE3F}">
      <dgm:prSet phldrT="[Text]" custT="1"/>
      <dgm:spPr/>
      <dgm:t>
        <a:bodyPr/>
        <a:lstStyle/>
        <a:p>
          <a:pPr algn="l"/>
          <a:r>
            <a:rPr lang="en-US" sz="1200" dirty="0"/>
            <a:t>Lower Contact Angle</a:t>
          </a:r>
        </a:p>
      </dgm:t>
    </dgm:pt>
    <dgm:pt modelId="{F8DF6BCE-1338-471E-B848-992A9DE75B65}" type="parTrans" cxnId="{ABD757F1-BD85-4753-BFAB-6758737594B5}">
      <dgm:prSet/>
      <dgm:spPr/>
      <dgm:t>
        <a:bodyPr/>
        <a:lstStyle/>
        <a:p>
          <a:endParaRPr lang="en-US"/>
        </a:p>
      </dgm:t>
    </dgm:pt>
    <dgm:pt modelId="{6979DAFF-2FC4-46E2-B958-FC43DD0D23B8}" type="sibTrans" cxnId="{ABD757F1-BD85-4753-BFAB-6758737594B5}">
      <dgm:prSet/>
      <dgm:spPr/>
      <dgm:t>
        <a:bodyPr/>
        <a:lstStyle/>
        <a:p>
          <a:endParaRPr lang="en-US"/>
        </a:p>
      </dgm:t>
    </dgm:pt>
    <dgm:pt modelId="{D8B37476-40A6-4D46-977E-10AB9B516932}" type="pres">
      <dgm:prSet presAssocID="{E43CDA53-1328-4E99-87E5-A69A1A0268B9}" presName="Name0" presStyleCnt="0">
        <dgm:presLayoutVars>
          <dgm:dir/>
          <dgm:resizeHandles val="exact"/>
        </dgm:presLayoutVars>
      </dgm:prSet>
      <dgm:spPr/>
    </dgm:pt>
    <dgm:pt modelId="{3325A0FD-B5D3-4B79-A868-F8FA54AA7AD9}" type="pres">
      <dgm:prSet presAssocID="{E68C8E2A-2E8C-4F78-A509-FF671CA55167}" presName="node" presStyleLbl="node1" presStyleIdx="0" presStyleCnt="4" custScaleX="86896" custScaleY="52341" custLinFactNeighborX="-572" custLinFactNeighborY="911">
        <dgm:presLayoutVars>
          <dgm:bulletEnabled val="1"/>
        </dgm:presLayoutVars>
      </dgm:prSet>
      <dgm:spPr/>
    </dgm:pt>
    <dgm:pt modelId="{A942D9D3-F77C-431E-A823-835CDBD3E72D}" type="pres">
      <dgm:prSet presAssocID="{62E328AD-387E-4483-9519-140100EEAFEF}" presName="sibTrans" presStyleLbl="sibTrans2D1" presStyleIdx="0" presStyleCnt="3" custScaleY="57796"/>
      <dgm:spPr/>
    </dgm:pt>
    <dgm:pt modelId="{9675652D-08CE-436D-B9DD-D165F451E0E8}" type="pres">
      <dgm:prSet presAssocID="{62E328AD-387E-4483-9519-140100EEAFEF}" presName="connectorText" presStyleLbl="sibTrans2D1" presStyleIdx="0" presStyleCnt="3"/>
      <dgm:spPr/>
    </dgm:pt>
    <dgm:pt modelId="{EDBA1E0F-7BDE-48B2-BB27-17E354BEE646}" type="pres">
      <dgm:prSet presAssocID="{2341D4DE-8BD5-4616-96D4-1005C7ED7F4D}" presName="node" presStyleLbl="node1" presStyleIdx="1" presStyleCnt="4" custScaleY="51219" custLinFactNeighborX="6874" custLinFactNeighborY="-219">
        <dgm:presLayoutVars>
          <dgm:bulletEnabled val="1"/>
        </dgm:presLayoutVars>
      </dgm:prSet>
      <dgm:spPr/>
    </dgm:pt>
    <dgm:pt modelId="{171F116D-D797-41E4-A551-D45CCE039275}" type="pres">
      <dgm:prSet presAssocID="{A52211F9-02C0-4246-A2CE-660FDB12F4C9}" presName="sibTrans" presStyleLbl="sibTrans2D1" presStyleIdx="1" presStyleCnt="3"/>
      <dgm:spPr/>
    </dgm:pt>
    <dgm:pt modelId="{F654444C-4D4D-4A0A-B86C-FC40FE1FE941}" type="pres">
      <dgm:prSet presAssocID="{A52211F9-02C0-4246-A2CE-660FDB12F4C9}" presName="connectorText" presStyleLbl="sibTrans2D1" presStyleIdx="1" presStyleCnt="3"/>
      <dgm:spPr/>
    </dgm:pt>
    <dgm:pt modelId="{DDB3CEFF-3F7D-4C9E-B31A-0BC88BF7C73A}" type="pres">
      <dgm:prSet presAssocID="{3F84936D-35C3-4F0D-9791-E8DDA84F96E7}" presName="node" presStyleLbl="node1" presStyleIdx="2" presStyleCnt="4">
        <dgm:presLayoutVars>
          <dgm:bulletEnabled val="1"/>
        </dgm:presLayoutVars>
      </dgm:prSet>
      <dgm:spPr/>
    </dgm:pt>
    <dgm:pt modelId="{1C9100BC-DEFB-4E0C-B5A6-B110508D362D}" type="pres">
      <dgm:prSet presAssocID="{28AD63FD-5E6E-459C-B4D9-9F40181E862A}" presName="sibTrans" presStyleLbl="sibTrans2D1" presStyleIdx="2" presStyleCnt="3" custAng="21045218" custScaleY="72179" custLinFactNeighborX="2155" custLinFactNeighborY="20942"/>
      <dgm:spPr/>
    </dgm:pt>
    <dgm:pt modelId="{245D26CA-BEA4-4A0C-B3B0-9CA500615742}" type="pres">
      <dgm:prSet presAssocID="{28AD63FD-5E6E-459C-B4D9-9F40181E862A}" presName="connectorText" presStyleLbl="sibTrans2D1" presStyleIdx="2" presStyleCnt="3"/>
      <dgm:spPr/>
    </dgm:pt>
    <dgm:pt modelId="{830B496F-454E-4E2C-BE7C-A706C4969DF7}" type="pres">
      <dgm:prSet presAssocID="{48E769D0-F222-4BEB-805B-CDD0DB59DE3F}" presName="node" presStyleLbl="node1" presStyleIdx="3" presStyleCnt="4" custScaleY="26684" custLinFactNeighborX="-1393" custLinFactNeighborY="29024">
        <dgm:presLayoutVars>
          <dgm:bulletEnabled val="1"/>
        </dgm:presLayoutVars>
      </dgm:prSet>
      <dgm:spPr/>
    </dgm:pt>
  </dgm:ptLst>
  <dgm:cxnLst>
    <dgm:cxn modelId="{CFCF4410-120D-4287-AB86-6CC8EBE04D00}" type="presOf" srcId="{E68C8E2A-2E8C-4F78-A509-FF671CA55167}" destId="{3325A0FD-B5D3-4B79-A868-F8FA54AA7AD9}" srcOrd="0" destOrd="0" presId="urn:microsoft.com/office/officeart/2005/8/layout/process1"/>
    <dgm:cxn modelId="{E7E24917-113A-4E73-B001-FFBB0D0D136A}" srcId="{E43CDA53-1328-4E99-87E5-A69A1A0268B9}" destId="{3F84936D-35C3-4F0D-9791-E8DDA84F96E7}" srcOrd="2" destOrd="0" parTransId="{6B751D08-191F-495B-95BF-CE17938D8268}" sibTransId="{28AD63FD-5E6E-459C-B4D9-9F40181E862A}"/>
    <dgm:cxn modelId="{7CF96341-C59F-4F0E-AC21-2CBBAAADF821}" type="presOf" srcId="{E43CDA53-1328-4E99-87E5-A69A1A0268B9}" destId="{D8B37476-40A6-4D46-977E-10AB9B516932}" srcOrd="0" destOrd="0" presId="urn:microsoft.com/office/officeart/2005/8/layout/process1"/>
    <dgm:cxn modelId="{5064A062-E568-44E4-89B9-1FB7A7A47162}" type="presOf" srcId="{2341D4DE-8BD5-4616-96D4-1005C7ED7F4D}" destId="{EDBA1E0F-7BDE-48B2-BB27-17E354BEE646}" srcOrd="0" destOrd="0" presId="urn:microsoft.com/office/officeart/2005/8/layout/process1"/>
    <dgm:cxn modelId="{FAD5AA4F-8C20-4DC9-8A1C-3F218E8CA5BB}" type="presOf" srcId="{28AD63FD-5E6E-459C-B4D9-9F40181E862A}" destId="{245D26CA-BEA4-4A0C-B3B0-9CA500615742}" srcOrd="1" destOrd="0" presId="urn:microsoft.com/office/officeart/2005/8/layout/process1"/>
    <dgm:cxn modelId="{D573C871-D856-4F43-BB3E-31A3BC1BE6E3}" type="presOf" srcId="{A52211F9-02C0-4246-A2CE-660FDB12F4C9}" destId="{F654444C-4D4D-4A0A-B86C-FC40FE1FE941}" srcOrd="1" destOrd="0" presId="urn:microsoft.com/office/officeart/2005/8/layout/process1"/>
    <dgm:cxn modelId="{F4421082-194D-4A1C-A0DF-B69A272F59F5}" srcId="{E43CDA53-1328-4E99-87E5-A69A1A0268B9}" destId="{E68C8E2A-2E8C-4F78-A509-FF671CA55167}" srcOrd="0" destOrd="0" parTransId="{B2F1637D-C706-4FE8-B769-33CF35153EBF}" sibTransId="{62E328AD-387E-4483-9519-140100EEAFEF}"/>
    <dgm:cxn modelId="{694602B1-A7DF-4A9F-B3AE-F3796D0932E7}" type="presOf" srcId="{48E769D0-F222-4BEB-805B-CDD0DB59DE3F}" destId="{830B496F-454E-4E2C-BE7C-A706C4969DF7}" srcOrd="0" destOrd="0" presId="urn:microsoft.com/office/officeart/2005/8/layout/process1"/>
    <dgm:cxn modelId="{E57726CF-20FC-4D66-88D7-6254C7198C95}" type="presOf" srcId="{28AD63FD-5E6E-459C-B4D9-9F40181E862A}" destId="{1C9100BC-DEFB-4E0C-B5A6-B110508D362D}" srcOrd="0" destOrd="0" presId="urn:microsoft.com/office/officeart/2005/8/layout/process1"/>
    <dgm:cxn modelId="{C07478CF-1730-48F6-86AF-E7CA2781A66E}" type="presOf" srcId="{A52211F9-02C0-4246-A2CE-660FDB12F4C9}" destId="{171F116D-D797-41E4-A551-D45CCE039275}" srcOrd="0" destOrd="0" presId="urn:microsoft.com/office/officeart/2005/8/layout/process1"/>
    <dgm:cxn modelId="{E3BA82D7-0E37-497A-882D-832B3F926C0E}" type="presOf" srcId="{62E328AD-387E-4483-9519-140100EEAFEF}" destId="{9675652D-08CE-436D-B9DD-D165F451E0E8}" srcOrd="1" destOrd="0" presId="urn:microsoft.com/office/officeart/2005/8/layout/process1"/>
    <dgm:cxn modelId="{24328ED7-7A09-453E-8126-818678BB9AF4}" type="presOf" srcId="{62E328AD-387E-4483-9519-140100EEAFEF}" destId="{A942D9D3-F77C-431E-A823-835CDBD3E72D}" srcOrd="0" destOrd="0" presId="urn:microsoft.com/office/officeart/2005/8/layout/process1"/>
    <dgm:cxn modelId="{15A216E7-D0F5-47D7-B145-28A1475B93ED}" type="presOf" srcId="{3F84936D-35C3-4F0D-9791-E8DDA84F96E7}" destId="{DDB3CEFF-3F7D-4C9E-B31A-0BC88BF7C73A}" srcOrd="0" destOrd="0" presId="urn:microsoft.com/office/officeart/2005/8/layout/process1"/>
    <dgm:cxn modelId="{ABD757F1-BD85-4753-BFAB-6758737594B5}" srcId="{E43CDA53-1328-4E99-87E5-A69A1A0268B9}" destId="{48E769D0-F222-4BEB-805B-CDD0DB59DE3F}" srcOrd="3" destOrd="0" parTransId="{F8DF6BCE-1338-471E-B848-992A9DE75B65}" sibTransId="{6979DAFF-2FC4-46E2-B958-FC43DD0D23B8}"/>
    <dgm:cxn modelId="{99E87EFA-4B11-43BE-A043-0C9BBAAEC9FC}" srcId="{E43CDA53-1328-4E99-87E5-A69A1A0268B9}" destId="{2341D4DE-8BD5-4616-96D4-1005C7ED7F4D}" srcOrd="1" destOrd="0" parTransId="{C55615F3-52C4-4400-B64B-8D1D25A65FCA}" sibTransId="{A52211F9-02C0-4246-A2CE-660FDB12F4C9}"/>
    <dgm:cxn modelId="{B11E3199-7738-46BE-A22C-3C300768D377}" type="presParOf" srcId="{D8B37476-40A6-4D46-977E-10AB9B516932}" destId="{3325A0FD-B5D3-4B79-A868-F8FA54AA7AD9}" srcOrd="0" destOrd="0" presId="urn:microsoft.com/office/officeart/2005/8/layout/process1"/>
    <dgm:cxn modelId="{ACF100DD-CD48-4FC1-8C33-47D559C2E93D}" type="presParOf" srcId="{D8B37476-40A6-4D46-977E-10AB9B516932}" destId="{A942D9D3-F77C-431E-A823-835CDBD3E72D}" srcOrd="1" destOrd="0" presId="urn:microsoft.com/office/officeart/2005/8/layout/process1"/>
    <dgm:cxn modelId="{33943132-FF61-4259-A676-07C2D6561CF3}" type="presParOf" srcId="{A942D9D3-F77C-431E-A823-835CDBD3E72D}" destId="{9675652D-08CE-436D-B9DD-D165F451E0E8}" srcOrd="0" destOrd="0" presId="urn:microsoft.com/office/officeart/2005/8/layout/process1"/>
    <dgm:cxn modelId="{62250DF5-D99A-4D03-8E7B-02B0F33B0CBD}" type="presParOf" srcId="{D8B37476-40A6-4D46-977E-10AB9B516932}" destId="{EDBA1E0F-7BDE-48B2-BB27-17E354BEE646}" srcOrd="2" destOrd="0" presId="urn:microsoft.com/office/officeart/2005/8/layout/process1"/>
    <dgm:cxn modelId="{C00B3055-07E9-4683-8D40-D8B4717AFCB6}" type="presParOf" srcId="{D8B37476-40A6-4D46-977E-10AB9B516932}" destId="{171F116D-D797-41E4-A551-D45CCE039275}" srcOrd="3" destOrd="0" presId="urn:microsoft.com/office/officeart/2005/8/layout/process1"/>
    <dgm:cxn modelId="{0867BF2D-B9B5-4FD5-A14B-70A272A57896}" type="presParOf" srcId="{171F116D-D797-41E4-A551-D45CCE039275}" destId="{F654444C-4D4D-4A0A-B86C-FC40FE1FE941}" srcOrd="0" destOrd="0" presId="urn:microsoft.com/office/officeart/2005/8/layout/process1"/>
    <dgm:cxn modelId="{1E0A7E08-9085-4DA8-BD9C-DC4AAE01B96F}" type="presParOf" srcId="{D8B37476-40A6-4D46-977E-10AB9B516932}" destId="{DDB3CEFF-3F7D-4C9E-B31A-0BC88BF7C73A}" srcOrd="4" destOrd="0" presId="urn:microsoft.com/office/officeart/2005/8/layout/process1"/>
    <dgm:cxn modelId="{9CE5B2E7-031C-44A6-9D81-7175BC420933}" type="presParOf" srcId="{D8B37476-40A6-4D46-977E-10AB9B516932}" destId="{1C9100BC-DEFB-4E0C-B5A6-B110508D362D}" srcOrd="5" destOrd="0" presId="urn:microsoft.com/office/officeart/2005/8/layout/process1"/>
    <dgm:cxn modelId="{AA4660DA-E5FB-41E6-B238-59F47767B09F}" type="presParOf" srcId="{1C9100BC-DEFB-4E0C-B5A6-B110508D362D}" destId="{245D26CA-BEA4-4A0C-B3B0-9CA500615742}" srcOrd="0" destOrd="0" presId="urn:microsoft.com/office/officeart/2005/8/layout/process1"/>
    <dgm:cxn modelId="{3EA8B78D-8F60-4B90-8994-078289F61903}" type="presParOf" srcId="{D8B37476-40A6-4D46-977E-10AB9B516932}" destId="{830B496F-454E-4E2C-BE7C-A706C4969DF7}"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6006E9D-7915-4DFD-90DD-EDAE704394C6}" type="doc">
      <dgm:prSet loTypeId="urn:diagrams.loki3.com/VaryingWidthList" loCatId="list" qsTypeId="urn:microsoft.com/office/officeart/2005/8/quickstyle/simple5" qsCatId="simple" csTypeId="urn:microsoft.com/office/officeart/2005/8/colors/colorful2" csCatId="colorful" phldr="1"/>
      <dgm:spPr/>
    </dgm:pt>
    <dgm:pt modelId="{D2F9ACD5-16E0-4A88-B380-599E451BA4F7}">
      <dgm:prSet phldrT="[Text]" custT="1"/>
      <dgm:spPr/>
      <dgm:t>
        <a:bodyPr/>
        <a:lstStyle/>
        <a:p>
          <a:r>
            <a:rPr lang="en-US" sz="1200" dirty="0"/>
            <a:t>Thickness of recast layer</a:t>
          </a:r>
        </a:p>
      </dgm:t>
    </dgm:pt>
    <dgm:pt modelId="{C7EB1261-933D-4D33-A59F-2E2C245D00D1}" type="parTrans" cxnId="{DE2CF79C-6901-4905-9005-B06D4B190563}">
      <dgm:prSet/>
      <dgm:spPr/>
      <dgm:t>
        <a:bodyPr/>
        <a:lstStyle/>
        <a:p>
          <a:endParaRPr lang="en-US"/>
        </a:p>
      </dgm:t>
    </dgm:pt>
    <dgm:pt modelId="{207CFD73-1877-4CC8-8C70-CBDD594CDEF9}" type="sibTrans" cxnId="{DE2CF79C-6901-4905-9005-B06D4B190563}">
      <dgm:prSet/>
      <dgm:spPr/>
      <dgm:t>
        <a:bodyPr/>
        <a:lstStyle/>
        <a:p>
          <a:endParaRPr lang="en-US"/>
        </a:p>
      </dgm:t>
    </dgm:pt>
    <dgm:pt modelId="{EDB24B5C-2D30-419E-9C6A-2DFC3B8DF2EC}">
      <dgm:prSet phldrT="[Text]" custT="1"/>
      <dgm:spPr/>
      <dgm:t>
        <a:bodyPr/>
        <a:lstStyle/>
        <a:p>
          <a:r>
            <a:rPr lang="en-US" sz="1200" dirty="0"/>
            <a:t>Material deposition</a:t>
          </a:r>
        </a:p>
      </dgm:t>
    </dgm:pt>
    <dgm:pt modelId="{0FC155D7-7D76-4BAE-98BB-80BF0B657437}" type="parTrans" cxnId="{51AE1E21-4CCE-43C7-AEFF-0FADACE757C0}">
      <dgm:prSet/>
      <dgm:spPr/>
      <dgm:t>
        <a:bodyPr/>
        <a:lstStyle/>
        <a:p>
          <a:endParaRPr lang="en-US"/>
        </a:p>
      </dgm:t>
    </dgm:pt>
    <dgm:pt modelId="{C53D2B5A-A3C5-401E-945C-BCC7715BD202}" type="sibTrans" cxnId="{51AE1E21-4CCE-43C7-AEFF-0FADACE757C0}">
      <dgm:prSet/>
      <dgm:spPr/>
      <dgm:t>
        <a:bodyPr/>
        <a:lstStyle/>
        <a:p>
          <a:endParaRPr lang="en-US"/>
        </a:p>
      </dgm:t>
    </dgm:pt>
    <dgm:pt modelId="{291C50BC-2E7E-4666-AD70-88FB4FA72393}">
      <dgm:prSet phldrT="[Text]" custT="1"/>
      <dgm:spPr/>
      <dgm:t>
        <a:bodyPr/>
        <a:lstStyle/>
        <a:p>
          <a:r>
            <a:rPr lang="en-US" sz="1200" dirty="0"/>
            <a:t>Porosity</a:t>
          </a:r>
        </a:p>
      </dgm:t>
    </dgm:pt>
    <dgm:pt modelId="{CF8FE0E1-BD68-4CCF-B367-A5A444FC3C91}" type="parTrans" cxnId="{FBB62D0C-3830-40E4-A07D-1547D95B079E}">
      <dgm:prSet/>
      <dgm:spPr/>
      <dgm:t>
        <a:bodyPr/>
        <a:lstStyle/>
        <a:p>
          <a:endParaRPr lang="en-US"/>
        </a:p>
      </dgm:t>
    </dgm:pt>
    <dgm:pt modelId="{64CC2E57-D581-4F84-9EB3-CCC17D3BBB12}" type="sibTrans" cxnId="{FBB62D0C-3830-40E4-A07D-1547D95B079E}">
      <dgm:prSet/>
      <dgm:spPr/>
      <dgm:t>
        <a:bodyPr/>
        <a:lstStyle/>
        <a:p>
          <a:endParaRPr lang="en-US"/>
        </a:p>
      </dgm:t>
    </dgm:pt>
    <dgm:pt modelId="{4F6CCD51-6AC1-4DFB-9AEA-1EE7C16E3731}" type="pres">
      <dgm:prSet presAssocID="{06006E9D-7915-4DFD-90DD-EDAE704394C6}" presName="Name0" presStyleCnt="0">
        <dgm:presLayoutVars>
          <dgm:resizeHandles/>
        </dgm:presLayoutVars>
      </dgm:prSet>
      <dgm:spPr/>
    </dgm:pt>
    <dgm:pt modelId="{E82B94A5-1F32-4793-8981-0181D1BE9018}" type="pres">
      <dgm:prSet presAssocID="{D2F9ACD5-16E0-4A88-B380-599E451BA4F7}" presName="text" presStyleLbl="node1" presStyleIdx="0" presStyleCnt="3" custScaleX="311584">
        <dgm:presLayoutVars>
          <dgm:bulletEnabled val="1"/>
        </dgm:presLayoutVars>
      </dgm:prSet>
      <dgm:spPr/>
    </dgm:pt>
    <dgm:pt modelId="{C2ED3499-19E4-4D89-B853-FCE28FD9416F}" type="pres">
      <dgm:prSet presAssocID="{207CFD73-1877-4CC8-8C70-CBDD594CDEF9}" presName="space" presStyleCnt="0"/>
      <dgm:spPr/>
    </dgm:pt>
    <dgm:pt modelId="{5C93A911-CD60-4C2C-AC33-6BEEED9D3CBF}" type="pres">
      <dgm:prSet presAssocID="{291C50BC-2E7E-4666-AD70-88FB4FA72393}" presName="text" presStyleLbl="node1" presStyleIdx="1" presStyleCnt="3" custScaleX="311584">
        <dgm:presLayoutVars>
          <dgm:bulletEnabled val="1"/>
        </dgm:presLayoutVars>
      </dgm:prSet>
      <dgm:spPr/>
    </dgm:pt>
    <dgm:pt modelId="{77259F5E-5E9A-41BB-9D8A-F0F7F3F9388D}" type="pres">
      <dgm:prSet presAssocID="{64CC2E57-D581-4F84-9EB3-CCC17D3BBB12}" presName="space" presStyleCnt="0"/>
      <dgm:spPr/>
    </dgm:pt>
    <dgm:pt modelId="{941BE564-B21F-4106-8A3D-2A0700305D4E}" type="pres">
      <dgm:prSet presAssocID="{EDB24B5C-2D30-419E-9C6A-2DFC3B8DF2EC}" presName="text" presStyleLbl="node1" presStyleIdx="2" presStyleCnt="3" custScaleX="311584">
        <dgm:presLayoutVars>
          <dgm:bulletEnabled val="1"/>
        </dgm:presLayoutVars>
      </dgm:prSet>
      <dgm:spPr/>
    </dgm:pt>
  </dgm:ptLst>
  <dgm:cxnLst>
    <dgm:cxn modelId="{E2B43409-51C4-42EC-A330-A45F2DF5F408}" type="presOf" srcId="{EDB24B5C-2D30-419E-9C6A-2DFC3B8DF2EC}" destId="{941BE564-B21F-4106-8A3D-2A0700305D4E}" srcOrd="0" destOrd="0" presId="urn:diagrams.loki3.com/VaryingWidthList"/>
    <dgm:cxn modelId="{FBB62D0C-3830-40E4-A07D-1547D95B079E}" srcId="{06006E9D-7915-4DFD-90DD-EDAE704394C6}" destId="{291C50BC-2E7E-4666-AD70-88FB4FA72393}" srcOrd="1" destOrd="0" parTransId="{CF8FE0E1-BD68-4CCF-B367-A5A444FC3C91}" sibTransId="{64CC2E57-D581-4F84-9EB3-CCC17D3BBB12}"/>
    <dgm:cxn modelId="{51AE1E21-4CCE-43C7-AEFF-0FADACE757C0}" srcId="{06006E9D-7915-4DFD-90DD-EDAE704394C6}" destId="{EDB24B5C-2D30-419E-9C6A-2DFC3B8DF2EC}" srcOrd="2" destOrd="0" parTransId="{0FC155D7-7D76-4BAE-98BB-80BF0B657437}" sibTransId="{C53D2B5A-A3C5-401E-945C-BCC7715BD202}"/>
    <dgm:cxn modelId="{ECCA9832-E26B-49B3-8E65-8EF005FD6125}" type="presOf" srcId="{D2F9ACD5-16E0-4A88-B380-599E451BA4F7}" destId="{E82B94A5-1F32-4793-8981-0181D1BE9018}" srcOrd="0" destOrd="0" presId="urn:diagrams.loki3.com/VaryingWidthList"/>
    <dgm:cxn modelId="{A3646398-9AE1-4B48-8AF9-A58800681730}" type="presOf" srcId="{06006E9D-7915-4DFD-90DD-EDAE704394C6}" destId="{4F6CCD51-6AC1-4DFB-9AEA-1EE7C16E3731}" srcOrd="0" destOrd="0" presId="urn:diagrams.loki3.com/VaryingWidthList"/>
    <dgm:cxn modelId="{DE2CF79C-6901-4905-9005-B06D4B190563}" srcId="{06006E9D-7915-4DFD-90DD-EDAE704394C6}" destId="{D2F9ACD5-16E0-4A88-B380-599E451BA4F7}" srcOrd="0" destOrd="0" parTransId="{C7EB1261-933D-4D33-A59F-2E2C245D00D1}" sibTransId="{207CFD73-1877-4CC8-8C70-CBDD594CDEF9}"/>
    <dgm:cxn modelId="{C7EF5CEE-1893-4C57-BA89-60327AB034E0}" type="presOf" srcId="{291C50BC-2E7E-4666-AD70-88FB4FA72393}" destId="{5C93A911-CD60-4C2C-AC33-6BEEED9D3CBF}" srcOrd="0" destOrd="0" presId="urn:diagrams.loki3.com/VaryingWidthList"/>
    <dgm:cxn modelId="{E7EF4D2A-53EC-4EC0-BF74-065106FEACD5}" type="presParOf" srcId="{4F6CCD51-6AC1-4DFB-9AEA-1EE7C16E3731}" destId="{E82B94A5-1F32-4793-8981-0181D1BE9018}" srcOrd="0" destOrd="0" presId="urn:diagrams.loki3.com/VaryingWidthList"/>
    <dgm:cxn modelId="{3891B058-A8AE-4763-810A-0114B7DB0EFA}" type="presParOf" srcId="{4F6CCD51-6AC1-4DFB-9AEA-1EE7C16E3731}" destId="{C2ED3499-19E4-4D89-B853-FCE28FD9416F}" srcOrd="1" destOrd="0" presId="urn:diagrams.loki3.com/VaryingWidthList"/>
    <dgm:cxn modelId="{8BEC9DC0-05D5-49CD-B6FA-80F3CB55C078}" type="presParOf" srcId="{4F6CCD51-6AC1-4DFB-9AEA-1EE7C16E3731}" destId="{5C93A911-CD60-4C2C-AC33-6BEEED9D3CBF}" srcOrd="2" destOrd="0" presId="urn:diagrams.loki3.com/VaryingWidthList"/>
    <dgm:cxn modelId="{E3868225-FF5E-480F-84BD-EC710D37423E}" type="presParOf" srcId="{4F6CCD51-6AC1-4DFB-9AEA-1EE7C16E3731}" destId="{77259F5E-5E9A-41BB-9D8A-F0F7F3F9388D}" srcOrd="3" destOrd="0" presId="urn:diagrams.loki3.com/VaryingWidthList"/>
    <dgm:cxn modelId="{8EB80295-1C02-4C41-98CC-3D008E9BFAB1}" type="presParOf" srcId="{4F6CCD51-6AC1-4DFB-9AEA-1EE7C16E3731}" destId="{941BE564-B21F-4106-8A3D-2A0700305D4E}" srcOrd="4" destOrd="0" presId="urn:diagrams.loki3.com/VaryingWidth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9E8369-792F-430A-8FE0-D5C354A46A11}">
      <dsp:nvSpPr>
        <dsp:cNvPr id="0" name=""/>
        <dsp:cNvSpPr/>
      </dsp:nvSpPr>
      <dsp:spPr>
        <a:xfrm>
          <a:off x="-3599283" y="-553133"/>
          <a:ext cx="4290765" cy="4290765"/>
        </a:xfrm>
        <a:prstGeom prst="blockArc">
          <a:avLst>
            <a:gd name="adj1" fmla="val 18900000"/>
            <a:gd name="adj2" fmla="val 2700000"/>
            <a:gd name="adj3" fmla="val 503"/>
          </a:avLst>
        </a:prstGeom>
        <a:noFill/>
        <a:ln w="2540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1DEFA3-06B9-4B62-8A7C-7A98C3C391B6}">
      <dsp:nvSpPr>
        <dsp:cNvPr id="0" name=""/>
        <dsp:cNvSpPr/>
      </dsp:nvSpPr>
      <dsp:spPr>
        <a:xfrm>
          <a:off x="303266" y="198967"/>
          <a:ext cx="5668337" cy="398189"/>
        </a:xfrm>
        <a:prstGeom prst="rect">
          <a:avLst/>
        </a:prstGeom>
        <a:gradFill rotWithShape="0">
          <a:gsLst>
            <a:gs pos="0">
              <a:schemeClr val="accent4">
                <a:shade val="80000"/>
                <a:hueOff val="0"/>
                <a:satOff val="0"/>
                <a:lumOff val="0"/>
                <a:alphaOff val="0"/>
                <a:tint val="100000"/>
                <a:shade val="100000"/>
                <a:satMod val="130000"/>
              </a:schemeClr>
            </a:gs>
            <a:gs pos="100000">
              <a:schemeClr val="accent4">
                <a:shade val="8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16063" tIns="53340" rIns="53340" bIns="53340" numCol="1" spcCol="1270" anchor="ctr" anchorCtr="0">
          <a:noAutofit/>
        </a:bodyPr>
        <a:lstStyle/>
        <a:p>
          <a:pPr marL="0" lvl="0" indent="0" algn="l" defTabSz="933450">
            <a:lnSpc>
              <a:spcPct val="90000"/>
            </a:lnSpc>
            <a:spcBef>
              <a:spcPct val="0"/>
            </a:spcBef>
            <a:spcAft>
              <a:spcPct val="35000"/>
            </a:spcAft>
            <a:buNone/>
          </a:pPr>
          <a:r>
            <a:rPr lang="en-US" sz="2100" b="0" i="0" kern="1200" dirty="0"/>
            <a:t>Introduction</a:t>
          </a:r>
          <a:endParaRPr lang="en-US" sz="2100" kern="1200" dirty="0"/>
        </a:p>
      </dsp:txBody>
      <dsp:txXfrm>
        <a:off x="303266" y="198967"/>
        <a:ext cx="5668337" cy="398189"/>
      </dsp:txXfrm>
    </dsp:sp>
    <dsp:sp modelId="{4470D0C1-8226-41B6-B664-82AAE9690C57}">
      <dsp:nvSpPr>
        <dsp:cNvPr id="0" name=""/>
        <dsp:cNvSpPr/>
      </dsp:nvSpPr>
      <dsp:spPr>
        <a:xfrm>
          <a:off x="54398" y="149193"/>
          <a:ext cx="497737" cy="497737"/>
        </a:xfrm>
        <a:prstGeom prst="ellipse">
          <a:avLst/>
        </a:prstGeom>
        <a:solidFill>
          <a:schemeClr val="tx1"/>
        </a:solidFill>
        <a:ln w="9525" cap="flat" cmpd="sng" algn="ctr">
          <a:solidFill>
            <a:schemeClr val="accent4">
              <a:shade val="8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EB876AD8-7C56-476B-870F-E732AAB070D3}">
      <dsp:nvSpPr>
        <dsp:cNvPr id="0" name=""/>
        <dsp:cNvSpPr/>
      </dsp:nvSpPr>
      <dsp:spPr>
        <a:xfrm>
          <a:off x="588597" y="796060"/>
          <a:ext cx="5383006" cy="398189"/>
        </a:xfrm>
        <a:prstGeom prst="rect">
          <a:avLst/>
        </a:prstGeom>
        <a:gradFill rotWithShape="0">
          <a:gsLst>
            <a:gs pos="0">
              <a:schemeClr val="accent4">
                <a:shade val="80000"/>
                <a:hueOff val="-97345"/>
                <a:satOff val="5384"/>
                <a:lumOff val="6056"/>
                <a:alphaOff val="0"/>
                <a:tint val="100000"/>
                <a:shade val="100000"/>
                <a:satMod val="130000"/>
              </a:schemeClr>
            </a:gs>
            <a:gs pos="100000">
              <a:schemeClr val="accent4">
                <a:shade val="80000"/>
                <a:hueOff val="-97345"/>
                <a:satOff val="5384"/>
                <a:lumOff val="6056"/>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16063" tIns="53340" rIns="53340" bIns="53340" numCol="1" spcCol="1270" anchor="ctr" anchorCtr="0">
          <a:noAutofit/>
        </a:bodyPr>
        <a:lstStyle/>
        <a:p>
          <a:pPr marL="0" lvl="0" indent="0" algn="l" defTabSz="933450">
            <a:lnSpc>
              <a:spcPct val="90000"/>
            </a:lnSpc>
            <a:spcBef>
              <a:spcPct val="0"/>
            </a:spcBef>
            <a:spcAft>
              <a:spcPct val="35000"/>
            </a:spcAft>
            <a:buNone/>
          </a:pPr>
          <a:r>
            <a:rPr lang="en-US" sz="2100" b="0" i="0" kern="1200"/>
            <a:t>Methodology</a:t>
          </a:r>
          <a:endParaRPr lang="en-US" sz="2100" kern="1200"/>
        </a:p>
      </dsp:txBody>
      <dsp:txXfrm>
        <a:off x="588597" y="796060"/>
        <a:ext cx="5383006" cy="398189"/>
      </dsp:txXfrm>
    </dsp:sp>
    <dsp:sp modelId="{A2B667C9-DEB8-49E9-AC19-BD488331AA9D}">
      <dsp:nvSpPr>
        <dsp:cNvPr id="0" name=""/>
        <dsp:cNvSpPr/>
      </dsp:nvSpPr>
      <dsp:spPr>
        <a:xfrm>
          <a:off x="339729" y="746287"/>
          <a:ext cx="497737" cy="497737"/>
        </a:xfrm>
        <a:prstGeom prst="ellipse">
          <a:avLst/>
        </a:prstGeom>
        <a:solidFill>
          <a:schemeClr val="tx1"/>
        </a:solidFill>
        <a:ln w="9525" cap="flat" cmpd="sng" algn="ctr">
          <a:solidFill>
            <a:schemeClr val="accent4">
              <a:shade val="80000"/>
              <a:hueOff val="-97345"/>
              <a:satOff val="5384"/>
              <a:lumOff val="605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FF6629A9-BB8A-4243-9871-2A73DC89C303}">
      <dsp:nvSpPr>
        <dsp:cNvPr id="0" name=""/>
        <dsp:cNvSpPr/>
      </dsp:nvSpPr>
      <dsp:spPr>
        <a:xfrm>
          <a:off x="676171" y="1393154"/>
          <a:ext cx="5295432" cy="398189"/>
        </a:xfrm>
        <a:prstGeom prst="rect">
          <a:avLst/>
        </a:prstGeom>
        <a:gradFill rotWithShape="0">
          <a:gsLst>
            <a:gs pos="0">
              <a:schemeClr val="accent4">
                <a:shade val="80000"/>
                <a:hueOff val="-194689"/>
                <a:satOff val="10768"/>
                <a:lumOff val="12111"/>
                <a:alphaOff val="0"/>
                <a:tint val="100000"/>
                <a:shade val="100000"/>
                <a:satMod val="130000"/>
              </a:schemeClr>
            </a:gs>
            <a:gs pos="100000">
              <a:schemeClr val="accent4">
                <a:shade val="80000"/>
                <a:hueOff val="-194689"/>
                <a:satOff val="10768"/>
                <a:lumOff val="12111"/>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16063" tIns="53340" rIns="53340" bIns="53340" numCol="1" spcCol="1270" anchor="ctr" anchorCtr="0">
          <a:noAutofit/>
        </a:bodyPr>
        <a:lstStyle/>
        <a:p>
          <a:pPr marL="0" lvl="0" indent="0" algn="l" defTabSz="933450">
            <a:lnSpc>
              <a:spcPct val="90000"/>
            </a:lnSpc>
            <a:spcBef>
              <a:spcPct val="0"/>
            </a:spcBef>
            <a:spcAft>
              <a:spcPct val="35000"/>
            </a:spcAft>
            <a:buNone/>
          </a:pPr>
          <a:r>
            <a:rPr lang="en-US" sz="2100" b="0" i="0" kern="1200"/>
            <a:t>Results</a:t>
          </a:r>
          <a:endParaRPr lang="en-US" sz="2100" kern="1200"/>
        </a:p>
      </dsp:txBody>
      <dsp:txXfrm>
        <a:off x="676171" y="1393154"/>
        <a:ext cx="5295432" cy="398189"/>
      </dsp:txXfrm>
    </dsp:sp>
    <dsp:sp modelId="{6623A11A-97FE-4586-8343-C262009D3269}">
      <dsp:nvSpPr>
        <dsp:cNvPr id="0" name=""/>
        <dsp:cNvSpPr/>
      </dsp:nvSpPr>
      <dsp:spPr>
        <a:xfrm>
          <a:off x="427303" y="1343380"/>
          <a:ext cx="497737" cy="497737"/>
        </a:xfrm>
        <a:prstGeom prst="ellipse">
          <a:avLst/>
        </a:prstGeom>
        <a:solidFill>
          <a:schemeClr val="tx1"/>
        </a:solidFill>
        <a:ln w="9525" cap="flat" cmpd="sng" algn="ctr">
          <a:solidFill>
            <a:schemeClr val="accent4">
              <a:shade val="80000"/>
              <a:hueOff val="-194689"/>
              <a:satOff val="10768"/>
              <a:lumOff val="12111"/>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CED31866-E2A4-478B-A725-9FC9A3BDCD0A}">
      <dsp:nvSpPr>
        <dsp:cNvPr id="0" name=""/>
        <dsp:cNvSpPr/>
      </dsp:nvSpPr>
      <dsp:spPr>
        <a:xfrm>
          <a:off x="588597" y="1990247"/>
          <a:ext cx="5383006" cy="398189"/>
        </a:xfrm>
        <a:prstGeom prst="rect">
          <a:avLst/>
        </a:prstGeom>
        <a:gradFill rotWithShape="0">
          <a:gsLst>
            <a:gs pos="0">
              <a:schemeClr val="accent4">
                <a:shade val="80000"/>
                <a:hueOff val="-292034"/>
                <a:satOff val="16153"/>
                <a:lumOff val="18167"/>
                <a:alphaOff val="0"/>
                <a:tint val="100000"/>
                <a:shade val="100000"/>
                <a:satMod val="130000"/>
              </a:schemeClr>
            </a:gs>
            <a:gs pos="100000">
              <a:schemeClr val="accent4">
                <a:shade val="80000"/>
                <a:hueOff val="-292034"/>
                <a:satOff val="16153"/>
                <a:lumOff val="18167"/>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16063" tIns="53340" rIns="53340" bIns="53340" numCol="1" spcCol="1270" anchor="ctr" anchorCtr="0">
          <a:noAutofit/>
        </a:bodyPr>
        <a:lstStyle/>
        <a:p>
          <a:pPr marL="0" lvl="0" indent="0" algn="l" defTabSz="933450">
            <a:lnSpc>
              <a:spcPct val="90000"/>
            </a:lnSpc>
            <a:spcBef>
              <a:spcPct val="0"/>
            </a:spcBef>
            <a:spcAft>
              <a:spcPct val="35000"/>
            </a:spcAft>
            <a:buNone/>
          </a:pPr>
          <a:r>
            <a:rPr lang="en-US" sz="2100" b="0" i="0" kern="1200"/>
            <a:t>Discussion</a:t>
          </a:r>
          <a:endParaRPr lang="en-US" sz="2100" kern="1200"/>
        </a:p>
      </dsp:txBody>
      <dsp:txXfrm>
        <a:off x="588597" y="1990247"/>
        <a:ext cx="5383006" cy="398189"/>
      </dsp:txXfrm>
    </dsp:sp>
    <dsp:sp modelId="{D06F975F-CAC6-4F63-B193-773278E1A17C}">
      <dsp:nvSpPr>
        <dsp:cNvPr id="0" name=""/>
        <dsp:cNvSpPr/>
      </dsp:nvSpPr>
      <dsp:spPr>
        <a:xfrm>
          <a:off x="339729" y="1940473"/>
          <a:ext cx="497737" cy="497737"/>
        </a:xfrm>
        <a:prstGeom prst="ellipse">
          <a:avLst/>
        </a:prstGeom>
        <a:solidFill>
          <a:schemeClr val="tx1"/>
        </a:solidFill>
        <a:ln w="9525" cap="flat" cmpd="sng" algn="ctr">
          <a:solidFill>
            <a:schemeClr val="accent4">
              <a:shade val="80000"/>
              <a:hueOff val="-292034"/>
              <a:satOff val="16153"/>
              <a:lumOff val="1816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888A9766-42CC-4DA0-8D79-5EC3FF7AA336}">
      <dsp:nvSpPr>
        <dsp:cNvPr id="0" name=""/>
        <dsp:cNvSpPr/>
      </dsp:nvSpPr>
      <dsp:spPr>
        <a:xfrm>
          <a:off x="303266" y="2587340"/>
          <a:ext cx="5668337" cy="398189"/>
        </a:xfrm>
        <a:prstGeom prst="rect">
          <a:avLst/>
        </a:prstGeom>
        <a:gradFill rotWithShape="0">
          <a:gsLst>
            <a:gs pos="0">
              <a:schemeClr val="accent4">
                <a:shade val="80000"/>
                <a:hueOff val="-389379"/>
                <a:satOff val="21537"/>
                <a:lumOff val="24223"/>
                <a:alphaOff val="0"/>
                <a:tint val="100000"/>
                <a:shade val="100000"/>
                <a:satMod val="130000"/>
              </a:schemeClr>
            </a:gs>
            <a:gs pos="100000">
              <a:schemeClr val="accent4">
                <a:shade val="80000"/>
                <a:hueOff val="-389379"/>
                <a:satOff val="21537"/>
                <a:lumOff val="24223"/>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16063" tIns="53340" rIns="53340" bIns="53340" numCol="1" spcCol="1270" anchor="ctr" anchorCtr="0">
          <a:noAutofit/>
        </a:bodyPr>
        <a:lstStyle/>
        <a:p>
          <a:pPr marL="0" lvl="0" indent="0" algn="l" defTabSz="933450">
            <a:lnSpc>
              <a:spcPct val="90000"/>
            </a:lnSpc>
            <a:spcBef>
              <a:spcPct val="0"/>
            </a:spcBef>
            <a:spcAft>
              <a:spcPct val="35000"/>
            </a:spcAft>
            <a:buNone/>
          </a:pPr>
          <a:r>
            <a:rPr lang="en-US" sz="2100" b="0" i="0" kern="1200"/>
            <a:t>Conclusion</a:t>
          </a:r>
          <a:endParaRPr lang="en-US" sz="2100" kern="1200"/>
        </a:p>
      </dsp:txBody>
      <dsp:txXfrm>
        <a:off x="303266" y="2587340"/>
        <a:ext cx="5668337" cy="398189"/>
      </dsp:txXfrm>
    </dsp:sp>
    <dsp:sp modelId="{354B8A94-AAFD-4541-BD67-51A977AFF117}">
      <dsp:nvSpPr>
        <dsp:cNvPr id="0" name=""/>
        <dsp:cNvSpPr/>
      </dsp:nvSpPr>
      <dsp:spPr>
        <a:xfrm>
          <a:off x="54398" y="2537567"/>
          <a:ext cx="497737" cy="497737"/>
        </a:xfrm>
        <a:prstGeom prst="ellipse">
          <a:avLst/>
        </a:prstGeom>
        <a:solidFill>
          <a:schemeClr val="tx1"/>
        </a:solidFill>
        <a:ln w="9525" cap="flat" cmpd="sng" algn="ctr">
          <a:solidFill>
            <a:schemeClr val="accent4">
              <a:shade val="80000"/>
              <a:hueOff val="-389379"/>
              <a:satOff val="21537"/>
              <a:lumOff val="24223"/>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9E8369-792F-430A-8FE0-D5C354A46A11}">
      <dsp:nvSpPr>
        <dsp:cNvPr id="0" name=""/>
        <dsp:cNvSpPr/>
      </dsp:nvSpPr>
      <dsp:spPr>
        <a:xfrm>
          <a:off x="-6566846" y="-1004281"/>
          <a:ext cx="7816016" cy="7816016"/>
        </a:xfrm>
        <a:prstGeom prst="blockArc">
          <a:avLst>
            <a:gd name="adj1" fmla="val 18900000"/>
            <a:gd name="adj2" fmla="val 2700000"/>
            <a:gd name="adj3" fmla="val 276"/>
          </a:avLst>
        </a:prstGeom>
        <a:noFill/>
        <a:ln w="2540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1DEFA3-06B9-4B62-8A7C-7A98C3C391B6}">
      <dsp:nvSpPr>
        <dsp:cNvPr id="0" name=""/>
        <dsp:cNvSpPr/>
      </dsp:nvSpPr>
      <dsp:spPr>
        <a:xfrm>
          <a:off x="545643" y="362849"/>
          <a:ext cx="9867454" cy="726163"/>
        </a:xfrm>
        <a:prstGeom prst="rect">
          <a:avLst/>
        </a:prstGeom>
        <a:solidFill>
          <a:schemeClr val="accent4">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6393" tIns="99060" rIns="99060" bIns="99060" numCol="1" spcCol="1270" anchor="ctr" anchorCtr="0">
          <a:noAutofit/>
        </a:bodyPr>
        <a:lstStyle/>
        <a:p>
          <a:pPr marL="0" lvl="0" indent="0" algn="l" defTabSz="1733550">
            <a:lnSpc>
              <a:spcPct val="90000"/>
            </a:lnSpc>
            <a:spcBef>
              <a:spcPct val="0"/>
            </a:spcBef>
            <a:spcAft>
              <a:spcPct val="35000"/>
            </a:spcAft>
            <a:buNone/>
          </a:pPr>
          <a:r>
            <a:rPr lang="en-US" sz="3900" b="0" i="0" kern="1200" dirty="0"/>
            <a:t>Introduction</a:t>
          </a:r>
          <a:endParaRPr lang="en-US" sz="3900" kern="1200" dirty="0"/>
        </a:p>
      </dsp:txBody>
      <dsp:txXfrm>
        <a:off x="545643" y="362849"/>
        <a:ext cx="9867454" cy="726163"/>
      </dsp:txXfrm>
    </dsp:sp>
    <dsp:sp modelId="{4470D0C1-8226-41B6-B664-82AAE9690C57}">
      <dsp:nvSpPr>
        <dsp:cNvPr id="0" name=""/>
        <dsp:cNvSpPr/>
      </dsp:nvSpPr>
      <dsp:spPr>
        <a:xfrm>
          <a:off x="91791" y="272079"/>
          <a:ext cx="907704" cy="907704"/>
        </a:xfrm>
        <a:prstGeom prst="ellipse">
          <a:avLst/>
        </a:prstGeom>
        <a:solidFill>
          <a:schemeClr val="tx1"/>
        </a:solidFill>
        <a:ln w="9525" cap="flat" cmpd="sng" algn="ctr">
          <a:solidFill>
            <a:schemeClr val="accent4">
              <a:shade val="8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EB876AD8-7C56-476B-870F-E732AAB070D3}">
      <dsp:nvSpPr>
        <dsp:cNvPr id="0" name=""/>
        <dsp:cNvSpPr/>
      </dsp:nvSpPr>
      <dsp:spPr>
        <a:xfrm>
          <a:off x="1065991" y="1451747"/>
          <a:ext cx="9347106" cy="726163"/>
        </a:xfrm>
        <a:prstGeom prst="rect">
          <a:avLst/>
        </a:prstGeom>
        <a:gradFill rotWithShape="0">
          <a:gsLst>
            <a:gs pos="0">
              <a:schemeClr val="accent4">
                <a:shade val="80000"/>
                <a:hueOff val="-97345"/>
                <a:satOff val="5384"/>
                <a:lumOff val="6056"/>
                <a:alphaOff val="0"/>
                <a:tint val="100000"/>
                <a:shade val="100000"/>
                <a:satMod val="130000"/>
              </a:schemeClr>
            </a:gs>
            <a:gs pos="100000">
              <a:schemeClr val="accent4">
                <a:shade val="80000"/>
                <a:hueOff val="-97345"/>
                <a:satOff val="5384"/>
                <a:lumOff val="6056"/>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6393" tIns="99060" rIns="99060" bIns="99060" numCol="1" spcCol="1270" anchor="ctr" anchorCtr="0">
          <a:noAutofit/>
        </a:bodyPr>
        <a:lstStyle/>
        <a:p>
          <a:pPr marL="0" lvl="0" indent="0" algn="l" defTabSz="1733550">
            <a:lnSpc>
              <a:spcPct val="90000"/>
            </a:lnSpc>
            <a:spcBef>
              <a:spcPct val="0"/>
            </a:spcBef>
            <a:spcAft>
              <a:spcPct val="35000"/>
            </a:spcAft>
            <a:buNone/>
          </a:pPr>
          <a:r>
            <a:rPr lang="en-US" sz="3900" b="0" i="0" kern="1200"/>
            <a:t>Methodology</a:t>
          </a:r>
          <a:endParaRPr lang="en-US" sz="3900" kern="1200"/>
        </a:p>
      </dsp:txBody>
      <dsp:txXfrm>
        <a:off x="1065991" y="1451747"/>
        <a:ext cx="9347106" cy="726163"/>
      </dsp:txXfrm>
    </dsp:sp>
    <dsp:sp modelId="{A2B667C9-DEB8-49E9-AC19-BD488331AA9D}">
      <dsp:nvSpPr>
        <dsp:cNvPr id="0" name=""/>
        <dsp:cNvSpPr/>
      </dsp:nvSpPr>
      <dsp:spPr>
        <a:xfrm>
          <a:off x="612139" y="1360976"/>
          <a:ext cx="907704" cy="907704"/>
        </a:xfrm>
        <a:prstGeom prst="ellipse">
          <a:avLst/>
        </a:prstGeom>
        <a:solidFill>
          <a:schemeClr val="tx1"/>
        </a:solidFill>
        <a:ln w="9525" cap="flat" cmpd="sng" algn="ctr">
          <a:solidFill>
            <a:schemeClr val="accent4">
              <a:shade val="80000"/>
              <a:hueOff val="-97345"/>
              <a:satOff val="5384"/>
              <a:lumOff val="605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FF6629A9-BB8A-4243-9871-2A73DC89C303}">
      <dsp:nvSpPr>
        <dsp:cNvPr id="0" name=""/>
        <dsp:cNvSpPr/>
      </dsp:nvSpPr>
      <dsp:spPr>
        <a:xfrm>
          <a:off x="1225696" y="2540644"/>
          <a:ext cx="9187401" cy="726163"/>
        </a:xfrm>
        <a:prstGeom prst="rect">
          <a:avLst/>
        </a:prstGeom>
        <a:gradFill rotWithShape="0">
          <a:gsLst>
            <a:gs pos="0">
              <a:schemeClr val="accent4">
                <a:shade val="80000"/>
                <a:hueOff val="-194689"/>
                <a:satOff val="10768"/>
                <a:lumOff val="12111"/>
                <a:alphaOff val="0"/>
                <a:tint val="100000"/>
                <a:shade val="100000"/>
                <a:satMod val="130000"/>
              </a:schemeClr>
            </a:gs>
            <a:gs pos="100000">
              <a:schemeClr val="accent4">
                <a:shade val="80000"/>
                <a:hueOff val="-194689"/>
                <a:satOff val="10768"/>
                <a:lumOff val="12111"/>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6393" tIns="99060" rIns="99060" bIns="99060" numCol="1" spcCol="1270" anchor="ctr" anchorCtr="0">
          <a:noAutofit/>
        </a:bodyPr>
        <a:lstStyle/>
        <a:p>
          <a:pPr marL="0" lvl="0" indent="0" algn="l" defTabSz="1733550">
            <a:lnSpc>
              <a:spcPct val="90000"/>
            </a:lnSpc>
            <a:spcBef>
              <a:spcPct val="0"/>
            </a:spcBef>
            <a:spcAft>
              <a:spcPct val="35000"/>
            </a:spcAft>
            <a:buNone/>
          </a:pPr>
          <a:r>
            <a:rPr lang="en-US" sz="3900" b="0" i="0" kern="1200"/>
            <a:t>Results</a:t>
          </a:r>
          <a:endParaRPr lang="en-US" sz="3900" kern="1200"/>
        </a:p>
      </dsp:txBody>
      <dsp:txXfrm>
        <a:off x="1225696" y="2540644"/>
        <a:ext cx="9187401" cy="726163"/>
      </dsp:txXfrm>
    </dsp:sp>
    <dsp:sp modelId="{6623A11A-97FE-4586-8343-C262009D3269}">
      <dsp:nvSpPr>
        <dsp:cNvPr id="0" name=""/>
        <dsp:cNvSpPr/>
      </dsp:nvSpPr>
      <dsp:spPr>
        <a:xfrm>
          <a:off x="771844" y="2449874"/>
          <a:ext cx="907704" cy="907704"/>
        </a:xfrm>
        <a:prstGeom prst="ellipse">
          <a:avLst/>
        </a:prstGeom>
        <a:solidFill>
          <a:schemeClr val="tx1"/>
        </a:solidFill>
        <a:ln w="9525" cap="flat" cmpd="sng" algn="ctr">
          <a:solidFill>
            <a:schemeClr val="accent4">
              <a:shade val="80000"/>
              <a:hueOff val="-194689"/>
              <a:satOff val="10768"/>
              <a:lumOff val="12111"/>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CED31866-E2A4-478B-A725-9FC9A3BDCD0A}">
      <dsp:nvSpPr>
        <dsp:cNvPr id="0" name=""/>
        <dsp:cNvSpPr/>
      </dsp:nvSpPr>
      <dsp:spPr>
        <a:xfrm>
          <a:off x="1065991" y="3629541"/>
          <a:ext cx="9347106" cy="726163"/>
        </a:xfrm>
        <a:prstGeom prst="rect">
          <a:avLst/>
        </a:prstGeom>
        <a:gradFill rotWithShape="0">
          <a:gsLst>
            <a:gs pos="0">
              <a:schemeClr val="accent4">
                <a:shade val="80000"/>
                <a:hueOff val="-292034"/>
                <a:satOff val="16153"/>
                <a:lumOff val="18167"/>
                <a:alphaOff val="0"/>
                <a:tint val="100000"/>
                <a:shade val="100000"/>
                <a:satMod val="130000"/>
              </a:schemeClr>
            </a:gs>
            <a:gs pos="100000">
              <a:schemeClr val="accent4">
                <a:shade val="80000"/>
                <a:hueOff val="-292034"/>
                <a:satOff val="16153"/>
                <a:lumOff val="18167"/>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6393" tIns="99060" rIns="99060" bIns="99060" numCol="1" spcCol="1270" anchor="ctr" anchorCtr="0">
          <a:noAutofit/>
        </a:bodyPr>
        <a:lstStyle/>
        <a:p>
          <a:pPr marL="0" lvl="0" indent="0" algn="l" defTabSz="1733550">
            <a:lnSpc>
              <a:spcPct val="90000"/>
            </a:lnSpc>
            <a:spcBef>
              <a:spcPct val="0"/>
            </a:spcBef>
            <a:spcAft>
              <a:spcPct val="35000"/>
            </a:spcAft>
            <a:buNone/>
          </a:pPr>
          <a:r>
            <a:rPr lang="en-US" sz="3900" b="0" i="0" kern="1200"/>
            <a:t>Discussion</a:t>
          </a:r>
          <a:endParaRPr lang="en-US" sz="3900" kern="1200"/>
        </a:p>
      </dsp:txBody>
      <dsp:txXfrm>
        <a:off x="1065991" y="3629541"/>
        <a:ext cx="9347106" cy="726163"/>
      </dsp:txXfrm>
    </dsp:sp>
    <dsp:sp modelId="{D06F975F-CAC6-4F63-B193-773278E1A17C}">
      <dsp:nvSpPr>
        <dsp:cNvPr id="0" name=""/>
        <dsp:cNvSpPr/>
      </dsp:nvSpPr>
      <dsp:spPr>
        <a:xfrm>
          <a:off x="612139" y="3538771"/>
          <a:ext cx="907704" cy="907704"/>
        </a:xfrm>
        <a:prstGeom prst="ellipse">
          <a:avLst/>
        </a:prstGeom>
        <a:solidFill>
          <a:schemeClr val="tx1"/>
        </a:solidFill>
        <a:ln w="9525" cap="flat" cmpd="sng" algn="ctr">
          <a:solidFill>
            <a:schemeClr val="accent4">
              <a:shade val="80000"/>
              <a:hueOff val="-292034"/>
              <a:satOff val="16153"/>
              <a:lumOff val="1816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888A9766-42CC-4DA0-8D79-5EC3FF7AA336}">
      <dsp:nvSpPr>
        <dsp:cNvPr id="0" name=""/>
        <dsp:cNvSpPr/>
      </dsp:nvSpPr>
      <dsp:spPr>
        <a:xfrm>
          <a:off x="545643" y="4718439"/>
          <a:ext cx="9867454" cy="726163"/>
        </a:xfrm>
        <a:prstGeom prst="rect">
          <a:avLst/>
        </a:prstGeom>
        <a:gradFill rotWithShape="0">
          <a:gsLst>
            <a:gs pos="0">
              <a:schemeClr val="accent4">
                <a:shade val="80000"/>
                <a:hueOff val="-389379"/>
                <a:satOff val="21537"/>
                <a:lumOff val="24223"/>
                <a:alphaOff val="0"/>
                <a:tint val="100000"/>
                <a:shade val="100000"/>
                <a:satMod val="130000"/>
              </a:schemeClr>
            </a:gs>
            <a:gs pos="100000">
              <a:schemeClr val="accent4">
                <a:shade val="80000"/>
                <a:hueOff val="-389379"/>
                <a:satOff val="21537"/>
                <a:lumOff val="24223"/>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6393" tIns="99060" rIns="99060" bIns="99060" numCol="1" spcCol="1270" anchor="ctr" anchorCtr="0">
          <a:noAutofit/>
        </a:bodyPr>
        <a:lstStyle/>
        <a:p>
          <a:pPr marL="0" lvl="0" indent="0" algn="l" defTabSz="1733550">
            <a:lnSpc>
              <a:spcPct val="90000"/>
            </a:lnSpc>
            <a:spcBef>
              <a:spcPct val="0"/>
            </a:spcBef>
            <a:spcAft>
              <a:spcPct val="35000"/>
            </a:spcAft>
            <a:buNone/>
          </a:pPr>
          <a:r>
            <a:rPr lang="en-US" sz="3900" b="0" i="0" kern="1200"/>
            <a:t>Conclusion</a:t>
          </a:r>
          <a:endParaRPr lang="en-US" sz="3900" kern="1200"/>
        </a:p>
      </dsp:txBody>
      <dsp:txXfrm>
        <a:off x="545643" y="4718439"/>
        <a:ext cx="9867454" cy="726163"/>
      </dsp:txXfrm>
    </dsp:sp>
    <dsp:sp modelId="{354B8A94-AAFD-4541-BD67-51A977AFF117}">
      <dsp:nvSpPr>
        <dsp:cNvPr id="0" name=""/>
        <dsp:cNvSpPr/>
      </dsp:nvSpPr>
      <dsp:spPr>
        <a:xfrm>
          <a:off x="91791" y="4627668"/>
          <a:ext cx="907704" cy="907704"/>
        </a:xfrm>
        <a:prstGeom prst="ellipse">
          <a:avLst/>
        </a:prstGeom>
        <a:solidFill>
          <a:schemeClr val="tx1"/>
        </a:solidFill>
        <a:ln w="9525" cap="flat" cmpd="sng" algn="ctr">
          <a:solidFill>
            <a:schemeClr val="accent4">
              <a:shade val="80000"/>
              <a:hueOff val="-389379"/>
              <a:satOff val="21537"/>
              <a:lumOff val="24223"/>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8D6B9-6A1C-43A3-9CAE-ABA741356A2A}">
      <dsp:nvSpPr>
        <dsp:cNvPr id="0" name=""/>
        <dsp:cNvSpPr/>
      </dsp:nvSpPr>
      <dsp:spPr>
        <a:xfrm>
          <a:off x="1299186" y="229878"/>
          <a:ext cx="1420868" cy="537439"/>
        </a:xfrm>
        <a:prstGeom prst="rect">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800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b="0" i="0" kern="1200" dirty="0">
              <a:solidFill>
                <a:schemeClr val="bg1"/>
              </a:solidFill>
            </a:rPr>
            <a:t>Investigate machining parameters</a:t>
          </a:r>
          <a:r>
            <a:rPr lang="ru-RU" sz="1000" b="0" i="0" kern="1200" dirty="0">
              <a:solidFill>
                <a:schemeClr val="bg1"/>
              </a:solidFill>
            </a:rPr>
            <a:t> </a:t>
          </a:r>
          <a:r>
            <a:rPr lang="en-US" sz="1000" b="0" i="0" kern="1200" dirty="0">
              <a:solidFill>
                <a:schemeClr val="bg1"/>
              </a:solidFill>
            </a:rPr>
            <a:t>on Ti-6Al-4V</a:t>
          </a:r>
          <a:endParaRPr lang="en-US" sz="1000" kern="1200" dirty="0"/>
        </a:p>
      </dsp:txBody>
      <dsp:txXfrm>
        <a:off x="1299186" y="229878"/>
        <a:ext cx="1420868" cy="537439"/>
      </dsp:txXfrm>
    </dsp:sp>
    <dsp:sp modelId="{E994A00D-7FDF-4600-BAFF-51D4910730A6}">
      <dsp:nvSpPr>
        <dsp:cNvPr id="0" name=""/>
        <dsp:cNvSpPr/>
      </dsp:nvSpPr>
      <dsp:spPr>
        <a:xfrm>
          <a:off x="755955" y="152248"/>
          <a:ext cx="562053" cy="564311"/>
        </a:xfrm>
        <a:prstGeom prst="rect">
          <a:avLst/>
        </a:prstGeom>
        <a:blipFill>
          <a:blip xmlns:r="http://schemas.openxmlformats.org/officeDocument/2006/relationships" r:embed="rId1">
            <a:duotone>
              <a:prstClr val="black"/>
              <a:schemeClr val="accent4">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4F34EB-D700-4947-861D-4265F8F40F7E}">
      <dsp:nvSpPr>
        <dsp:cNvPr id="0" name=""/>
        <dsp:cNvSpPr/>
      </dsp:nvSpPr>
      <dsp:spPr>
        <a:xfrm>
          <a:off x="1299186" y="906454"/>
          <a:ext cx="1420868" cy="537439"/>
        </a:xfrm>
        <a:prstGeom prst="rect">
          <a:avLst/>
        </a:prstGeom>
        <a:solidFill>
          <a:schemeClr val="lt1">
            <a:alpha val="40000"/>
            <a:hueOff val="0"/>
            <a:satOff val="0"/>
            <a:lumOff val="0"/>
            <a:alphaOff val="0"/>
          </a:schemeClr>
        </a:solidFill>
        <a:ln w="9525" cap="flat" cmpd="sng" algn="ctr">
          <a:solidFill>
            <a:schemeClr val="accent4">
              <a:lumMod val="7500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800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b="0" i="0" kern="1200" dirty="0">
              <a:solidFill>
                <a:schemeClr val="bg1"/>
              </a:solidFill>
            </a:rPr>
            <a:t>Difference between casted and SLM printed alloys</a:t>
          </a:r>
          <a:endParaRPr lang="ru-RU" sz="1000" kern="1200" dirty="0">
            <a:solidFill>
              <a:schemeClr val="bg1"/>
            </a:solidFill>
          </a:endParaRPr>
        </a:p>
      </dsp:txBody>
      <dsp:txXfrm>
        <a:off x="1299186" y="906454"/>
        <a:ext cx="1420868" cy="537439"/>
      </dsp:txXfrm>
    </dsp:sp>
    <dsp:sp modelId="{F3F52979-EDE8-4DD5-8CE1-3BE53EF8DF3F}">
      <dsp:nvSpPr>
        <dsp:cNvPr id="0" name=""/>
        <dsp:cNvSpPr/>
      </dsp:nvSpPr>
      <dsp:spPr>
        <a:xfrm>
          <a:off x="755955" y="828824"/>
          <a:ext cx="562053" cy="564311"/>
        </a:xfrm>
        <a:prstGeom prst="rect">
          <a:avLst/>
        </a:prstGeom>
        <a:blipFill>
          <a:blip xmlns:r="http://schemas.openxmlformats.org/officeDocument/2006/relationships" r:embed="rId3">
            <a:duotone>
              <a:prstClr val="black"/>
              <a:schemeClr val="accent4">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26065B3-363F-4FE6-B1BF-307BC39390AF}">
      <dsp:nvSpPr>
        <dsp:cNvPr id="0" name=""/>
        <dsp:cNvSpPr/>
      </dsp:nvSpPr>
      <dsp:spPr>
        <a:xfrm>
          <a:off x="1298155" y="1583030"/>
          <a:ext cx="1426096" cy="537439"/>
        </a:xfrm>
        <a:prstGeom prst="rect">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800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b="0" i="0" kern="1200" dirty="0">
              <a:solidFill>
                <a:schemeClr val="bg1"/>
              </a:solidFill>
            </a:rPr>
            <a:t>Evaluate surface properties</a:t>
          </a:r>
          <a:endParaRPr lang="ru-RU" sz="1000" kern="1200" dirty="0">
            <a:solidFill>
              <a:schemeClr val="bg1"/>
            </a:solidFill>
          </a:endParaRPr>
        </a:p>
      </dsp:txBody>
      <dsp:txXfrm>
        <a:off x="1298155" y="1583030"/>
        <a:ext cx="1426096" cy="537439"/>
      </dsp:txXfrm>
    </dsp:sp>
    <dsp:sp modelId="{CF583098-9038-4E79-94FE-4B58C36F7770}">
      <dsp:nvSpPr>
        <dsp:cNvPr id="0" name=""/>
        <dsp:cNvSpPr/>
      </dsp:nvSpPr>
      <dsp:spPr>
        <a:xfrm>
          <a:off x="754648" y="1505400"/>
          <a:ext cx="562053" cy="564311"/>
        </a:xfrm>
        <a:prstGeom prst="rect">
          <a:avLst/>
        </a:prstGeom>
        <a:blipFill>
          <a:blip xmlns:r="http://schemas.openxmlformats.org/officeDocument/2006/relationships" r:embed="rId5">
            <a:duotone>
              <a:prstClr val="black"/>
              <a:schemeClr val="accent4">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8EAA773-023F-4689-9229-7CAFB0EA8A41}">
      <dsp:nvSpPr>
        <dsp:cNvPr id="0" name=""/>
        <dsp:cNvSpPr/>
      </dsp:nvSpPr>
      <dsp:spPr>
        <a:xfrm>
          <a:off x="1311354" y="2258897"/>
          <a:ext cx="1406387" cy="537439"/>
        </a:xfrm>
        <a:prstGeom prst="rect">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800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dirty="0">
              <a:solidFill>
                <a:schemeClr val="bg1"/>
              </a:solidFill>
            </a:rPr>
            <a:t>Observe effects on bacteria adhesion and biofilm formation</a:t>
          </a:r>
          <a:endParaRPr lang="ru-RU" sz="1000" kern="1200" dirty="0">
            <a:solidFill>
              <a:schemeClr val="bg1"/>
            </a:solidFill>
          </a:endParaRPr>
        </a:p>
      </dsp:txBody>
      <dsp:txXfrm>
        <a:off x="1311354" y="2258897"/>
        <a:ext cx="1406387" cy="537439"/>
      </dsp:txXfrm>
    </dsp:sp>
    <dsp:sp modelId="{005CB47C-209C-4BAF-8FF6-E69951219D76}">
      <dsp:nvSpPr>
        <dsp:cNvPr id="0" name=""/>
        <dsp:cNvSpPr/>
      </dsp:nvSpPr>
      <dsp:spPr>
        <a:xfrm>
          <a:off x="759575" y="2181976"/>
          <a:ext cx="562053" cy="564311"/>
        </a:xfrm>
        <a:prstGeom prst="rect">
          <a:avLst/>
        </a:prstGeom>
        <a:blipFill>
          <a:blip xmlns:r="http://schemas.openxmlformats.org/officeDocument/2006/relationships" r:embed="rId7">
            <a:duotone>
              <a:prstClr val="black"/>
              <a:schemeClr val="accent4">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8945FE-3B4C-4613-BA74-8606BA67C5FC}">
      <dsp:nvSpPr>
        <dsp:cNvPr id="0" name=""/>
        <dsp:cNvSpPr/>
      </dsp:nvSpPr>
      <dsp:spPr>
        <a:xfrm>
          <a:off x="1022583" y="0"/>
          <a:ext cx="4064000" cy="4064000"/>
        </a:xfrm>
        <a:prstGeom prst="ellipse">
          <a:avLst/>
        </a:prstGeom>
        <a:gradFill rotWithShape="0">
          <a:gsLst>
            <a:gs pos="0">
              <a:schemeClr val="accent4">
                <a:shade val="50000"/>
                <a:hueOff val="0"/>
                <a:satOff val="0"/>
                <a:lumOff val="0"/>
                <a:alphaOff val="0"/>
                <a:tint val="100000"/>
                <a:shade val="100000"/>
                <a:satMod val="130000"/>
              </a:schemeClr>
            </a:gs>
            <a:gs pos="100000">
              <a:schemeClr val="accent4">
                <a:shade val="5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i="1" kern="1200" dirty="0"/>
            <a:t>Out of the scope</a:t>
          </a:r>
          <a:endParaRPr lang="ru-RU" sz="1600" b="1" i="1" kern="1200" dirty="0"/>
        </a:p>
      </dsp:txBody>
      <dsp:txXfrm>
        <a:off x="1987783" y="304800"/>
        <a:ext cx="2133600" cy="690880"/>
      </dsp:txXfrm>
    </dsp:sp>
    <dsp:sp modelId="{0347C37D-5360-4F1C-9E87-E989BF323260}">
      <dsp:nvSpPr>
        <dsp:cNvPr id="0" name=""/>
        <dsp:cNvSpPr/>
      </dsp:nvSpPr>
      <dsp:spPr>
        <a:xfrm>
          <a:off x="1870374" y="1708749"/>
          <a:ext cx="2355250" cy="2355250"/>
        </a:xfrm>
        <a:prstGeom prst="ellipse">
          <a:avLst/>
        </a:prstGeom>
        <a:gradFill rotWithShape="0">
          <a:gsLst>
            <a:gs pos="0">
              <a:schemeClr val="accent4">
                <a:shade val="50000"/>
                <a:hueOff val="-478964"/>
                <a:satOff val="38313"/>
                <a:lumOff val="40561"/>
                <a:alphaOff val="0"/>
                <a:tint val="100000"/>
                <a:shade val="100000"/>
                <a:satMod val="130000"/>
              </a:schemeClr>
            </a:gs>
            <a:gs pos="100000">
              <a:schemeClr val="accent4">
                <a:shade val="50000"/>
                <a:hueOff val="-478964"/>
                <a:satOff val="38313"/>
                <a:lumOff val="40561"/>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i="1" u="none" kern="1200" dirty="0"/>
            <a:t>In the scope</a:t>
          </a:r>
        </a:p>
        <a:p>
          <a:pPr marL="0" lvl="0" indent="0" algn="ctr" defTabSz="711200">
            <a:lnSpc>
              <a:spcPct val="90000"/>
            </a:lnSpc>
            <a:spcBef>
              <a:spcPct val="0"/>
            </a:spcBef>
            <a:spcAft>
              <a:spcPct val="35000"/>
            </a:spcAft>
            <a:buNone/>
          </a:pPr>
          <a:endParaRPr lang="en-US" sz="1600" b="1" i="1" u="none" kern="1200" dirty="0"/>
        </a:p>
        <a:p>
          <a:pPr marL="0" lvl="0" indent="0" algn="ctr" defTabSz="711200">
            <a:lnSpc>
              <a:spcPct val="90000"/>
            </a:lnSpc>
            <a:spcBef>
              <a:spcPct val="0"/>
            </a:spcBef>
            <a:spcAft>
              <a:spcPct val="35000"/>
            </a:spcAft>
            <a:buNone/>
          </a:pPr>
          <a:endParaRPr lang="en-US" sz="1600" b="1" i="1" u="none" kern="1200" dirty="0"/>
        </a:p>
        <a:p>
          <a:pPr marL="0" lvl="0" indent="0" algn="ctr" defTabSz="711200">
            <a:lnSpc>
              <a:spcPct val="90000"/>
            </a:lnSpc>
            <a:spcBef>
              <a:spcPct val="0"/>
            </a:spcBef>
            <a:spcAft>
              <a:spcPct val="35000"/>
            </a:spcAft>
            <a:buNone/>
          </a:pPr>
          <a:endParaRPr lang="en-US" sz="1600" b="1" i="1" u="none" kern="1200" dirty="0"/>
        </a:p>
        <a:p>
          <a:pPr marL="0" lvl="0" indent="0" algn="ctr" defTabSz="711200">
            <a:lnSpc>
              <a:spcPct val="90000"/>
            </a:lnSpc>
            <a:spcBef>
              <a:spcPct val="0"/>
            </a:spcBef>
            <a:spcAft>
              <a:spcPct val="35000"/>
            </a:spcAft>
            <a:buNone/>
          </a:pPr>
          <a:endParaRPr lang="en-US" sz="1600" b="1" i="1" u="none" kern="1200" dirty="0"/>
        </a:p>
        <a:p>
          <a:pPr marL="0" lvl="0" indent="0" algn="ctr" defTabSz="711200">
            <a:lnSpc>
              <a:spcPct val="90000"/>
            </a:lnSpc>
            <a:spcBef>
              <a:spcPct val="0"/>
            </a:spcBef>
            <a:spcAft>
              <a:spcPct val="35000"/>
            </a:spcAft>
            <a:buNone/>
          </a:pPr>
          <a:endParaRPr lang="en-US" sz="1600" b="1" i="1" u="none" kern="1200" dirty="0"/>
        </a:p>
      </dsp:txBody>
      <dsp:txXfrm>
        <a:off x="2215293" y="2297562"/>
        <a:ext cx="1665413" cy="117762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D21B74-E409-4D26-9220-2D33C4293B40}">
      <dsp:nvSpPr>
        <dsp:cNvPr id="0" name=""/>
        <dsp:cNvSpPr/>
      </dsp:nvSpPr>
      <dsp:spPr>
        <a:xfrm>
          <a:off x="1171" y="137023"/>
          <a:ext cx="1427698" cy="571079"/>
        </a:xfrm>
        <a:prstGeom prst="chevron">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n-US" sz="1000" kern="1200" dirty="0"/>
            <a:t>Vickers 2,5 kg untreated</a:t>
          </a:r>
        </a:p>
      </dsp:txBody>
      <dsp:txXfrm>
        <a:off x="286711" y="137023"/>
        <a:ext cx="856619" cy="571079"/>
      </dsp:txXfrm>
    </dsp:sp>
    <dsp:sp modelId="{2144F990-746B-4966-B7C0-3E83875D843F}">
      <dsp:nvSpPr>
        <dsp:cNvPr id="0" name=""/>
        <dsp:cNvSpPr/>
      </dsp:nvSpPr>
      <dsp:spPr>
        <a:xfrm>
          <a:off x="1286100" y="137023"/>
          <a:ext cx="1427698" cy="571079"/>
        </a:xfrm>
        <a:prstGeom prst="chevron">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n-US" sz="1000" kern="1200" dirty="0"/>
            <a:t>Vickers 0,2 kg untreated</a:t>
          </a:r>
        </a:p>
      </dsp:txBody>
      <dsp:txXfrm>
        <a:off x="1571640" y="137023"/>
        <a:ext cx="856619" cy="571079"/>
      </dsp:txXfrm>
    </dsp:sp>
    <dsp:sp modelId="{DE675B30-D228-4226-804C-29A2E6A3A876}">
      <dsp:nvSpPr>
        <dsp:cNvPr id="0" name=""/>
        <dsp:cNvSpPr/>
      </dsp:nvSpPr>
      <dsp:spPr>
        <a:xfrm>
          <a:off x="2571029" y="137023"/>
          <a:ext cx="1427698" cy="571079"/>
        </a:xfrm>
        <a:prstGeom prst="chevron">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n-US" sz="1000" kern="1200" dirty="0"/>
            <a:t>Vickers 0,2 kg treated</a:t>
          </a:r>
        </a:p>
      </dsp:txBody>
      <dsp:txXfrm>
        <a:off x="2856569" y="137023"/>
        <a:ext cx="856619" cy="57107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D21B74-E409-4D26-9220-2D33C4293B40}">
      <dsp:nvSpPr>
        <dsp:cNvPr id="0" name=""/>
        <dsp:cNvSpPr/>
      </dsp:nvSpPr>
      <dsp:spPr>
        <a:xfrm>
          <a:off x="1171" y="137023"/>
          <a:ext cx="1427698" cy="571079"/>
        </a:xfrm>
        <a:prstGeom prst="chevron">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n-US" sz="1000" kern="1200" dirty="0"/>
            <a:t>SEM photo</a:t>
          </a:r>
        </a:p>
      </dsp:txBody>
      <dsp:txXfrm>
        <a:off x="286711" y="137023"/>
        <a:ext cx="856619" cy="571079"/>
      </dsp:txXfrm>
    </dsp:sp>
    <dsp:sp modelId="{2144F990-746B-4966-B7C0-3E83875D843F}">
      <dsp:nvSpPr>
        <dsp:cNvPr id="0" name=""/>
        <dsp:cNvSpPr/>
      </dsp:nvSpPr>
      <dsp:spPr>
        <a:xfrm>
          <a:off x="1286100" y="137023"/>
          <a:ext cx="1427698" cy="571079"/>
        </a:xfrm>
        <a:prstGeom prst="chevron">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n-US" sz="1000" kern="1200" dirty="0"/>
            <a:t>ImageJ calculation</a:t>
          </a:r>
        </a:p>
      </dsp:txBody>
      <dsp:txXfrm>
        <a:off x="1571640" y="137023"/>
        <a:ext cx="856619" cy="571079"/>
      </dsp:txXfrm>
    </dsp:sp>
    <dsp:sp modelId="{DE675B30-D228-4226-804C-29A2E6A3A876}">
      <dsp:nvSpPr>
        <dsp:cNvPr id="0" name=""/>
        <dsp:cNvSpPr/>
      </dsp:nvSpPr>
      <dsp:spPr>
        <a:xfrm>
          <a:off x="2571029" y="137023"/>
          <a:ext cx="1427698" cy="571079"/>
        </a:xfrm>
        <a:prstGeom prst="chevron">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n-US" sz="1000" kern="1200" dirty="0"/>
            <a:t>Area to diameter</a:t>
          </a:r>
        </a:p>
      </dsp:txBody>
      <dsp:txXfrm>
        <a:off x="2856569" y="137023"/>
        <a:ext cx="856619" cy="57107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D68DB6-0868-4A1F-8418-DDD0FA3940E3}">
      <dsp:nvSpPr>
        <dsp:cNvPr id="0" name=""/>
        <dsp:cNvSpPr/>
      </dsp:nvSpPr>
      <dsp:spPr>
        <a:xfrm>
          <a:off x="3536" y="0"/>
          <a:ext cx="1185727" cy="2848272"/>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0" i="0" kern="1200" dirty="0"/>
            <a:t>Cleaning titanium plates</a:t>
          </a:r>
          <a:endParaRPr lang="en-US" sz="1200" kern="1200" dirty="0"/>
        </a:p>
      </dsp:txBody>
      <dsp:txXfrm>
        <a:off x="3536" y="1139308"/>
        <a:ext cx="1185727" cy="1139308"/>
      </dsp:txXfrm>
    </dsp:sp>
    <dsp:sp modelId="{64B62C6E-A8C9-4F5B-8FAB-80A8C9280699}">
      <dsp:nvSpPr>
        <dsp:cNvPr id="0" name=""/>
        <dsp:cNvSpPr/>
      </dsp:nvSpPr>
      <dsp:spPr>
        <a:xfrm>
          <a:off x="122163" y="170896"/>
          <a:ext cx="948474" cy="948474"/>
        </a:xfrm>
        <a:prstGeom prst="ellipse">
          <a:avLst/>
        </a:prstGeom>
        <a:blipFill rotWithShape="1">
          <a:blip xmlns:r="http://schemas.openxmlformats.org/officeDocument/2006/relationships" r:embed="rId1"/>
          <a:srcRect/>
          <a:stretch>
            <a:fillRect l="-17000" r="-17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84E555C5-04CE-4CD1-B14A-1A2B620716B6}">
      <dsp:nvSpPr>
        <dsp:cNvPr id="0" name=""/>
        <dsp:cNvSpPr/>
      </dsp:nvSpPr>
      <dsp:spPr>
        <a:xfrm>
          <a:off x="1224836" y="0"/>
          <a:ext cx="1185727" cy="2848272"/>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0" i="0" kern="1200" dirty="0"/>
            <a:t>Culturing Pseudomonas Aeruginosa in liquid</a:t>
          </a:r>
          <a:endParaRPr lang="en-US" sz="1200" kern="1200" dirty="0"/>
        </a:p>
      </dsp:txBody>
      <dsp:txXfrm>
        <a:off x="1224836" y="1139308"/>
        <a:ext cx="1185727" cy="1139308"/>
      </dsp:txXfrm>
    </dsp:sp>
    <dsp:sp modelId="{A4B89BF8-7527-4DB3-B8EE-E09CBC6ACEA0}">
      <dsp:nvSpPr>
        <dsp:cNvPr id="0" name=""/>
        <dsp:cNvSpPr/>
      </dsp:nvSpPr>
      <dsp:spPr>
        <a:xfrm>
          <a:off x="1343462" y="170896"/>
          <a:ext cx="948474" cy="948474"/>
        </a:xfrm>
        <a:prstGeom prst="ellipse">
          <a:avLst/>
        </a:prstGeom>
        <a:blipFill rotWithShape="1">
          <a:blip xmlns:r="http://schemas.openxmlformats.org/officeDocument/2006/relationships" r:embed="rId2"/>
          <a:srcRect/>
          <a:stretch>
            <a:fillRect t="-17000" b="-17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DF876569-D36A-4E1D-AFF9-804A6D275FDE}">
      <dsp:nvSpPr>
        <dsp:cNvPr id="0" name=""/>
        <dsp:cNvSpPr/>
      </dsp:nvSpPr>
      <dsp:spPr>
        <a:xfrm>
          <a:off x="2446135" y="0"/>
          <a:ext cx="1185727" cy="2848272"/>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a:t>Put samples into the mixture</a:t>
          </a:r>
        </a:p>
      </dsp:txBody>
      <dsp:txXfrm>
        <a:off x="2446135" y="1139308"/>
        <a:ext cx="1185727" cy="1139308"/>
      </dsp:txXfrm>
    </dsp:sp>
    <dsp:sp modelId="{475435D8-7882-47D6-BB10-A8C13828C01E}">
      <dsp:nvSpPr>
        <dsp:cNvPr id="0" name=""/>
        <dsp:cNvSpPr/>
      </dsp:nvSpPr>
      <dsp:spPr>
        <a:xfrm>
          <a:off x="2564762" y="170896"/>
          <a:ext cx="948474" cy="948474"/>
        </a:xfrm>
        <a:prstGeom prst="ellipse">
          <a:avLst/>
        </a:prstGeom>
        <a:blipFill rotWithShape="1">
          <a:blip xmlns:r="http://schemas.openxmlformats.org/officeDocument/2006/relationships" r:embed="rId3"/>
          <a:srcRect/>
          <a:stretch>
            <a:fillRect l="-25000" r="-25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51958A32-CEB0-4F8B-9F20-671F5D324C8F}">
      <dsp:nvSpPr>
        <dsp:cNvPr id="0" name=""/>
        <dsp:cNvSpPr/>
      </dsp:nvSpPr>
      <dsp:spPr>
        <a:xfrm>
          <a:off x="3667435" y="0"/>
          <a:ext cx="1185727" cy="2848272"/>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a:t>Shake for 48 hours  </a:t>
          </a:r>
        </a:p>
      </dsp:txBody>
      <dsp:txXfrm>
        <a:off x="3667435" y="1139308"/>
        <a:ext cx="1185727" cy="1139308"/>
      </dsp:txXfrm>
    </dsp:sp>
    <dsp:sp modelId="{1C9AC956-30EC-4134-AFE9-15A7D12C7399}">
      <dsp:nvSpPr>
        <dsp:cNvPr id="0" name=""/>
        <dsp:cNvSpPr/>
      </dsp:nvSpPr>
      <dsp:spPr>
        <a:xfrm>
          <a:off x="3786062" y="170896"/>
          <a:ext cx="948474" cy="948474"/>
        </a:xfrm>
        <a:prstGeom prst="ellipse">
          <a:avLst/>
        </a:prstGeom>
        <a:blipFill rotWithShape="1">
          <a:blip xmlns:r="http://schemas.openxmlformats.org/officeDocument/2006/relationships" r:embed="rId4"/>
          <a:srcRect/>
          <a:stretch>
            <a:fillRect l="-39000" r="-39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428807F9-42DF-423E-B174-CF11E419BC07}">
      <dsp:nvSpPr>
        <dsp:cNvPr id="0" name=""/>
        <dsp:cNvSpPr/>
      </dsp:nvSpPr>
      <dsp:spPr>
        <a:xfrm>
          <a:off x="4888735" y="0"/>
          <a:ext cx="1185727" cy="2848272"/>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a:t>Mark attached colonies with crystal violet</a:t>
          </a:r>
        </a:p>
      </dsp:txBody>
      <dsp:txXfrm>
        <a:off x="4888735" y="1139308"/>
        <a:ext cx="1185727" cy="1139308"/>
      </dsp:txXfrm>
    </dsp:sp>
    <dsp:sp modelId="{3F5A9D77-6E49-4853-8927-0F40DF51606A}">
      <dsp:nvSpPr>
        <dsp:cNvPr id="0" name=""/>
        <dsp:cNvSpPr/>
      </dsp:nvSpPr>
      <dsp:spPr>
        <a:xfrm>
          <a:off x="5007361" y="170896"/>
          <a:ext cx="948474" cy="948474"/>
        </a:xfrm>
        <a:prstGeom prst="ellipse">
          <a:avLst/>
        </a:prstGeom>
        <a:blipFill rotWithShape="1">
          <a:blip xmlns:r="http://schemas.openxmlformats.org/officeDocument/2006/relationships" r:embed="rId5"/>
          <a:srcRect/>
          <a:stretch>
            <a:fillRect t="-14000" b="-14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C33EA7F7-0F11-4E40-A440-CBCF28AF2CD9}">
      <dsp:nvSpPr>
        <dsp:cNvPr id="0" name=""/>
        <dsp:cNvSpPr/>
      </dsp:nvSpPr>
      <dsp:spPr>
        <a:xfrm>
          <a:off x="6110035" y="0"/>
          <a:ext cx="1185727" cy="2848272"/>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a:t>Rinse and dry the plates</a:t>
          </a:r>
        </a:p>
      </dsp:txBody>
      <dsp:txXfrm>
        <a:off x="6110035" y="1139308"/>
        <a:ext cx="1185727" cy="1139308"/>
      </dsp:txXfrm>
    </dsp:sp>
    <dsp:sp modelId="{B2AC2BF7-2DE8-4A12-AE60-7C63C2760D26}">
      <dsp:nvSpPr>
        <dsp:cNvPr id="0" name=""/>
        <dsp:cNvSpPr/>
      </dsp:nvSpPr>
      <dsp:spPr>
        <a:xfrm>
          <a:off x="6228661" y="170896"/>
          <a:ext cx="948474" cy="948474"/>
        </a:xfrm>
        <a:prstGeom prst="ellipse">
          <a:avLst/>
        </a:prstGeom>
        <a:blipFill rotWithShape="1">
          <a:blip xmlns:r="http://schemas.openxmlformats.org/officeDocument/2006/relationships" r:embed="rId6"/>
          <a:srcRect/>
          <a:stretch>
            <a:fillRect l="-25000" r="-25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4945DB26-8533-4C5E-ACC9-6B55DF93D685}">
      <dsp:nvSpPr>
        <dsp:cNvPr id="0" name=""/>
        <dsp:cNvSpPr/>
      </dsp:nvSpPr>
      <dsp:spPr>
        <a:xfrm>
          <a:off x="7331334" y="0"/>
          <a:ext cx="1185727" cy="2848272"/>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a:t>Microscope images</a:t>
          </a:r>
        </a:p>
      </dsp:txBody>
      <dsp:txXfrm>
        <a:off x="7331334" y="1139308"/>
        <a:ext cx="1185727" cy="1139308"/>
      </dsp:txXfrm>
    </dsp:sp>
    <dsp:sp modelId="{DAD4D9A7-4E2B-4FE4-99BF-E4713B997715}">
      <dsp:nvSpPr>
        <dsp:cNvPr id="0" name=""/>
        <dsp:cNvSpPr/>
      </dsp:nvSpPr>
      <dsp:spPr>
        <a:xfrm>
          <a:off x="7449961" y="170896"/>
          <a:ext cx="948474" cy="948474"/>
        </a:xfrm>
        <a:prstGeom prst="ellipse">
          <a:avLst/>
        </a:prstGeom>
        <a:blipFill rotWithShape="1">
          <a:blip xmlns:r="http://schemas.openxmlformats.org/officeDocument/2006/relationships" r:embed="rId7"/>
          <a:srcRect/>
          <a:stretch>
            <a:fillRect l="-21000" r="-21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A6533622-623D-4059-87D5-0D5C1602D0F8}">
      <dsp:nvSpPr>
        <dsp:cNvPr id="0" name=""/>
        <dsp:cNvSpPr/>
      </dsp:nvSpPr>
      <dsp:spPr>
        <a:xfrm>
          <a:off x="340823" y="2278617"/>
          <a:ext cx="7838951" cy="427240"/>
        </a:xfrm>
        <a:prstGeom prst="rightArrow">
          <a:avLst/>
        </a:prstGeom>
        <a:gradFill rotWithShape="0">
          <a:gsLst>
            <a:gs pos="0">
              <a:schemeClr val="accent4">
                <a:tint val="60000"/>
                <a:hueOff val="0"/>
                <a:satOff val="0"/>
                <a:lumOff val="0"/>
                <a:alphaOff val="0"/>
                <a:tint val="100000"/>
                <a:shade val="100000"/>
                <a:satMod val="130000"/>
              </a:schemeClr>
            </a:gs>
            <a:gs pos="100000">
              <a:schemeClr val="accent4">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25A0FD-B5D3-4B79-A868-F8FA54AA7AD9}">
      <dsp:nvSpPr>
        <dsp:cNvPr id="0" name=""/>
        <dsp:cNvSpPr/>
      </dsp:nvSpPr>
      <dsp:spPr>
        <a:xfrm>
          <a:off x="0" y="292426"/>
          <a:ext cx="1460566" cy="527855"/>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Bigger Discharge Energy</a:t>
          </a:r>
        </a:p>
      </dsp:txBody>
      <dsp:txXfrm>
        <a:off x="15460" y="307886"/>
        <a:ext cx="1429646" cy="496935"/>
      </dsp:txXfrm>
    </dsp:sp>
    <dsp:sp modelId="{A942D9D3-F77C-431E-A823-835CDBD3E72D}">
      <dsp:nvSpPr>
        <dsp:cNvPr id="0" name=""/>
        <dsp:cNvSpPr/>
      </dsp:nvSpPr>
      <dsp:spPr>
        <a:xfrm rot="21582889">
          <a:off x="1640273" y="430416"/>
          <a:ext cx="380987" cy="240919"/>
        </a:xfrm>
        <a:prstGeom prst="rightArrow">
          <a:avLst>
            <a:gd name="adj1" fmla="val 60000"/>
            <a:gd name="adj2" fmla="val 5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1640273" y="478780"/>
        <a:ext cx="308711" cy="144551"/>
      </dsp:txXfrm>
    </dsp:sp>
    <dsp:sp modelId="{EDBA1E0F-7BDE-48B2-BB27-17E354BEE646}">
      <dsp:nvSpPr>
        <dsp:cNvPr id="0" name=""/>
        <dsp:cNvSpPr/>
      </dsp:nvSpPr>
      <dsp:spPr>
        <a:xfrm>
          <a:off x="2179402" y="286687"/>
          <a:ext cx="1680821" cy="516539"/>
        </a:xfrm>
        <a:prstGeom prst="roundRect">
          <a:avLst>
            <a:gd name="adj" fmla="val 10000"/>
          </a:avLst>
        </a:prstGeom>
        <a:gradFill rotWithShape="0">
          <a:gsLst>
            <a:gs pos="0">
              <a:schemeClr val="accent2">
                <a:hueOff val="4000023"/>
                <a:satOff val="5128"/>
                <a:lumOff val="-13072"/>
                <a:alphaOff val="0"/>
                <a:tint val="100000"/>
                <a:shade val="100000"/>
                <a:satMod val="130000"/>
              </a:schemeClr>
            </a:gs>
            <a:gs pos="100000">
              <a:schemeClr val="accent2">
                <a:hueOff val="4000023"/>
                <a:satOff val="5128"/>
                <a:lumOff val="-13072"/>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Bigger Sparks</a:t>
          </a:r>
        </a:p>
      </dsp:txBody>
      <dsp:txXfrm>
        <a:off x="2194531" y="301816"/>
        <a:ext cx="1650563" cy="486281"/>
      </dsp:txXfrm>
    </dsp:sp>
    <dsp:sp modelId="{171F116D-D797-41E4-A551-D45CCE039275}">
      <dsp:nvSpPr>
        <dsp:cNvPr id="0" name=""/>
        <dsp:cNvSpPr/>
      </dsp:nvSpPr>
      <dsp:spPr>
        <a:xfrm rot="3291">
          <a:off x="4016752" y="337649"/>
          <a:ext cx="331839" cy="416843"/>
        </a:xfrm>
        <a:prstGeom prst="rightArrow">
          <a:avLst>
            <a:gd name="adj1" fmla="val 60000"/>
            <a:gd name="adj2" fmla="val 50000"/>
          </a:avLst>
        </a:prstGeom>
        <a:gradFill rotWithShape="0">
          <a:gsLst>
            <a:gs pos="0">
              <a:schemeClr val="accent2">
                <a:hueOff val="6000035"/>
                <a:satOff val="7693"/>
                <a:lumOff val="-19607"/>
                <a:alphaOff val="0"/>
                <a:tint val="100000"/>
                <a:shade val="100000"/>
                <a:satMod val="130000"/>
              </a:schemeClr>
            </a:gs>
            <a:gs pos="100000">
              <a:schemeClr val="accent2">
                <a:hueOff val="6000035"/>
                <a:satOff val="7693"/>
                <a:lumOff val="-19607"/>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4016752" y="420970"/>
        <a:ext cx="232287" cy="250105"/>
      </dsp:txXfrm>
    </dsp:sp>
    <dsp:sp modelId="{DDB3CEFF-3F7D-4C9E-B31A-0BC88BF7C73A}">
      <dsp:nvSpPr>
        <dsp:cNvPr id="0" name=""/>
        <dsp:cNvSpPr/>
      </dsp:nvSpPr>
      <dsp:spPr>
        <a:xfrm>
          <a:off x="4486336" y="42920"/>
          <a:ext cx="1680821" cy="1008492"/>
        </a:xfrm>
        <a:prstGeom prst="roundRect">
          <a:avLst>
            <a:gd name="adj" fmla="val 10000"/>
          </a:avLst>
        </a:prstGeom>
        <a:gradFill rotWithShape="0">
          <a:gsLst>
            <a:gs pos="0">
              <a:schemeClr val="accent2">
                <a:hueOff val="8000046"/>
                <a:satOff val="10257"/>
                <a:lumOff val="-26143"/>
                <a:alphaOff val="0"/>
                <a:tint val="100000"/>
                <a:shade val="100000"/>
                <a:satMod val="130000"/>
              </a:schemeClr>
            </a:gs>
            <a:gs pos="100000">
              <a:schemeClr val="accent2">
                <a:hueOff val="8000046"/>
                <a:satOff val="10257"/>
                <a:lumOff val="-26143"/>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US" sz="1200" kern="1200" dirty="0"/>
            <a:t>Higher </a:t>
          </a:r>
          <a:br>
            <a:rPr lang="en-US" sz="1200" kern="1200" dirty="0"/>
          </a:br>
          <a:r>
            <a:rPr lang="en-US" sz="1200" kern="1200" dirty="0">
              <a:latin typeface="Arial" panose="020B0604020202020204" pitchFamily="34" charset="0"/>
              <a:cs typeface="Arial" panose="020B0604020202020204" pitchFamily="34" charset="0"/>
            </a:rPr>
            <a:t>●</a:t>
          </a:r>
          <a:r>
            <a:rPr lang="en-US" sz="1200" kern="1200" dirty="0"/>
            <a:t> MRR</a:t>
          </a:r>
          <a:br>
            <a:rPr lang="en-US" sz="1200" kern="1200" dirty="0"/>
          </a:br>
          <a:r>
            <a:rPr lang="en-US" sz="1200" kern="1200" dirty="0">
              <a:latin typeface="Arial" panose="020B0604020202020204" pitchFamily="34" charset="0"/>
              <a:cs typeface="Arial" panose="020B0604020202020204" pitchFamily="34" charset="0"/>
            </a:rPr>
            <a:t>●</a:t>
          </a:r>
          <a:r>
            <a:rPr lang="en-US" sz="1200" kern="1200" dirty="0"/>
            <a:t> Kerf Width</a:t>
          </a:r>
          <a:br>
            <a:rPr lang="en-US" sz="1200" kern="1200" dirty="0"/>
          </a:br>
          <a:r>
            <a:rPr lang="en-US" sz="1200" kern="1200" dirty="0">
              <a:latin typeface="Arial" panose="020B0604020202020204" pitchFamily="34" charset="0"/>
              <a:cs typeface="Arial" panose="020B0604020202020204" pitchFamily="34" charset="0"/>
            </a:rPr>
            <a:t>● </a:t>
          </a:r>
          <a:r>
            <a:rPr lang="en-US" sz="1200" kern="1200" dirty="0"/>
            <a:t>Crate Size</a:t>
          </a:r>
          <a:br>
            <a:rPr lang="en-US" sz="1200" kern="1200" dirty="0"/>
          </a:br>
          <a:r>
            <a:rPr lang="en-US" sz="1200" kern="1200" dirty="0">
              <a:latin typeface="Arial" panose="020B0604020202020204" pitchFamily="34" charset="0"/>
              <a:cs typeface="Arial" panose="020B0604020202020204" pitchFamily="34" charset="0"/>
            </a:rPr>
            <a:t>● </a:t>
          </a:r>
          <a:r>
            <a:rPr lang="en-US" sz="1200" kern="1200" dirty="0"/>
            <a:t>Surface Roughness</a:t>
          </a:r>
        </a:p>
      </dsp:txBody>
      <dsp:txXfrm>
        <a:off x="4515874" y="72458"/>
        <a:ext cx="1621745" cy="949416"/>
      </dsp:txXfrm>
    </dsp:sp>
    <dsp:sp modelId="{1C9100BC-DEFB-4E0C-B5A6-B110508D362D}">
      <dsp:nvSpPr>
        <dsp:cNvPr id="0" name=""/>
        <dsp:cNvSpPr/>
      </dsp:nvSpPr>
      <dsp:spPr>
        <a:xfrm rot="21472332">
          <a:off x="6339165" y="631619"/>
          <a:ext cx="354099" cy="300873"/>
        </a:xfrm>
        <a:prstGeom prst="rightArrow">
          <a:avLst>
            <a:gd name="adj1" fmla="val 60000"/>
            <a:gd name="adj2" fmla="val 50000"/>
          </a:avLst>
        </a:prstGeom>
        <a:gradFill rotWithShape="0">
          <a:gsLst>
            <a:gs pos="0">
              <a:schemeClr val="accent2">
                <a:hueOff val="12000070"/>
                <a:satOff val="15385"/>
                <a:lumOff val="-39215"/>
                <a:alphaOff val="0"/>
                <a:tint val="100000"/>
                <a:shade val="100000"/>
                <a:satMod val="130000"/>
              </a:schemeClr>
            </a:gs>
            <a:gs pos="100000">
              <a:schemeClr val="accent2">
                <a:hueOff val="12000070"/>
                <a:satOff val="15385"/>
                <a:lumOff val="-39215"/>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6339196" y="693470"/>
        <a:ext cx="263837" cy="180523"/>
      </dsp:txXfrm>
    </dsp:sp>
    <dsp:sp modelId="{830B496F-454E-4E2C-BE7C-A706C4969DF7}">
      <dsp:nvSpPr>
        <dsp:cNvPr id="0" name=""/>
        <dsp:cNvSpPr/>
      </dsp:nvSpPr>
      <dsp:spPr>
        <a:xfrm>
          <a:off x="6830121" y="705318"/>
          <a:ext cx="1680821" cy="269106"/>
        </a:xfrm>
        <a:prstGeom prst="roundRect">
          <a:avLst>
            <a:gd name="adj" fmla="val 10000"/>
          </a:avLst>
        </a:prstGeom>
        <a:gradFill rotWithShape="0">
          <a:gsLst>
            <a:gs pos="0">
              <a:schemeClr val="accent2">
                <a:hueOff val="12000070"/>
                <a:satOff val="15385"/>
                <a:lumOff val="-39215"/>
                <a:alphaOff val="0"/>
                <a:tint val="100000"/>
                <a:shade val="100000"/>
                <a:satMod val="130000"/>
              </a:schemeClr>
            </a:gs>
            <a:gs pos="100000">
              <a:schemeClr val="accent2">
                <a:hueOff val="12000070"/>
                <a:satOff val="15385"/>
                <a:lumOff val="-39215"/>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US" sz="1200" kern="1200" dirty="0"/>
            <a:t>Lower Contact Angle</a:t>
          </a:r>
        </a:p>
      </dsp:txBody>
      <dsp:txXfrm>
        <a:off x="6838003" y="713200"/>
        <a:ext cx="1665057" cy="25334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2B94A5-1F32-4793-8981-0181D1BE9018}">
      <dsp:nvSpPr>
        <dsp:cNvPr id="0" name=""/>
        <dsp:cNvSpPr/>
      </dsp:nvSpPr>
      <dsp:spPr>
        <a:xfrm>
          <a:off x="0" y="651"/>
          <a:ext cx="2179401" cy="429949"/>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533400">
            <a:lnSpc>
              <a:spcPct val="90000"/>
            </a:lnSpc>
            <a:spcBef>
              <a:spcPct val="0"/>
            </a:spcBef>
            <a:spcAft>
              <a:spcPct val="35000"/>
            </a:spcAft>
            <a:buNone/>
          </a:pPr>
          <a:r>
            <a:rPr lang="en-US" sz="1200" kern="1200" dirty="0"/>
            <a:t>Thickness of recast layer</a:t>
          </a:r>
        </a:p>
      </dsp:txBody>
      <dsp:txXfrm>
        <a:off x="0" y="651"/>
        <a:ext cx="2179401" cy="429949"/>
      </dsp:txXfrm>
    </dsp:sp>
    <dsp:sp modelId="{5C93A911-CD60-4C2C-AC33-6BEEED9D3CBF}">
      <dsp:nvSpPr>
        <dsp:cNvPr id="0" name=""/>
        <dsp:cNvSpPr/>
      </dsp:nvSpPr>
      <dsp:spPr>
        <a:xfrm>
          <a:off x="0" y="452098"/>
          <a:ext cx="2179401" cy="429949"/>
        </a:xfrm>
        <a:prstGeom prst="rect">
          <a:avLst/>
        </a:prstGeom>
        <a:gradFill rotWithShape="0">
          <a:gsLst>
            <a:gs pos="0">
              <a:schemeClr val="accent2">
                <a:hueOff val="6000035"/>
                <a:satOff val="7693"/>
                <a:lumOff val="-19607"/>
                <a:alphaOff val="0"/>
                <a:tint val="100000"/>
                <a:shade val="100000"/>
                <a:satMod val="130000"/>
              </a:schemeClr>
            </a:gs>
            <a:gs pos="100000">
              <a:schemeClr val="accent2">
                <a:hueOff val="6000035"/>
                <a:satOff val="7693"/>
                <a:lumOff val="-19607"/>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533400">
            <a:lnSpc>
              <a:spcPct val="90000"/>
            </a:lnSpc>
            <a:spcBef>
              <a:spcPct val="0"/>
            </a:spcBef>
            <a:spcAft>
              <a:spcPct val="35000"/>
            </a:spcAft>
            <a:buNone/>
          </a:pPr>
          <a:r>
            <a:rPr lang="en-US" sz="1200" kern="1200" dirty="0"/>
            <a:t>Porosity</a:t>
          </a:r>
        </a:p>
      </dsp:txBody>
      <dsp:txXfrm>
        <a:off x="0" y="452098"/>
        <a:ext cx="2179401" cy="429949"/>
      </dsp:txXfrm>
    </dsp:sp>
    <dsp:sp modelId="{941BE564-B21F-4106-8A3D-2A0700305D4E}">
      <dsp:nvSpPr>
        <dsp:cNvPr id="0" name=""/>
        <dsp:cNvSpPr/>
      </dsp:nvSpPr>
      <dsp:spPr>
        <a:xfrm>
          <a:off x="0" y="903545"/>
          <a:ext cx="2179401" cy="429949"/>
        </a:xfrm>
        <a:prstGeom prst="rect">
          <a:avLst/>
        </a:prstGeom>
        <a:gradFill rotWithShape="0">
          <a:gsLst>
            <a:gs pos="0">
              <a:schemeClr val="accent2">
                <a:hueOff val="12000070"/>
                <a:satOff val="15385"/>
                <a:lumOff val="-39215"/>
                <a:alphaOff val="0"/>
                <a:tint val="100000"/>
                <a:shade val="100000"/>
                <a:satMod val="130000"/>
              </a:schemeClr>
            </a:gs>
            <a:gs pos="100000">
              <a:schemeClr val="accent2">
                <a:hueOff val="12000070"/>
                <a:satOff val="15385"/>
                <a:lumOff val="-39215"/>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533400">
            <a:lnSpc>
              <a:spcPct val="90000"/>
            </a:lnSpc>
            <a:spcBef>
              <a:spcPct val="0"/>
            </a:spcBef>
            <a:spcAft>
              <a:spcPct val="35000"/>
            </a:spcAft>
            <a:buNone/>
          </a:pPr>
          <a:r>
            <a:rPr lang="en-US" sz="1200" kern="1200" dirty="0"/>
            <a:t>Material deposition</a:t>
          </a:r>
        </a:p>
      </dsp:txBody>
      <dsp:txXfrm>
        <a:off x="0" y="903545"/>
        <a:ext cx="2179401" cy="429949"/>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06029137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09621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To begin with, nowadays, bone issues are one of the common problems in biomedicine. In fact, people older than 40 years suffer from bone diseases which may require bone replacement. In order to do that implant application was developed. However, it still has some drawback such as implant cracks and cell biocompatibility. Surface treatment is one of the solutions in providing better surface biocompatibility. There are 3 aspects which are mechanical properties, corrosion resistance and morphology. One of the methods that can do that is EDM.</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a:p>
            <a:r>
              <a:rPr lang="en-US" dirty="0"/>
              <a:t>https://zehrcenter.com/wp-content/uploads/2020/07/hip-fracture-900x600-1.jpg</a:t>
            </a:r>
          </a:p>
          <a:p>
            <a:r>
              <a:rPr lang="en-US" dirty="0"/>
              <a:t>https://www.healio.com/~/media/images/news/print/orthopedics-today/2021/05_may/grandrounds0521_figure1.jpg?la=en</a:t>
            </a:r>
            <a:endParaRPr lang="ru-RU" dirty="0"/>
          </a:p>
          <a:p>
            <a:r>
              <a:rPr lang="en-US" dirty="0"/>
              <a:t>Surface treatment: Laser, Coating, Chemical, Jet Polishing, </a:t>
            </a:r>
            <a:endParaRPr lang="ru-RU" dirty="0"/>
          </a:p>
        </p:txBody>
      </p:sp>
    </p:spTree>
    <p:extLst>
      <p:ext uri="{BB962C8B-B14F-4D97-AF65-F5344CB8AC3E}">
        <p14:creationId xmlns:p14="http://schemas.microsoft.com/office/powerpoint/2010/main" val="652803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pPr indent="450215" algn="just">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EDM is non-conventional machining technique which applies electric discharges. When voltage is applied, due to the flow of electrons between the tool electrode and conductive workpiece, the electrostatic field is occurred. This depletes dielectric into positive ions and electrons. The decreased resistance in dielectric medium results in spark which melts the surface of the workpiece. The figure shows the basic mechanism of EDM.</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4186687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aims of the thesis are to do surface treatment by EDM in macro scale and micro scale. So that EDM technique for better biocompatibility of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ti</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alloy implant is observed. In order to do that there are several objectives which are investigation machining parameters, optimizing MRR and SR, after conducting the experiments test analysis is to be done.</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278187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About scope, I will be focusing on EDM test for biocompatibility if TNTZ alloy. Also, due to the complexity of human body, the scope of the application is replacement of load bearing hard tissues such as hips and knees. Contrary, dental application is also related to bone, but its requirements are not as crucial as for load bearing bones. As well, there are many surface treatment techniques, but I will stick with EDM without powder additives. Then there are several limitations which are three machine which are …., and electrode dielectric fluid and workpiece will be unchanged.</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753166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	Casted	Printed</a:t>
            </a:r>
          </a:p>
          <a:p>
            <a:pPr marL="158750" indent="0">
              <a:buNone/>
            </a:pPr>
            <a:r>
              <a:rPr lang="en-US" dirty="0"/>
              <a:t>Low L 1 5	0,013%	0,017%</a:t>
            </a:r>
          </a:p>
          <a:p>
            <a:pPr marL="158750" indent="0">
              <a:buNone/>
            </a:pPr>
            <a:r>
              <a:rPr lang="en-US" dirty="0"/>
              <a:t>Low R 2 6	3,120%	0%</a:t>
            </a:r>
          </a:p>
          <a:p>
            <a:pPr marL="158750" indent="0">
              <a:buNone/>
            </a:pPr>
            <a:r>
              <a:rPr lang="en-US" dirty="0"/>
              <a:t>High L 3 7	0,021%	0,140%</a:t>
            </a:r>
          </a:p>
          <a:p>
            <a:pPr marL="158750" indent="0">
              <a:buNone/>
            </a:pPr>
            <a:r>
              <a:rPr lang="en-US" dirty="0"/>
              <a:t>High R 4 8	0,113%	0,017%</a:t>
            </a:r>
          </a:p>
        </p:txBody>
      </p:sp>
    </p:spTree>
    <p:extLst>
      <p:ext uri="{BB962C8B-B14F-4D97-AF65-F5344CB8AC3E}">
        <p14:creationId xmlns:p14="http://schemas.microsoft.com/office/powerpoint/2010/main" val="16272783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519453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6013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4721126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Title slide">
    <p:spTree>
      <p:nvGrpSpPr>
        <p:cNvPr id="1" name="Shape 13"/>
        <p:cNvGrpSpPr/>
        <p:nvPr/>
      </p:nvGrpSpPr>
      <p:grpSpPr>
        <a:xfrm>
          <a:off x="0" y="0"/>
          <a:ext cx="0" cy="0"/>
          <a:chOff x="0" y="0"/>
          <a:chExt cx="0" cy="0"/>
        </a:xfrm>
      </p:grpSpPr>
      <p:pic>
        <p:nvPicPr>
          <p:cNvPr id="2" name="Рисунок 1"/>
          <p:cNvPicPr>
            <a:picLocks noChangeAspect="1"/>
          </p:cNvPicPr>
          <p:nvPr userDrawn="1"/>
        </p:nvPicPr>
        <p:blipFill rotWithShape="1">
          <a:blip r:embed="rId2" cstate="screen">
            <a:extLst>
              <a:ext uri="{28A0092B-C50C-407E-A947-70E740481C1C}">
                <a14:useLocalDpi xmlns:a14="http://schemas.microsoft.com/office/drawing/2010/main"/>
              </a:ext>
            </a:extLst>
          </a:blip>
          <a:srcRect l="-1" r="-1"/>
          <a:stretch/>
        </p:blipFill>
        <p:spPr>
          <a:xfrm>
            <a:off x="-51155" y="1"/>
            <a:ext cx="9195155" cy="5141102"/>
          </a:xfrm>
          <a:prstGeom prst="rect">
            <a:avLst/>
          </a:prstGeom>
        </p:spPr>
      </p:pic>
      <p:sp>
        <p:nvSpPr>
          <p:cNvPr id="14" name="Google Shape;14;p3"/>
          <p:cNvSpPr txBox="1">
            <a:spLocks noGrp="1"/>
          </p:cNvSpPr>
          <p:nvPr>
            <p:ph type="title"/>
          </p:nvPr>
        </p:nvSpPr>
        <p:spPr>
          <a:xfrm>
            <a:off x="311698" y="3989079"/>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200">
                <a:solidFill>
                  <a:srgbClr val="676559"/>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userDrawn="1">
  <p:cSld name="TITLE_AND_TWO_COLUMNS">
    <p:spTree>
      <p:nvGrpSpPr>
        <p:cNvPr id="1" name="Shape 20"/>
        <p:cNvGrpSpPr/>
        <p:nvPr/>
      </p:nvGrpSpPr>
      <p:grpSpPr>
        <a:xfrm>
          <a:off x="0" y="0"/>
          <a:ext cx="0" cy="0"/>
          <a:chOff x="0" y="0"/>
          <a:chExt cx="0" cy="0"/>
        </a:xfrm>
      </p:grpSpPr>
      <p:sp>
        <p:nvSpPr>
          <p:cNvPr id="2" name="Прямоугольник 1"/>
          <p:cNvSpPr/>
          <p:nvPr userDrawn="1"/>
        </p:nvSpPr>
        <p:spPr>
          <a:xfrm>
            <a:off x="0" y="0"/>
            <a:ext cx="9144000" cy="51435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1" name="Google Shape;21;p5"/>
          <p:cNvSpPr txBox="1">
            <a:spLocks noGrp="1"/>
          </p:cNvSpPr>
          <p:nvPr>
            <p:ph type="title"/>
          </p:nvPr>
        </p:nvSpPr>
        <p:spPr>
          <a:xfrm>
            <a:off x="311700" y="1007587"/>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solidFill>
                  <a:srgbClr val="676559"/>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
        <p:nvSpPr>
          <p:cNvPr id="6" name="Google Shape;65;p14"/>
          <p:cNvSpPr txBox="1">
            <a:spLocks noGrp="1"/>
          </p:cNvSpPr>
          <p:nvPr>
            <p:ph type="body" idx="13"/>
          </p:nvPr>
        </p:nvSpPr>
        <p:spPr>
          <a:xfrm>
            <a:off x="311700" y="1803575"/>
            <a:ext cx="3999900" cy="2765400"/>
          </a:xfrm>
          <a:prstGeom prst="rect">
            <a:avLst/>
          </a:prstGeom>
        </p:spPr>
        <p:txBody>
          <a:bodyPr spcFirstLastPara="1" wrap="square" lIns="91425" tIns="91425" rIns="91425" bIns="91425" anchor="t" anchorCtr="0">
            <a:noAutofit/>
          </a:bodyPr>
          <a:lstStyle>
            <a:lvl1pPr>
              <a:defRPr>
                <a:solidFill>
                  <a:schemeClr val="bg1">
                    <a:lumMod val="50000"/>
                    <a:lumOff val="50000"/>
                  </a:schemeClr>
                </a:solidFill>
              </a:defRPr>
            </a:lvl1pPr>
          </a:lstStyle>
          <a:p>
            <a:pPr marL="0" lvl="0" indent="0" algn="l" rtl="0">
              <a:spcBef>
                <a:spcPts val="0"/>
              </a:spcBef>
              <a:spcAft>
                <a:spcPts val="1600"/>
              </a:spcAft>
              <a:buNone/>
            </a:pPr>
            <a:endParaRPr dirty="0"/>
          </a:p>
        </p:txBody>
      </p:sp>
      <p:sp>
        <p:nvSpPr>
          <p:cNvPr id="9" name="Google Shape;68;p14"/>
          <p:cNvSpPr txBox="1">
            <a:spLocks noGrp="1"/>
          </p:cNvSpPr>
          <p:nvPr>
            <p:ph type="body" idx="14"/>
          </p:nvPr>
        </p:nvSpPr>
        <p:spPr>
          <a:xfrm>
            <a:off x="4832400" y="1803475"/>
            <a:ext cx="3999900" cy="2765400"/>
          </a:xfrm>
          <a:prstGeom prst="rect">
            <a:avLst/>
          </a:prstGeom>
        </p:spPr>
        <p:txBody>
          <a:bodyPr spcFirstLastPara="1" wrap="square" lIns="91425" tIns="91425" rIns="91425" bIns="91425" anchor="t" anchorCtr="0">
            <a:noAutofit/>
          </a:bodyPr>
          <a:lstStyle>
            <a:lvl1pPr>
              <a:defRPr>
                <a:solidFill>
                  <a:schemeClr val="bg1">
                    <a:lumMod val="50000"/>
                    <a:lumOff val="50000"/>
                  </a:schemeClr>
                </a:solidFill>
              </a:defRPr>
            </a:lvl1pPr>
          </a:lstStyle>
          <a:p>
            <a:pPr marL="0" lvl="0" indent="0" algn="l" rtl="0">
              <a:spcBef>
                <a:spcPts val="0"/>
              </a:spcBef>
              <a:spcAft>
                <a:spcPts val="1600"/>
              </a:spcAft>
              <a:buNone/>
            </a:pPr>
            <a:endParaRPr dirty="0"/>
          </a:p>
        </p:txBody>
      </p:sp>
      <p:pic>
        <p:nvPicPr>
          <p:cNvPr id="11" name="Рисунок 10"/>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33775" y="207796"/>
            <a:ext cx="1852666" cy="54004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reserve="1">
  <p:cSld name="1_Title and two columns">
    <p:spTree>
      <p:nvGrpSpPr>
        <p:cNvPr id="1" name="Shape 20"/>
        <p:cNvGrpSpPr/>
        <p:nvPr/>
      </p:nvGrpSpPr>
      <p:grpSpPr>
        <a:xfrm>
          <a:off x="0" y="0"/>
          <a:ext cx="0" cy="0"/>
          <a:chOff x="0" y="0"/>
          <a:chExt cx="0" cy="0"/>
        </a:xfrm>
      </p:grpSpPr>
      <p:sp>
        <p:nvSpPr>
          <p:cNvPr id="6" name="Прямоугольник 5"/>
          <p:cNvSpPr/>
          <p:nvPr userDrawn="1"/>
        </p:nvSpPr>
        <p:spPr>
          <a:xfrm>
            <a:off x="0" y="0"/>
            <a:ext cx="9144000" cy="51435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dirty="0"/>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extLst>
      <p:ext uri="{BB962C8B-B14F-4D97-AF65-F5344CB8AC3E}">
        <p14:creationId xmlns:p14="http://schemas.microsoft.com/office/powerpoint/2010/main" val="3327060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reserve="1">
  <p:cSld name="Final slide">
    <p:spTree>
      <p:nvGrpSpPr>
        <p:cNvPr id="1" name="Shape 13"/>
        <p:cNvGrpSpPr/>
        <p:nvPr/>
      </p:nvGrpSpPr>
      <p:grpSpPr>
        <a:xfrm>
          <a:off x="0" y="0"/>
          <a:ext cx="0" cy="0"/>
          <a:chOff x="0" y="0"/>
          <a:chExt cx="0" cy="0"/>
        </a:xfrm>
      </p:grpSpPr>
      <p:pic>
        <p:nvPicPr>
          <p:cNvPr id="2" name="Рисунок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7231" y="-57550"/>
            <a:ext cx="9233937" cy="5256201"/>
          </a:xfrm>
          <a:prstGeom prst="rect">
            <a:avLst/>
          </a:prstGeom>
        </p:spPr>
      </p:pic>
      <p:sp>
        <p:nvSpPr>
          <p:cNvPr id="14" name="Google Shape;14;p3"/>
          <p:cNvSpPr txBox="1">
            <a:spLocks noGrp="1"/>
          </p:cNvSpPr>
          <p:nvPr>
            <p:ph type="title"/>
          </p:nvPr>
        </p:nvSpPr>
        <p:spPr>
          <a:xfrm>
            <a:off x="345567" y="1608983"/>
            <a:ext cx="3847127" cy="1838643"/>
          </a:xfrm>
          <a:prstGeom prst="rect">
            <a:avLst/>
          </a:prstGeom>
        </p:spPr>
        <p:txBody>
          <a:bodyPr spcFirstLastPara="1" wrap="square" lIns="91425" tIns="91425" rIns="91425" bIns="91425" anchor="ctr" anchorCtr="0">
            <a:noAutofit/>
          </a:bodyPr>
          <a:lstStyle>
            <a:lvl1pPr lvl="0" algn="l">
              <a:spcBef>
                <a:spcPts val="0"/>
              </a:spcBef>
              <a:spcAft>
                <a:spcPts val="0"/>
              </a:spcAft>
              <a:buSzPts val="3600"/>
              <a:buNone/>
              <a:defRPr sz="3600">
                <a:solidFill>
                  <a:srgbClr val="676559"/>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dirty="0"/>
          </a:p>
        </p:txBody>
      </p:sp>
      <p:pic>
        <p:nvPicPr>
          <p:cNvPr id="8" name="Рисунок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233775" y="207796"/>
            <a:ext cx="1852666" cy="540048"/>
          </a:xfrm>
          <a:prstGeom prst="rect">
            <a:avLst/>
          </a:prstGeom>
        </p:spPr>
      </p:pic>
      <p:sp>
        <p:nvSpPr>
          <p:cNvPr id="5" name="TextBox 1"/>
          <p:cNvSpPr txBox="1"/>
          <p:nvPr userDrawn="1"/>
        </p:nvSpPr>
        <p:spPr>
          <a:xfrm>
            <a:off x="3884257" y="4894868"/>
            <a:ext cx="1330960" cy="219291"/>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825" dirty="0">
                <a:solidFill>
                  <a:srgbClr val="58574B"/>
                </a:solidFill>
              </a:rPr>
              <a:t>www.nu.edu.kz</a:t>
            </a:r>
            <a:endParaRPr lang="ru-RU" sz="825" dirty="0">
              <a:solidFill>
                <a:srgbClr val="58574B"/>
              </a:solidFill>
            </a:endParaRPr>
          </a:p>
        </p:txBody>
      </p:sp>
    </p:spTree>
    <p:extLst>
      <p:ext uri="{BB962C8B-B14F-4D97-AF65-F5344CB8AC3E}">
        <p14:creationId xmlns:p14="http://schemas.microsoft.com/office/powerpoint/2010/main" val="42591505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Char char="●"/>
              <a:defRPr sz="1800">
                <a:solidFill>
                  <a:schemeClr val="lt2"/>
                </a:solidFill>
              </a:defRPr>
            </a:lvl1pPr>
            <a:lvl2pPr marL="914400" lvl="1" indent="-317500">
              <a:lnSpc>
                <a:spcPct val="115000"/>
              </a:lnSpc>
              <a:spcBef>
                <a:spcPts val="1600"/>
              </a:spcBef>
              <a:spcAft>
                <a:spcPts val="0"/>
              </a:spcAft>
              <a:buClr>
                <a:schemeClr val="lt2"/>
              </a:buClr>
              <a:buSzPts val="1400"/>
              <a:buChar char="○"/>
              <a:defRPr>
                <a:solidFill>
                  <a:schemeClr val="lt2"/>
                </a:solidFill>
              </a:defRPr>
            </a:lvl2pPr>
            <a:lvl3pPr marL="1371600" lvl="2" indent="-317500">
              <a:lnSpc>
                <a:spcPct val="115000"/>
              </a:lnSpc>
              <a:spcBef>
                <a:spcPts val="1600"/>
              </a:spcBef>
              <a:spcAft>
                <a:spcPts val="0"/>
              </a:spcAft>
              <a:buClr>
                <a:schemeClr val="lt2"/>
              </a:buClr>
              <a:buSzPts val="1400"/>
              <a:buChar char="■"/>
              <a:defRPr>
                <a:solidFill>
                  <a:schemeClr val="lt2"/>
                </a:solidFill>
              </a:defRPr>
            </a:lvl3pPr>
            <a:lvl4pPr marL="1828800" lvl="3" indent="-317500">
              <a:lnSpc>
                <a:spcPct val="115000"/>
              </a:lnSpc>
              <a:spcBef>
                <a:spcPts val="1600"/>
              </a:spcBef>
              <a:spcAft>
                <a:spcPts val="0"/>
              </a:spcAft>
              <a:buClr>
                <a:schemeClr val="lt2"/>
              </a:buClr>
              <a:buSzPts val="1400"/>
              <a:buChar char="●"/>
              <a:defRPr>
                <a:solidFill>
                  <a:schemeClr val="lt2"/>
                </a:solidFill>
              </a:defRPr>
            </a:lvl4pPr>
            <a:lvl5pPr marL="2286000" lvl="4" indent="-317500">
              <a:lnSpc>
                <a:spcPct val="115000"/>
              </a:lnSpc>
              <a:spcBef>
                <a:spcPts val="1600"/>
              </a:spcBef>
              <a:spcAft>
                <a:spcPts val="0"/>
              </a:spcAft>
              <a:buClr>
                <a:schemeClr val="lt2"/>
              </a:buClr>
              <a:buSzPts val="1400"/>
              <a:buChar char="○"/>
              <a:defRPr>
                <a:solidFill>
                  <a:schemeClr val="lt2"/>
                </a:solidFill>
              </a:defRPr>
            </a:lvl5pPr>
            <a:lvl6pPr marL="2743200" lvl="5" indent="-317500">
              <a:lnSpc>
                <a:spcPct val="115000"/>
              </a:lnSpc>
              <a:spcBef>
                <a:spcPts val="1600"/>
              </a:spcBef>
              <a:spcAft>
                <a:spcPts val="0"/>
              </a:spcAft>
              <a:buClr>
                <a:schemeClr val="lt2"/>
              </a:buClr>
              <a:buSzPts val="1400"/>
              <a:buChar char="■"/>
              <a:defRPr>
                <a:solidFill>
                  <a:schemeClr val="lt2"/>
                </a:solidFill>
              </a:defRPr>
            </a:lvl6pPr>
            <a:lvl7pPr marL="3200400" lvl="6" indent="-317500">
              <a:lnSpc>
                <a:spcPct val="115000"/>
              </a:lnSpc>
              <a:spcBef>
                <a:spcPts val="1600"/>
              </a:spcBef>
              <a:spcAft>
                <a:spcPts val="0"/>
              </a:spcAft>
              <a:buClr>
                <a:schemeClr val="lt2"/>
              </a:buClr>
              <a:buSzPts val="1400"/>
              <a:buChar char="●"/>
              <a:defRPr>
                <a:solidFill>
                  <a:schemeClr val="lt2"/>
                </a:solidFill>
              </a:defRPr>
            </a:lvl7pPr>
            <a:lvl8pPr marL="3657600" lvl="7" indent="-317500">
              <a:lnSpc>
                <a:spcPct val="115000"/>
              </a:lnSpc>
              <a:spcBef>
                <a:spcPts val="1600"/>
              </a:spcBef>
              <a:spcAft>
                <a:spcPts val="0"/>
              </a:spcAft>
              <a:buClr>
                <a:schemeClr val="lt2"/>
              </a:buClr>
              <a:buSzPts val="1400"/>
              <a:buChar char="○"/>
              <a:defRPr>
                <a:solidFill>
                  <a:schemeClr val="lt2"/>
                </a:solidFill>
              </a:defRPr>
            </a:lvl8pPr>
            <a:lvl9pPr marL="4114800" lvl="8" indent="-317500">
              <a:lnSpc>
                <a:spcPct val="115000"/>
              </a:lnSpc>
              <a:spcBef>
                <a:spcPts val="1600"/>
              </a:spcBef>
              <a:spcAft>
                <a:spcPts val="1600"/>
              </a:spcAft>
              <a:buClr>
                <a:schemeClr val="lt2"/>
              </a:buClr>
              <a:buSzPts val="1400"/>
              <a:buChar char="■"/>
              <a:defRPr>
                <a:solidFill>
                  <a:schemeClr val="lt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61" r:id="rId3"/>
    <p:sldLayoutId id="2147483660"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1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15.xml.rels><?xml version="1.0" encoding="UTF-8" standalone="yes"?>
<Relationships xmlns="http://schemas.openxmlformats.org/package/2006/relationships"><Relationship Id="rId8" Type="http://schemas.openxmlformats.org/officeDocument/2006/relationships/diagramColors" Target="../diagrams/colors5.xml"/><Relationship Id="rId13" Type="http://schemas.openxmlformats.org/officeDocument/2006/relationships/diagramColors" Target="../diagrams/colors6.xml"/><Relationship Id="rId3" Type="http://schemas.openxmlformats.org/officeDocument/2006/relationships/image" Target="../media/image52.jpeg"/><Relationship Id="rId7" Type="http://schemas.openxmlformats.org/officeDocument/2006/relationships/diagramQuickStyle" Target="../diagrams/quickStyle5.xml"/><Relationship Id="rId12" Type="http://schemas.openxmlformats.org/officeDocument/2006/relationships/diagramQuickStyle" Target="../diagrams/quickStyle6.xml"/><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diagramLayout" Target="../diagrams/layout5.xml"/><Relationship Id="rId11" Type="http://schemas.openxmlformats.org/officeDocument/2006/relationships/diagramLayout" Target="../diagrams/layout6.xml"/><Relationship Id="rId5" Type="http://schemas.openxmlformats.org/officeDocument/2006/relationships/diagramData" Target="../diagrams/data5.xml"/><Relationship Id="rId15" Type="http://schemas.openxmlformats.org/officeDocument/2006/relationships/image" Target="../media/image54.JPG"/><Relationship Id="rId10" Type="http://schemas.openxmlformats.org/officeDocument/2006/relationships/diagramData" Target="../diagrams/data6.xml"/><Relationship Id="rId4" Type="http://schemas.openxmlformats.org/officeDocument/2006/relationships/image" Target="../media/image53.jpg"/><Relationship Id="rId9" Type="http://schemas.microsoft.com/office/2007/relationships/diagramDrawing" Target="../diagrams/drawing5.xml"/><Relationship Id="rId14" Type="http://schemas.microsoft.com/office/2007/relationships/diagramDrawing" Target="../diagrams/drawing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8" Type="http://schemas.openxmlformats.org/officeDocument/2006/relationships/image" Target="../media/image68.gif"/><Relationship Id="rId3" Type="http://schemas.openxmlformats.org/officeDocument/2006/relationships/image" Target="../media/image63.png"/><Relationship Id="rId7" Type="http://schemas.openxmlformats.org/officeDocument/2006/relationships/image" Target="../media/image67.sv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 Id="rId9" Type="http://schemas.openxmlformats.org/officeDocument/2006/relationships/image" Target="../media/image69.jpeg"/></Relationships>
</file>

<file path=ppt/slides/_rels/slide1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6" Type="http://schemas.openxmlformats.org/officeDocument/2006/relationships/image" Target="../media/image53.jpg"/><Relationship Id="rId5" Type="http://schemas.openxmlformats.org/officeDocument/2006/relationships/image" Target="../media/image73.png"/><Relationship Id="rId4" Type="http://schemas.openxmlformats.org/officeDocument/2006/relationships/image" Target="../media/image72.png"/></Relationships>
</file>

<file path=ppt/slides/_rels/slide1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microsoft.com/office/2018/10/relationships/comments" Target="../comments/modernComment_10F_FFFBF3FA.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2.xml"/><Relationship Id="rId4" Type="http://schemas.openxmlformats.org/officeDocument/2006/relationships/image" Target="../media/image81.jpeg"/></Relationships>
</file>

<file path=ppt/slides/_rels/slide21.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image" Target="../media/image82.png"/><Relationship Id="rId1" Type="http://schemas.openxmlformats.org/officeDocument/2006/relationships/slideLayout" Target="../slideLayouts/slideLayout2.xml"/><Relationship Id="rId4" Type="http://schemas.openxmlformats.org/officeDocument/2006/relationships/image" Target="../media/image84.emf"/></Relationships>
</file>

<file path=ppt/slides/_rels/slide2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emf"/><Relationship Id="rId1" Type="http://schemas.openxmlformats.org/officeDocument/2006/relationships/slideLayout" Target="../slideLayouts/slideLayout2.xml"/><Relationship Id="rId4" Type="http://schemas.openxmlformats.org/officeDocument/2006/relationships/image" Target="../media/image87.emf"/></Relationships>
</file>

<file path=ppt/slides/_rels/slide2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 Id="rId6" Type="http://schemas.openxmlformats.org/officeDocument/2006/relationships/image" Target="../media/image54.JPG"/><Relationship Id="rId5" Type="http://schemas.openxmlformats.org/officeDocument/2006/relationships/image" Target="../media/image91.png"/><Relationship Id="rId4" Type="http://schemas.openxmlformats.org/officeDocument/2006/relationships/image" Target="../media/image90.png"/></Relationships>
</file>

<file path=ppt/slides/_rels/slide24.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92.jpeg"/><Relationship Id="rId7" Type="http://schemas.openxmlformats.org/officeDocument/2006/relationships/image" Target="../media/image9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5.jpeg"/><Relationship Id="rId5" Type="http://schemas.openxmlformats.org/officeDocument/2006/relationships/image" Target="../media/image94.png"/><Relationship Id="rId4" Type="http://schemas.openxmlformats.org/officeDocument/2006/relationships/image" Target="../media/image9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diagramData" Target="../diagrams/data9.xml"/><Relationship Id="rId13" Type="http://schemas.openxmlformats.org/officeDocument/2006/relationships/image" Target="../media/image97.png"/><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17" Type="http://schemas.openxmlformats.org/officeDocument/2006/relationships/image" Target="../media/image100.png"/><Relationship Id="rId2" Type="http://schemas.openxmlformats.org/officeDocument/2006/relationships/notesSlide" Target="../notesSlides/notesSlide7.xml"/><Relationship Id="rId16" Type="http://schemas.openxmlformats.org/officeDocument/2006/relationships/image" Target="../media/image99.png"/><Relationship Id="rId1" Type="http://schemas.openxmlformats.org/officeDocument/2006/relationships/slideLayout" Target="../slideLayouts/slideLayout2.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5" Type="http://schemas.openxmlformats.org/officeDocument/2006/relationships/image" Target="../media/image50.png"/><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 Id="rId14" Type="http://schemas.openxmlformats.org/officeDocument/2006/relationships/image" Target="../media/image98.png"/></Relationships>
</file>

<file path=ppt/slides/_rels/slide27.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image" Target="../media/image101.png"/><Relationship Id="rId7" Type="http://schemas.openxmlformats.org/officeDocument/2006/relationships/image" Target="../media/image5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3.png"/><Relationship Id="rId5" Type="http://schemas.openxmlformats.org/officeDocument/2006/relationships/image" Target="../media/image102.png"/><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microsoft.com/office/2018/10/relationships/comments" Target="../comments/modernComment_143_DF518A9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jpeg"/><Relationship Id="rId12"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eg"/><Relationship Id="rId11" Type="http://schemas.openxmlformats.org/officeDocument/2006/relationships/image" Target="../media/image12.svg"/><Relationship Id="rId5" Type="http://schemas.openxmlformats.org/officeDocument/2006/relationships/image" Target="../media/image6.jpeg"/><Relationship Id="rId10" Type="http://schemas.openxmlformats.org/officeDocument/2006/relationships/image" Target="../media/image11.png"/><Relationship Id="rId4" Type="http://schemas.openxmlformats.org/officeDocument/2006/relationships/image" Target="../media/image5.jpeg"/><Relationship Id="rId9" Type="http://schemas.openxmlformats.org/officeDocument/2006/relationships/image" Target="../media/image10.sv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sv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5.svg"/><Relationship Id="rId5" Type="http://schemas.openxmlformats.org/officeDocument/2006/relationships/image" Target="../media/image19.sv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sv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0.png"/><Relationship Id="rId7" Type="http://schemas.openxmlformats.org/officeDocument/2006/relationships/diagramQuickStyle" Target="../diagrams/quickStyle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31.svg"/><Relationship Id="rId9" Type="http://schemas.microsoft.com/office/2007/relationships/diagramDrawing" Target="../diagrams/drawing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3"/>
        <p:cNvGrpSpPr/>
        <p:nvPr/>
      </p:nvGrpSpPr>
      <p:grpSpPr>
        <a:xfrm>
          <a:off x="0" y="0"/>
          <a:ext cx="0" cy="0"/>
          <a:chOff x="0" y="0"/>
          <a:chExt cx="0" cy="0"/>
        </a:xfrm>
      </p:grpSpPr>
      <p:sp>
        <p:nvSpPr>
          <p:cNvPr id="5" name="Google Shape;54;p13"/>
          <p:cNvSpPr txBox="1">
            <a:spLocks noGrp="1"/>
          </p:cNvSpPr>
          <p:nvPr>
            <p:ph type="title"/>
          </p:nvPr>
        </p:nvSpPr>
        <p:spPr>
          <a:xfrm>
            <a:off x="363100" y="3869741"/>
            <a:ext cx="8520600" cy="1077927"/>
          </a:xfrm>
          <a:prstGeom prst="rect">
            <a:avLst/>
          </a:prstGeom>
        </p:spPr>
        <p:txBody>
          <a:bodyPr spcFirstLastPara="1" wrap="square" lIns="91425" tIns="91425" rIns="91425" bIns="91425" anchor="ctr" anchorCtr="0">
            <a:noAutofit/>
          </a:bodyPr>
          <a:lstStyle/>
          <a:p>
            <a:r>
              <a:rPr lang="en-US" sz="2000" b="1" dirty="0">
                <a:solidFill>
                  <a:schemeClr val="tx2">
                    <a:lumMod val="50000"/>
                  </a:schemeClr>
                </a:solidFill>
              </a:rPr>
              <a:t>SURFACE MODIFICATION OF TITANIUM ALLOY FOR BIOCOMPATIBILITY</a:t>
            </a:r>
            <a:br>
              <a:rPr lang="en-US" sz="2400" dirty="0">
                <a:solidFill>
                  <a:schemeClr val="bg1"/>
                </a:solidFill>
              </a:rPr>
            </a:br>
            <a:r>
              <a:rPr lang="en-US" sz="1400" dirty="0">
                <a:latin typeface="Arial" panose="020B0604020202020204" pitchFamily="34" charset="0"/>
                <a:cs typeface="Arial" panose="020B0604020202020204" pitchFamily="34" charset="0"/>
              </a:rPr>
              <a:t>Salikh </a:t>
            </a:r>
            <a:r>
              <a:rPr lang="en-US" sz="1400" dirty="0" err="1">
                <a:latin typeface="Arial" panose="020B0604020202020204" pitchFamily="34" charset="0"/>
                <a:cs typeface="Arial" panose="020B0604020202020204" pitchFamily="34" charset="0"/>
              </a:rPr>
              <a:t>Omarov</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2nd Year Master in Mechanical and Aerospace Engineering </a:t>
            </a:r>
            <a:br>
              <a:rPr lang="en-US" sz="1600" dirty="0">
                <a:latin typeface="Arial" panose="020B0604020202020204" pitchFamily="34" charset="0"/>
                <a:cs typeface="Arial" panose="020B0604020202020204" pitchFamily="34" charset="0"/>
              </a:rPr>
            </a:br>
            <a:br>
              <a:rPr lang="en-US" sz="16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Supervisor: Assistant Professor Asma </a:t>
            </a:r>
            <a:r>
              <a:rPr lang="en-US" sz="1400" dirty="0" err="1">
                <a:latin typeface="Arial" panose="020B0604020202020204" pitchFamily="34" charset="0"/>
                <a:cs typeface="Arial" panose="020B0604020202020204" pitchFamily="34" charset="0"/>
              </a:rPr>
              <a:t>Perveen</a:t>
            </a:r>
            <a:r>
              <a:rPr lang="en-US" sz="1400" dirty="0">
                <a:latin typeface="Arial" panose="020B0604020202020204" pitchFamily="34" charset="0"/>
                <a:cs typeface="Arial" panose="020B0604020202020204" pitchFamily="34" charset="0"/>
              </a:rPr>
              <a:t> </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Co-Supervisor: Associate Professor Didier </a:t>
            </a:r>
            <a:r>
              <a:rPr lang="en-US" sz="1400" dirty="0" err="1">
                <a:latin typeface="Arial" panose="020B0604020202020204" pitchFamily="34" charset="0"/>
                <a:cs typeface="Arial" panose="020B0604020202020204" pitchFamily="34" charset="0"/>
              </a:rPr>
              <a:t>Talamona</a:t>
            </a:r>
            <a:br>
              <a:rPr lang="en-US" sz="1400" dirty="0">
                <a:latin typeface="Arial" panose="020B0604020202020204" pitchFamily="34" charset="0"/>
                <a:cs typeface="Arial" panose="020B0604020202020204" pitchFamily="34" charset="0"/>
              </a:rPr>
            </a:br>
            <a:br>
              <a:rPr lang="en-US" b="1" dirty="0">
                <a:solidFill>
                  <a:schemeClr val="bg1"/>
                </a:solidFill>
                <a:latin typeface="Arial" panose="020B0604020202020204" pitchFamily="34" charset="0"/>
                <a:cs typeface="Arial" panose="020B0604020202020204" pitchFamily="34" charset="0"/>
              </a:rPr>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8840" y="676362"/>
            <a:ext cx="8520600" cy="572700"/>
          </a:xfrm>
        </p:spPr>
        <p:txBody>
          <a:bodyPr/>
          <a:lstStyle/>
          <a:p>
            <a:r>
              <a:rPr lang="en-US" sz="2400" dirty="0"/>
              <a:t>Introduction: Scope and Constraints</a:t>
            </a:r>
            <a:endParaRPr lang="ru-RU" sz="2400" dirty="0"/>
          </a:p>
        </p:txBody>
      </p:sp>
      <p:sp>
        <p:nvSpPr>
          <p:cNvPr id="3" name="Текст 2"/>
          <p:cNvSpPr>
            <a:spLocks noGrp="1"/>
          </p:cNvSpPr>
          <p:nvPr>
            <p:ph type="body" idx="13"/>
          </p:nvPr>
        </p:nvSpPr>
        <p:spPr>
          <a:xfrm>
            <a:off x="0" y="1249062"/>
            <a:ext cx="4294909" cy="2765400"/>
          </a:xfrm>
        </p:spPr>
        <p:txBody>
          <a:bodyPr/>
          <a:lstStyle/>
          <a:p>
            <a:pPr marL="114300" indent="0">
              <a:buNone/>
            </a:pPr>
            <a:r>
              <a:rPr lang="en-US" sz="1600" dirty="0">
                <a:solidFill>
                  <a:schemeClr val="bg1"/>
                </a:solidFill>
              </a:rPr>
              <a:t>Scope:</a:t>
            </a:r>
          </a:p>
          <a:p>
            <a:r>
              <a:rPr lang="en-US" sz="1600" dirty="0">
                <a:solidFill>
                  <a:schemeClr val="bg1"/>
                </a:solidFill>
              </a:rPr>
              <a:t>EDM surface treatment for better biocompatibility</a:t>
            </a:r>
          </a:p>
          <a:p>
            <a:endParaRPr lang="en-US" sz="1600" dirty="0">
              <a:solidFill>
                <a:schemeClr val="bg1"/>
              </a:solidFill>
            </a:endParaRPr>
          </a:p>
          <a:p>
            <a:pPr marL="114300" indent="0">
              <a:buNone/>
            </a:pPr>
            <a:r>
              <a:rPr lang="en-US" sz="1600" dirty="0">
                <a:solidFill>
                  <a:schemeClr val="bg1"/>
                </a:solidFill>
              </a:rPr>
              <a:t>Constraints:</a:t>
            </a:r>
          </a:p>
          <a:p>
            <a:r>
              <a:rPr lang="en-US" sz="1600" dirty="0">
                <a:solidFill>
                  <a:schemeClr val="bg1"/>
                </a:solidFill>
              </a:rPr>
              <a:t>Drilling EDM, and micro EDM</a:t>
            </a:r>
          </a:p>
          <a:p>
            <a:r>
              <a:rPr lang="en-US" sz="1600" dirty="0">
                <a:solidFill>
                  <a:schemeClr val="bg1"/>
                </a:solidFill>
              </a:rPr>
              <a:t>Electrode</a:t>
            </a:r>
          </a:p>
          <a:p>
            <a:r>
              <a:rPr lang="en-US" sz="1600" dirty="0">
                <a:solidFill>
                  <a:schemeClr val="bg1"/>
                </a:solidFill>
              </a:rPr>
              <a:t>Dielectric fluid</a:t>
            </a:r>
          </a:p>
          <a:p>
            <a:r>
              <a:rPr lang="en-US" sz="1600" dirty="0">
                <a:solidFill>
                  <a:schemeClr val="bg1"/>
                </a:solidFill>
              </a:rPr>
              <a:t>Ti-6Al-4V SLM printed and casted</a:t>
            </a:r>
          </a:p>
        </p:txBody>
      </p:sp>
      <p:sp>
        <p:nvSpPr>
          <p:cNvPr id="6" name="Номер слайда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graphicFrame>
        <p:nvGraphicFramePr>
          <p:cNvPr id="5" name="Схема 4">
            <a:extLst>
              <a:ext uri="{FF2B5EF4-FFF2-40B4-BE49-F238E27FC236}">
                <a16:creationId xmlns:a16="http://schemas.microsoft.com/office/drawing/2014/main" id="{07F0F388-4459-4563-875A-A995F743A36B}"/>
              </a:ext>
            </a:extLst>
          </p:cNvPr>
          <p:cNvGraphicFramePr/>
          <p:nvPr/>
        </p:nvGraphicFramePr>
        <p:xfrm>
          <a:off x="3690586" y="621519"/>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Прямоугольник: скругленные углы 3">
            <a:extLst>
              <a:ext uri="{FF2B5EF4-FFF2-40B4-BE49-F238E27FC236}">
                <a16:creationId xmlns:a16="http://schemas.microsoft.com/office/drawing/2014/main" id="{F313855B-CA38-48B7-8B17-D31904A6A5DA}"/>
              </a:ext>
            </a:extLst>
          </p:cNvPr>
          <p:cNvSpPr/>
          <p:nvPr/>
        </p:nvSpPr>
        <p:spPr>
          <a:xfrm>
            <a:off x="4902148" y="3172443"/>
            <a:ext cx="1561645" cy="79572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lvl="0" algn="ctr"/>
            <a:r>
              <a:rPr lang="en-US" sz="1100" i="1" dirty="0">
                <a:solidFill>
                  <a:schemeClr val="bg1"/>
                </a:solidFill>
              </a:rPr>
              <a:t>Load bearing hard tissue (hip and knee) replacement</a:t>
            </a:r>
            <a:endParaRPr lang="ru-RU" sz="1100" i="1" dirty="0">
              <a:solidFill>
                <a:schemeClr val="bg1"/>
              </a:solidFill>
            </a:endParaRPr>
          </a:p>
        </p:txBody>
      </p:sp>
      <p:sp>
        <p:nvSpPr>
          <p:cNvPr id="7" name="Прямоугольник: скругленные углы 6">
            <a:extLst>
              <a:ext uri="{FF2B5EF4-FFF2-40B4-BE49-F238E27FC236}">
                <a16:creationId xmlns:a16="http://schemas.microsoft.com/office/drawing/2014/main" id="{89AE3003-9E43-4206-892E-9073B8C3E4E5}"/>
              </a:ext>
            </a:extLst>
          </p:cNvPr>
          <p:cNvSpPr/>
          <p:nvPr/>
        </p:nvSpPr>
        <p:spPr>
          <a:xfrm>
            <a:off x="7003930" y="3172443"/>
            <a:ext cx="1561645" cy="79572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lvl="0" algn="ctr"/>
            <a:r>
              <a:rPr lang="en-US" sz="1100" i="1" dirty="0">
                <a:solidFill>
                  <a:schemeClr val="bg1"/>
                </a:solidFill>
              </a:rPr>
              <a:t>Drilling EDM</a:t>
            </a:r>
          </a:p>
          <a:p>
            <a:pPr lvl="0" algn="ctr"/>
            <a:r>
              <a:rPr lang="en-US" sz="1100" i="1" dirty="0">
                <a:solidFill>
                  <a:schemeClr val="bg1"/>
                </a:solidFill>
              </a:rPr>
              <a:t>Micro EDM</a:t>
            </a:r>
            <a:endParaRPr lang="ru-RU" sz="1100" i="1" dirty="0">
              <a:solidFill>
                <a:schemeClr val="bg1"/>
              </a:solidFill>
            </a:endParaRPr>
          </a:p>
        </p:txBody>
      </p:sp>
      <p:sp>
        <p:nvSpPr>
          <p:cNvPr id="8" name="Прямоугольник: скругленные углы 7">
            <a:extLst>
              <a:ext uri="{FF2B5EF4-FFF2-40B4-BE49-F238E27FC236}">
                <a16:creationId xmlns:a16="http://schemas.microsoft.com/office/drawing/2014/main" id="{E6269D03-DEBE-4CCE-8A5F-3D86C049A0EE}"/>
              </a:ext>
            </a:extLst>
          </p:cNvPr>
          <p:cNvSpPr/>
          <p:nvPr/>
        </p:nvSpPr>
        <p:spPr>
          <a:xfrm>
            <a:off x="7317542" y="1583873"/>
            <a:ext cx="1677780" cy="736324"/>
          </a:xfrm>
          <a:prstGeom prst="roundRect">
            <a:avLst/>
          </a:prstGeom>
          <a:gradFill>
            <a:gsLst>
              <a:gs pos="0">
                <a:srgbClr val="DDAF53"/>
              </a:gs>
              <a:gs pos="100000">
                <a:schemeClr val="accent4">
                  <a:tint val="50000"/>
                  <a:shade val="100000"/>
                  <a:satMod val="350000"/>
                </a:schemeClr>
              </a:gs>
            </a:gsLst>
          </a:gradFill>
        </p:spPr>
        <p:style>
          <a:lnRef idx="0">
            <a:schemeClr val="accent4"/>
          </a:lnRef>
          <a:fillRef idx="3">
            <a:schemeClr val="accent4"/>
          </a:fillRef>
          <a:effectRef idx="3">
            <a:schemeClr val="accent4"/>
          </a:effectRef>
          <a:fontRef idx="minor">
            <a:schemeClr val="lt1"/>
          </a:fontRef>
        </p:style>
        <p:txBody>
          <a:bodyPr rtlCol="0" anchor="ctr"/>
          <a:lstStyle/>
          <a:p>
            <a:pPr lvl="0" algn="ctr"/>
            <a:r>
              <a:rPr lang="en-US" sz="1100" i="1" dirty="0">
                <a:solidFill>
                  <a:schemeClr val="bg1"/>
                </a:solidFill>
              </a:rPr>
              <a:t>Laser</a:t>
            </a:r>
          </a:p>
          <a:p>
            <a:pPr lvl="0" algn="ctr"/>
            <a:r>
              <a:rPr lang="en-US" sz="1100" i="1" dirty="0">
                <a:solidFill>
                  <a:schemeClr val="bg1"/>
                </a:solidFill>
              </a:rPr>
              <a:t>Coating</a:t>
            </a:r>
          </a:p>
          <a:p>
            <a:pPr lvl="0" algn="ctr"/>
            <a:r>
              <a:rPr lang="en-US" sz="1100" i="1" dirty="0">
                <a:solidFill>
                  <a:schemeClr val="bg1"/>
                </a:solidFill>
              </a:rPr>
              <a:t>Chemicals</a:t>
            </a:r>
          </a:p>
          <a:p>
            <a:pPr lvl="0" algn="ctr"/>
            <a:r>
              <a:rPr lang="en-US" sz="1100" i="1" dirty="0">
                <a:solidFill>
                  <a:schemeClr val="bg1"/>
                </a:solidFill>
              </a:rPr>
              <a:t>Powder EDM</a:t>
            </a:r>
          </a:p>
        </p:txBody>
      </p:sp>
      <p:sp>
        <p:nvSpPr>
          <p:cNvPr id="9" name="Прямоугольник: скругленные углы 8">
            <a:extLst>
              <a:ext uri="{FF2B5EF4-FFF2-40B4-BE49-F238E27FC236}">
                <a16:creationId xmlns:a16="http://schemas.microsoft.com/office/drawing/2014/main" id="{C293FE9E-0C75-4B1E-A449-50EE99516DB4}"/>
              </a:ext>
            </a:extLst>
          </p:cNvPr>
          <p:cNvSpPr/>
          <p:nvPr/>
        </p:nvSpPr>
        <p:spPr>
          <a:xfrm>
            <a:off x="4436870" y="1583873"/>
            <a:ext cx="1677780" cy="736324"/>
          </a:xfrm>
          <a:prstGeom prst="roundRect">
            <a:avLst/>
          </a:prstGeom>
          <a:gradFill>
            <a:gsLst>
              <a:gs pos="0">
                <a:srgbClr val="DDAF53"/>
              </a:gs>
              <a:gs pos="100000">
                <a:schemeClr val="accent4">
                  <a:tint val="50000"/>
                  <a:shade val="100000"/>
                  <a:satMod val="350000"/>
                </a:schemeClr>
              </a:gs>
            </a:gsLst>
          </a:gradFill>
        </p:spPr>
        <p:style>
          <a:lnRef idx="0">
            <a:schemeClr val="accent4"/>
          </a:lnRef>
          <a:fillRef idx="3">
            <a:schemeClr val="accent4"/>
          </a:fillRef>
          <a:effectRef idx="3">
            <a:schemeClr val="accent4"/>
          </a:effectRef>
          <a:fontRef idx="minor">
            <a:schemeClr val="lt1"/>
          </a:fontRef>
        </p:style>
        <p:txBody>
          <a:bodyPr rtlCol="0" anchor="ctr"/>
          <a:lstStyle/>
          <a:p>
            <a:pPr lvl="0" algn="ctr"/>
            <a:r>
              <a:rPr lang="en-US" sz="1100" i="1" dirty="0">
                <a:solidFill>
                  <a:schemeClr val="bg1"/>
                </a:solidFill>
              </a:rPr>
              <a:t>Dental Application</a:t>
            </a:r>
            <a:endParaRPr lang="ru-RU" sz="1100" i="1" dirty="0">
              <a:solidFill>
                <a:schemeClr val="bg1"/>
              </a:solidFill>
            </a:endParaRPr>
          </a:p>
          <a:p>
            <a:pPr lvl="0" algn="ctr"/>
            <a:r>
              <a:rPr lang="en-US" sz="1100" i="1" dirty="0">
                <a:solidFill>
                  <a:schemeClr val="bg1"/>
                </a:solidFill>
              </a:rPr>
              <a:t>Spine Application</a:t>
            </a:r>
          </a:p>
        </p:txBody>
      </p:sp>
      <p:sp>
        <p:nvSpPr>
          <p:cNvPr id="10" name="Прямоугольник: скругленные углы 9">
            <a:extLst>
              <a:ext uri="{FF2B5EF4-FFF2-40B4-BE49-F238E27FC236}">
                <a16:creationId xmlns:a16="http://schemas.microsoft.com/office/drawing/2014/main" id="{97E73D48-B0D9-47CF-9E3B-DA20C3706155}"/>
              </a:ext>
            </a:extLst>
          </p:cNvPr>
          <p:cNvSpPr/>
          <p:nvPr/>
        </p:nvSpPr>
        <p:spPr>
          <a:xfrm>
            <a:off x="5957763" y="4117538"/>
            <a:ext cx="1561645" cy="79572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lvl="0" algn="ctr"/>
            <a:r>
              <a:rPr lang="en-US" sz="1100" i="1" dirty="0">
                <a:solidFill>
                  <a:schemeClr val="bg1"/>
                </a:solidFill>
              </a:rPr>
              <a:t>Printed and casted alloy</a:t>
            </a:r>
            <a:endParaRPr lang="ru-RU" sz="1100" i="1" dirty="0">
              <a:solidFill>
                <a:schemeClr val="bg1"/>
              </a:solidFill>
            </a:endParaRPr>
          </a:p>
        </p:txBody>
      </p:sp>
    </p:spTree>
    <p:extLst>
      <p:ext uri="{BB962C8B-B14F-4D97-AF65-F5344CB8AC3E}">
        <p14:creationId xmlns:p14="http://schemas.microsoft.com/office/powerpoint/2010/main" val="8311107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500"/>
                                        <p:tgtEl>
                                          <p:spTgt spid="3">
                                            <p:txEl>
                                              <p:pRg st="6" end="6"/>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fade">
                                      <p:cBhvr>
                                        <p:cTn id="1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4" name="Picture 12" descr="Metal 3D Printing: A Definitive Guide (2021) - AMFG">
            <a:extLst>
              <a:ext uri="{FF2B5EF4-FFF2-40B4-BE49-F238E27FC236}">
                <a16:creationId xmlns:a16="http://schemas.microsoft.com/office/drawing/2014/main" id="{5FF3FABA-0487-47A9-813C-50F070660B9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921" t="119" r="13921"/>
          <a:stretch/>
        </p:blipFill>
        <p:spPr bwMode="auto">
          <a:xfrm>
            <a:off x="2305060" y="3286945"/>
            <a:ext cx="1510076" cy="11369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BAE776C-10CA-4FE8-AEDA-BF893CC7EA0F}"/>
              </a:ext>
            </a:extLst>
          </p:cNvPr>
          <p:cNvSpPr>
            <a:spLocks noGrp="1"/>
          </p:cNvSpPr>
          <p:nvPr>
            <p:ph type="title"/>
          </p:nvPr>
        </p:nvSpPr>
        <p:spPr/>
        <p:txBody>
          <a:bodyPr/>
          <a:lstStyle/>
          <a:p>
            <a:r>
              <a:rPr lang="en-US" dirty="0"/>
              <a:t>Methodology: Overview</a:t>
            </a:r>
          </a:p>
        </p:txBody>
      </p:sp>
      <p:sp>
        <p:nvSpPr>
          <p:cNvPr id="3" name="Slide Number Placeholder 2">
            <a:extLst>
              <a:ext uri="{FF2B5EF4-FFF2-40B4-BE49-F238E27FC236}">
                <a16:creationId xmlns:a16="http://schemas.microsoft.com/office/drawing/2014/main" id="{418546C0-DF53-481F-AE8B-082FA9CF085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dirty="0"/>
          </a:p>
        </p:txBody>
      </p:sp>
      <p:sp>
        <p:nvSpPr>
          <p:cNvPr id="6" name="Text Placeholder 3">
            <a:extLst>
              <a:ext uri="{FF2B5EF4-FFF2-40B4-BE49-F238E27FC236}">
                <a16:creationId xmlns:a16="http://schemas.microsoft.com/office/drawing/2014/main" id="{4076885A-6A84-4518-9DF7-DAA1B60A8DCA}"/>
              </a:ext>
            </a:extLst>
          </p:cNvPr>
          <p:cNvSpPr txBox="1">
            <a:spLocks/>
          </p:cNvSpPr>
          <p:nvPr/>
        </p:nvSpPr>
        <p:spPr>
          <a:xfrm>
            <a:off x="5339922" y="1724104"/>
            <a:ext cx="1856509" cy="106431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lnSpc>
                <a:spcPct val="200000"/>
              </a:lnSpc>
              <a:buFont typeface="Arial"/>
              <a:buNone/>
            </a:pPr>
            <a:r>
              <a:rPr lang="en-US" sz="1200" dirty="0">
                <a:solidFill>
                  <a:schemeClr val="bg1"/>
                </a:solidFill>
              </a:rPr>
              <a:t>Tests:</a:t>
            </a:r>
          </a:p>
          <a:p>
            <a:pPr marL="114300" indent="0">
              <a:buNone/>
            </a:pPr>
            <a:r>
              <a:rPr lang="en-US" sz="1200" dirty="0">
                <a:solidFill>
                  <a:schemeClr val="bg1"/>
                </a:solidFill>
              </a:rPr>
              <a:t>Bacteria response of Pseudomonas Aeruginosa</a:t>
            </a:r>
          </a:p>
        </p:txBody>
      </p:sp>
      <p:sp>
        <p:nvSpPr>
          <p:cNvPr id="7" name="Text Placeholder 3">
            <a:extLst>
              <a:ext uri="{FF2B5EF4-FFF2-40B4-BE49-F238E27FC236}">
                <a16:creationId xmlns:a16="http://schemas.microsoft.com/office/drawing/2014/main" id="{9ECC4E99-28FC-44AB-B0B1-DF6E035613F6}"/>
              </a:ext>
            </a:extLst>
          </p:cNvPr>
          <p:cNvSpPr txBox="1">
            <a:spLocks/>
          </p:cNvSpPr>
          <p:nvPr/>
        </p:nvSpPr>
        <p:spPr>
          <a:xfrm>
            <a:off x="6938179" y="1724104"/>
            <a:ext cx="1856509" cy="106431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lnSpc>
                <a:spcPct val="200000"/>
              </a:lnSpc>
              <a:buNone/>
            </a:pPr>
            <a:r>
              <a:rPr lang="en-US" sz="1200" dirty="0">
                <a:solidFill>
                  <a:schemeClr val="bg1"/>
                </a:solidFill>
              </a:rPr>
              <a:t>Statistical analysis:</a:t>
            </a:r>
          </a:p>
          <a:p>
            <a:pPr marL="114300" indent="0">
              <a:buNone/>
            </a:pPr>
            <a:r>
              <a:rPr lang="en-US" sz="1200" dirty="0">
                <a:solidFill>
                  <a:schemeClr val="bg1"/>
                </a:solidFill>
              </a:rPr>
              <a:t>Taguchi</a:t>
            </a:r>
          </a:p>
          <a:p>
            <a:pPr marL="114300" indent="0">
              <a:buNone/>
            </a:pPr>
            <a:r>
              <a:rPr lang="en-US" sz="1200" dirty="0">
                <a:solidFill>
                  <a:schemeClr val="bg1"/>
                </a:solidFill>
              </a:rPr>
              <a:t>ANOVA</a:t>
            </a:r>
          </a:p>
        </p:txBody>
      </p:sp>
      <p:sp>
        <p:nvSpPr>
          <p:cNvPr id="8" name="Text Placeholder 3">
            <a:extLst>
              <a:ext uri="{FF2B5EF4-FFF2-40B4-BE49-F238E27FC236}">
                <a16:creationId xmlns:a16="http://schemas.microsoft.com/office/drawing/2014/main" id="{8F5457B2-16EA-4D76-B5CA-06118A94D343}"/>
              </a:ext>
            </a:extLst>
          </p:cNvPr>
          <p:cNvSpPr txBox="1">
            <a:spLocks/>
          </p:cNvSpPr>
          <p:nvPr/>
        </p:nvSpPr>
        <p:spPr>
          <a:xfrm>
            <a:off x="3733955" y="1722724"/>
            <a:ext cx="1856509" cy="106431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lnSpc>
                <a:spcPct val="200000"/>
              </a:lnSpc>
              <a:buNone/>
            </a:pPr>
            <a:r>
              <a:rPr lang="en-US" sz="1200" dirty="0">
                <a:solidFill>
                  <a:schemeClr val="bg1"/>
                </a:solidFill>
              </a:rPr>
              <a:t>Properties:</a:t>
            </a:r>
          </a:p>
          <a:p>
            <a:pPr marL="114300" indent="0">
              <a:buNone/>
            </a:pPr>
            <a:r>
              <a:rPr lang="en-US" sz="1200" dirty="0">
                <a:solidFill>
                  <a:schemeClr val="bg1"/>
                </a:solidFill>
              </a:rPr>
              <a:t>MRR, Overcut/Kerf width, Hardness, Crater size, SR, Contact angle</a:t>
            </a:r>
          </a:p>
        </p:txBody>
      </p:sp>
      <p:pic>
        <p:nvPicPr>
          <p:cNvPr id="3078" name="Picture 6" descr="Surface Roughness Specifications">
            <a:extLst>
              <a:ext uri="{FF2B5EF4-FFF2-40B4-BE49-F238E27FC236}">
                <a16:creationId xmlns:a16="http://schemas.microsoft.com/office/drawing/2014/main" id="{B897E638-52DF-4544-9FDE-6EB77AB2BE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1026" y="3288845"/>
            <a:ext cx="1502369" cy="11369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3080" name="Picture 8" descr="Pseudomonas aeruginosa bacteria, SEM - Stock Image - B220/1881 - Science  Photo Library">
            <a:extLst>
              <a:ext uri="{FF2B5EF4-FFF2-40B4-BE49-F238E27FC236}">
                <a16:creationId xmlns:a16="http://schemas.microsoft.com/office/drawing/2014/main" id="{D9B3FF1D-6C44-4915-BFC4-0898DDF8F3E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3871" b="8566"/>
          <a:stretch/>
        </p:blipFill>
        <p:spPr bwMode="auto">
          <a:xfrm>
            <a:off x="5513138" y="3289149"/>
            <a:ext cx="1502369" cy="11369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3082" name="Picture 10" descr="HD wallpaper: Statistics and Figures - Data Analytics Concept, analysis,  analyzing | Wallpaper Flare">
            <a:extLst>
              <a:ext uri="{FF2B5EF4-FFF2-40B4-BE49-F238E27FC236}">
                <a16:creationId xmlns:a16="http://schemas.microsoft.com/office/drawing/2014/main" id="{67C669E9-D15F-4BD0-BB41-363E76078DB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986" r="1986"/>
          <a:stretch/>
        </p:blipFill>
        <p:spPr bwMode="auto">
          <a:xfrm>
            <a:off x="7115250" y="3290806"/>
            <a:ext cx="1502369" cy="11350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
        <p:nvSpPr>
          <p:cNvPr id="16" name="Text Placeholder 3">
            <a:extLst>
              <a:ext uri="{FF2B5EF4-FFF2-40B4-BE49-F238E27FC236}">
                <a16:creationId xmlns:a16="http://schemas.microsoft.com/office/drawing/2014/main" id="{7E37B067-A577-4BA8-B80A-4FD4FF5D990F}"/>
              </a:ext>
            </a:extLst>
          </p:cNvPr>
          <p:cNvSpPr txBox="1">
            <a:spLocks/>
          </p:cNvSpPr>
          <p:nvPr/>
        </p:nvSpPr>
        <p:spPr>
          <a:xfrm>
            <a:off x="529731" y="1722724"/>
            <a:ext cx="1856509" cy="106431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lnSpc>
                <a:spcPct val="200000"/>
              </a:lnSpc>
              <a:buFont typeface="Arial"/>
              <a:buNone/>
            </a:pPr>
            <a:r>
              <a:rPr lang="en-US" sz="1200" dirty="0">
                <a:solidFill>
                  <a:schemeClr val="bg1"/>
                </a:solidFill>
              </a:rPr>
              <a:t>Machines:</a:t>
            </a:r>
          </a:p>
          <a:p>
            <a:pPr marL="114300" indent="0">
              <a:lnSpc>
                <a:spcPct val="150000"/>
              </a:lnSpc>
              <a:buNone/>
            </a:pPr>
            <a:r>
              <a:rPr lang="en-US" sz="1200" dirty="0">
                <a:solidFill>
                  <a:schemeClr val="bg1"/>
                </a:solidFill>
              </a:rPr>
              <a:t>Drilling EDM</a:t>
            </a:r>
          </a:p>
          <a:p>
            <a:pPr marL="114300" indent="0">
              <a:lnSpc>
                <a:spcPct val="100000"/>
              </a:lnSpc>
              <a:buNone/>
            </a:pPr>
            <a:r>
              <a:rPr lang="en-US" sz="1200" dirty="0">
                <a:solidFill>
                  <a:schemeClr val="bg1"/>
                </a:solidFill>
              </a:rPr>
              <a:t>Micro EDM </a:t>
            </a:r>
            <a:endParaRPr lang="en-US" sz="2000" dirty="0">
              <a:solidFill>
                <a:schemeClr val="bg1"/>
              </a:solidFill>
            </a:endParaRPr>
          </a:p>
        </p:txBody>
      </p:sp>
      <p:pic>
        <p:nvPicPr>
          <p:cNvPr id="17" name="Picture 2" descr="The Wire Edm Machine Cutting The Insert Mold Parts Stock Photo - Download  Image Now - iStock">
            <a:extLst>
              <a:ext uri="{FF2B5EF4-FFF2-40B4-BE49-F238E27FC236}">
                <a16:creationId xmlns:a16="http://schemas.microsoft.com/office/drawing/2014/main" id="{C182F8A6-1447-432B-BB92-23EC9508AAF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6802" y="3288845"/>
            <a:ext cx="1502369" cy="11350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
        <p:nvSpPr>
          <p:cNvPr id="20" name="Text Placeholder 3">
            <a:extLst>
              <a:ext uri="{FF2B5EF4-FFF2-40B4-BE49-F238E27FC236}">
                <a16:creationId xmlns:a16="http://schemas.microsoft.com/office/drawing/2014/main" id="{812645B7-2301-433C-9AF4-48E7A184764D}"/>
              </a:ext>
            </a:extLst>
          </p:cNvPr>
          <p:cNvSpPr txBox="1">
            <a:spLocks/>
          </p:cNvSpPr>
          <p:nvPr/>
        </p:nvSpPr>
        <p:spPr>
          <a:xfrm>
            <a:off x="2127988" y="1724104"/>
            <a:ext cx="1856509" cy="106431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lnSpc>
                <a:spcPct val="200000"/>
              </a:lnSpc>
              <a:buFont typeface="Arial"/>
              <a:buNone/>
            </a:pPr>
            <a:r>
              <a:rPr lang="en-US" sz="1200" dirty="0">
                <a:solidFill>
                  <a:schemeClr val="bg1"/>
                </a:solidFill>
              </a:rPr>
              <a:t>Materials:</a:t>
            </a:r>
          </a:p>
          <a:p>
            <a:pPr marL="114300" indent="0">
              <a:buNone/>
            </a:pPr>
            <a:r>
              <a:rPr lang="en-US" sz="1200" dirty="0">
                <a:solidFill>
                  <a:schemeClr val="bg1"/>
                </a:solidFill>
              </a:rPr>
              <a:t>Casted Ti-6Al-4V</a:t>
            </a:r>
          </a:p>
          <a:p>
            <a:pPr marL="114300" indent="0">
              <a:buNone/>
            </a:pPr>
            <a:r>
              <a:rPr lang="en-US" sz="1200" dirty="0">
                <a:solidFill>
                  <a:schemeClr val="bg1"/>
                </a:solidFill>
              </a:rPr>
              <a:t>SLM printed Ti-6Al-4V</a:t>
            </a:r>
          </a:p>
          <a:p>
            <a:pPr marL="114300" indent="0">
              <a:buNone/>
            </a:pPr>
            <a:r>
              <a:rPr lang="en-US" sz="1200" dirty="0">
                <a:solidFill>
                  <a:schemeClr val="bg1"/>
                </a:solidFill>
              </a:rPr>
              <a:t>Size: 20*20*3 mm</a:t>
            </a:r>
            <a:endParaRPr lang="en-US" sz="2000" dirty="0">
              <a:solidFill>
                <a:schemeClr val="bg1"/>
              </a:solidFill>
            </a:endParaRPr>
          </a:p>
        </p:txBody>
      </p:sp>
    </p:spTree>
    <p:extLst>
      <p:ext uri="{BB962C8B-B14F-4D97-AF65-F5344CB8AC3E}">
        <p14:creationId xmlns:p14="http://schemas.microsoft.com/office/powerpoint/2010/main" val="410046117"/>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05545-5AD1-41AE-B92D-88630E947835}"/>
              </a:ext>
            </a:extLst>
          </p:cNvPr>
          <p:cNvSpPr>
            <a:spLocks noGrp="1"/>
          </p:cNvSpPr>
          <p:nvPr>
            <p:ph type="title"/>
          </p:nvPr>
        </p:nvSpPr>
        <p:spPr/>
        <p:txBody>
          <a:bodyPr/>
          <a:lstStyle/>
          <a:p>
            <a:r>
              <a:rPr lang="en-US" dirty="0"/>
              <a:t>Methodology: Drilling EDM</a:t>
            </a:r>
          </a:p>
        </p:txBody>
      </p:sp>
      <p:sp>
        <p:nvSpPr>
          <p:cNvPr id="3" name="Slide Number Placeholder 2">
            <a:extLst>
              <a:ext uri="{FF2B5EF4-FFF2-40B4-BE49-F238E27FC236}">
                <a16:creationId xmlns:a16="http://schemas.microsoft.com/office/drawing/2014/main" id="{C4909780-9B7E-469A-98CA-A1A8E454E24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dirty="0"/>
          </a:p>
        </p:txBody>
      </p:sp>
      <p:sp>
        <p:nvSpPr>
          <p:cNvPr id="4" name="Text Placeholder 3">
            <a:extLst>
              <a:ext uri="{FF2B5EF4-FFF2-40B4-BE49-F238E27FC236}">
                <a16:creationId xmlns:a16="http://schemas.microsoft.com/office/drawing/2014/main" id="{0658687F-CC36-490D-815D-C8D8F8783D9E}"/>
              </a:ext>
            </a:extLst>
          </p:cNvPr>
          <p:cNvSpPr>
            <a:spLocks noGrp="1"/>
          </p:cNvSpPr>
          <p:nvPr>
            <p:ph type="body" idx="13"/>
          </p:nvPr>
        </p:nvSpPr>
        <p:spPr>
          <a:xfrm>
            <a:off x="311700" y="1803575"/>
            <a:ext cx="4699914" cy="3163280"/>
          </a:xfrm>
        </p:spPr>
        <p:txBody>
          <a:bodyPr numCol="1"/>
          <a:lstStyle/>
          <a:p>
            <a:pPr marL="114300" indent="0">
              <a:buNone/>
            </a:pPr>
            <a:r>
              <a:rPr lang="en-US" sz="1200" dirty="0">
                <a:solidFill>
                  <a:schemeClr val="bg1"/>
                </a:solidFill>
              </a:rPr>
              <a:t>Machining parameters:</a:t>
            </a:r>
          </a:p>
          <a:p>
            <a:pPr>
              <a:buFont typeface="Arial" panose="020B0604020202020204" pitchFamily="34" charset="0"/>
              <a:buChar char="•"/>
            </a:pPr>
            <a:r>
              <a:rPr lang="en-US" sz="1200" dirty="0">
                <a:solidFill>
                  <a:schemeClr val="bg1"/>
                </a:solidFill>
              </a:rPr>
              <a:t>Gap voltage (2, 5, 8)</a:t>
            </a:r>
          </a:p>
          <a:p>
            <a:pPr>
              <a:buFont typeface="Arial" panose="020B0604020202020204" pitchFamily="34" charset="0"/>
              <a:buChar char="•"/>
            </a:pPr>
            <a:r>
              <a:rPr lang="en-US" sz="1200" dirty="0">
                <a:solidFill>
                  <a:schemeClr val="bg1"/>
                </a:solidFill>
              </a:rPr>
              <a:t>Pulse current (2, 5, 8)</a:t>
            </a:r>
          </a:p>
          <a:p>
            <a:pPr>
              <a:buFont typeface="Arial" panose="020B0604020202020204" pitchFamily="34" charset="0"/>
              <a:buChar char="•"/>
            </a:pPr>
            <a:r>
              <a:rPr lang="en-US" sz="1200" dirty="0">
                <a:solidFill>
                  <a:schemeClr val="bg1"/>
                </a:solidFill>
              </a:rPr>
              <a:t>Time on (2, 5, 8)</a:t>
            </a:r>
          </a:p>
          <a:p>
            <a:pPr>
              <a:buFont typeface="Arial" panose="020B0604020202020204" pitchFamily="34" charset="0"/>
              <a:buChar char="•"/>
            </a:pPr>
            <a:r>
              <a:rPr lang="en-US" sz="1200" dirty="0">
                <a:solidFill>
                  <a:schemeClr val="bg1"/>
                </a:solidFill>
              </a:rPr>
              <a:t>Time off (2, 5, 8)</a:t>
            </a:r>
          </a:p>
          <a:p>
            <a:pPr marL="114300" indent="0">
              <a:buNone/>
            </a:pPr>
            <a:r>
              <a:rPr lang="en-US" sz="1200" dirty="0">
                <a:solidFill>
                  <a:schemeClr val="bg1"/>
                </a:solidFill>
              </a:rPr>
              <a:t>Other Experimental Parameters:</a:t>
            </a:r>
          </a:p>
          <a:p>
            <a:pPr>
              <a:buFont typeface="Arial" panose="020B0604020202020204" pitchFamily="34" charset="0"/>
              <a:buChar char="•"/>
            </a:pPr>
            <a:r>
              <a:rPr lang="en-US" sz="1200" dirty="0">
                <a:solidFill>
                  <a:schemeClr val="bg1"/>
                </a:solidFill>
              </a:rPr>
              <a:t>Feed rate: 4</a:t>
            </a:r>
          </a:p>
          <a:p>
            <a:pPr>
              <a:buFont typeface="Arial" panose="020B0604020202020204" pitchFamily="34" charset="0"/>
              <a:buChar char="•"/>
            </a:pPr>
            <a:r>
              <a:rPr lang="en-US" sz="1200" dirty="0">
                <a:solidFill>
                  <a:schemeClr val="bg1"/>
                </a:solidFill>
              </a:rPr>
              <a:t>Flushing pressure: 10MPa</a:t>
            </a:r>
          </a:p>
          <a:p>
            <a:pPr>
              <a:buFont typeface="Arial" panose="020B0604020202020204" pitchFamily="34" charset="0"/>
              <a:buChar char="•"/>
            </a:pPr>
            <a:r>
              <a:rPr lang="en-US" sz="1200" dirty="0">
                <a:solidFill>
                  <a:schemeClr val="bg1"/>
                </a:solidFill>
              </a:rPr>
              <a:t>Material: Ti-6Al-4V casted</a:t>
            </a:r>
          </a:p>
          <a:p>
            <a:pPr>
              <a:buFont typeface="Arial" panose="020B0604020202020204" pitchFamily="34" charset="0"/>
              <a:buChar char="•"/>
            </a:pPr>
            <a:r>
              <a:rPr lang="en-US" sz="1200" dirty="0">
                <a:solidFill>
                  <a:schemeClr val="bg1"/>
                </a:solidFill>
              </a:rPr>
              <a:t>Brass tube electrode: d=1mm</a:t>
            </a:r>
          </a:p>
          <a:p>
            <a:pPr>
              <a:buFont typeface="Arial" panose="020B0604020202020204" pitchFamily="34" charset="0"/>
              <a:buChar char="•"/>
            </a:pPr>
            <a:r>
              <a:rPr lang="en-US" sz="1200" dirty="0">
                <a:solidFill>
                  <a:schemeClr val="bg1"/>
                </a:solidFill>
              </a:rPr>
              <a:t>Hole depth: 1 mm</a:t>
            </a:r>
          </a:p>
          <a:p>
            <a:pPr marL="114300" indent="0">
              <a:buNone/>
            </a:pPr>
            <a:r>
              <a:rPr lang="en-US" sz="1200" dirty="0">
                <a:solidFill>
                  <a:schemeClr val="bg1"/>
                </a:solidFill>
              </a:rPr>
              <a:t>Experimental set: 9</a:t>
            </a:r>
          </a:p>
        </p:txBody>
      </p:sp>
      <p:sp>
        <p:nvSpPr>
          <p:cNvPr id="5" name="Text Placeholder 4">
            <a:extLst>
              <a:ext uri="{FF2B5EF4-FFF2-40B4-BE49-F238E27FC236}">
                <a16:creationId xmlns:a16="http://schemas.microsoft.com/office/drawing/2014/main" id="{A7400EDE-71B3-40A0-A4C2-741F3FB20061}"/>
              </a:ext>
            </a:extLst>
          </p:cNvPr>
          <p:cNvSpPr>
            <a:spLocks noGrp="1"/>
          </p:cNvSpPr>
          <p:nvPr>
            <p:ph type="body" idx="14"/>
          </p:nvPr>
        </p:nvSpPr>
        <p:spPr>
          <a:xfrm>
            <a:off x="5403266" y="1303021"/>
            <a:ext cx="3343541" cy="500554"/>
          </a:xfrm>
          <a:solidFill>
            <a:schemeClr val="tx1"/>
          </a:solidFill>
        </p:spPr>
        <p:txBody>
          <a:bodyPr/>
          <a:lstStyle/>
          <a:p>
            <a:pPr marL="114300" indent="0" algn="ctr">
              <a:buNone/>
            </a:pPr>
            <a:r>
              <a:rPr lang="en-US" sz="1050" dirty="0">
                <a:solidFill>
                  <a:schemeClr val="bg1"/>
                </a:solidFill>
              </a:rPr>
              <a:t>List of experiments based on orthogonal array for drilling EDM</a:t>
            </a:r>
          </a:p>
        </p:txBody>
      </p:sp>
      <p:graphicFrame>
        <p:nvGraphicFramePr>
          <p:cNvPr id="6" name="Таблица 6">
            <a:extLst>
              <a:ext uri="{FF2B5EF4-FFF2-40B4-BE49-F238E27FC236}">
                <a16:creationId xmlns:a16="http://schemas.microsoft.com/office/drawing/2014/main" id="{CD54B69F-27F5-4236-9E2A-9D21B3683D4D}"/>
              </a:ext>
            </a:extLst>
          </p:cNvPr>
          <p:cNvGraphicFramePr>
            <a:graphicFrameLocks noGrp="1"/>
          </p:cNvGraphicFramePr>
          <p:nvPr>
            <p:extLst>
              <p:ext uri="{D42A27DB-BD31-4B8C-83A1-F6EECF244321}">
                <p14:modId xmlns:p14="http://schemas.microsoft.com/office/powerpoint/2010/main" val="3593591414"/>
              </p:ext>
            </p:extLst>
          </p:nvPr>
        </p:nvGraphicFramePr>
        <p:xfrm>
          <a:off x="5403273" y="1803575"/>
          <a:ext cx="3343540" cy="2900614"/>
        </p:xfrm>
        <a:graphic>
          <a:graphicData uri="http://schemas.openxmlformats.org/drawingml/2006/table">
            <a:tbl>
              <a:tblPr firstRow="1" bandRow="1">
                <a:tableStyleId>{E269D01E-BC32-4049-B463-5C60D7B0CCD2}</a:tableStyleId>
              </a:tblPr>
              <a:tblGrid>
                <a:gridCol w="668708">
                  <a:extLst>
                    <a:ext uri="{9D8B030D-6E8A-4147-A177-3AD203B41FA5}">
                      <a16:colId xmlns:a16="http://schemas.microsoft.com/office/drawing/2014/main" val="1737716309"/>
                    </a:ext>
                  </a:extLst>
                </a:gridCol>
                <a:gridCol w="668708">
                  <a:extLst>
                    <a:ext uri="{9D8B030D-6E8A-4147-A177-3AD203B41FA5}">
                      <a16:colId xmlns:a16="http://schemas.microsoft.com/office/drawing/2014/main" val="3986639276"/>
                    </a:ext>
                  </a:extLst>
                </a:gridCol>
                <a:gridCol w="668708">
                  <a:extLst>
                    <a:ext uri="{9D8B030D-6E8A-4147-A177-3AD203B41FA5}">
                      <a16:colId xmlns:a16="http://schemas.microsoft.com/office/drawing/2014/main" val="2436420754"/>
                    </a:ext>
                  </a:extLst>
                </a:gridCol>
                <a:gridCol w="668708">
                  <a:extLst>
                    <a:ext uri="{9D8B030D-6E8A-4147-A177-3AD203B41FA5}">
                      <a16:colId xmlns:a16="http://schemas.microsoft.com/office/drawing/2014/main" val="1943296020"/>
                    </a:ext>
                  </a:extLst>
                </a:gridCol>
                <a:gridCol w="668708">
                  <a:extLst>
                    <a:ext uri="{9D8B030D-6E8A-4147-A177-3AD203B41FA5}">
                      <a16:colId xmlns:a16="http://schemas.microsoft.com/office/drawing/2014/main" val="2459679787"/>
                    </a:ext>
                  </a:extLst>
                </a:gridCol>
              </a:tblGrid>
              <a:tr h="431734">
                <a:tc>
                  <a:txBody>
                    <a:bodyPr/>
                    <a:lstStyle/>
                    <a:p>
                      <a:r>
                        <a:rPr lang="en-US" sz="1000" dirty="0"/>
                        <a:t>No. exp.</a:t>
                      </a:r>
                      <a:endParaRPr lang="ru-RU" sz="1000" dirty="0"/>
                    </a:p>
                  </a:txBody>
                  <a:tcPr/>
                </a:tc>
                <a:tc>
                  <a:txBody>
                    <a:bodyPr/>
                    <a:lstStyle/>
                    <a:p>
                      <a:r>
                        <a:rPr lang="en-US" sz="1000" dirty="0"/>
                        <a:t>Pulse Current</a:t>
                      </a:r>
                      <a:endParaRPr lang="ru-RU" sz="1000" dirty="0"/>
                    </a:p>
                  </a:txBody>
                  <a:tcPr/>
                </a:tc>
                <a:tc>
                  <a:txBody>
                    <a:bodyPr/>
                    <a:lstStyle/>
                    <a:p>
                      <a:r>
                        <a:rPr lang="en-US" sz="1000" dirty="0"/>
                        <a:t>Time-On</a:t>
                      </a:r>
                      <a:endParaRPr lang="ru-RU" sz="1000" dirty="0"/>
                    </a:p>
                  </a:txBody>
                  <a:tcPr/>
                </a:tc>
                <a:tc>
                  <a:txBody>
                    <a:bodyPr/>
                    <a:lstStyle/>
                    <a:p>
                      <a:r>
                        <a:rPr lang="en-US" sz="1000" dirty="0"/>
                        <a:t>Time-Off</a:t>
                      </a:r>
                      <a:endParaRPr lang="ru-RU" sz="1000" dirty="0"/>
                    </a:p>
                  </a:txBody>
                  <a:tcPr/>
                </a:tc>
                <a:tc>
                  <a:txBody>
                    <a:bodyPr/>
                    <a:lstStyle/>
                    <a:p>
                      <a:r>
                        <a:rPr lang="en-US" sz="1000" dirty="0"/>
                        <a:t>Gap Voltage</a:t>
                      </a:r>
                      <a:endParaRPr lang="ru-RU" sz="1000" dirty="0"/>
                    </a:p>
                  </a:txBody>
                  <a:tcPr/>
                </a:tc>
                <a:extLst>
                  <a:ext uri="{0D108BD9-81ED-4DB2-BD59-A6C34878D82A}">
                    <a16:rowId xmlns:a16="http://schemas.microsoft.com/office/drawing/2014/main" val="2082714967"/>
                  </a:ext>
                </a:extLst>
              </a:tr>
              <a:tr h="273425">
                <a:tc>
                  <a:txBody>
                    <a:bodyPr/>
                    <a:lstStyle/>
                    <a:p>
                      <a:r>
                        <a:rPr lang="en-US" sz="1200" b="1" dirty="0"/>
                        <a:t>1</a:t>
                      </a:r>
                      <a:endParaRPr lang="ru-RU" sz="1200" b="1" i="1" dirty="0"/>
                    </a:p>
                  </a:txBody>
                  <a:tcPr/>
                </a:tc>
                <a:tc>
                  <a:txBody>
                    <a:bodyPr/>
                    <a:lstStyle/>
                    <a:p>
                      <a:pPr algn="ctr"/>
                      <a:r>
                        <a:rPr lang="en-US" sz="1200" b="1" dirty="0"/>
                        <a:t>2</a:t>
                      </a:r>
                      <a:endParaRPr lang="ru-RU" sz="1200" b="1" dirty="0"/>
                    </a:p>
                  </a:txBody>
                  <a:tcPr/>
                </a:tc>
                <a:tc>
                  <a:txBody>
                    <a:bodyPr/>
                    <a:lstStyle/>
                    <a:p>
                      <a:pPr algn="ctr"/>
                      <a:r>
                        <a:rPr lang="en-US" sz="1200" b="1" dirty="0"/>
                        <a:t>2</a:t>
                      </a:r>
                      <a:endParaRPr lang="ru-RU" sz="1200" b="1" dirty="0"/>
                    </a:p>
                  </a:txBody>
                  <a:tcPr/>
                </a:tc>
                <a:tc>
                  <a:txBody>
                    <a:bodyPr/>
                    <a:lstStyle/>
                    <a:p>
                      <a:pPr algn="ctr"/>
                      <a:r>
                        <a:rPr lang="en-US" sz="1200" b="1" dirty="0"/>
                        <a:t>2</a:t>
                      </a:r>
                      <a:endParaRPr lang="ru-RU" sz="1200" b="1" dirty="0"/>
                    </a:p>
                  </a:txBody>
                  <a:tcPr/>
                </a:tc>
                <a:tc>
                  <a:txBody>
                    <a:bodyPr/>
                    <a:lstStyle/>
                    <a:p>
                      <a:pPr algn="ctr"/>
                      <a:r>
                        <a:rPr lang="en-US" sz="1200" b="1" dirty="0"/>
                        <a:t>2</a:t>
                      </a:r>
                      <a:endParaRPr lang="ru-RU" sz="1200" b="1" dirty="0"/>
                    </a:p>
                  </a:txBody>
                  <a:tcPr/>
                </a:tc>
                <a:extLst>
                  <a:ext uri="{0D108BD9-81ED-4DB2-BD59-A6C34878D82A}">
                    <a16:rowId xmlns:a16="http://schemas.microsoft.com/office/drawing/2014/main" val="408815416"/>
                  </a:ext>
                </a:extLst>
              </a:tr>
              <a:tr h="273425">
                <a:tc>
                  <a:txBody>
                    <a:bodyPr/>
                    <a:lstStyle/>
                    <a:p>
                      <a:r>
                        <a:rPr lang="en-US" sz="1200" b="1" dirty="0"/>
                        <a:t>2</a:t>
                      </a:r>
                      <a:endParaRPr lang="ru-RU" sz="1200" b="1" i="1" dirty="0"/>
                    </a:p>
                  </a:txBody>
                  <a:tcPr/>
                </a:tc>
                <a:tc>
                  <a:txBody>
                    <a:bodyPr/>
                    <a:lstStyle/>
                    <a:p>
                      <a:pPr algn="ctr"/>
                      <a:r>
                        <a:rPr lang="en-US" sz="1200" b="1" dirty="0"/>
                        <a:t>2</a:t>
                      </a:r>
                      <a:endParaRPr lang="ru-RU" sz="1200" b="1" dirty="0"/>
                    </a:p>
                  </a:txBody>
                  <a:tcPr/>
                </a:tc>
                <a:tc>
                  <a:txBody>
                    <a:bodyPr/>
                    <a:lstStyle/>
                    <a:p>
                      <a:pPr algn="ctr"/>
                      <a:r>
                        <a:rPr lang="en-US" sz="1200" b="1" dirty="0"/>
                        <a:t>5</a:t>
                      </a:r>
                      <a:endParaRPr lang="ru-RU" sz="1200" b="1" dirty="0"/>
                    </a:p>
                  </a:txBody>
                  <a:tcPr/>
                </a:tc>
                <a:tc>
                  <a:txBody>
                    <a:bodyPr/>
                    <a:lstStyle/>
                    <a:p>
                      <a:pPr algn="ctr"/>
                      <a:r>
                        <a:rPr lang="en-US" sz="1200" b="1" dirty="0"/>
                        <a:t>5</a:t>
                      </a:r>
                      <a:endParaRPr lang="ru-RU" sz="1200" b="1" dirty="0"/>
                    </a:p>
                  </a:txBody>
                  <a:tcPr/>
                </a:tc>
                <a:tc>
                  <a:txBody>
                    <a:bodyPr/>
                    <a:lstStyle/>
                    <a:p>
                      <a:pPr algn="ctr"/>
                      <a:r>
                        <a:rPr lang="en-US" sz="1200" b="1" dirty="0"/>
                        <a:t>5</a:t>
                      </a:r>
                      <a:endParaRPr lang="ru-RU" sz="1200" b="1" dirty="0"/>
                    </a:p>
                  </a:txBody>
                  <a:tcPr/>
                </a:tc>
                <a:extLst>
                  <a:ext uri="{0D108BD9-81ED-4DB2-BD59-A6C34878D82A}">
                    <a16:rowId xmlns:a16="http://schemas.microsoft.com/office/drawing/2014/main" val="1583969135"/>
                  </a:ext>
                </a:extLst>
              </a:tr>
              <a:tr h="273425">
                <a:tc>
                  <a:txBody>
                    <a:bodyPr/>
                    <a:lstStyle/>
                    <a:p>
                      <a:r>
                        <a:rPr lang="en-US" sz="1200" b="1" dirty="0"/>
                        <a:t>3</a:t>
                      </a:r>
                      <a:endParaRPr lang="ru-RU" sz="1200" b="1" i="1" dirty="0"/>
                    </a:p>
                  </a:txBody>
                  <a:tcPr/>
                </a:tc>
                <a:tc>
                  <a:txBody>
                    <a:bodyPr/>
                    <a:lstStyle/>
                    <a:p>
                      <a:pPr algn="ctr"/>
                      <a:r>
                        <a:rPr lang="en-US" sz="1200" b="1" dirty="0"/>
                        <a:t>2</a:t>
                      </a:r>
                      <a:endParaRPr lang="ru-RU" sz="1200" b="1" dirty="0"/>
                    </a:p>
                  </a:txBody>
                  <a:tcPr/>
                </a:tc>
                <a:tc>
                  <a:txBody>
                    <a:bodyPr/>
                    <a:lstStyle/>
                    <a:p>
                      <a:pPr algn="ctr"/>
                      <a:r>
                        <a:rPr lang="en-US" sz="1200" b="1" dirty="0"/>
                        <a:t>8</a:t>
                      </a:r>
                      <a:endParaRPr lang="ru-RU" sz="1200" b="1" dirty="0"/>
                    </a:p>
                  </a:txBody>
                  <a:tcPr/>
                </a:tc>
                <a:tc>
                  <a:txBody>
                    <a:bodyPr/>
                    <a:lstStyle/>
                    <a:p>
                      <a:pPr algn="ctr"/>
                      <a:r>
                        <a:rPr lang="en-US" sz="1200" b="1" dirty="0"/>
                        <a:t>8</a:t>
                      </a:r>
                      <a:endParaRPr lang="ru-RU" sz="1200" b="1" dirty="0"/>
                    </a:p>
                  </a:txBody>
                  <a:tcPr/>
                </a:tc>
                <a:tc>
                  <a:txBody>
                    <a:bodyPr/>
                    <a:lstStyle/>
                    <a:p>
                      <a:pPr algn="ctr"/>
                      <a:r>
                        <a:rPr lang="en-US" sz="1200" b="1" dirty="0"/>
                        <a:t>8</a:t>
                      </a:r>
                      <a:endParaRPr lang="ru-RU" sz="1200" b="1" dirty="0"/>
                    </a:p>
                  </a:txBody>
                  <a:tcPr/>
                </a:tc>
                <a:extLst>
                  <a:ext uri="{0D108BD9-81ED-4DB2-BD59-A6C34878D82A}">
                    <a16:rowId xmlns:a16="http://schemas.microsoft.com/office/drawing/2014/main" val="1006780208"/>
                  </a:ext>
                </a:extLst>
              </a:tr>
              <a:tr h="273425">
                <a:tc>
                  <a:txBody>
                    <a:bodyPr/>
                    <a:lstStyle/>
                    <a:p>
                      <a:r>
                        <a:rPr lang="en-US" sz="1200" b="1" dirty="0"/>
                        <a:t>4</a:t>
                      </a:r>
                      <a:endParaRPr lang="ru-RU" sz="1200" b="1" i="1" dirty="0"/>
                    </a:p>
                  </a:txBody>
                  <a:tcPr/>
                </a:tc>
                <a:tc>
                  <a:txBody>
                    <a:bodyPr/>
                    <a:lstStyle/>
                    <a:p>
                      <a:pPr algn="ctr"/>
                      <a:r>
                        <a:rPr lang="en-US" sz="1200" b="1" dirty="0"/>
                        <a:t>5</a:t>
                      </a:r>
                      <a:endParaRPr lang="ru-RU" sz="1200" b="1" dirty="0"/>
                    </a:p>
                  </a:txBody>
                  <a:tcPr/>
                </a:tc>
                <a:tc>
                  <a:txBody>
                    <a:bodyPr/>
                    <a:lstStyle/>
                    <a:p>
                      <a:pPr algn="ctr"/>
                      <a:r>
                        <a:rPr lang="en-US" sz="1200" b="1" dirty="0"/>
                        <a:t>2</a:t>
                      </a:r>
                      <a:endParaRPr lang="ru-RU" sz="1200" b="1" dirty="0"/>
                    </a:p>
                  </a:txBody>
                  <a:tcPr/>
                </a:tc>
                <a:tc>
                  <a:txBody>
                    <a:bodyPr/>
                    <a:lstStyle/>
                    <a:p>
                      <a:pPr algn="ctr"/>
                      <a:r>
                        <a:rPr lang="en-US" sz="1200" b="1" dirty="0"/>
                        <a:t>5</a:t>
                      </a:r>
                      <a:endParaRPr lang="ru-RU" sz="1200" b="1" dirty="0"/>
                    </a:p>
                  </a:txBody>
                  <a:tcPr/>
                </a:tc>
                <a:tc>
                  <a:txBody>
                    <a:bodyPr/>
                    <a:lstStyle/>
                    <a:p>
                      <a:pPr algn="ctr"/>
                      <a:r>
                        <a:rPr lang="en-US" sz="1200" b="1" dirty="0"/>
                        <a:t>8</a:t>
                      </a:r>
                      <a:endParaRPr lang="ru-RU" sz="1200" b="1" dirty="0"/>
                    </a:p>
                  </a:txBody>
                  <a:tcPr/>
                </a:tc>
                <a:extLst>
                  <a:ext uri="{0D108BD9-81ED-4DB2-BD59-A6C34878D82A}">
                    <a16:rowId xmlns:a16="http://schemas.microsoft.com/office/drawing/2014/main" val="2909229048"/>
                  </a:ext>
                </a:extLst>
              </a:tr>
              <a:tr h="273425">
                <a:tc>
                  <a:txBody>
                    <a:bodyPr/>
                    <a:lstStyle/>
                    <a:p>
                      <a:r>
                        <a:rPr lang="en-US" sz="1200" b="1" dirty="0"/>
                        <a:t>5</a:t>
                      </a:r>
                      <a:endParaRPr lang="ru-RU" sz="1200" b="1" i="1" dirty="0"/>
                    </a:p>
                  </a:txBody>
                  <a:tcPr/>
                </a:tc>
                <a:tc>
                  <a:txBody>
                    <a:bodyPr/>
                    <a:lstStyle/>
                    <a:p>
                      <a:pPr algn="ctr"/>
                      <a:r>
                        <a:rPr lang="en-US" sz="1200" b="1" dirty="0"/>
                        <a:t>5</a:t>
                      </a:r>
                      <a:endParaRPr lang="ru-RU" sz="1200" b="1" dirty="0"/>
                    </a:p>
                  </a:txBody>
                  <a:tcPr/>
                </a:tc>
                <a:tc>
                  <a:txBody>
                    <a:bodyPr/>
                    <a:lstStyle/>
                    <a:p>
                      <a:pPr algn="ctr"/>
                      <a:r>
                        <a:rPr lang="en-US" sz="1200" b="1" dirty="0"/>
                        <a:t>5</a:t>
                      </a:r>
                      <a:endParaRPr lang="ru-RU" sz="1200" b="1" dirty="0"/>
                    </a:p>
                  </a:txBody>
                  <a:tcPr/>
                </a:tc>
                <a:tc>
                  <a:txBody>
                    <a:bodyPr/>
                    <a:lstStyle/>
                    <a:p>
                      <a:pPr algn="ctr"/>
                      <a:r>
                        <a:rPr lang="en-US" sz="1200" b="1" dirty="0"/>
                        <a:t>8</a:t>
                      </a:r>
                      <a:endParaRPr lang="ru-RU" sz="1200" b="1" dirty="0"/>
                    </a:p>
                  </a:txBody>
                  <a:tcPr/>
                </a:tc>
                <a:tc>
                  <a:txBody>
                    <a:bodyPr/>
                    <a:lstStyle/>
                    <a:p>
                      <a:pPr algn="ctr"/>
                      <a:r>
                        <a:rPr lang="en-US" sz="1200" b="1" dirty="0"/>
                        <a:t>2</a:t>
                      </a:r>
                      <a:endParaRPr lang="ru-RU" sz="1200" b="1" dirty="0"/>
                    </a:p>
                  </a:txBody>
                  <a:tcPr/>
                </a:tc>
                <a:extLst>
                  <a:ext uri="{0D108BD9-81ED-4DB2-BD59-A6C34878D82A}">
                    <a16:rowId xmlns:a16="http://schemas.microsoft.com/office/drawing/2014/main" val="4206905859"/>
                  </a:ext>
                </a:extLst>
              </a:tr>
              <a:tr h="273425">
                <a:tc>
                  <a:txBody>
                    <a:bodyPr/>
                    <a:lstStyle/>
                    <a:p>
                      <a:r>
                        <a:rPr lang="en-US" sz="1200" b="1" dirty="0"/>
                        <a:t>6</a:t>
                      </a:r>
                      <a:endParaRPr lang="ru-RU" sz="1200" b="1" i="1" dirty="0"/>
                    </a:p>
                  </a:txBody>
                  <a:tcPr/>
                </a:tc>
                <a:tc>
                  <a:txBody>
                    <a:bodyPr/>
                    <a:lstStyle/>
                    <a:p>
                      <a:pPr algn="ctr"/>
                      <a:r>
                        <a:rPr lang="en-US" sz="1200" b="1" dirty="0"/>
                        <a:t>5</a:t>
                      </a:r>
                      <a:endParaRPr lang="ru-RU" sz="1200" b="1" dirty="0"/>
                    </a:p>
                  </a:txBody>
                  <a:tcPr/>
                </a:tc>
                <a:tc>
                  <a:txBody>
                    <a:bodyPr/>
                    <a:lstStyle/>
                    <a:p>
                      <a:pPr algn="ctr"/>
                      <a:r>
                        <a:rPr lang="en-US" sz="1200" b="1" dirty="0"/>
                        <a:t>8</a:t>
                      </a:r>
                      <a:endParaRPr lang="ru-RU" sz="1200" b="1" dirty="0"/>
                    </a:p>
                  </a:txBody>
                  <a:tcPr/>
                </a:tc>
                <a:tc>
                  <a:txBody>
                    <a:bodyPr/>
                    <a:lstStyle/>
                    <a:p>
                      <a:pPr algn="ctr"/>
                      <a:r>
                        <a:rPr lang="en-US" sz="1200" b="1" dirty="0"/>
                        <a:t>2</a:t>
                      </a:r>
                      <a:endParaRPr lang="ru-RU" sz="1200" b="1" dirty="0"/>
                    </a:p>
                  </a:txBody>
                  <a:tcPr/>
                </a:tc>
                <a:tc>
                  <a:txBody>
                    <a:bodyPr/>
                    <a:lstStyle/>
                    <a:p>
                      <a:pPr algn="ctr"/>
                      <a:r>
                        <a:rPr lang="en-US" sz="1200" b="1" dirty="0"/>
                        <a:t>5</a:t>
                      </a:r>
                      <a:endParaRPr lang="ru-RU" sz="1200" b="1" dirty="0"/>
                    </a:p>
                  </a:txBody>
                  <a:tcPr/>
                </a:tc>
                <a:extLst>
                  <a:ext uri="{0D108BD9-81ED-4DB2-BD59-A6C34878D82A}">
                    <a16:rowId xmlns:a16="http://schemas.microsoft.com/office/drawing/2014/main" val="3800967040"/>
                  </a:ext>
                </a:extLst>
              </a:tr>
              <a:tr h="273425">
                <a:tc>
                  <a:txBody>
                    <a:bodyPr/>
                    <a:lstStyle/>
                    <a:p>
                      <a:r>
                        <a:rPr lang="en-US" sz="1200" b="1" dirty="0"/>
                        <a:t>7</a:t>
                      </a:r>
                      <a:endParaRPr lang="ru-RU" sz="1200" b="1" i="1" dirty="0"/>
                    </a:p>
                  </a:txBody>
                  <a:tcPr/>
                </a:tc>
                <a:tc>
                  <a:txBody>
                    <a:bodyPr/>
                    <a:lstStyle/>
                    <a:p>
                      <a:pPr algn="ctr"/>
                      <a:r>
                        <a:rPr lang="en-US" sz="1200" b="1" dirty="0"/>
                        <a:t>8</a:t>
                      </a:r>
                      <a:endParaRPr lang="ru-RU" sz="1200" b="1" dirty="0"/>
                    </a:p>
                  </a:txBody>
                  <a:tcPr/>
                </a:tc>
                <a:tc>
                  <a:txBody>
                    <a:bodyPr/>
                    <a:lstStyle/>
                    <a:p>
                      <a:pPr algn="ctr"/>
                      <a:r>
                        <a:rPr lang="en-US" sz="1200" b="1" dirty="0"/>
                        <a:t>2</a:t>
                      </a:r>
                      <a:endParaRPr lang="ru-RU" sz="1200" b="1" dirty="0"/>
                    </a:p>
                  </a:txBody>
                  <a:tcPr/>
                </a:tc>
                <a:tc>
                  <a:txBody>
                    <a:bodyPr/>
                    <a:lstStyle/>
                    <a:p>
                      <a:pPr algn="ctr"/>
                      <a:r>
                        <a:rPr lang="en-US" sz="1200" b="1" dirty="0"/>
                        <a:t>8</a:t>
                      </a:r>
                      <a:endParaRPr lang="ru-RU" sz="1200" b="1" dirty="0"/>
                    </a:p>
                  </a:txBody>
                  <a:tcPr/>
                </a:tc>
                <a:tc>
                  <a:txBody>
                    <a:bodyPr/>
                    <a:lstStyle/>
                    <a:p>
                      <a:pPr algn="ctr"/>
                      <a:r>
                        <a:rPr lang="en-US" sz="1200" b="1" dirty="0"/>
                        <a:t>5</a:t>
                      </a:r>
                      <a:endParaRPr lang="ru-RU" sz="1200" b="1" dirty="0"/>
                    </a:p>
                  </a:txBody>
                  <a:tcPr/>
                </a:tc>
                <a:extLst>
                  <a:ext uri="{0D108BD9-81ED-4DB2-BD59-A6C34878D82A}">
                    <a16:rowId xmlns:a16="http://schemas.microsoft.com/office/drawing/2014/main" val="151314467"/>
                  </a:ext>
                </a:extLst>
              </a:tr>
              <a:tr h="273425">
                <a:tc>
                  <a:txBody>
                    <a:bodyPr/>
                    <a:lstStyle/>
                    <a:p>
                      <a:r>
                        <a:rPr lang="en-US" sz="1200" b="1" dirty="0"/>
                        <a:t>8</a:t>
                      </a:r>
                      <a:endParaRPr lang="ru-RU" sz="1200" b="1" i="1" dirty="0"/>
                    </a:p>
                  </a:txBody>
                  <a:tcPr/>
                </a:tc>
                <a:tc>
                  <a:txBody>
                    <a:bodyPr/>
                    <a:lstStyle/>
                    <a:p>
                      <a:pPr algn="ctr"/>
                      <a:r>
                        <a:rPr lang="en-US" sz="1200" b="1" dirty="0"/>
                        <a:t>8</a:t>
                      </a:r>
                      <a:endParaRPr lang="ru-RU" sz="1200" b="1" dirty="0"/>
                    </a:p>
                  </a:txBody>
                  <a:tcPr/>
                </a:tc>
                <a:tc>
                  <a:txBody>
                    <a:bodyPr/>
                    <a:lstStyle/>
                    <a:p>
                      <a:pPr algn="ctr"/>
                      <a:r>
                        <a:rPr lang="en-US" sz="1200" b="1" dirty="0"/>
                        <a:t>5</a:t>
                      </a:r>
                      <a:endParaRPr lang="ru-RU" sz="1200" b="1" dirty="0"/>
                    </a:p>
                  </a:txBody>
                  <a:tcPr/>
                </a:tc>
                <a:tc>
                  <a:txBody>
                    <a:bodyPr/>
                    <a:lstStyle/>
                    <a:p>
                      <a:pPr algn="ctr"/>
                      <a:r>
                        <a:rPr lang="en-US" sz="1200" b="1" dirty="0"/>
                        <a:t>2</a:t>
                      </a:r>
                      <a:endParaRPr lang="ru-RU" sz="1200" b="1" dirty="0"/>
                    </a:p>
                  </a:txBody>
                  <a:tcPr/>
                </a:tc>
                <a:tc>
                  <a:txBody>
                    <a:bodyPr/>
                    <a:lstStyle/>
                    <a:p>
                      <a:pPr algn="ctr"/>
                      <a:r>
                        <a:rPr lang="en-US" sz="1200" b="1" dirty="0"/>
                        <a:t>8</a:t>
                      </a:r>
                      <a:endParaRPr lang="ru-RU" sz="1200" b="1" dirty="0"/>
                    </a:p>
                  </a:txBody>
                  <a:tcPr/>
                </a:tc>
                <a:extLst>
                  <a:ext uri="{0D108BD9-81ED-4DB2-BD59-A6C34878D82A}">
                    <a16:rowId xmlns:a16="http://schemas.microsoft.com/office/drawing/2014/main" val="3461382397"/>
                  </a:ext>
                </a:extLst>
              </a:tr>
              <a:tr h="273425">
                <a:tc>
                  <a:txBody>
                    <a:bodyPr/>
                    <a:lstStyle/>
                    <a:p>
                      <a:r>
                        <a:rPr lang="en-US" sz="1200" b="1" dirty="0"/>
                        <a:t>9</a:t>
                      </a:r>
                      <a:endParaRPr lang="ru-RU" sz="1200" b="1" i="1" dirty="0"/>
                    </a:p>
                  </a:txBody>
                  <a:tcPr/>
                </a:tc>
                <a:tc>
                  <a:txBody>
                    <a:bodyPr/>
                    <a:lstStyle/>
                    <a:p>
                      <a:pPr algn="ctr"/>
                      <a:r>
                        <a:rPr lang="en-US" sz="1200" b="1" dirty="0"/>
                        <a:t>8</a:t>
                      </a:r>
                      <a:endParaRPr lang="ru-RU" sz="1200" b="1" dirty="0"/>
                    </a:p>
                  </a:txBody>
                  <a:tcPr/>
                </a:tc>
                <a:tc>
                  <a:txBody>
                    <a:bodyPr/>
                    <a:lstStyle/>
                    <a:p>
                      <a:pPr algn="ctr"/>
                      <a:r>
                        <a:rPr lang="en-US" sz="1200" b="1" dirty="0"/>
                        <a:t>8</a:t>
                      </a:r>
                      <a:endParaRPr lang="ru-RU" sz="1200" b="1" dirty="0"/>
                    </a:p>
                  </a:txBody>
                  <a:tcPr/>
                </a:tc>
                <a:tc>
                  <a:txBody>
                    <a:bodyPr/>
                    <a:lstStyle/>
                    <a:p>
                      <a:pPr algn="ctr"/>
                      <a:r>
                        <a:rPr lang="en-US" sz="1200" b="1" dirty="0"/>
                        <a:t>5</a:t>
                      </a:r>
                      <a:endParaRPr lang="ru-RU" sz="1200" b="1" dirty="0"/>
                    </a:p>
                  </a:txBody>
                  <a:tcPr/>
                </a:tc>
                <a:tc>
                  <a:txBody>
                    <a:bodyPr/>
                    <a:lstStyle/>
                    <a:p>
                      <a:pPr algn="ctr"/>
                      <a:r>
                        <a:rPr lang="en-US" sz="1200" b="1" dirty="0"/>
                        <a:t>2</a:t>
                      </a:r>
                      <a:endParaRPr lang="ru-RU" sz="1200" b="1" dirty="0"/>
                    </a:p>
                  </a:txBody>
                  <a:tcPr/>
                </a:tc>
                <a:extLst>
                  <a:ext uri="{0D108BD9-81ED-4DB2-BD59-A6C34878D82A}">
                    <a16:rowId xmlns:a16="http://schemas.microsoft.com/office/drawing/2014/main" val="2044009420"/>
                  </a:ext>
                </a:extLst>
              </a:tr>
            </a:tbl>
          </a:graphicData>
        </a:graphic>
      </p:graphicFrame>
      <p:pic>
        <p:nvPicPr>
          <p:cNvPr id="7" name="Picture 6">
            <a:extLst>
              <a:ext uri="{FF2B5EF4-FFF2-40B4-BE49-F238E27FC236}">
                <a16:creationId xmlns:a16="http://schemas.microsoft.com/office/drawing/2014/main" id="{06D83130-F7BA-4896-B3D6-BEB28B0AEC9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40728" y="1803575"/>
            <a:ext cx="1583861" cy="1583861"/>
          </a:xfrm>
          <a:prstGeom prst="rect">
            <a:avLst/>
          </a:prstGeom>
          <a:noFill/>
          <a:ln>
            <a:noFill/>
          </a:ln>
          <a:effectLst>
            <a:innerShdw blurRad="114300">
              <a:prstClr val="black"/>
            </a:innerShdw>
            <a:softEdge rad="31750"/>
          </a:effectLst>
        </p:spPr>
      </p:pic>
    </p:spTree>
    <p:extLst>
      <p:ext uri="{BB962C8B-B14F-4D97-AF65-F5344CB8AC3E}">
        <p14:creationId xmlns:p14="http://schemas.microsoft.com/office/powerpoint/2010/main" val="13254975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6C0B4-9817-45D4-95E3-CEFC67B9C9E4}"/>
              </a:ext>
            </a:extLst>
          </p:cNvPr>
          <p:cNvSpPr>
            <a:spLocks noGrp="1"/>
          </p:cNvSpPr>
          <p:nvPr>
            <p:ph type="title"/>
          </p:nvPr>
        </p:nvSpPr>
        <p:spPr/>
        <p:txBody>
          <a:bodyPr/>
          <a:lstStyle/>
          <a:p>
            <a:r>
              <a:rPr lang="en-US" dirty="0"/>
              <a:t>Methodology: Micro Drilling EDM</a:t>
            </a:r>
          </a:p>
        </p:txBody>
      </p:sp>
      <p:sp>
        <p:nvSpPr>
          <p:cNvPr id="3" name="Slide Number Placeholder 2">
            <a:extLst>
              <a:ext uri="{FF2B5EF4-FFF2-40B4-BE49-F238E27FC236}">
                <a16:creationId xmlns:a16="http://schemas.microsoft.com/office/drawing/2014/main" id="{B3426050-16E2-415F-83A9-B73080A432C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dirty="0"/>
          </a:p>
        </p:txBody>
      </p:sp>
      <p:sp>
        <p:nvSpPr>
          <p:cNvPr id="4" name="Text Placeholder 3">
            <a:extLst>
              <a:ext uri="{FF2B5EF4-FFF2-40B4-BE49-F238E27FC236}">
                <a16:creationId xmlns:a16="http://schemas.microsoft.com/office/drawing/2014/main" id="{52097959-4D14-401B-8D53-43CF19E6CF6A}"/>
              </a:ext>
            </a:extLst>
          </p:cNvPr>
          <p:cNvSpPr>
            <a:spLocks noGrp="1"/>
          </p:cNvSpPr>
          <p:nvPr>
            <p:ph type="body" idx="13"/>
          </p:nvPr>
        </p:nvSpPr>
        <p:spPr>
          <a:xfrm>
            <a:off x="311700" y="1803575"/>
            <a:ext cx="3391272" cy="2765400"/>
          </a:xfrm>
        </p:spPr>
        <p:txBody>
          <a:bodyPr/>
          <a:lstStyle/>
          <a:p>
            <a:pPr marL="114300" marR="0" lvl="0" indent="0" algn="l" defTabSz="914400" rtl="0" eaLnBrk="1" fontAlgn="auto" latinLnBrk="0" hangingPunct="1">
              <a:lnSpc>
                <a:spcPct val="115000"/>
              </a:lnSpc>
              <a:spcBef>
                <a:spcPts val="0"/>
              </a:spcBef>
              <a:spcAft>
                <a:spcPts val="0"/>
              </a:spcAft>
              <a:buClr>
                <a:srgbClr val="ADADAD"/>
              </a:buClr>
              <a:buSzPts val="1800"/>
              <a:buFont typeface="Arial"/>
              <a:buNone/>
              <a:tabLst/>
              <a:defRPr/>
            </a:pPr>
            <a:r>
              <a:rPr kumimoji="0" lang="en-US" sz="1200" b="0" i="0" u="none" strike="noStrike" kern="0" cap="none" spc="0" normalizeH="0" baseline="0" noProof="0" dirty="0">
                <a:ln>
                  <a:noFill/>
                </a:ln>
                <a:solidFill>
                  <a:schemeClr val="bg1"/>
                </a:solidFill>
                <a:effectLst/>
                <a:uLnTx/>
                <a:uFillTx/>
                <a:latin typeface="Arial"/>
                <a:cs typeface="Arial"/>
                <a:sym typeface="Arial"/>
              </a:rPr>
              <a:t>Machining parameters:</a:t>
            </a:r>
          </a:p>
          <a:p>
            <a:pPr marR="0" lvl="0" algn="l" defTabSz="914400" rtl="0" eaLnBrk="1" fontAlgn="auto" latinLnBrk="0" hangingPunct="1">
              <a:lnSpc>
                <a:spcPct val="115000"/>
              </a:lnSpc>
              <a:spcBef>
                <a:spcPts val="0"/>
              </a:spcBef>
              <a:spcAft>
                <a:spcPts val="0"/>
              </a:spcAft>
              <a:buClr>
                <a:srgbClr val="ADADAD"/>
              </a:buClr>
              <a:buSzPts val="1800"/>
              <a:buFont typeface="Arial" panose="020B0604020202020204" pitchFamily="34" charset="0"/>
              <a:buChar char="•"/>
              <a:tabLst/>
              <a:defRPr/>
            </a:pPr>
            <a:r>
              <a:rPr kumimoji="0" lang="en-US" sz="1200" b="0" i="0" u="none" strike="noStrike" kern="0" cap="none" spc="0" normalizeH="0" baseline="0" noProof="0" dirty="0">
                <a:ln>
                  <a:noFill/>
                </a:ln>
                <a:solidFill>
                  <a:schemeClr val="bg1"/>
                </a:solidFill>
                <a:effectLst/>
                <a:uLnTx/>
                <a:uFillTx/>
                <a:latin typeface="Arial"/>
                <a:cs typeface="Arial"/>
                <a:sym typeface="Arial"/>
              </a:rPr>
              <a:t>Gap voltage (90 V, 100 V, 110 V)</a:t>
            </a:r>
          </a:p>
          <a:p>
            <a:pPr marR="0" lvl="0" algn="l" defTabSz="914400" rtl="0" eaLnBrk="1" fontAlgn="auto" latinLnBrk="0" hangingPunct="1">
              <a:lnSpc>
                <a:spcPct val="115000"/>
              </a:lnSpc>
              <a:spcBef>
                <a:spcPts val="0"/>
              </a:spcBef>
              <a:spcAft>
                <a:spcPts val="0"/>
              </a:spcAft>
              <a:buClr>
                <a:srgbClr val="ADADAD"/>
              </a:buClr>
              <a:buSzPts val="1800"/>
              <a:buFont typeface="Arial" panose="020B0604020202020204" pitchFamily="34" charset="0"/>
              <a:buChar char="•"/>
              <a:tabLst/>
              <a:defRPr/>
            </a:pPr>
            <a:r>
              <a:rPr kumimoji="0" lang="en-US" sz="1200" b="0" i="0" u="none" strike="noStrike" kern="0" cap="none" spc="0" normalizeH="0" baseline="0" noProof="0" dirty="0">
                <a:ln>
                  <a:noFill/>
                </a:ln>
                <a:solidFill>
                  <a:schemeClr val="bg1"/>
                </a:solidFill>
                <a:effectLst/>
                <a:uLnTx/>
                <a:uFillTx/>
                <a:latin typeface="Arial"/>
                <a:cs typeface="Arial"/>
                <a:sym typeface="Arial"/>
              </a:rPr>
              <a:t>Capacitance (1 </a:t>
            </a:r>
            <a:r>
              <a:rPr kumimoji="0" lang="en-US" sz="1200" b="0" i="0" u="none" strike="noStrike" kern="0" cap="none" spc="0" normalizeH="0" baseline="0" noProof="0" dirty="0" err="1">
                <a:ln>
                  <a:noFill/>
                </a:ln>
                <a:solidFill>
                  <a:schemeClr val="bg1"/>
                </a:solidFill>
                <a:effectLst/>
                <a:uLnTx/>
                <a:uFillTx/>
                <a:latin typeface="Arial"/>
                <a:cs typeface="Arial"/>
                <a:sym typeface="Arial"/>
              </a:rPr>
              <a:t>nF</a:t>
            </a:r>
            <a:r>
              <a:rPr kumimoji="0" lang="en-US" sz="1200" b="0" i="0" u="none" strike="noStrike" kern="0" cap="none" spc="0" normalizeH="0" baseline="0" noProof="0" dirty="0">
                <a:ln>
                  <a:noFill/>
                </a:ln>
                <a:solidFill>
                  <a:schemeClr val="bg1"/>
                </a:solidFill>
                <a:effectLst/>
                <a:uLnTx/>
                <a:uFillTx/>
                <a:latin typeface="Arial"/>
                <a:cs typeface="Arial"/>
                <a:sym typeface="Arial"/>
              </a:rPr>
              <a:t>, 10 </a:t>
            </a:r>
            <a:r>
              <a:rPr kumimoji="0" lang="en-US" sz="1200" b="0" i="0" u="none" strike="noStrike" kern="0" cap="none" spc="0" normalizeH="0" baseline="0" noProof="0" dirty="0" err="1">
                <a:ln>
                  <a:noFill/>
                </a:ln>
                <a:solidFill>
                  <a:schemeClr val="bg1"/>
                </a:solidFill>
                <a:effectLst/>
                <a:uLnTx/>
                <a:uFillTx/>
                <a:latin typeface="Arial"/>
                <a:cs typeface="Arial"/>
                <a:sym typeface="Arial"/>
              </a:rPr>
              <a:t>nF</a:t>
            </a:r>
            <a:r>
              <a:rPr lang="en-US" sz="1200" dirty="0">
                <a:solidFill>
                  <a:schemeClr val="bg1"/>
                </a:solidFill>
              </a:rPr>
              <a:t>, 100 </a:t>
            </a:r>
            <a:r>
              <a:rPr lang="en-US" sz="1200" dirty="0" err="1">
                <a:solidFill>
                  <a:schemeClr val="bg1"/>
                </a:solidFill>
              </a:rPr>
              <a:t>nF</a:t>
            </a:r>
            <a:r>
              <a:rPr lang="en-US" sz="1200" dirty="0">
                <a:solidFill>
                  <a:schemeClr val="bg1"/>
                </a:solidFill>
              </a:rPr>
              <a:t>)</a:t>
            </a:r>
            <a:endParaRPr kumimoji="0" lang="ru-RU" sz="1200" b="0" i="0" u="none" strike="noStrike" kern="0" cap="none" spc="0" normalizeH="0" baseline="0" noProof="0" dirty="0">
              <a:ln>
                <a:noFill/>
              </a:ln>
              <a:solidFill>
                <a:schemeClr val="bg1"/>
              </a:solidFill>
              <a:effectLst/>
              <a:uLnTx/>
              <a:uFillTx/>
              <a:latin typeface="Arial"/>
              <a:cs typeface="Arial"/>
              <a:sym typeface="Arial"/>
            </a:endParaRPr>
          </a:p>
          <a:p>
            <a:pPr marR="0" lvl="0" algn="l" defTabSz="914400" rtl="0" eaLnBrk="1" fontAlgn="auto" latinLnBrk="0" hangingPunct="1">
              <a:lnSpc>
                <a:spcPct val="115000"/>
              </a:lnSpc>
              <a:spcBef>
                <a:spcPts val="0"/>
              </a:spcBef>
              <a:spcAft>
                <a:spcPts val="0"/>
              </a:spcAft>
              <a:buClr>
                <a:srgbClr val="ADADAD"/>
              </a:buClr>
              <a:buSzPts val="1800"/>
              <a:buFont typeface="Arial" panose="020B0604020202020204" pitchFamily="34" charset="0"/>
              <a:buChar char="•"/>
              <a:tabLst/>
              <a:defRPr/>
            </a:pPr>
            <a:r>
              <a:rPr lang="en-US" sz="1200" dirty="0">
                <a:solidFill>
                  <a:schemeClr val="bg1"/>
                </a:solidFill>
              </a:rPr>
              <a:t>Tool rotation</a:t>
            </a:r>
            <a:r>
              <a:rPr kumimoji="0" lang="en-US" sz="1200" b="0" i="0" u="none" strike="noStrike" kern="0" cap="none" spc="0" normalizeH="0" baseline="0" noProof="0" dirty="0">
                <a:ln>
                  <a:noFill/>
                </a:ln>
                <a:solidFill>
                  <a:schemeClr val="bg1"/>
                </a:solidFill>
                <a:effectLst/>
                <a:uLnTx/>
                <a:uFillTx/>
                <a:latin typeface="Arial"/>
                <a:cs typeface="Arial"/>
                <a:sym typeface="Arial"/>
              </a:rPr>
              <a:t> speed (750 rpm, 1000 rpm, 1250 rpm)</a:t>
            </a:r>
          </a:p>
          <a:p>
            <a:pPr marL="114300" indent="0">
              <a:buNone/>
            </a:pPr>
            <a:r>
              <a:rPr lang="en-US" sz="1200" dirty="0">
                <a:solidFill>
                  <a:schemeClr val="bg1"/>
                </a:solidFill>
              </a:rPr>
              <a:t>Other Experimental Parameters:</a:t>
            </a:r>
          </a:p>
          <a:p>
            <a:pPr>
              <a:buFont typeface="Arial" panose="020B0604020202020204" pitchFamily="34" charset="0"/>
              <a:buChar char="•"/>
            </a:pPr>
            <a:r>
              <a:rPr lang="en-US" sz="1200" dirty="0">
                <a:solidFill>
                  <a:schemeClr val="bg1"/>
                </a:solidFill>
              </a:rPr>
              <a:t>Feed rate 0,06 mm/min</a:t>
            </a:r>
          </a:p>
          <a:p>
            <a:pPr>
              <a:buFont typeface="Arial" panose="020B0604020202020204" pitchFamily="34" charset="0"/>
              <a:buChar char="•"/>
            </a:pPr>
            <a:r>
              <a:rPr lang="en-US" sz="1200" dirty="0">
                <a:solidFill>
                  <a:schemeClr val="bg1"/>
                </a:solidFill>
              </a:rPr>
              <a:t>Material: Ti-6Al-4V casted</a:t>
            </a:r>
          </a:p>
          <a:p>
            <a:pPr>
              <a:buFont typeface="Arial" panose="020B0604020202020204" pitchFamily="34" charset="0"/>
              <a:buChar char="•"/>
            </a:pPr>
            <a:r>
              <a:rPr lang="en-US" sz="1200" dirty="0">
                <a:solidFill>
                  <a:schemeClr val="bg1"/>
                </a:solidFill>
              </a:rPr>
              <a:t>Tungsten carbide electrode</a:t>
            </a:r>
          </a:p>
          <a:p>
            <a:pPr>
              <a:buFont typeface="Arial" panose="020B0604020202020204" pitchFamily="34" charset="0"/>
              <a:buChar char="•"/>
            </a:pPr>
            <a:r>
              <a:rPr lang="en-US" sz="1200" dirty="0">
                <a:solidFill>
                  <a:schemeClr val="bg1"/>
                </a:solidFill>
              </a:rPr>
              <a:t>Electrode diameter 0,268 mm</a:t>
            </a:r>
          </a:p>
          <a:p>
            <a:pPr>
              <a:buFont typeface="Arial" panose="020B0604020202020204" pitchFamily="34" charset="0"/>
              <a:buChar char="•"/>
            </a:pPr>
            <a:r>
              <a:rPr lang="en-US" sz="1200" dirty="0">
                <a:solidFill>
                  <a:schemeClr val="bg1"/>
                </a:solidFill>
              </a:rPr>
              <a:t>Depth of cut: 0,15 mm</a:t>
            </a:r>
          </a:p>
          <a:p>
            <a:pPr marL="114300" indent="0">
              <a:buNone/>
            </a:pPr>
            <a:r>
              <a:rPr kumimoji="0" lang="en-US" sz="1200" b="0" i="0" u="none" strike="noStrike" kern="0" cap="none" spc="0" normalizeH="0" baseline="0" noProof="0" dirty="0">
                <a:ln>
                  <a:noFill/>
                </a:ln>
                <a:solidFill>
                  <a:schemeClr val="bg1"/>
                </a:solidFill>
                <a:effectLst/>
                <a:uLnTx/>
                <a:uFillTx/>
                <a:latin typeface="Arial"/>
                <a:cs typeface="Arial"/>
                <a:sym typeface="Arial"/>
              </a:rPr>
              <a:t>Experimental set: </a:t>
            </a:r>
            <a:r>
              <a:rPr lang="en-US" sz="1200" dirty="0">
                <a:solidFill>
                  <a:schemeClr val="bg1"/>
                </a:solidFill>
              </a:rPr>
              <a:t>9</a:t>
            </a:r>
          </a:p>
        </p:txBody>
      </p:sp>
      <p:sp>
        <p:nvSpPr>
          <p:cNvPr id="6" name="Text Placeholder 4">
            <a:extLst>
              <a:ext uri="{FF2B5EF4-FFF2-40B4-BE49-F238E27FC236}">
                <a16:creationId xmlns:a16="http://schemas.microsoft.com/office/drawing/2014/main" id="{DC5E1B58-1D7C-42BD-AD5B-38A1BA5338C7}"/>
              </a:ext>
            </a:extLst>
          </p:cNvPr>
          <p:cNvSpPr>
            <a:spLocks noGrp="1"/>
          </p:cNvSpPr>
          <p:nvPr>
            <p:ph type="body" idx="14"/>
          </p:nvPr>
        </p:nvSpPr>
        <p:spPr>
          <a:xfrm>
            <a:off x="5548744" y="1306067"/>
            <a:ext cx="3198064" cy="393600"/>
          </a:xfrm>
          <a:noFill/>
          <a:ln>
            <a:noFill/>
          </a:ln>
        </p:spPr>
        <p:style>
          <a:lnRef idx="0">
            <a:scrgbClr r="0" g="0" b="0"/>
          </a:lnRef>
          <a:fillRef idx="0">
            <a:scrgbClr r="0" g="0" b="0"/>
          </a:fillRef>
          <a:effectRef idx="0">
            <a:scrgbClr r="0" g="0" b="0"/>
          </a:effectRef>
          <a:fontRef idx="minor">
            <a:schemeClr val="dk1"/>
          </a:fontRef>
        </p:style>
        <p:txBody>
          <a:bodyPr/>
          <a:lstStyle/>
          <a:p>
            <a:pPr marL="114300" indent="0" algn="ctr">
              <a:buNone/>
            </a:pPr>
            <a:r>
              <a:rPr lang="en-US" sz="1050" dirty="0">
                <a:solidFill>
                  <a:schemeClr val="bg1"/>
                </a:solidFill>
              </a:rPr>
              <a:t>List of experiments based on orthogonal array for micro EDM</a:t>
            </a:r>
          </a:p>
        </p:txBody>
      </p:sp>
      <p:graphicFrame>
        <p:nvGraphicFramePr>
          <p:cNvPr id="8" name="Таблица 6">
            <a:extLst>
              <a:ext uri="{FF2B5EF4-FFF2-40B4-BE49-F238E27FC236}">
                <a16:creationId xmlns:a16="http://schemas.microsoft.com/office/drawing/2014/main" id="{FCD69366-F93C-46AE-9000-1D67AF5E2AD7}"/>
              </a:ext>
            </a:extLst>
          </p:cNvPr>
          <p:cNvGraphicFramePr>
            <a:graphicFrameLocks noGrp="1"/>
          </p:cNvGraphicFramePr>
          <p:nvPr>
            <p:extLst>
              <p:ext uri="{D42A27DB-BD31-4B8C-83A1-F6EECF244321}">
                <p14:modId xmlns:p14="http://schemas.microsoft.com/office/powerpoint/2010/main" val="3574787332"/>
              </p:ext>
            </p:extLst>
          </p:nvPr>
        </p:nvGraphicFramePr>
        <p:xfrm>
          <a:off x="5548744" y="1803575"/>
          <a:ext cx="3198063" cy="2900614"/>
        </p:xfrm>
        <a:graphic>
          <a:graphicData uri="http://schemas.openxmlformats.org/drawingml/2006/table">
            <a:tbl>
              <a:tblPr firstRow="1" bandRow="1">
                <a:tableStyleId>{E269D01E-BC32-4049-B463-5C60D7B0CCD2}</a:tableStyleId>
              </a:tblPr>
              <a:tblGrid>
                <a:gridCol w="494348">
                  <a:extLst>
                    <a:ext uri="{9D8B030D-6E8A-4147-A177-3AD203B41FA5}">
                      <a16:colId xmlns:a16="http://schemas.microsoft.com/office/drawing/2014/main" val="1737716309"/>
                    </a:ext>
                  </a:extLst>
                </a:gridCol>
                <a:gridCol w="794126">
                  <a:extLst>
                    <a:ext uri="{9D8B030D-6E8A-4147-A177-3AD203B41FA5}">
                      <a16:colId xmlns:a16="http://schemas.microsoft.com/office/drawing/2014/main" val="3986639276"/>
                    </a:ext>
                  </a:extLst>
                </a:gridCol>
                <a:gridCol w="990600">
                  <a:extLst>
                    <a:ext uri="{9D8B030D-6E8A-4147-A177-3AD203B41FA5}">
                      <a16:colId xmlns:a16="http://schemas.microsoft.com/office/drawing/2014/main" val="2436420754"/>
                    </a:ext>
                  </a:extLst>
                </a:gridCol>
                <a:gridCol w="918989">
                  <a:extLst>
                    <a:ext uri="{9D8B030D-6E8A-4147-A177-3AD203B41FA5}">
                      <a16:colId xmlns:a16="http://schemas.microsoft.com/office/drawing/2014/main" val="1943296020"/>
                    </a:ext>
                  </a:extLst>
                </a:gridCol>
              </a:tblGrid>
              <a:tr h="431734">
                <a:tc>
                  <a:txBody>
                    <a:bodyPr/>
                    <a:lstStyle/>
                    <a:p>
                      <a:r>
                        <a:rPr lang="en-US" sz="1000" dirty="0"/>
                        <a:t>No. exp.</a:t>
                      </a:r>
                      <a:endParaRPr lang="ru-RU" sz="1000" dirty="0"/>
                    </a:p>
                  </a:txBody>
                  <a:tcPr/>
                </a:tc>
                <a:tc>
                  <a:txBody>
                    <a:bodyPr/>
                    <a:lstStyle/>
                    <a:p>
                      <a:r>
                        <a:rPr lang="en-US" sz="1000" dirty="0"/>
                        <a:t>Gap voltage, V</a:t>
                      </a:r>
                      <a:endParaRPr lang="ru-RU" sz="1000" dirty="0"/>
                    </a:p>
                  </a:txBody>
                  <a:tcPr/>
                </a:tc>
                <a:tc>
                  <a:txBody>
                    <a:bodyPr/>
                    <a:lstStyle/>
                    <a:p>
                      <a:r>
                        <a:rPr lang="en-US" sz="1000" dirty="0"/>
                        <a:t>Capacitance, </a:t>
                      </a:r>
                      <a:r>
                        <a:rPr lang="en-US" sz="1000" dirty="0" err="1"/>
                        <a:t>nF</a:t>
                      </a:r>
                      <a:endParaRPr lang="ru-RU" sz="1000" dirty="0"/>
                    </a:p>
                  </a:txBody>
                  <a:tcPr/>
                </a:tc>
                <a:tc>
                  <a:txBody>
                    <a:bodyPr/>
                    <a:lstStyle/>
                    <a:p>
                      <a:r>
                        <a:rPr lang="en-US" sz="1000" dirty="0"/>
                        <a:t>Spindle speed, rpm</a:t>
                      </a:r>
                      <a:endParaRPr lang="ru-RU" sz="1000" dirty="0"/>
                    </a:p>
                  </a:txBody>
                  <a:tcPr/>
                </a:tc>
                <a:extLst>
                  <a:ext uri="{0D108BD9-81ED-4DB2-BD59-A6C34878D82A}">
                    <a16:rowId xmlns:a16="http://schemas.microsoft.com/office/drawing/2014/main" val="2082714967"/>
                  </a:ext>
                </a:extLst>
              </a:tr>
              <a:tr h="273425">
                <a:tc>
                  <a:txBody>
                    <a:bodyPr/>
                    <a:lstStyle/>
                    <a:p>
                      <a:r>
                        <a:rPr lang="en-US" sz="1200" b="1" dirty="0"/>
                        <a:t>1</a:t>
                      </a:r>
                      <a:endParaRPr lang="ru-RU" sz="1200" b="1" i="1" dirty="0"/>
                    </a:p>
                  </a:txBody>
                  <a:tcPr/>
                </a:tc>
                <a:tc>
                  <a:txBody>
                    <a:bodyPr/>
                    <a:lstStyle/>
                    <a:p>
                      <a:pPr algn="ctr"/>
                      <a:r>
                        <a:rPr lang="en-US" sz="1200" b="1" dirty="0"/>
                        <a:t>90</a:t>
                      </a:r>
                      <a:endParaRPr lang="ru-RU" sz="1200" b="1" dirty="0"/>
                    </a:p>
                  </a:txBody>
                  <a:tcPr/>
                </a:tc>
                <a:tc>
                  <a:txBody>
                    <a:bodyPr/>
                    <a:lstStyle/>
                    <a:p>
                      <a:pPr algn="ctr"/>
                      <a:r>
                        <a:rPr lang="en-US" sz="1200" b="1" dirty="0"/>
                        <a:t>1</a:t>
                      </a:r>
                      <a:endParaRPr lang="ru-RU" sz="1200" b="1" dirty="0"/>
                    </a:p>
                  </a:txBody>
                  <a:tcPr/>
                </a:tc>
                <a:tc>
                  <a:txBody>
                    <a:bodyPr/>
                    <a:lstStyle/>
                    <a:p>
                      <a:pPr algn="ctr"/>
                      <a:r>
                        <a:rPr lang="en-US" sz="1200" b="1" dirty="0"/>
                        <a:t>750</a:t>
                      </a:r>
                      <a:endParaRPr lang="ru-RU" sz="1200" b="1" dirty="0"/>
                    </a:p>
                  </a:txBody>
                  <a:tcPr/>
                </a:tc>
                <a:extLst>
                  <a:ext uri="{0D108BD9-81ED-4DB2-BD59-A6C34878D82A}">
                    <a16:rowId xmlns:a16="http://schemas.microsoft.com/office/drawing/2014/main" val="408815416"/>
                  </a:ext>
                </a:extLst>
              </a:tr>
              <a:tr h="273425">
                <a:tc>
                  <a:txBody>
                    <a:bodyPr/>
                    <a:lstStyle/>
                    <a:p>
                      <a:r>
                        <a:rPr lang="en-US" sz="1200" b="1" dirty="0"/>
                        <a:t>2</a:t>
                      </a:r>
                      <a:endParaRPr lang="ru-RU" sz="1200" b="1" i="1" dirty="0"/>
                    </a:p>
                  </a:txBody>
                  <a:tcPr/>
                </a:tc>
                <a:tc>
                  <a:txBody>
                    <a:bodyPr/>
                    <a:lstStyle/>
                    <a:p>
                      <a:pPr algn="ctr"/>
                      <a:r>
                        <a:rPr lang="en-US" sz="1200" b="1" dirty="0"/>
                        <a:t>90</a:t>
                      </a:r>
                      <a:endParaRPr lang="ru-RU" sz="1200" b="1" dirty="0"/>
                    </a:p>
                  </a:txBody>
                  <a:tcPr/>
                </a:tc>
                <a:tc>
                  <a:txBody>
                    <a:bodyPr/>
                    <a:lstStyle/>
                    <a:p>
                      <a:pPr algn="ctr"/>
                      <a:r>
                        <a:rPr lang="en-US" sz="1200" b="1" dirty="0"/>
                        <a:t>10</a:t>
                      </a:r>
                      <a:endParaRPr lang="ru-RU" sz="1200" b="1" dirty="0"/>
                    </a:p>
                  </a:txBody>
                  <a:tcPr/>
                </a:tc>
                <a:tc>
                  <a:txBody>
                    <a:bodyPr/>
                    <a:lstStyle/>
                    <a:p>
                      <a:pPr algn="ctr"/>
                      <a:r>
                        <a:rPr lang="en-US" sz="1200" b="1" dirty="0"/>
                        <a:t>1000</a:t>
                      </a:r>
                      <a:endParaRPr lang="ru-RU" sz="1200" b="1" dirty="0"/>
                    </a:p>
                  </a:txBody>
                  <a:tcPr/>
                </a:tc>
                <a:extLst>
                  <a:ext uri="{0D108BD9-81ED-4DB2-BD59-A6C34878D82A}">
                    <a16:rowId xmlns:a16="http://schemas.microsoft.com/office/drawing/2014/main" val="1583969135"/>
                  </a:ext>
                </a:extLst>
              </a:tr>
              <a:tr h="273425">
                <a:tc>
                  <a:txBody>
                    <a:bodyPr/>
                    <a:lstStyle/>
                    <a:p>
                      <a:r>
                        <a:rPr lang="en-US" sz="1200" b="1" dirty="0"/>
                        <a:t>3</a:t>
                      </a:r>
                      <a:endParaRPr lang="ru-RU" sz="1200" b="1" i="1" dirty="0"/>
                    </a:p>
                  </a:txBody>
                  <a:tcPr/>
                </a:tc>
                <a:tc>
                  <a:txBody>
                    <a:bodyPr/>
                    <a:lstStyle/>
                    <a:p>
                      <a:pPr algn="ctr"/>
                      <a:r>
                        <a:rPr lang="en-US" sz="1200" b="1" dirty="0"/>
                        <a:t>90</a:t>
                      </a:r>
                      <a:endParaRPr lang="ru-RU" sz="1200" b="1" dirty="0"/>
                    </a:p>
                  </a:txBody>
                  <a:tcPr/>
                </a:tc>
                <a:tc>
                  <a:txBody>
                    <a:bodyPr/>
                    <a:lstStyle/>
                    <a:p>
                      <a:pPr algn="ctr"/>
                      <a:r>
                        <a:rPr lang="en-US" sz="1200" b="1" dirty="0"/>
                        <a:t>100</a:t>
                      </a:r>
                      <a:endParaRPr lang="ru-RU" sz="1200" b="1" dirty="0"/>
                    </a:p>
                  </a:txBody>
                  <a:tcPr/>
                </a:tc>
                <a:tc>
                  <a:txBody>
                    <a:bodyPr/>
                    <a:lstStyle/>
                    <a:p>
                      <a:pPr algn="ctr"/>
                      <a:r>
                        <a:rPr lang="en-US" sz="1200" b="1" dirty="0"/>
                        <a:t>1250</a:t>
                      </a:r>
                      <a:endParaRPr lang="ru-RU" sz="1200" b="1" dirty="0"/>
                    </a:p>
                  </a:txBody>
                  <a:tcPr/>
                </a:tc>
                <a:extLst>
                  <a:ext uri="{0D108BD9-81ED-4DB2-BD59-A6C34878D82A}">
                    <a16:rowId xmlns:a16="http://schemas.microsoft.com/office/drawing/2014/main" val="1006780208"/>
                  </a:ext>
                </a:extLst>
              </a:tr>
              <a:tr h="273425">
                <a:tc>
                  <a:txBody>
                    <a:bodyPr/>
                    <a:lstStyle/>
                    <a:p>
                      <a:r>
                        <a:rPr lang="en-US" sz="1200" b="1" dirty="0"/>
                        <a:t>4</a:t>
                      </a:r>
                      <a:endParaRPr lang="ru-RU" sz="1200" b="1" i="1" dirty="0"/>
                    </a:p>
                  </a:txBody>
                  <a:tcPr/>
                </a:tc>
                <a:tc>
                  <a:txBody>
                    <a:bodyPr/>
                    <a:lstStyle/>
                    <a:p>
                      <a:pPr algn="ctr"/>
                      <a:r>
                        <a:rPr lang="en-US" sz="1200" b="1" dirty="0"/>
                        <a:t>100</a:t>
                      </a:r>
                      <a:endParaRPr lang="ru-RU" sz="1200" b="1" dirty="0"/>
                    </a:p>
                  </a:txBody>
                  <a:tcPr/>
                </a:tc>
                <a:tc>
                  <a:txBody>
                    <a:bodyPr/>
                    <a:lstStyle/>
                    <a:p>
                      <a:pPr algn="ctr"/>
                      <a:r>
                        <a:rPr lang="en-US" sz="1200" b="1" dirty="0"/>
                        <a:t>1</a:t>
                      </a:r>
                      <a:endParaRPr lang="ru-RU" sz="1200" b="1" dirty="0"/>
                    </a:p>
                  </a:txBody>
                  <a:tcPr/>
                </a:tc>
                <a:tc>
                  <a:txBody>
                    <a:bodyPr/>
                    <a:lstStyle/>
                    <a:p>
                      <a:pPr algn="ctr"/>
                      <a:r>
                        <a:rPr lang="en-US" sz="1200" b="1" dirty="0"/>
                        <a:t>1000</a:t>
                      </a:r>
                      <a:endParaRPr lang="ru-RU" sz="1200" b="1" dirty="0"/>
                    </a:p>
                  </a:txBody>
                  <a:tcPr/>
                </a:tc>
                <a:extLst>
                  <a:ext uri="{0D108BD9-81ED-4DB2-BD59-A6C34878D82A}">
                    <a16:rowId xmlns:a16="http://schemas.microsoft.com/office/drawing/2014/main" val="2909229048"/>
                  </a:ext>
                </a:extLst>
              </a:tr>
              <a:tr h="273425">
                <a:tc>
                  <a:txBody>
                    <a:bodyPr/>
                    <a:lstStyle/>
                    <a:p>
                      <a:r>
                        <a:rPr lang="en-US" sz="1200" b="1" dirty="0"/>
                        <a:t>5</a:t>
                      </a:r>
                      <a:endParaRPr lang="ru-RU" sz="1200" b="1" i="1" dirty="0"/>
                    </a:p>
                  </a:txBody>
                  <a:tcPr/>
                </a:tc>
                <a:tc>
                  <a:txBody>
                    <a:bodyPr/>
                    <a:lstStyle/>
                    <a:p>
                      <a:pPr algn="ctr"/>
                      <a:r>
                        <a:rPr lang="en-US" sz="1200" b="1" dirty="0"/>
                        <a:t>100</a:t>
                      </a:r>
                      <a:endParaRPr lang="ru-RU" sz="1200" b="1" dirty="0"/>
                    </a:p>
                  </a:txBody>
                  <a:tcPr/>
                </a:tc>
                <a:tc>
                  <a:txBody>
                    <a:bodyPr/>
                    <a:lstStyle/>
                    <a:p>
                      <a:pPr algn="ctr"/>
                      <a:r>
                        <a:rPr lang="en-US" sz="1200" b="1" dirty="0"/>
                        <a:t>10</a:t>
                      </a:r>
                      <a:endParaRPr lang="ru-RU" sz="1200" b="1" dirty="0"/>
                    </a:p>
                  </a:txBody>
                  <a:tcPr/>
                </a:tc>
                <a:tc>
                  <a:txBody>
                    <a:bodyPr/>
                    <a:lstStyle/>
                    <a:p>
                      <a:pPr algn="ctr"/>
                      <a:r>
                        <a:rPr lang="en-US" sz="1200" b="1" dirty="0"/>
                        <a:t>1250</a:t>
                      </a:r>
                      <a:endParaRPr lang="ru-RU" sz="1200" b="1" dirty="0"/>
                    </a:p>
                  </a:txBody>
                  <a:tcPr/>
                </a:tc>
                <a:extLst>
                  <a:ext uri="{0D108BD9-81ED-4DB2-BD59-A6C34878D82A}">
                    <a16:rowId xmlns:a16="http://schemas.microsoft.com/office/drawing/2014/main" val="4206905859"/>
                  </a:ext>
                </a:extLst>
              </a:tr>
              <a:tr h="273425">
                <a:tc>
                  <a:txBody>
                    <a:bodyPr/>
                    <a:lstStyle/>
                    <a:p>
                      <a:r>
                        <a:rPr lang="en-US" sz="1200" b="1" dirty="0"/>
                        <a:t>6</a:t>
                      </a:r>
                      <a:endParaRPr lang="ru-RU" sz="1200" b="1" i="1" dirty="0"/>
                    </a:p>
                  </a:txBody>
                  <a:tcPr/>
                </a:tc>
                <a:tc>
                  <a:txBody>
                    <a:bodyPr/>
                    <a:lstStyle/>
                    <a:p>
                      <a:pPr algn="ctr"/>
                      <a:r>
                        <a:rPr lang="en-US" sz="1200" b="1" dirty="0"/>
                        <a:t>100</a:t>
                      </a:r>
                      <a:endParaRPr lang="ru-RU" sz="1200" b="1" dirty="0"/>
                    </a:p>
                  </a:txBody>
                  <a:tcPr/>
                </a:tc>
                <a:tc>
                  <a:txBody>
                    <a:bodyPr/>
                    <a:lstStyle/>
                    <a:p>
                      <a:pPr algn="ctr"/>
                      <a:r>
                        <a:rPr lang="en-US" sz="1200" b="1" dirty="0"/>
                        <a:t>100</a:t>
                      </a:r>
                      <a:endParaRPr lang="ru-RU" sz="1200" b="1" dirty="0"/>
                    </a:p>
                  </a:txBody>
                  <a:tcPr/>
                </a:tc>
                <a:tc>
                  <a:txBody>
                    <a:bodyPr/>
                    <a:lstStyle/>
                    <a:p>
                      <a:pPr algn="ctr"/>
                      <a:r>
                        <a:rPr lang="en-US" sz="1200" b="1" dirty="0"/>
                        <a:t>750</a:t>
                      </a:r>
                      <a:endParaRPr lang="ru-RU" sz="1200" b="1" dirty="0"/>
                    </a:p>
                  </a:txBody>
                  <a:tcPr/>
                </a:tc>
                <a:extLst>
                  <a:ext uri="{0D108BD9-81ED-4DB2-BD59-A6C34878D82A}">
                    <a16:rowId xmlns:a16="http://schemas.microsoft.com/office/drawing/2014/main" val="3800967040"/>
                  </a:ext>
                </a:extLst>
              </a:tr>
              <a:tr h="273425">
                <a:tc>
                  <a:txBody>
                    <a:bodyPr/>
                    <a:lstStyle/>
                    <a:p>
                      <a:r>
                        <a:rPr lang="en-US" sz="1200" b="1" dirty="0"/>
                        <a:t>7</a:t>
                      </a:r>
                      <a:endParaRPr lang="ru-RU" sz="1200" b="1" i="1" dirty="0"/>
                    </a:p>
                  </a:txBody>
                  <a:tcPr/>
                </a:tc>
                <a:tc>
                  <a:txBody>
                    <a:bodyPr/>
                    <a:lstStyle/>
                    <a:p>
                      <a:pPr algn="ctr"/>
                      <a:r>
                        <a:rPr lang="en-US" sz="1200" b="1" dirty="0"/>
                        <a:t>110</a:t>
                      </a:r>
                      <a:endParaRPr lang="ru-RU" sz="1200" b="1" dirty="0"/>
                    </a:p>
                  </a:txBody>
                  <a:tcPr/>
                </a:tc>
                <a:tc>
                  <a:txBody>
                    <a:bodyPr/>
                    <a:lstStyle/>
                    <a:p>
                      <a:pPr algn="ctr"/>
                      <a:r>
                        <a:rPr lang="en-US" sz="1200" b="1" dirty="0"/>
                        <a:t>1</a:t>
                      </a:r>
                      <a:endParaRPr lang="ru-RU" sz="1200" b="1" dirty="0"/>
                    </a:p>
                  </a:txBody>
                  <a:tcPr/>
                </a:tc>
                <a:tc>
                  <a:txBody>
                    <a:bodyPr/>
                    <a:lstStyle/>
                    <a:p>
                      <a:pPr algn="ctr"/>
                      <a:r>
                        <a:rPr lang="en-US" sz="1200" b="1" dirty="0"/>
                        <a:t>1250</a:t>
                      </a:r>
                      <a:endParaRPr lang="ru-RU" sz="1200" b="1" dirty="0"/>
                    </a:p>
                  </a:txBody>
                  <a:tcPr/>
                </a:tc>
                <a:extLst>
                  <a:ext uri="{0D108BD9-81ED-4DB2-BD59-A6C34878D82A}">
                    <a16:rowId xmlns:a16="http://schemas.microsoft.com/office/drawing/2014/main" val="151314467"/>
                  </a:ext>
                </a:extLst>
              </a:tr>
              <a:tr h="273425">
                <a:tc>
                  <a:txBody>
                    <a:bodyPr/>
                    <a:lstStyle/>
                    <a:p>
                      <a:r>
                        <a:rPr lang="en-US" sz="1200" b="1" dirty="0"/>
                        <a:t>8</a:t>
                      </a:r>
                      <a:endParaRPr lang="ru-RU" sz="1200" b="1" i="1" dirty="0"/>
                    </a:p>
                  </a:txBody>
                  <a:tcPr/>
                </a:tc>
                <a:tc>
                  <a:txBody>
                    <a:bodyPr/>
                    <a:lstStyle/>
                    <a:p>
                      <a:pPr algn="ctr"/>
                      <a:r>
                        <a:rPr lang="en-US" sz="1200" b="1" dirty="0"/>
                        <a:t>110</a:t>
                      </a:r>
                      <a:endParaRPr lang="ru-RU" sz="1200" b="1" dirty="0"/>
                    </a:p>
                  </a:txBody>
                  <a:tcPr/>
                </a:tc>
                <a:tc>
                  <a:txBody>
                    <a:bodyPr/>
                    <a:lstStyle/>
                    <a:p>
                      <a:pPr algn="ctr"/>
                      <a:r>
                        <a:rPr lang="en-US" sz="1200" b="1" dirty="0"/>
                        <a:t>10</a:t>
                      </a:r>
                      <a:endParaRPr lang="ru-RU" sz="1200" b="1" dirty="0"/>
                    </a:p>
                  </a:txBody>
                  <a:tcPr/>
                </a:tc>
                <a:tc>
                  <a:txBody>
                    <a:bodyPr/>
                    <a:lstStyle/>
                    <a:p>
                      <a:pPr algn="ctr"/>
                      <a:r>
                        <a:rPr lang="en-US" sz="1200" b="1" dirty="0"/>
                        <a:t>750</a:t>
                      </a:r>
                      <a:endParaRPr lang="ru-RU" sz="1200" b="1" dirty="0"/>
                    </a:p>
                  </a:txBody>
                  <a:tcPr/>
                </a:tc>
                <a:extLst>
                  <a:ext uri="{0D108BD9-81ED-4DB2-BD59-A6C34878D82A}">
                    <a16:rowId xmlns:a16="http://schemas.microsoft.com/office/drawing/2014/main" val="3461382397"/>
                  </a:ext>
                </a:extLst>
              </a:tr>
              <a:tr h="273425">
                <a:tc>
                  <a:txBody>
                    <a:bodyPr/>
                    <a:lstStyle/>
                    <a:p>
                      <a:r>
                        <a:rPr lang="en-US" sz="1200" b="1" dirty="0"/>
                        <a:t>9</a:t>
                      </a:r>
                      <a:endParaRPr lang="ru-RU" sz="1200" b="1" i="1" dirty="0"/>
                    </a:p>
                  </a:txBody>
                  <a:tcPr/>
                </a:tc>
                <a:tc>
                  <a:txBody>
                    <a:bodyPr/>
                    <a:lstStyle/>
                    <a:p>
                      <a:pPr algn="ctr"/>
                      <a:r>
                        <a:rPr lang="en-US" sz="1200" b="1" dirty="0"/>
                        <a:t>110</a:t>
                      </a:r>
                      <a:endParaRPr lang="ru-RU" sz="1200" b="1" dirty="0"/>
                    </a:p>
                  </a:txBody>
                  <a:tcPr/>
                </a:tc>
                <a:tc>
                  <a:txBody>
                    <a:bodyPr/>
                    <a:lstStyle/>
                    <a:p>
                      <a:pPr algn="ctr"/>
                      <a:r>
                        <a:rPr lang="en-US" sz="1200" b="1" dirty="0"/>
                        <a:t>100</a:t>
                      </a:r>
                      <a:endParaRPr lang="ru-RU" sz="1200" b="1" dirty="0"/>
                    </a:p>
                  </a:txBody>
                  <a:tcPr/>
                </a:tc>
                <a:tc>
                  <a:txBody>
                    <a:bodyPr/>
                    <a:lstStyle/>
                    <a:p>
                      <a:pPr algn="ctr"/>
                      <a:r>
                        <a:rPr lang="en-US" sz="1200" b="1" dirty="0"/>
                        <a:t>1000</a:t>
                      </a:r>
                      <a:endParaRPr lang="ru-RU" sz="1200" b="1" dirty="0"/>
                    </a:p>
                  </a:txBody>
                  <a:tcPr/>
                </a:tc>
                <a:extLst>
                  <a:ext uri="{0D108BD9-81ED-4DB2-BD59-A6C34878D82A}">
                    <a16:rowId xmlns:a16="http://schemas.microsoft.com/office/drawing/2014/main" val="2044009420"/>
                  </a:ext>
                </a:extLst>
              </a:tr>
            </a:tbl>
          </a:graphicData>
        </a:graphic>
      </p:graphicFrame>
      <p:pic>
        <p:nvPicPr>
          <p:cNvPr id="9" name="Picture 8">
            <a:extLst>
              <a:ext uri="{FF2B5EF4-FFF2-40B4-BE49-F238E27FC236}">
                <a16:creationId xmlns:a16="http://schemas.microsoft.com/office/drawing/2014/main" id="{7C758F66-0C51-41D8-8460-2189D732F53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23855" y="1803575"/>
            <a:ext cx="1450538" cy="1450538"/>
          </a:xfrm>
          <a:prstGeom prst="rect">
            <a:avLst/>
          </a:prstGeom>
          <a:noFill/>
          <a:ln>
            <a:noFill/>
          </a:ln>
          <a:effectLst>
            <a:softEdge rad="31750"/>
          </a:effectLst>
        </p:spPr>
      </p:pic>
    </p:spTree>
    <p:extLst>
      <p:ext uri="{BB962C8B-B14F-4D97-AF65-F5344CB8AC3E}">
        <p14:creationId xmlns:p14="http://schemas.microsoft.com/office/powerpoint/2010/main" val="17444250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6C0B4-9817-45D4-95E3-CEFC67B9C9E4}"/>
              </a:ext>
            </a:extLst>
          </p:cNvPr>
          <p:cNvSpPr>
            <a:spLocks noGrp="1"/>
          </p:cNvSpPr>
          <p:nvPr>
            <p:ph type="title"/>
          </p:nvPr>
        </p:nvSpPr>
        <p:spPr/>
        <p:txBody>
          <a:bodyPr/>
          <a:lstStyle/>
          <a:p>
            <a:r>
              <a:rPr lang="en-US" dirty="0"/>
              <a:t>Methodology: Micro Wire EDM</a:t>
            </a:r>
          </a:p>
        </p:txBody>
      </p:sp>
      <p:sp>
        <p:nvSpPr>
          <p:cNvPr id="3" name="Slide Number Placeholder 2">
            <a:extLst>
              <a:ext uri="{FF2B5EF4-FFF2-40B4-BE49-F238E27FC236}">
                <a16:creationId xmlns:a16="http://schemas.microsoft.com/office/drawing/2014/main" id="{B3426050-16E2-415F-83A9-B73080A432C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dirty="0"/>
          </a:p>
        </p:txBody>
      </p:sp>
      <p:sp>
        <p:nvSpPr>
          <p:cNvPr id="4" name="Text Placeholder 3">
            <a:extLst>
              <a:ext uri="{FF2B5EF4-FFF2-40B4-BE49-F238E27FC236}">
                <a16:creationId xmlns:a16="http://schemas.microsoft.com/office/drawing/2014/main" id="{52097959-4D14-401B-8D53-43CF19E6CF6A}"/>
              </a:ext>
            </a:extLst>
          </p:cNvPr>
          <p:cNvSpPr>
            <a:spLocks noGrp="1"/>
          </p:cNvSpPr>
          <p:nvPr>
            <p:ph type="body" idx="13"/>
          </p:nvPr>
        </p:nvSpPr>
        <p:spPr>
          <a:xfrm>
            <a:off x="311700" y="1803575"/>
            <a:ext cx="4565100" cy="2765400"/>
          </a:xfrm>
        </p:spPr>
        <p:txBody>
          <a:bodyPr/>
          <a:lstStyle/>
          <a:p>
            <a:pPr marL="114300" marR="0" lvl="0" indent="0" algn="l" defTabSz="914400" rtl="0" eaLnBrk="1" fontAlgn="auto" latinLnBrk="0" hangingPunct="1">
              <a:lnSpc>
                <a:spcPct val="115000"/>
              </a:lnSpc>
              <a:spcBef>
                <a:spcPts val="0"/>
              </a:spcBef>
              <a:spcAft>
                <a:spcPts val="0"/>
              </a:spcAft>
              <a:buClr>
                <a:srgbClr val="ADADAD"/>
              </a:buClr>
              <a:buSzPts val="1800"/>
              <a:buFont typeface="Arial"/>
              <a:buNone/>
              <a:tabLst/>
              <a:defRPr/>
            </a:pPr>
            <a:r>
              <a:rPr kumimoji="0" lang="en-US" sz="1200" b="0" i="0" u="none" strike="noStrike" kern="0" cap="none" spc="0" normalizeH="0" baseline="0" noProof="0" dirty="0">
                <a:ln>
                  <a:noFill/>
                </a:ln>
                <a:solidFill>
                  <a:schemeClr val="bg1"/>
                </a:solidFill>
                <a:effectLst/>
                <a:uLnTx/>
                <a:uFillTx/>
                <a:latin typeface="Arial"/>
                <a:cs typeface="Arial"/>
                <a:sym typeface="Arial"/>
              </a:rPr>
              <a:t>Machining parameters:</a:t>
            </a:r>
          </a:p>
          <a:p>
            <a:pPr marR="0" lvl="0" algn="l" defTabSz="914400" rtl="0" eaLnBrk="1" fontAlgn="auto" latinLnBrk="0" hangingPunct="1">
              <a:lnSpc>
                <a:spcPct val="115000"/>
              </a:lnSpc>
              <a:spcBef>
                <a:spcPts val="0"/>
              </a:spcBef>
              <a:spcAft>
                <a:spcPts val="0"/>
              </a:spcAft>
              <a:buClr>
                <a:srgbClr val="ADADAD"/>
              </a:buClr>
              <a:buSzPts val="1800"/>
              <a:buFont typeface="Arial" panose="020B0604020202020204" pitchFamily="34" charset="0"/>
              <a:buChar char="•"/>
              <a:tabLst/>
              <a:defRPr/>
            </a:pPr>
            <a:r>
              <a:rPr kumimoji="0" lang="en-US" sz="1200" b="0" i="0" u="none" strike="noStrike" kern="0" cap="none" spc="0" normalizeH="0" baseline="0" noProof="0" dirty="0">
                <a:ln>
                  <a:noFill/>
                </a:ln>
                <a:solidFill>
                  <a:schemeClr val="bg1"/>
                </a:solidFill>
                <a:effectLst/>
                <a:uLnTx/>
                <a:uFillTx/>
                <a:latin typeface="Arial"/>
                <a:cs typeface="Arial"/>
                <a:sym typeface="Arial"/>
              </a:rPr>
              <a:t>Gap voltage (90 V, 100 V, 110 V)</a:t>
            </a:r>
          </a:p>
          <a:p>
            <a:pPr marR="0" lvl="0" algn="l" defTabSz="914400" rtl="0" eaLnBrk="1" fontAlgn="auto" latinLnBrk="0" hangingPunct="1">
              <a:lnSpc>
                <a:spcPct val="115000"/>
              </a:lnSpc>
              <a:spcBef>
                <a:spcPts val="0"/>
              </a:spcBef>
              <a:spcAft>
                <a:spcPts val="0"/>
              </a:spcAft>
              <a:buClr>
                <a:srgbClr val="ADADAD"/>
              </a:buClr>
              <a:buSzPts val="1800"/>
              <a:buFont typeface="Arial" panose="020B0604020202020204" pitchFamily="34" charset="0"/>
              <a:buChar char="•"/>
              <a:tabLst/>
              <a:defRPr/>
            </a:pPr>
            <a:r>
              <a:rPr kumimoji="0" lang="en-US" sz="1200" b="0" i="0" u="none" strike="noStrike" kern="0" cap="none" spc="0" normalizeH="0" baseline="0" noProof="0" dirty="0">
                <a:ln>
                  <a:noFill/>
                </a:ln>
                <a:solidFill>
                  <a:schemeClr val="bg1"/>
                </a:solidFill>
                <a:effectLst/>
                <a:uLnTx/>
                <a:uFillTx/>
                <a:latin typeface="Arial"/>
                <a:cs typeface="Arial"/>
                <a:sym typeface="Arial"/>
              </a:rPr>
              <a:t>Capacitance (1 </a:t>
            </a:r>
            <a:r>
              <a:rPr kumimoji="0" lang="en-US" sz="1200" b="0" i="0" u="none" strike="noStrike" kern="0" cap="none" spc="0" normalizeH="0" baseline="0" noProof="0" dirty="0" err="1">
                <a:ln>
                  <a:noFill/>
                </a:ln>
                <a:solidFill>
                  <a:schemeClr val="bg1"/>
                </a:solidFill>
                <a:effectLst/>
                <a:uLnTx/>
                <a:uFillTx/>
                <a:latin typeface="Arial"/>
                <a:cs typeface="Arial"/>
                <a:sym typeface="Arial"/>
              </a:rPr>
              <a:t>nF</a:t>
            </a:r>
            <a:r>
              <a:rPr kumimoji="0" lang="en-US" sz="1200" b="0" i="0" u="none" strike="noStrike" kern="0" cap="none" spc="0" normalizeH="0" baseline="0" noProof="0" dirty="0">
                <a:ln>
                  <a:noFill/>
                </a:ln>
                <a:solidFill>
                  <a:schemeClr val="bg1"/>
                </a:solidFill>
                <a:effectLst/>
                <a:uLnTx/>
                <a:uFillTx/>
                <a:latin typeface="Arial"/>
                <a:cs typeface="Arial"/>
                <a:sym typeface="Arial"/>
              </a:rPr>
              <a:t>, 10 </a:t>
            </a:r>
            <a:r>
              <a:rPr kumimoji="0" lang="en-US" sz="1200" b="0" i="0" u="none" strike="noStrike" kern="0" cap="none" spc="0" normalizeH="0" baseline="0" noProof="0" dirty="0" err="1">
                <a:ln>
                  <a:noFill/>
                </a:ln>
                <a:solidFill>
                  <a:schemeClr val="bg1"/>
                </a:solidFill>
                <a:effectLst/>
                <a:uLnTx/>
                <a:uFillTx/>
                <a:latin typeface="Arial"/>
                <a:cs typeface="Arial"/>
                <a:sym typeface="Arial"/>
              </a:rPr>
              <a:t>nF</a:t>
            </a:r>
            <a:r>
              <a:rPr lang="en-US" sz="1200" dirty="0">
                <a:solidFill>
                  <a:schemeClr val="bg1"/>
                </a:solidFill>
              </a:rPr>
              <a:t>, 100 </a:t>
            </a:r>
            <a:r>
              <a:rPr lang="en-US" sz="1200" dirty="0" err="1">
                <a:solidFill>
                  <a:schemeClr val="bg1"/>
                </a:solidFill>
              </a:rPr>
              <a:t>nF</a:t>
            </a:r>
            <a:r>
              <a:rPr lang="en-US" sz="1200" dirty="0">
                <a:solidFill>
                  <a:schemeClr val="bg1"/>
                </a:solidFill>
              </a:rPr>
              <a:t>)</a:t>
            </a:r>
            <a:endParaRPr kumimoji="0" lang="ru-RU" sz="1200" b="0" i="0" u="none" strike="noStrike" kern="0" cap="none" spc="0" normalizeH="0" baseline="0" noProof="0" dirty="0">
              <a:ln>
                <a:noFill/>
              </a:ln>
              <a:solidFill>
                <a:schemeClr val="bg1"/>
              </a:solidFill>
              <a:effectLst/>
              <a:uLnTx/>
              <a:uFillTx/>
              <a:latin typeface="Arial"/>
              <a:cs typeface="Arial"/>
              <a:sym typeface="Arial"/>
            </a:endParaRPr>
          </a:p>
          <a:p>
            <a:pPr marL="114300" indent="0">
              <a:buNone/>
            </a:pPr>
            <a:r>
              <a:rPr lang="en-US" sz="1200" dirty="0">
                <a:solidFill>
                  <a:schemeClr val="bg1"/>
                </a:solidFill>
              </a:rPr>
              <a:t>Other Experimental Parameters:</a:t>
            </a:r>
          </a:p>
          <a:p>
            <a:pPr>
              <a:buFont typeface="Arial" panose="020B0604020202020204" pitchFamily="34" charset="0"/>
              <a:buChar char="•"/>
            </a:pPr>
            <a:r>
              <a:rPr lang="en-US" sz="1200" dirty="0">
                <a:solidFill>
                  <a:schemeClr val="bg1"/>
                </a:solidFill>
              </a:rPr>
              <a:t>Feed rate 0,16 mm/min</a:t>
            </a:r>
          </a:p>
          <a:p>
            <a:pPr>
              <a:buFont typeface="Arial" panose="020B0604020202020204" pitchFamily="34" charset="0"/>
              <a:buChar char="•"/>
            </a:pPr>
            <a:r>
              <a:rPr lang="en-US" sz="1200" dirty="0">
                <a:solidFill>
                  <a:schemeClr val="bg1"/>
                </a:solidFill>
              </a:rPr>
              <a:t>Material: Ti-6Al-4V casted and printed</a:t>
            </a:r>
          </a:p>
          <a:p>
            <a:pPr>
              <a:buFont typeface="Arial" panose="020B0604020202020204" pitchFamily="34" charset="0"/>
              <a:buChar char="•"/>
            </a:pPr>
            <a:r>
              <a:rPr lang="en-US" sz="1200" dirty="0">
                <a:solidFill>
                  <a:schemeClr val="bg1"/>
                </a:solidFill>
              </a:rPr>
              <a:t>Tungsten carbide electrode</a:t>
            </a:r>
          </a:p>
          <a:p>
            <a:pPr>
              <a:buFont typeface="Arial" panose="020B0604020202020204" pitchFamily="34" charset="0"/>
              <a:buChar char="•"/>
            </a:pPr>
            <a:r>
              <a:rPr lang="en-US" sz="1200" dirty="0">
                <a:solidFill>
                  <a:schemeClr val="bg1"/>
                </a:solidFill>
              </a:rPr>
              <a:t>Wire diameter 0,05 mm</a:t>
            </a:r>
          </a:p>
          <a:p>
            <a:pPr>
              <a:buFont typeface="Arial" panose="020B0604020202020204" pitchFamily="34" charset="0"/>
              <a:buChar char="•"/>
            </a:pPr>
            <a:r>
              <a:rPr lang="en-US" sz="1200" dirty="0">
                <a:solidFill>
                  <a:schemeClr val="bg1"/>
                </a:solidFill>
              </a:rPr>
              <a:t>Depth of cut: 0,15 mm</a:t>
            </a:r>
          </a:p>
          <a:p>
            <a:pPr>
              <a:buFont typeface="Arial" panose="020B0604020202020204" pitchFamily="34" charset="0"/>
              <a:buChar char="•"/>
            </a:pPr>
            <a:r>
              <a:rPr lang="en-US" sz="1200" dirty="0">
                <a:solidFill>
                  <a:schemeClr val="bg1"/>
                </a:solidFill>
              </a:rPr>
              <a:t>Wire tension: 10%</a:t>
            </a:r>
          </a:p>
          <a:p>
            <a:pPr>
              <a:buFont typeface="Arial" panose="020B0604020202020204" pitchFamily="34" charset="0"/>
              <a:buChar char="•"/>
            </a:pPr>
            <a:r>
              <a:rPr lang="en-US" sz="1200" dirty="0">
                <a:solidFill>
                  <a:schemeClr val="bg1"/>
                </a:solidFill>
              </a:rPr>
              <a:t>Wire speed: 20%</a:t>
            </a:r>
          </a:p>
          <a:p>
            <a:pPr marL="114300" indent="0">
              <a:buNone/>
            </a:pPr>
            <a:r>
              <a:rPr kumimoji="0" lang="en-US" sz="1200" b="0" i="0" u="none" strike="noStrike" kern="0" cap="none" spc="0" normalizeH="0" baseline="0" noProof="0" dirty="0">
                <a:ln>
                  <a:noFill/>
                </a:ln>
                <a:solidFill>
                  <a:schemeClr val="bg1"/>
                </a:solidFill>
                <a:effectLst/>
                <a:uLnTx/>
                <a:uFillTx/>
                <a:latin typeface="Arial"/>
                <a:cs typeface="Arial"/>
                <a:sym typeface="Arial"/>
              </a:rPr>
              <a:t>Experimental set: </a:t>
            </a:r>
            <a:r>
              <a:rPr lang="en-US" sz="1200" dirty="0">
                <a:solidFill>
                  <a:schemeClr val="bg1"/>
                </a:solidFill>
              </a:rPr>
              <a:t>9</a:t>
            </a:r>
          </a:p>
        </p:txBody>
      </p:sp>
      <p:sp>
        <p:nvSpPr>
          <p:cNvPr id="6" name="Text Placeholder 4">
            <a:extLst>
              <a:ext uri="{FF2B5EF4-FFF2-40B4-BE49-F238E27FC236}">
                <a16:creationId xmlns:a16="http://schemas.microsoft.com/office/drawing/2014/main" id="{DC5E1B58-1D7C-42BD-AD5B-38A1BA5338C7}"/>
              </a:ext>
            </a:extLst>
          </p:cNvPr>
          <p:cNvSpPr>
            <a:spLocks noGrp="1"/>
          </p:cNvSpPr>
          <p:nvPr>
            <p:ph type="body" idx="14"/>
          </p:nvPr>
        </p:nvSpPr>
        <p:spPr>
          <a:xfrm>
            <a:off x="6205828" y="1295400"/>
            <a:ext cx="2625833" cy="508175"/>
          </a:xfrm>
          <a:solidFill>
            <a:schemeClr val="tx1"/>
          </a:solidFill>
        </p:spPr>
        <p:txBody>
          <a:bodyPr/>
          <a:lstStyle/>
          <a:p>
            <a:pPr marL="114300" indent="0" algn="ctr">
              <a:buNone/>
            </a:pPr>
            <a:r>
              <a:rPr lang="en-US" sz="1050" dirty="0">
                <a:solidFill>
                  <a:schemeClr val="bg1"/>
                </a:solidFill>
              </a:rPr>
              <a:t>List of experiments based on orthogonal array for micro wire EDM</a:t>
            </a:r>
          </a:p>
        </p:txBody>
      </p:sp>
      <p:graphicFrame>
        <p:nvGraphicFramePr>
          <p:cNvPr id="8" name="Таблица 6">
            <a:extLst>
              <a:ext uri="{FF2B5EF4-FFF2-40B4-BE49-F238E27FC236}">
                <a16:creationId xmlns:a16="http://schemas.microsoft.com/office/drawing/2014/main" id="{FCD69366-F93C-46AE-9000-1D67AF5E2AD7}"/>
              </a:ext>
            </a:extLst>
          </p:cNvPr>
          <p:cNvGraphicFramePr>
            <a:graphicFrameLocks noGrp="1"/>
          </p:cNvGraphicFramePr>
          <p:nvPr>
            <p:extLst>
              <p:ext uri="{D42A27DB-BD31-4B8C-83A1-F6EECF244321}">
                <p14:modId xmlns:p14="http://schemas.microsoft.com/office/powerpoint/2010/main" val="4197511127"/>
              </p:ext>
            </p:extLst>
          </p:nvPr>
        </p:nvGraphicFramePr>
        <p:xfrm>
          <a:off x="6205828" y="1803575"/>
          <a:ext cx="2540980" cy="2900614"/>
        </p:xfrm>
        <a:graphic>
          <a:graphicData uri="http://schemas.openxmlformats.org/drawingml/2006/table">
            <a:tbl>
              <a:tblPr firstRow="1" bandRow="1">
                <a:tableStyleId>{E269D01E-BC32-4049-B463-5C60D7B0CCD2}</a:tableStyleId>
              </a:tblPr>
              <a:tblGrid>
                <a:gridCol w="729765">
                  <a:extLst>
                    <a:ext uri="{9D8B030D-6E8A-4147-A177-3AD203B41FA5}">
                      <a16:colId xmlns:a16="http://schemas.microsoft.com/office/drawing/2014/main" val="1737716309"/>
                    </a:ext>
                  </a:extLst>
                </a:gridCol>
                <a:gridCol w="782515">
                  <a:extLst>
                    <a:ext uri="{9D8B030D-6E8A-4147-A177-3AD203B41FA5}">
                      <a16:colId xmlns:a16="http://schemas.microsoft.com/office/drawing/2014/main" val="3986639276"/>
                    </a:ext>
                  </a:extLst>
                </a:gridCol>
                <a:gridCol w="1028700">
                  <a:extLst>
                    <a:ext uri="{9D8B030D-6E8A-4147-A177-3AD203B41FA5}">
                      <a16:colId xmlns:a16="http://schemas.microsoft.com/office/drawing/2014/main" val="2436420754"/>
                    </a:ext>
                  </a:extLst>
                </a:gridCol>
              </a:tblGrid>
              <a:tr h="431734">
                <a:tc>
                  <a:txBody>
                    <a:bodyPr/>
                    <a:lstStyle/>
                    <a:p>
                      <a:r>
                        <a:rPr lang="en-US" sz="1000" dirty="0"/>
                        <a:t>No. exp.</a:t>
                      </a:r>
                      <a:endParaRPr lang="ru-RU" sz="1000" dirty="0"/>
                    </a:p>
                  </a:txBody>
                  <a:tcPr/>
                </a:tc>
                <a:tc>
                  <a:txBody>
                    <a:bodyPr/>
                    <a:lstStyle/>
                    <a:p>
                      <a:r>
                        <a:rPr lang="en-US" sz="1000" dirty="0"/>
                        <a:t>Gap voltage, V</a:t>
                      </a:r>
                      <a:endParaRPr lang="ru-RU" sz="1000" dirty="0"/>
                    </a:p>
                  </a:txBody>
                  <a:tcPr/>
                </a:tc>
                <a:tc>
                  <a:txBody>
                    <a:bodyPr/>
                    <a:lstStyle/>
                    <a:p>
                      <a:r>
                        <a:rPr lang="en-US" sz="1000" dirty="0"/>
                        <a:t>Capacitance, </a:t>
                      </a:r>
                      <a:r>
                        <a:rPr lang="en-US" sz="1000" dirty="0" err="1"/>
                        <a:t>nF</a:t>
                      </a:r>
                      <a:endParaRPr lang="ru-RU" sz="1000" dirty="0"/>
                    </a:p>
                  </a:txBody>
                  <a:tcPr/>
                </a:tc>
                <a:extLst>
                  <a:ext uri="{0D108BD9-81ED-4DB2-BD59-A6C34878D82A}">
                    <a16:rowId xmlns:a16="http://schemas.microsoft.com/office/drawing/2014/main" val="2082714967"/>
                  </a:ext>
                </a:extLst>
              </a:tr>
              <a:tr h="273425">
                <a:tc>
                  <a:txBody>
                    <a:bodyPr/>
                    <a:lstStyle/>
                    <a:p>
                      <a:r>
                        <a:rPr lang="en-US" sz="1200" b="1" dirty="0"/>
                        <a:t>1 </a:t>
                      </a:r>
                      <a:endParaRPr lang="ru-RU" sz="1200" b="1" i="1" dirty="0"/>
                    </a:p>
                  </a:txBody>
                  <a:tcPr/>
                </a:tc>
                <a:tc>
                  <a:txBody>
                    <a:bodyPr/>
                    <a:lstStyle/>
                    <a:p>
                      <a:pPr algn="ctr"/>
                      <a:r>
                        <a:rPr lang="en-US" sz="1200" b="1" dirty="0"/>
                        <a:t>90</a:t>
                      </a:r>
                      <a:endParaRPr lang="ru-RU" sz="1200" b="1" dirty="0"/>
                    </a:p>
                  </a:txBody>
                  <a:tcPr/>
                </a:tc>
                <a:tc>
                  <a:txBody>
                    <a:bodyPr/>
                    <a:lstStyle/>
                    <a:p>
                      <a:pPr algn="ctr"/>
                      <a:r>
                        <a:rPr lang="en-US" sz="1200" b="1" dirty="0"/>
                        <a:t>1</a:t>
                      </a:r>
                      <a:endParaRPr lang="ru-RU" sz="1200" b="1" dirty="0"/>
                    </a:p>
                  </a:txBody>
                  <a:tcPr/>
                </a:tc>
                <a:extLst>
                  <a:ext uri="{0D108BD9-81ED-4DB2-BD59-A6C34878D82A}">
                    <a16:rowId xmlns:a16="http://schemas.microsoft.com/office/drawing/2014/main" val="408815416"/>
                  </a:ext>
                </a:extLst>
              </a:tr>
              <a:tr h="273425">
                <a:tc>
                  <a:txBody>
                    <a:bodyPr/>
                    <a:lstStyle/>
                    <a:p>
                      <a:r>
                        <a:rPr lang="en-US" sz="1200" b="1" dirty="0"/>
                        <a:t>2</a:t>
                      </a:r>
                      <a:endParaRPr lang="ru-RU" sz="1200" b="1" i="1" dirty="0"/>
                    </a:p>
                  </a:txBody>
                  <a:tcPr/>
                </a:tc>
                <a:tc>
                  <a:txBody>
                    <a:bodyPr/>
                    <a:lstStyle/>
                    <a:p>
                      <a:pPr algn="ctr"/>
                      <a:r>
                        <a:rPr lang="en-US" sz="1200" b="1" dirty="0"/>
                        <a:t>90</a:t>
                      </a:r>
                      <a:endParaRPr lang="ru-RU" sz="1200" b="1" dirty="0"/>
                    </a:p>
                  </a:txBody>
                  <a:tcPr/>
                </a:tc>
                <a:tc>
                  <a:txBody>
                    <a:bodyPr/>
                    <a:lstStyle/>
                    <a:p>
                      <a:pPr algn="ctr"/>
                      <a:r>
                        <a:rPr lang="en-US" sz="1200" b="1" dirty="0"/>
                        <a:t>10</a:t>
                      </a:r>
                      <a:endParaRPr lang="ru-RU" sz="1200" b="1" dirty="0"/>
                    </a:p>
                  </a:txBody>
                  <a:tcPr/>
                </a:tc>
                <a:extLst>
                  <a:ext uri="{0D108BD9-81ED-4DB2-BD59-A6C34878D82A}">
                    <a16:rowId xmlns:a16="http://schemas.microsoft.com/office/drawing/2014/main" val="1583969135"/>
                  </a:ext>
                </a:extLst>
              </a:tr>
              <a:tr h="273425">
                <a:tc>
                  <a:txBody>
                    <a:bodyPr/>
                    <a:lstStyle/>
                    <a:p>
                      <a:r>
                        <a:rPr lang="en-US" sz="1200" b="1" dirty="0"/>
                        <a:t>3</a:t>
                      </a:r>
                      <a:endParaRPr lang="ru-RU" sz="1200" b="1" i="1" dirty="0"/>
                    </a:p>
                  </a:txBody>
                  <a:tcPr/>
                </a:tc>
                <a:tc>
                  <a:txBody>
                    <a:bodyPr/>
                    <a:lstStyle/>
                    <a:p>
                      <a:pPr algn="ctr"/>
                      <a:r>
                        <a:rPr lang="en-US" sz="1200" b="1" dirty="0"/>
                        <a:t>90</a:t>
                      </a:r>
                      <a:endParaRPr lang="ru-RU" sz="1200" b="1" dirty="0"/>
                    </a:p>
                  </a:txBody>
                  <a:tcPr/>
                </a:tc>
                <a:tc>
                  <a:txBody>
                    <a:bodyPr/>
                    <a:lstStyle/>
                    <a:p>
                      <a:pPr algn="ctr"/>
                      <a:r>
                        <a:rPr lang="en-US" sz="1200" b="1" dirty="0"/>
                        <a:t>100</a:t>
                      </a:r>
                      <a:endParaRPr lang="ru-RU" sz="1200" b="1" dirty="0"/>
                    </a:p>
                  </a:txBody>
                  <a:tcPr/>
                </a:tc>
                <a:extLst>
                  <a:ext uri="{0D108BD9-81ED-4DB2-BD59-A6C34878D82A}">
                    <a16:rowId xmlns:a16="http://schemas.microsoft.com/office/drawing/2014/main" val="1006780208"/>
                  </a:ext>
                </a:extLst>
              </a:tr>
              <a:tr h="273425">
                <a:tc>
                  <a:txBody>
                    <a:bodyPr/>
                    <a:lstStyle/>
                    <a:p>
                      <a:r>
                        <a:rPr lang="en-US" sz="1200" b="1" dirty="0"/>
                        <a:t>4</a:t>
                      </a:r>
                      <a:endParaRPr lang="ru-RU" sz="1200" b="1" i="1" dirty="0"/>
                    </a:p>
                  </a:txBody>
                  <a:tcPr/>
                </a:tc>
                <a:tc>
                  <a:txBody>
                    <a:bodyPr/>
                    <a:lstStyle/>
                    <a:p>
                      <a:pPr algn="ctr"/>
                      <a:r>
                        <a:rPr lang="en-US" sz="1200" b="1" dirty="0"/>
                        <a:t>100</a:t>
                      </a:r>
                      <a:endParaRPr lang="ru-RU" sz="1200" b="1" dirty="0"/>
                    </a:p>
                  </a:txBody>
                  <a:tcPr/>
                </a:tc>
                <a:tc>
                  <a:txBody>
                    <a:bodyPr/>
                    <a:lstStyle/>
                    <a:p>
                      <a:pPr algn="ctr"/>
                      <a:r>
                        <a:rPr lang="en-US" sz="1200" b="1" dirty="0"/>
                        <a:t>1</a:t>
                      </a:r>
                      <a:endParaRPr lang="ru-RU" sz="1200" b="1" dirty="0"/>
                    </a:p>
                  </a:txBody>
                  <a:tcPr/>
                </a:tc>
                <a:extLst>
                  <a:ext uri="{0D108BD9-81ED-4DB2-BD59-A6C34878D82A}">
                    <a16:rowId xmlns:a16="http://schemas.microsoft.com/office/drawing/2014/main" val="2909229048"/>
                  </a:ext>
                </a:extLst>
              </a:tr>
              <a:tr h="273425">
                <a:tc>
                  <a:txBody>
                    <a:bodyPr/>
                    <a:lstStyle/>
                    <a:p>
                      <a:r>
                        <a:rPr lang="en-US" sz="1200" b="1" dirty="0"/>
                        <a:t>5</a:t>
                      </a:r>
                      <a:endParaRPr lang="ru-RU" sz="1200" b="1" i="1" dirty="0"/>
                    </a:p>
                  </a:txBody>
                  <a:tcPr/>
                </a:tc>
                <a:tc>
                  <a:txBody>
                    <a:bodyPr/>
                    <a:lstStyle/>
                    <a:p>
                      <a:pPr algn="ctr"/>
                      <a:r>
                        <a:rPr lang="en-US" sz="1200" b="1" dirty="0"/>
                        <a:t>100</a:t>
                      </a:r>
                      <a:endParaRPr lang="ru-RU" sz="1200" b="1" dirty="0"/>
                    </a:p>
                  </a:txBody>
                  <a:tcPr/>
                </a:tc>
                <a:tc>
                  <a:txBody>
                    <a:bodyPr/>
                    <a:lstStyle/>
                    <a:p>
                      <a:pPr algn="ctr"/>
                      <a:r>
                        <a:rPr lang="en-US" sz="1200" b="1" dirty="0"/>
                        <a:t>10</a:t>
                      </a:r>
                      <a:endParaRPr lang="ru-RU" sz="1200" b="1" dirty="0"/>
                    </a:p>
                  </a:txBody>
                  <a:tcPr/>
                </a:tc>
                <a:extLst>
                  <a:ext uri="{0D108BD9-81ED-4DB2-BD59-A6C34878D82A}">
                    <a16:rowId xmlns:a16="http://schemas.microsoft.com/office/drawing/2014/main" val="4206905859"/>
                  </a:ext>
                </a:extLst>
              </a:tr>
              <a:tr h="273425">
                <a:tc>
                  <a:txBody>
                    <a:bodyPr/>
                    <a:lstStyle/>
                    <a:p>
                      <a:r>
                        <a:rPr lang="en-US" sz="1200" b="1" dirty="0"/>
                        <a:t>6</a:t>
                      </a:r>
                      <a:endParaRPr lang="ru-RU" sz="1200" b="1" i="1" dirty="0"/>
                    </a:p>
                  </a:txBody>
                  <a:tcPr/>
                </a:tc>
                <a:tc>
                  <a:txBody>
                    <a:bodyPr/>
                    <a:lstStyle/>
                    <a:p>
                      <a:pPr algn="ctr"/>
                      <a:r>
                        <a:rPr lang="en-US" sz="1200" b="1" dirty="0"/>
                        <a:t>100</a:t>
                      </a:r>
                      <a:endParaRPr lang="ru-RU" sz="1200" b="1" dirty="0"/>
                    </a:p>
                  </a:txBody>
                  <a:tcPr/>
                </a:tc>
                <a:tc>
                  <a:txBody>
                    <a:bodyPr/>
                    <a:lstStyle/>
                    <a:p>
                      <a:pPr algn="ctr"/>
                      <a:r>
                        <a:rPr lang="en-US" sz="1200" b="1" dirty="0"/>
                        <a:t>100</a:t>
                      </a:r>
                      <a:endParaRPr lang="ru-RU" sz="1200" b="1" dirty="0"/>
                    </a:p>
                  </a:txBody>
                  <a:tcPr/>
                </a:tc>
                <a:extLst>
                  <a:ext uri="{0D108BD9-81ED-4DB2-BD59-A6C34878D82A}">
                    <a16:rowId xmlns:a16="http://schemas.microsoft.com/office/drawing/2014/main" val="3800967040"/>
                  </a:ext>
                </a:extLst>
              </a:tr>
              <a:tr h="273425">
                <a:tc>
                  <a:txBody>
                    <a:bodyPr/>
                    <a:lstStyle/>
                    <a:p>
                      <a:r>
                        <a:rPr lang="en-US" sz="1200" b="1" dirty="0"/>
                        <a:t>7</a:t>
                      </a:r>
                      <a:endParaRPr lang="ru-RU" sz="1200" b="1" i="1" dirty="0"/>
                    </a:p>
                  </a:txBody>
                  <a:tcPr/>
                </a:tc>
                <a:tc>
                  <a:txBody>
                    <a:bodyPr/>
                    <a:lstStyle/>
                    <a:p>
                      <a:pPr algn="ctr"/>
                      <a:r>
                        <a:rPr lang="en-US" sz="1200" b="1" dirty="0"/>
                        <a:t>110</a:t>
                      </a:r>
                      <a:endParaRPr lang="ru-RU" sz="1200" b="1" dirty="0"/>
                    </a:p>
                  </a:txBody>
                  <a:tcPr/>
                </a:tc>
                <a:tc>
                  <a:txBody>
                    <a:bodyPr/>
                    <a:lstStyle/>
                    <a:p>
                      <a:pPr algn="ctr"/>
                      <a:r>
                        <a:rPr lang="en-US" sz="1200" b="1" dirty="0"/>
                        <a:t>1</a:t>
                      </a:r>
                      <a:endParaRPr lang="ru-RU" sz="1200" b="1" dirty="0"/>
                    </a:p>
                  </a:txBody>
                  <a:tcPr/>
                </a:tc>
                <a:extLst>
                  <a:ext uri="{0D108BD9-81ED-4DB2-BD59-A6C34878D82A}">
                    <a16:rowId xmlns:a16="http://schemas.microsoft.com/office/drawing/2014/main" val="151314467"/>
                  </a:ext>
                </a:extLst>
              </a:tr>
              <a:tr h="273425">
                <a:tc>
                  <a:txBody>
                    <a:bodyPr/>
                    <a:lstStyle/>
                    <a:p>
                      <a:r>
                        <a:rPr lang="en-US" sz="1200" b="1" dirty="0"/>
                        <a:t>8</a:t>
                      </a:r>
                      <a:endParaRPr lang="ru-RU" sz="1200" b="1" i="1" dirty="0"/>
                    </a:p>
                  </a:txBody>
                  <a:tcPr/>
                </a:tc>
                <a:tc>
                  <a:txBody>
                    <a:bodyPr/>
                    <a:lstStyle/>
                    <a:p>
                      <a:pPr algn="ctr"/>
                      <a:r>
                        <a:rPr lang="en-US" sz="1200" b="1" dirty="0"/>
                        <a:t>110</a:t>
                      </a:r>
                      <a:endParaRPr lang="ru-RU" sz="1200" b="1" dirty="0"/>
                    </a:p>
                  </a:txBody>
                  <a:tcPr/>
                </a:tc>
                <a:tc>
                  <a:txBody>
                    <a:bodyPr/>
                    <a:lstStyle/>
                    <a:p>
                      <a:pPr algn="ctr"/>
                      <a:r>
                        <a:rPr lang="en-US" sz="1200" b="1" dirty="0"/>
                        <a:t>10</a:t>
                      </a:r>
                      <a:endParaRPr lang="ru-RU" sz="1200" b="1" dirty="0"/>
                    </a:p>
                  </a:txBody>
                  <a:tcPr/>
                </a:tc>
                <a:extLst>
                  <a:ext uri="{0D108BD9-81ED-4DB2-BD59-A6C34878D82A}">
                    <a16:rowId xmlns:a16="http://schemas.microsoft.com/office/drawing/2014/main" val="3461382397"/>
                  </a:ext>
                </a:extLst>
              </a:tr>
              <a:tr h="273425">
                <a:tc>
                  <a:txBody>
                    <a:bodyPr/>
                    <a:lstStyle/>
                    <a:p>
                      <a:r>
                        <a:rPr lang="en-US" sz="1200" b="1" dirty="0"/>
                        <a:t>9</a:t>
                      </a:r>
                      <a:endParaRPr lang="ru-RU" sz="1200" b="1" i="1" dirty="0"/>
                    </a:p>
                  </a:txBody>
                  <a:tcPr/>
                </a:tc>
                <a:tc>
                  <a:txBody>
                    <a:bodyPr/>
                    <a:lstStyle/>
                    <a:p>
                      <a:pPr algn="ctr"/>
                      <a:r>
                        <a:rPr lang="en-US" sz="1200" b="1" dirty="0"/>
                        <a:t>110</a:t>
                      </a:r>
                      <a:endParaRPr lang="ru-RU" sz="1200" b="1" dirty="0"/>
                    </a:p>
                  </a:txBody>
                  <a:tcPr/>
                </a:tc>
                <a:tc>
                  <a:txBody>
                    <a:bodyPr/>
                    <a:lstStyle/>
                    <a:p>
                      <a:pPr algn="ctr"/>
                      <a:r>
                        <a:rPr lang="en-US" sz="1200" b="1" dirty="0"/>
                        <a:t>100</a:t>
                      </a:r>
                      <a:endParaRPr lang="ru-RU" sz="1200" b="1" dirty="0"/>
                    </a:p>
                  </a:txBody>
                  <a:tcPr/>
                </a:tc>
                <a:extLst>
                  <a:ext uri="{0D108BD9-81ED-4DB2-BD59-A6C34878D82A}">
                    <a16:rowId xmlns:a16="http://schemas.microsoft.com/office/drawing/2014/main" val="2044009420"/>
                  </a:ext>
                </a:extLst>
              </a:tr>
            </a:tbl>
          </a:graphicData>
        </a:graphic>
      </p:graphicFrame>
      <p:pic>
        <p:nvPicPr>
          <p:cNvPr id="9" name="Picture 8">
            <a:extLst>
              <a:ext uri="{FF2B5EF4-FFF2-40B4-BE49-F238E27FC236}">
                <a16:creationId xmlns:a16="http://schemas.microsoft.com/office/drawing/2014/main" id="{C960FE9D-6C1D-4C77-A49B-6F755DC9D36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1785213"/>
            <a:ext cx="1468669" cy="1468669"/>
          </a:xfrm>
          <a:prstGeom prst="rect">
            <a:avLst/>
          </a:prstGeom>
          <a:noFill/>
          <a:ln>
            <a:noFill/>
          </a:ln>
          <a:effectLst>
            <a:softEdge rad="31750"/>
          </a:effectLst>
        </p:spPr>
      </p:pic>
      <p:pic>
        <p:nvPicPr>
          <p:cNvPr id="10" name="Picture 9">
            <a:extLst>
              <a:ext uri="{FF2B5EF4-FFF2-40B4-BE49-F238E27FC236}">
                <a16:creationId xmlns:a16="http://schemas.microsoft.com/office/drawing/2014/main" id="{664B290E-3B15-44D4-AC19-B99D60CCB45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3276173"/>
            <a:ext cx="1468668" cy="1468668"/>
          </a:xfrm>
          <a:prstGeom prst="rect">
            <a:avLst/>
          </a:prstGeom>
          <a:noFill/>
          <a:ln>
            <a:noFill/>
          </a:ln>
          <a:effectLst>
            <a:softEdge rad="31750"/>
          </a:effectLst>
        </p:spPr>
      </p:pic>
      <p:sp>
        <p:nvSpPr>
          <p:cNvPr id="5" name="TextBox 4">
            <a:extLst>
              <a:ext uri="{FF2B5EF4-FFF2-40B4-BE49-F238E27FC236}">
                <a16:creationId xmlns:a16="http://schemas.microsoft.com/office/drawing/2014/main" id="{F446B4A6-F0DE-486A-AE17-43C1459FBC99}"/>
              </a:ext>
            </a:extLst>
          </p:cNvPr>
          <p:cNvSpPr txBox="1"/>
          <p:nvPr/>
        </p:nvSpPr>
        <p:spPr>
          <a:xfrm>
            <a:off x="4571361" y="1559640"/>
            <a:ext cx="1469307" cy="246221"/>
          </a:xfrm>
          <a:prstGeom prst="rect">
            <a:avLst/>
          </a:prstGeom>
          <a:noFill/>
        </p:spPr>
        <p:txBody>
          <a:bodyPr vert="horz" wrap="square" rtlCol="0">
            <a:spAutoFit/>
          </a:bodyPr>
          <a:lstStyle/>
          <a:p>
            <a:pPr algn="ctr"/>
            <a:r>
              <a:rPr lang="en-US" sz="1000" dirty="0"/>
              <a:t>Mechanical Tests</a:t>
            </a:r>
          </a:p>
        </p:txBody>
      </p:sp>
      <p:sp>
        <p:nvSpPr>
          <p:cNvPr id="11" name="TextBox 10">
            <a:extLst>
              <a:ext uri="{FF2B5EF4-FFF2-40B4-BE49-F238E27FC236}">
                <a16:creationId xmlns:a16="http://schemas.microsoft.com/office/drawing/2014/main" id="{9716150B-9E46-4A2A-9AAC-9B55AEB21490}"/>
              </a:ext>
            </a:extLst>
          </p:cNvPr>
          <p:cNvSpPr txBox="1"/>
          <p:nvPr/>
        </p:nvSpPr>
        <p:spPr>
          <a:xfrm>
            <a:off x="4571361" y="4714320"/>
            <a:ext cx="1469307" cy="246221"/>
          </a:xfrm>
          <a:prstGeom prst="rect">
            <a:avLst/>
          </a:prstGeom>
          <a:noFill/>
        </p:spPr>
        <p:txBody>
          <a:bodyPr vert="horz" wrap="square" rtlCol="0">
            <a:spAutoFit/>
          </a:bodyPr>
          <a:lstStyle/>
          <a:p>
            <a:pPr algn="ctr"/>
            <a:r>
              <a:rPr lang="en-US" sz="1000" dirty="0"/>
              <a:t>Biological Tests</a:t>
            </a:r>
          </a:p>
        </p:txBody>
      </p:sp>
      <p:pic>
        <p:nvPicPr>
          <p:cNvPr id="13" name="Picture 12">
            <a:extLst>
              <a:ext uri="{FF2B5EF4-FFF2-40B4-BE49-F238E27FC236}">
                <a16:creationId xmlns:a16="http://schemas.microsoft.com/office/drawing/2014/main" id="{F3F30D22-B37D-4DB8-A841-230FE9908C45}"/>
              </a:ext>
            </a:extLst>
          </p:cNvPr>
          <p:cNvPicPr>
            <a:picLocks noChangeAspect="1"/>
          </p:cNvPicPr>
          <p:nvPr/>
        </p:nvPicPr>
        <p:blipFill>
          <a:blip r:embed="rId4"/>
          <a:stretch>
            <a:fillRect/>
          </a:stretch>
        </p:blipFill>
        <p:spPr>
          <a:xfrm>
            <a:off x="3676970" y="2293581"/>
            <a:ext cx="2484514" cy="1656342"/>
          </a:xfrm>
          <a:prstGeom prst="rect">
            <a:avLst/>
          </a:prstGeom>
        </p:spPr>
      </p:pic>
      <p:pic>
        <p:nvPicPr>
          <p:cNvPr id="14" name="Picture 8" descr="Bacteria - Free education icons">
            <a:extLst>
              <a:ext uri="{FF2B5EF4-FFF2-40B4-BE49-F238E27FC236}">
                <a16:creationId xmlns:a16="http://schemas.microsoft.com/office/drawing/2014/main" id="{520520C2-35FF-45F4-B653-8DC280D9EC1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60885" y="2272151"/>
            <a:ext cx="223296" cy="22329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descr="Bacteria - Free education icons">
            <a:extLst>
              <a:ext uri="{FF2B5EF4-FFF2-40B4-BE49-F238E27FC236}">
                <a16:creationId xmlns:a16="http://schemas.microsoft.com/office/drawing/2014/main" id="{A6C41824-7543-471B-B9C0-06EB65D19AC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58503" y="3351075"/>
            <a:ext cx="223296" cy="22329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Bacteria - Free education icons">
            <a:extLst>
              <a:ext uri="{FF2B5EF4-FFF2-40B4-BE49-F238E27FC236}">
                <a16:creationId xmlns:a16="http://schemas.microsoft.com/office/drawing/2014/main" id="{6E7AB041-042B-44C8-BDF8-C94FC6B9F76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58503" y="4439921"/>
            <a:ext cx="223296" cy="223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2038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5"/>
                                        </p:tgtEl>
                                        <p:attrNameLst>
                                          <p:attrName>ppt_x</p:attrName>
                                        </p:attrNameLst>
                                      </p:cBhvr>
                                      <p:tavLst>
                                        <p:tav tm="0">
                                          <p:val>
                                            <p:strVal val="ppt_x"/>
                                          </p:val>
                                        </p:tav>
                                        <p:tav tm="100000">
                                          <p:val>
                                            <p:strVal val="ppt_x"/>
                                          </p:val>
                                        </p:tav>
                                      </p:tavLst>
                                    </p:anim>
                                    <p:anim calcmode="lin" valueType="num">
                                      <p:cBhvr additive="base">
                                        <p:cTn id="7" dur="500"/>
                                        <p:tgtEl>
                                          <p:spTgt spid="5"/>
                                        </p:tgtEl>
                                        <p:attrNameLst>
                                          <p:attrName>ppt_y</p:attrName>
                                        </p:attrNameLst>
                                      </p:cBhvr>
                                      <p:tavLst>
                                        <p:tav tm="0">
                                          <p:val>
                                            <p:strVal val="ppt_y"/>
                                          </p:val>
                                        </p:tav>
                                        <p:tav tm="100000">
                                          <p:val>
                                            <p:strVal val="1+ppt_h/2"/>
                                          </p:val>
                                        </p:tav>
                                      </p:tavLst>
                                    </p:anim>
                                    <p:set>
                                      <p:cBhvr>
                                        <p:cTn id="8" dur="1" fill="hold">
                                          <p:stCondLst>
                                            <p:cond delay="499"/>
                                          </p:stCondLst>
                                        </p:cTn>
                                        <p:tgtEl>
                                          <p:spTgt spid="5"/>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9"/>
                                        </p:tgtEl>
                                        <p:attrNameLst>
                                          <p:attrName>ppt_x</p:attrName>
                                        </p:attrNameLst>
                                      </p:cBhvr>
                                      <p:tavLst>
                                        <p:tav tm="0">
                                          <p:val>
                                            <p:strVal val="ppt_x"/>
                                          </p:val>
                                        </p:tav>
                                        <p:tav tm="100000">
                                          <p:val>
                                            <p:strVal val="ppt_x"/>
                                          </p:val>
                                        </p:tav>
                                      </p:tavLst>
                                    </p:anim>
                                    <p:anim calcmode="lin" valueType="num">
                                      <p:cBhvr additive="base">
                                        <p:cTn id="11" dur="500"/>
                                        <p:tgtEl>
                                          <p:spTgt spid="9"/>
                                        </p:tgtEl>
                                        <p:attrNameLst>
                                          <p:attrName>ppt_y</p:attrName>
                                        </p:attrNameLst>
                                      </p:cBhvr>
                                      <p:tavLst>
                                        <p:tav tm="0">
                                          <p:val>
                                            <p:strVal val="ppt_y"/>
                                          </p:val>
                                        </p:tav>
                                        <p:tav tm="100000">
                                          <p:val>
                                            <p:strVal val="1+ppt_h/2"/>
                                          </p:val>
                                        </p:tav>
                                      </p:tavLst>
                                    </p:anim>
                                    <p:set>
                                      <p:cBhvr>
                                        <p:cTn id="12" dur="1" fill="hold">
                                          <p:stCondLst>
                                            <p:cond delay="499"/>
                                          </p:stCondLst>
                                        </p:cTn>
                                        <p:tgtEl>
                                          <p:spTgt spid="9"/>
                                        </p:tgtEl>
                                        <p:attrNameLst>
                                          <p:attrName>style.visibility</p:attrName>
                                        </p:attrNameLst>
                                      </p:cBhvr>
                                      <p:to>
                                        <p:strVal val="hidden"/>
                                      </p:to>
                                    </p:set>
                                  </p:childTnLst>
                                </p:cTn>
                              </p:par>
                              <p:par>
                                <p:cTn id="13" presetID="2" presetClass="exit" presetSubtype="4" fill="hold" nodeType="withEffect">
                                  <p:stCondLst>
                                    <p:cond delay="0"/>
                                  </p:stCondLst>
                                  <p:childTnLst>
                                    <p:anim calcmode="lin" valueType="num">
                                      <p:cBhvr additive="base">
                                        <p:cTn id="14" dur="500"/>
                                        <p:tgtEl>
                                          <p:spTgt spid="10"/>
                                        </p:tgtEl>
                                        <p:attrNameLst>
                                          <p:attrName>ppt_x</p:attrName>
                                        </p:attrNameLst>
                                      </p:cBhvr>
                                      <p:tavLst>
                                        <p:tav tm="0">
                                          <p:val>
                                            <p:strVal val="ppt_x"/>
                                          </p:val>
                                        </p:tav>
                                        <p:tav tm="100000">
                                          <p:val>
                                            <p:strVal val="ppt_x"/>
                                          </p:val>
                                        </p:tav>
                                      </p:tavLst>
                                    </p:anim>
                                    <p:anim calcmode="lin" valueType="num">
                                      <p:cBhvr additive="base">
                                        <p:cTn id="15" dur="500"/>
                                        <p:tgtEl>
                                          <p:spTgt spid="10"/>
                                        </p:tgtEl>
                                        <p:attrNameLst>
                                          <p:attrName>ppt_y</p:attrName>
                                        </p:attrNameLst>
                                      </p:cBhvr>
                                      <p:tavLst>
                                        <p:tav tm="0">
                                          <p:val>
                                            <p:strVal val="ppt_y"/>
                                          </p:val>
                                        </p:tav>
                                        <p:tav tm="100000">
                                          <p:val>
                                            <p:strVal val="1+ppt_h/2"/>
                                          </p:val>
                                        </p:tav>
                                      </p:tavLst>
                                    </p:anim>
                                    <p:set>
                                      <p:cBhvr>
                                        <p:cTn id="16" dur="1" fill="hold">
                                          <p:stCondLst>
                                            <p:cond delay="499"/>
                                          </p:stCondLst>
                                        </p:cTn>
                                        <p:tgtEl>
                                          <p:spTgt spid="10"/>
                                        </p:tgtEl>
                                        <p:attrNameLst>
                                          <p:attrName>style.visibility</p:attrName>
                                        </p:attrNameLst>
                                      </p:cBhvr>
                                      <p:to>
                                        <p:strVal val="hidden"/>
                                      </p:to>
                                    </p:set>
                                  </p:childTnLst>
                                </p:cTn>
                              </p:par>
                              <p:par>
                                <p:cTn id="17" presetID="2" presetClass="exit" presetSubtype="4" fill="hold" grpId="0" nodeType="withEffect">
                                  <p:stCondLst>
                                    <p:cond delay="0"/>
                                  </p:stCondLst>
                                  <p:childTnLst>
                                    <p:anim calcmode="lin" valueType="num">
                                      <p:cBhvr additive="base">
                                        <p:cTn id="18" dur="500"/>
                                        <p:tgtEl>
                                          <p:spTgt spid="11"/>
                                        </p:tgtEl>
                                        <p:attrNameLst>
                                          <p:attrName>ppt_x</p:attrName>
                                        </p:attrNameLst>
                                      </p:cBhvr>
                                      <p:tavLst>
                                        <p:tav tm="0">
                                          <p:val>
                                            <p:strVal val="ppt_x"/>
                                          </p:val>
                                        </p:tav>
                                        <p:tav tm="100000">
                                          <p:val>
                                            <p:strVal val="ppt_x"/>
                                          </p:val>
                                        </p:tav>
                                      </p:tavLst>
                                    </p:anim>
                                    <p:anim calcmode="lin" valueType="num">
                                      <p:cBhvr additive="base">
                                        <p:cTn id="19" dur="500"/>
                                        <p:tgtEl>
                                          <p:spTgt spid="11"/>
                                        </p:tgtEl>
                                        <p:attrNameLst>
                                          <p:attrName>ppt_y</p:attrName>
                                        </p:attrNameLst>
                                      </p:cBhvr>
                                      <p:tavLst>
                                        <p:tav tm="0">
                                          <p:val>
                                            <p:strVal val="ppt_y"/>
                                          </p:val>
                                        </p:tav>
                                        <p:tav tm="100000">
                                          <p:val>
                                            <p:strVal val="1+ppt_h/2"/>
                                          </p:val>
                                        </p:tav>
                                      </p:tavLst>
                                    </p:anim>
                                    <p:set>
                                      <p:cBhvr>
                                        <p:cTn id="20" dur="1" fill="hold">
                                          <p:stCondLst>
                                            <p:cond delay="499"/>
                                          </p:stCondLst>
                                        </p:cTn>
                                        <p:tgtEl>
                                          <p:spTgt spid="11"/>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C4805-A7A7-49EF-AA0B-A46E0C785062}"/>
              </a:ext>
            </a:extLst>
          </p:cNvPr>
          <p:cNvSpPr>
            <a:spLocks noGrp="1"/>
          </p:cNvSpPr>
          <p:nvPr>
            <p:ph type="title"/>
          </p:nvPr>
        </p:nvSpPr>
        <p:spPr/>
        <p:txBody>
          <a:bodyPr/>
          <a:lstStyle/>
          <a:p>
            <a:r>
              <a:rPr lang="en-US" dirty="0"/>
              <a:t>Methodology: Measurements</a:t>
            </a:r>
          </a:p>
        </p:txBody>
      </p:sp>
      <p:sp>
        <p:nvSpPr>
          <p:cNvPr id="3" name="Slide Number Placeholder 2">
            <a:extLst>
              <a:ext uri="{FF2B5EF4-FFF2-40B4-BE49-F238E27FC236}">
                <a16:creationId xmlns:a16="http://schemas.microsoft.com/office/drawing/2014/main" id="{666630E2-6A51-4642-8825-E579CE0E535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dirty="0"/>
          </a:p>
        </p:txBody>
      </p:sp>
      <mc:AlternateContent xmlns:mc="http://schemas.openxmlformats.org/markup-compatibility/2006">
        <mc:Choice xmlns:a14="http://schemas.microsoft.com/office/drawing/2010/main" Requires="a14">
          <p:sp>
            <p:nvSpPr>
              <p:cNvPr id="4" name="Text Placeholder 3">
                <a:extLst>
                  <a:ext uri="{FF2B5EF4-FFF2-40B4-BE49-F238E27FC236}">
                    <a16:creationId xmlns:a16="http://schemas.microsoft.com/office/drawing/2014/main" id="{E6E8E116-4904-42FF-B970-1C423BDFA337}"/>
                  </a:ext>
                </a:extLst>
              </p:cNvPr>
              <p:cNvSpPr>
                <a:spLocks noGrp="1"/>
              </p:cNvSpPr>
              <p:nvPr>
                <p:ph type="body" idx="13"/>
              </p:nvPr>
            </p:nvSpPr>
            <p:spPr>
              <a:xfrm>
                <a:off x="311700" y="1803575"/>
                <a:ext cx="2757082" cy="2765400"/>
              </a:xfrm>
            </p:spPr>
            <p:txBody>
              <a:bodyPr/>
              <a:lstStyle/>
              <a:p>
                <a:pPr marL="114300" indent="0">
                  <a:buNone/>
                </a:pPr>
                <a:r>
                  <a:rPr lang="en-US" sz="1200" dirty="0">
                    <a:solidFill>
                      <a:schemeClr val="bg1"/>
                    </a:solidFill>
                    <a:effectLst>
                      <a:outerShdw blurRad="38100" dist="38100" dir="2700000" algn="tl">
                        <a:srgbClr val="000000">
                          <a:alpha val="43137"/>
                        </a:srgbClr>
                      </a:outerShdw>
                    </a:effectLst>
                  </a:rPr>
                  <a:t>MRR (larger-is-better):</a:t>
                </a:r>
              </a:p>
              <a:p>
                <a:pPr marL="114300" indent="0">
                  <a:buNone/>
                </a:pPr>
                <a14:m>
                  <m:oMathPara xmlns:m="http://schemas.openxmlformats.org/officeDocument/2006/math">
                    <m:oMathParaPr>
                      <m:jc m:val="centerGroup"/>
                    </m:oMathParaPr>
                    <m:oMath xmlns:m="http://schemas.openxmlformats.org/officeDocument/2006/math">
                      <m:f>
                        <m:fPr>
                          <m:ctrlPr>
                            <a:rPr lang="en-US" sz="1200" b="0" i="1" smtClean="0">
                              <a:solidFill>
                                <a:schemeClr val="bg1"/>
                              </a:solidFill>
                              <a:latin typeface="Cambria Math" panose="02040503050406030204" pitchFamily="18" charset="0"/>
                            </a:rPr>
                          </m:ctrlPr>
                        </m:fPr>
                        <m:num>
                          <m:r>
                            <a:rPr lang="en-US" sz="1200" b="0" i="1" smtClean="0">
                              <a:solidFill>
                                <a:schemeClr val="bg1"/>
                              </a:solidFill>
                              <a:latin typeface="Cambria Math" panose="02040503050406030204" pitchFamily="18" charset="0"/>
                            </a:rPr>
                            <m:t>𝐴𝑟𝑒𝑎</m:t>
                          </m:r>
                          <m:r>
                            <a:rPr lang="en-US" sz="1200" b="0" i="1" smtClean="0">
                              <a:solidFill>
                                <a:schemeClr val="bg1"/>
                              </a:solidFill>
                              <a:latin typeface="Cambria Math" panose="02040503050406030204" pitchFamily="18" charset="0"/>
                            </a:rPr>
                            <m:t>∗</m:t>
                          </m:r>
                          <m:r>
                            <a:rPr lang="en-US" sz="1200" b="0" i="1" smtClean="0">
                              <a:solidFill>
                                <a:schemeClr val="bg1"/>
                              </a:solidFill>
                              <a:latin typeface="Cambria Math" panose="02040503050406030204" pitchFamily="18" charset="0"/>
                            </a:rPr>
                            <m:t>𝐷𝑒𝑝𝑡h</m:t>
                          </m:r>
                        </m:num>
                        <m:den>
                          <m:r>
                            <a:rPr lang="en-US" sz="1200" b="0" i="1" smtClean="0">
                              <a:solidFill>
                                <a:schemeClr val="bg1"/>
                              </a:solidFill>
                              <a:latin typeface="Cambria Math" panose="02040503050406030204" pitchFamily="18" charset="0"/>
                            </a:rPr>
                            <m:t>𝑇</m:t>
                          </m:r>
                          <m:r>
                            <a:rPr lang="en-US" sz="1200" i="1">
                              <a:solidFill>
                                <a:schemeClr val="bg1"/>
                              </a:solidFill>
                              <a:latin typeface="Cambria Math" panose="02040503050406030204" pitchFamily="18" charset="0"/>
                            </a:rPr>
                            <m:t>𝑖𝑚𝑒</m:t>
                          </m:r>
                        </m:den>
                      </m:f>
                    </m:oMath>
                  </m:oMathPara>
                </a14:m>
                <a:endParaRPr lang="en-US" sz="1200" dirty="0">
                  <a:solidFill>
                    <a:schemeClr val="bg1"/>
                  </a:solidFill>
                </a:endParaRPr>
              </a:p>
              <a:p>
                <a:pPr marL="114300" indent="0">
                  <a:buNone/>
                </a:pPr>
                <a:endParaRPr lang="en-US" sz="1200" dirty="0">
                  <a:solidFill>
                    <a:schemeClr val="bg1"/>
                  </a:solidFill>
                </a:endParaRPr>
              </a:p>
              <a:p>
                <a:pPr marL="114300" indent="0">
                  <a:buNone/>
                </a:pPr>
                <a:r>
                  <a:rPr lang="en-US" sz="1200" dirty="0">
                    <a:solidFill>
                      <a:schemeClr val="bg1"/>
                    </a:solidFill>
                    <a:effectLst>
                      <a:outerShdw blurRad="38100" dist="38100" dir="2700000" algn="tl">
                        <a:srgbClr val="000000">
                          <a:alpha val="43137"/>
                        </a:srgbClr>
                      </a:outerShdw>
                    </a:effectLst>
                  </a:rPr>
                  <a:t>Overcut (smaller-is-better): </a:t>
                </a:r>
              </a:p>
              <a:p>
                <a:pPr marL="114300" indent="0">
                  <a:buNone/>
                </a:pPr>
                <a14:m>
                  <m:oMathPara xmlns:m="http://schemas.openxmlformats.org/officeDocument/2006/math">
                    <m:oMathParaPr>
                      <m:jc m:val="centerGroup"/>
                    </m:oMathParaPr>
                    <m:oMath xmlns:m="http://schemas.openxmlformats.org/officeDocument/2006/math">
                      <m:f>
                        <m:fPr>
                          <m:ctrlPr>
                            <a:rPr lang="en-US" sz="1200" b="0" i="1" smtClean="0">
                              <a:solidFill>
                                <a:schemeClr val="bg1"/>
                              </a:solidFill>
                              <a:latin typeface="Cambria Math" panose="02040503050406030204" pitchFamily="18" charset="0"/>
                            </a:rPr>
                          </m:ctrlPr>
                        </m:fPr>
                        <m:num>
                          <m:r>
                            <a:rPr lang="en-US" sz="1200" b="0" i="1" smtClean="0">
                              <a:solidFill>
                                <a:schemeClr val="bg1"/>
                              </a:solidFill>
                              <a:latin typeface="Cambria Math" panose="02040503050406030204" pitchFamily="18" charset="0"/>
                            </a:rPr>
                            <m:t>𝐷𝑖𝑎𝑚𝑡𝑒𝑟</m:t>
                          </m:r>
                          <m:r>
                            <a:rPr lang="en-US" sz="1200" b="0" i="1" smtClean="0">
                              <a:solidFill>
                                <a:schemeClr val="bg1"/>
                              </a:solidFill>
                              <a:latin typeface="Cambria Math" panose="02040503050406030204" pitchFamily="18" charset="0"/>
                            </a:rPr>
                            <m:t> </m:t>
                          </m:r>
                          <m:r>
                            <a:rPr lang="en-US" sz="1200" b="0" i="1" smtClean="0">
                              <a:solidFill>
                                <a:schemeClr val="bg1"/>
                              </a:solidFill>
                              <a:latin typeface="Cambria Math" panose="02040503050406030204" pitchFamily="18" charset="0"/>
                            </a:rPr>
                            <m:t>𝑜𝑓</m:t>
                          </m:r>
                          <m:r>
                            <a:rPr lang="en-US" sz="1200" b="0" i="1" smtClean="0">
                              <a:solidFill>
                                <a:schemeClr val="bg1"/>
                              </a:solidFill>
                              <a:latin typeface="Cambria Math" panose="02040503050406030204" pitchFamily="18" charset="0"/>
                            </a:rPr>
                            <m:t> </m:t>
                          </m:r>
                          <m:r>
                            <a:rPr lang="en-US" sz="1200" b="0" i="1" smtClean="0">
                              <a:solidFill>
                                <a:schemeClr val="bg1"/>
                              </a:solidFill>
                              <a:latin typeface="Cambria Math" panose="02040503050406030204" pitchFamily="18" charset="0"/>
                            </a:rPr>
                            <m:t>h𝑜𝑙𝑒</m:t>
                          </m:r>
                          <m:r>
                            <a:rPr lang="en-US" sz="1200" b="0" i="1" smtClean="0">
                              <a:solidFill>
                                <a:schemeClr val="bg1"/>
                              </a:solidFill>
                              <a:latin typeface="Cambria Math" panose="02040503050406030204" pitchFamily="18" charset="0"/>
                            </a:rPr>
                            <m:t>−</m:t>
                          </m:r>
                          <m:r>
                            <a:rPr lang="en-US" sz="1200" b="0" i="1" smtClean="0">
                              <a:solidFill>
                                <a:schemeClr val="bg1"/>
                              </a:solidFill>
                              <a:latin typeface="Cambria Math" panose="02040503050406030204" pitchFamily="18" charset="0"/>
                            </a:rPr>
                            <m:t>𝐷𝑖𝑎𝑚𝑒𝑡𝑒𝑟</m:t>
                          </m:r>
                          <m:r>
                            <a:rPr lang="en-US" sz="1200" b="0" i="1" smtClean="0">
                              <a:solidFill>
                                <a:schemeClr val="bg1"/>
                              </a:solidFill>
                              <a:latin typeface="Cambria Math" panose="02040503050406030204" pitchFamily="18" charset="0"/>
                            </a:rPr>
                            <m:t> </m:t>
                          </m:r>
                          <m:r>
                            <a:rPr lang="en-US" sz="1200" b="0" i="1" smtClean="0">
                              <a:solidFill>
                                <a:schemeClr val="bg1"/>
                              </a:solidFill>
                              <a:latin typeface="Cambria Math" panose="02040503050406030204" pitchFamily="18" charset="0"/>
                            </a:rPr>
                            <m:t>𝑜𝑓</m:t>
                          </m:r>
                          <m:r>
                            <a:rPr lang="en-US" sz="1200" b="0" i="1" smtClean="0">
                              <a:solidFill>
                                <a:schemeClr val="bg1"/>
                              </a:solidFill>
                              <a:latin typeface="Cambria Math" panose="02040503050406030204" pitchFamily="18" charset="0"/>
                            </a:rPr>
                            <m:t> </m:t>
                          </m:r>
                          <m:r>
                            <a:rPr lang="en-US" sz="1200" b="0" i="1" smtClean="0">
                              <a:solidFill>
                                <a:schemeClr val="bg1"/>
                              </a:solidFill>
                              <a:latin typeface="Cambria Math" panose="02040503050406030204" pitchFamily="18" charset="0"/>
                            </a:rPr>
                            <m:t>𝑡𝑜𝑜𝑙</m:t>
                          </m:r>
                        </m:num>
                        <m:den>
                          <m:r>
                            <a:rPr lang="en-US" sz="1200" b="0" i="1" smtClean="0">
                              <a:solidFill>
                                <a:schemeClr val="bg1"/>
                              </a:solidFill>
                              <a:latin typeface="Cambria Math" panose="02040503050406030204" pitchFamily="18" charset="0"/>
                            </a:rPr>
                            <m:t>2</m:t>
                          </m:r>
                        </m:den>
                      </m:f>
                    </m:oMath>
                  </m:oMathPara>
                </a14:m>
                <a:endParaRPr lang="en-US" sz="1200" dirty="0">
                  <a:solidFill>
                    <a:schemeClr val="bg1"/>
                  </a:solidFill>
                </a:endParaRPr>
              </a:p>
              <a:p>
                <a:pPr marL="114300" indent="0">
                  <a:buNone/>
                </a:pPr>
                <a:endParaRPr lang="en-US" sz="1200" dirty="0">
                  <a:solidFill>
                    <a:schemeClr val="bg1"/>
                  </a:solidFill>
                </a:endParaRPr>
              </a:p>
              <a:p>
                <a:pPr marL="114300" indent="0">
                  <a:buNone/>
                </a:pPr>
                <a:r>
                  <a:rPr lang="en-US" sz="1200" dirty="0">
                    <a:solidFill>
                      <a:schemeClr val="bg1"/>
                    </a:solidFill>
                    <a:effectLst>
                      <a:outerShdw blurRad="38100" dist="38100" dir="2700000" algn="tl">
                        <a:srgbClr val="000000">
                          <a:alpha val="43137"/>
                        </a:srgbClr>
                      </a:outerShdw>
                    </a:effectLst>
                  </a:rPr>
                  <a:t>Kerf width (smaller-is-better):</a:t>
                </a:r>
              </a:p>
              <a:p>
                <a:pPr marL="114300" indent="0">
                  <a:buNone/>
                </a:pPr>
                <a14:m>
                  <m:oMathPara xmlns:m="http://schemas.openxmlformats.org/officeDocument/2006/math">
                    <m:oMathParaPr>
                      <m:jc m:val="centerGroup"/>
                    </m:oMathParaPr>
                    <m:oMath xmlns:m="http://schemas.openxmlformats.org/officeDocument/2006/math">
                      <m:r>
                        <a:rPr lang="en-US" sz="1200" i="1">
                          <a:solidFill>
                            <a:schemeClr val="bg1"/>
                          </a:solidFill>
                          <a:latin typeface="Cambria Math" panose="02040503050406030204" pitchFamily="18" charset="0"/>
                        </a:rPr>
                        <m:t>𝑊𝑖</m:t>
                      </m:r>
                      <m:r>
                        <a:rPr lang="en-US" sz="1200" b="0" i="1" smtClean="0">
                          <a:solidFill>
                            <a:schemeClr val="bg1"/>
                          </a:solidFill>
                          <a:latin typeface="Cambria Math" panose="02040503050406030204" pitchFamily="18" charset="0"/>
                        </a:rPr>
                        <m:t>𝑑</m:t>
                      </m:r>
                      <m:r>
                        <a:rPr lang="en-US" sz="1200" i="1">
                          <a:solidFill>
                            <a:schemeClr val="bg1"/>
                          </a:solidFill>
                          <a:latin typeface="Cambria Math" panose="02040503050406030204" pitchFamily="18" charset="0"/>
                        </a:rPr>
                        <m:t>𝑡h</m:t>
                      </m:r>
                      <m:r>
                        <a:rPr lang="en-US" sz="1200" i="1">
                          <a:solidFill>
                            <a:schemeClr val="bg1"/>
                          </a:solidFill>
                          <a:latin typeface="Cambria Math" panose="02040503050406030204" pitchFamily="18" charset="0"/>
                        </a:rPr>
                        <m:t> </m:t>
                      </m:r>
                      <m:r>
                        <a:rPr lang="en-US" sz="1200" i="1">
                          <a:solidFill>
                            <a:schemeClr val="bg1"/>
                          </a:solidFill>
                          <a:latin typeface="Cambria Math" panose="02040503050406030204" pitchFamily="18" charset="0"/>
                        </a:rPr>
                        <m:t>𝑜𝑓</m:t>
                      </m:r>
                      <m:r>
                        <a:rPr lang="en-US" sz="1200" i="1">
                          <a:solidFill>
                            <a:schemeClr val="bg1"/>
                          </a:solidFill>
                          <a:latin typeface="Cambria Math" panose="02040503050406030204" pitchFamily="18" charset="0"/>
                        </a:rPr>
                        <m:t> </m:t>
                      </m:r>
                      <m:r>
                        <a:rPr lang="en-US" sz="1200" i="1">
                          <a:solidFill>
                            <a:schemeClr val="bg1"/>
                          </a:solidFill>
                          <a:latin typeface="Cambria Math" panose="02040503050406030204" pitchFamily="18" charset="0"/>
                        </a:rPr>
                        <m:t>𝑐𝑢𝑡</m:t>
                      </m:r>
                    </m:oMath>
                  </m:oMathPara>
                </a14:m>
                <a:endParaRPr lang="en-US" sz="1200" dirty="0">
                  <a:solidFill>
                    <a:schemeClr val="bg1"/>
                  </a:solidFill>
                </a:endParaRPr>
              </a:p>
              <a:p>
                <a:pPr marL="114300" indent="0">
                  <a:buNone/>
                </a:pPr>
                <a:endParaRPr lang="en-US" sz="1200" dirty="0">
                  <a:solidFill>
                    <a:schemeClr val="bg1"/>
                  </a:solidFill>
                  <a:effectLst>
                    <a:outerShdw blurRad="38100" dist="38100" dir="2700000" algn="tl">
                      <a:srgbClr val="000000">
                        <a:alpha val="43137"/>
                      </a:srgbClr>
                    </a:outerShdw>
                  </a:effectLst>
                </a:endParaRPr>
              </a:p>
              <a:p>
                <a:pPr marL="114300" indent="0">
                  <a:buNone/>
                </a:pPr>
                <a:r>
                  <a:rPr lang="en-US" sz="1200" dirty="0">
                    <a:solidFill>
                      <a:schemeClr val="bg1"/>
                    </a:solidFill>
                    <a:effectLst>
                      <a:outerShdw blurRad="38100" dist="38100" dir="2700000" algn="tl">
                        <a:srgbClr val="000000">
                          <a:alpha val="43137"/>
                        </a:srgbClr>
                      </a:outerShdw>
                    </a:effectLst>
                  </a:rPr>
                  <a:t>Surface roughness (smaller-is-better):</a:t>
                </a:r>
                <a:r>
                  <a:rPr lang="en-US" sz="1200" dirty="0">
                    <a:solidFill>
                      <a:schemeClr val="bg1"/>
                    </a:solidFill>
                  </a:rPr>
                  <a:t> </a:t>
                </a:r>
              </a:p>
              <a:p>
                <a:pPr>
                  <a:buFont typeface="Arial" panose="020B0604020202020204" pitchFamily="34" charset="0"/>
                  <a:buChar char="•"/>
                </a:pPr>
                <a:r>
                  <a:rPr lang="en-US" sz="1200" dirty="0">
                    <a:solidFill>
                      <a:schemeClr val="bg1"/>
                    </a:solidFill>
                  </a:rPr>
                  <a:t>5 µm ball tip</a:t>
                </a:r>
              </a:p>
              <a:p>
                <a:pPr>
                  <a:buFont typeface="Arial" panose="020B0604020202020204" pitchFamily="34" charset="0"/>
                  <a:buChar char="•"/>
                </a:pPr>
                <a:r>
                  <a:rPr lang="en-US" sz="1200" dirty="0">
                    <a:solidFill>
                      <a:schemeClr val="bg1"/>
                    </a:solidFill>
                  </a:rPr>
                  <a:t>2,5 mm length test</a:t>
                </a:r>
              </a:p>
              <a:p>
                <a:pPr marL="114300" indent="0">
                  <a:buNone/>
                </a:pPr>
                <a:endParaRPr lang="en-US" sz="1200" dirty="0">
                  <a:solidFill>
                    <a:schemeClr val="bg1"/>
                  </a:solidFill>
                </a:endParaRPr>
              </a:p>
              <a:p>
                <a:pPr marL="114300" indent="0">
                  <a:buNone/>
                </a:pPr>
                <a:endParaRPr lang="en-US" sz="1200" dirty="0">
                  <a:solidFill>
                    <a:schemeClr val="bg1"/>
                  </a:solidFill>
                </a:endParaRPr>
              </a:p>
            </p:txBody>
          </p:sp>
        </mc:Choice>
        <mc:Fallback>
          <p:sp>
            <p:nvSpPr>
              <p:cNvPr id="4" name="Text Placeholder 3">
                <a:extLst>
                  <a:ext uri="{FF2B5EF4-FFF2-40B4-BE49-F238E27FC236}">
                    <a16:creationId xmlns:a16="http://schemas.microsoft.com/office/drawing/2014/main" id="{E6E8E116-4904-42FF-B970-1C423BDFA337}"/>
                  </a:ext>
                </a:extLst>
              </p:cNvPr>
              <p:cNvSpPr>
                <a:spLocks noGrp="1" noRot="1" noChangeAspect="1" noMove="1" noResize="1" noEditPoints="1" noAdjustHandles="1" noChangeArrowheads="1" noChangeShapeType="1" noTextEdit="1"/>
              </p:cNvSpPr>
              <p:nvPr>
                <p:ph type="body" idx="13"/>
              </p:nvPr>
            </p:nvSpPr>
            <p:spPr>
              <a:xfrm>
                <a:off x="311700" y="1803575"/>
                <a:ext cx="2757082" cy="2765400"/>
              </a:xfrm>
              <a:blipFill>
                <a:blip r:embed="rId2"/>
                <a:stretch>
                  <a:fillRect b="-20264"/>
                </a:stretch>
              </a:blipFill>
            </p:spPr>
            <p:txBody>
              <a:bodyPr/>
              <a:lstStyle/>
              <a:p>
                <a:r>
                  <a:rPr lang="en-US">
                    <a:noFill/>
                  </a:rPr>
                  <a:t> </a:t>
                </a:r>
              </a:p>
            </p:txBody>
          </p:sp>
        </mc:Fallback>
      </mc:AlternateContent>
      <p:sp>
        <p:nvSpPr>
          <p:cNvPr id="5" name="Text Placeholder 4">
            <a:extLst>
              <a:ext uri="{FF2B5EF4-FFF2-40B4-BE49-F238E27FC236}">
                <a16:creationId xmlns:a16="http://schemas.microsoft.com/office/drawing/2014/main" id="{C0DC6E17-28D6-4A37-90CF-B22D06C9BBAB}"/>
              </a:ext>
            </a:extLst>
          </p:cNvPr>
          <p:cNvSpPr>
            <a:spLocks noGrp="1"/>
          </p:cNvSpPr>
          <p:nvPr>
            <p:ph type="body" idx="14"/>
          </p:nvPr>
        </p:nvSpPr>
        <p:spPr>
          <a:xfrm>
            <a:off x="4832399" y="1803473"/>
            <a:ext cx="3999899" cy="2765401"/>
          </a:xfrm>
        </p:spPr>
        <p:txBody>
          <a:bodyPr/>
          <a:lstStyle/>
          <a:p>
            <a:pPr marL="114300" indent="0">
              <a:buNone/>
            </a:pPr>
            <a:r>
              <a:rPr lang="en-US" sz="1200" dirty="0">
                <a:solidFill>
                  <a:schemeClr val="bg1"/>
                </a:solidFill>
                <a:effectLst>
                  <a:outerShdw blurRad="38100" dist="38100" dir="2700000" algn="tl">
                    <a:srgbClr val="000000">
                      <a:alpha val="43137"/>
                    </a:srgbClr>
                  </a:outerShdw>
                </a:effectLst>
              </a:rPr>
              <a:t>Hardness (higher-is-better): </a:t>
            </a:r>
          </a:p>
          <a:p>
            <a:pPr marL="114300" indent="0">
              <a:buNone/>
            </a:pPr>
            <a:endParaRPr lang="en-US" sz="1200" dirty="0">
              <a:solidFill>
                <a:schemeClr val="bg1"/>
              </a:solidFill>
              <a:effectLst>
                <a:outerShdw blurRad="38100" dist="38100" dir="2700000" algn="tl">
                  <a:srgbClr val="000000">
                    <a:alpha val="43137"/>
                  </a:srgbClr>
                </a:outerShdw>
              </a:effectLst>
            </a:endParaRPr>
          </a:p>
          <a:p>
            <a:pPr marL="114300" indent="0">
              <a:buNone/>
            </a:pPr>
            <a:endParaRPr lang="en-US" sz="1200" dirty="0">
              <a:solidFill>
                <a:schemeClr val="bg1"/>
              </a:solidFill>
              <a:effectLst>
                <a:outerShdw blurRad="38100" dist="38100" dir="2700000" algn="tl">
                  <a:srgbClr val="000000">
                    <a:alpha val="43137"/>
                  </a:srgbClr>
                </a:outerShdw>
              </a:effectLst>
            </a:endParaRPr>
          </a:p>
          <a:p>
            <a:pPr marL="114300" indent="0">
              <a:buNone/>
            </a:pPr>
            <a:endParaRPr lang="en-US" sz="1200" dirty="0">
              <a:solidFill>
                <a:schemeClr val="bg1"/>
              </a:solidFill>
              <a:effectLst>
                <a:outerShdw blurRad="38100" dist="38100" dir="2700000" algn="tl">
                  <a:srgbClr val="000000">
                    <a:alpha val="43137"/>
                  </a:srgbClr>
                </a:outerShdw>
              </a:effectLst>
            </a:endParaRPr>
          </a:p>
          <a:p>
            <a:pPr marL="114300" indent="0">
              <a:buNone/>
            </a:pPr>
            <a:endParaRPr lang="en-US" sz="1200" dirty="0">
              <a:solidFill>
                <a:schemeClr val="bg1"/>
              </a:solidFill>
              <a:effectLst>
                <a:outerShdw blurRad="38100" dist="38100" dir="2700000" algn="tl">
                  <a:srgbClr val="000000">
                    <a:alpha val="43137"/>
                  </a:srgbClr>
                </a:outerShdw>
              </a:effectLst>
            </a:endParaRPr>
          </a:p>
          <a:p>
            <a:pPr marL="114300" indent="0">
              <a:buNone/>
            </a:pPr>
            <a:r>
              <a:rPr lang="en-US" sz="1200" dirty="0">
                <a:solidFill>
                  <a:schemeClr val="bg1"/>
                </a:solidFill>
                <a:effectLst>
                  <a:outerShdw blurRad="38100" dist="38100" dir="2700000" algn="tl">
                    <a:srgbClr val="000000">
                      <a:alpha val="43137"/>
                    </a:srgbClr>
                  </a:outerShdw>
                </a:effectLst>
              </a:rPr>
              <a:t>Crater Size (smaller-is-better):</a:t>
            </a:r>
          </a:p>
          <a:p>
            <a:pPr marL="114300" indent="0">
              <a:buNone/>
            </a:pPr>
            <a:endParaRPr lang="en-US" sz="1200" dirty="0">
              <a:solidFill>
                <a:schemeClr val="bg1"/>
              </a:solidFill>
              <a:effectLst>
                <a:outerShdw blurRad="38100" dist="38100" dir="2700000" algn="tl">
                  <a:srgbClr val="000000">
                    <a:alpha val="43137"/>
                  </a:srgbClr>
                </a:outerShdw>
              </a:effectLst>
            </a:endParaRPr>
          </a:p>
          <a:p>
            <a:pPr marL="114300" indent="0">
              <a:buNone/>
            </a:pPr>
            <a:endParaRPr lang="en-US" sz="1200" dirty="0">
              <a:solidFill>
                <a:schemeClr val="bg1"/>
              </a:solidFill>
              <a:effectLst>
                <a:outerShdw blurRad="38100" dist="38100" dir="2700000" algn="tl">
                  <a:srgbClr val="000000">
                    <a:alpha val="43137"/>
                  </a:srgbClr>
                </a:outerShdw>
              </a:effectLst>
            </a:endParaRPr>
          </a:p>
          <a:p>
            <a:pPr marL="114300" indent="0">
              <a:buNone/>
            </a:pPr>
            <a:endParaRPr lang="en-US" sz="1200" dirty="0">
              <a:solidFill>
                <a:schemeClr val="bg1"/>
              </a:solidFill>
              <a:effectLst>
                <a:outerShdw blurRad="38100" dist="38100" dir="2700000" algn="tl">
                  <a:srgbClr val="000000">
                    <a:alpha val="43137"/>
                  </a:srgbClr>
                </a:outerShdw>
              </a:effectLst>
            </a:endParaRPr>
          </a:p>
          <a:p>
            <a:pPr marL="114300" indent="0">
              <a:buNone/>
            </a:pPr>
            <a:endParaRPr lang="en-US" sz="1200" dirty="0">
              <a:solidFill>
                <a:schemeClr val="bg1"/>
              </a:solidFill>
              <a:effectLst>
                <a:outerShdw blurRad="38100" dist="38100" dir="2700000" algn="tl">
                  <a:srgbClr val="000000">
                    <a:alpha val="43137"/>
                  </a:srgbClr>
                </a:outerShdw>
              </a:effectLst>
            </a:endParaRPr>
          </a:p>
          <a:p>
            <a:pPr marL="114300" indent="0">
              <a:buNone/>
            </a:pPr>
            <a:r>
              <a:rPr lang="en-US" sz="1200" dirty="0">
                <a:solidFill>
                  <a:schemeClr val="bg1"/>
                </a:solidFill>
                <a:effectLst>
                  <a:outerShdw blurRad="38100" dist="38100" dir="2700000" algn="tl">
                    <a:srgbClr val="000000">
                      <a:alpha val="43137"/>
                    </a:srgbClr>
                  </a:outerShdw>
                </a:effectLst>
              </a:rPr>
              <a:t>Contact angle (larger-is-better): </a:t>
            </a:r>
          </a:p>
          <a:p>
            <a:pPr>
              <a:buFont typeface="Arial" panose="020B0604020202020204" pitchFamily="34" charset="0"/>
              <a:buChar char="•"/>
            </a:pPr>
            <a:r>
              <a:rPr lang="en-US" sz="1200" dirty="0">
                <a:solidFill>
                  <a:schemeClr val="bg1"/>
                </a:solidFill>
              </a:rPr>
              <a:t>3-phase sessile drop test</a:t>
            </a:r>
          </a:p>
          <a:p>
            <a:pPr>
              <a:buFont typeface="Arial" panose="020B0604020202020204" pitchFamily="34" charset="0"/>
              <a:buChar char="•"/>
            </a:pPr>
            <a:r>
              <a:rPr lang="en-US" sz="1200" dirty="0">
                <a:solidFill>
                  <a:schemeClr val="bg1"/>
                </a:solidFill>
              </a:rPr>
              <a:t>0,5 mm tube</a:t>
            </a:r>
          </a:p>
          <a:p>
            <a:pPr>
              <a:buFont typeface="Arial" panose="020B0604020202020204" pitchFamily="34" charset="0"/>
              <a:buChar char="•"/>
            </a:pPr>
            <a:r>
              <a:rPr lang="en-US" sz="1200" dirty="0">
                <a:solidFill>
                  <a:schemeClr val="bg1"/>
                </a:solidFill>
              </a:rPr>
              <a:t>1 drop</a:t>
            </a:r>
          </a:p>
          <a:p>
            <a:pPr>
              <a:buFont typeface="Arial" panose="020B0604020202020204" pitchFamily="34" charset="0"/>
              <a:buChar char="•"/>
            </a:pPr>
            <a:r>
              <a:rPr lang="en-US" sz="1200" dirty="0">
                <a:solidFill>
                  <a:schemeClr val="bg1"/>
                </a:solidFill>
              </a:rPr>
              <a:t>deionized water</a:t>
            </a:r>
            <a:endParaRPr lang="en-US" sz="1200" dirty="0">
              <a:solidFill>
                <a:schemeClr val="bg1"/>
              </a:solidFill>
              <a:effectLst>
                <a:outerShdw blurRad="38100" dist="38100" dir="2700000" algn="tl">
                  <a:srgbClr val="000000">
                    <a:alpha val="43137"/>
                  </a:srgbClr>
                </a:outerShdw>
              </a:effectLst>
            </a:endParaRPr>
          </a:p>
        </p:txBody>
      </p:sp>
      <p:pic>
        <p:nvPicPr>
          <p:cNvPr id="6" name="Picture 5">
            <a:extLst>
              <a:ext uri="{FF2B5EF4-FFF2-40B4-BE49-F238E27FC236}">
                <a16:creationId xmlns:a16="http://schemas.microsoft.com/office/drawing/2014/main" id="{36BDA8B3-742B-4CFA-A7D8-B5E1F9D85A4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209" t="7335" r="9441"/>
          <a:stretch/>
        </p:blipFill>
        <p:spPr bwMode="auto">
          <a:xfrm>
            <a:off x="3135231" y="1580287"/>
            <a:ext cx="1436769" cy="1343021"/>
          </a:xfrm>
          <a:prstGeom prst="rect">
            <a:avLst/>
          </a:prstGeom>
          <a:noFill/>
          <a:ln>
            <a:noFill/>
          </a:ln>
          <a:effectLst>
            <a:softEdge rad="31750"/>
          </a:effectLst>
        </p:spPr>
      </p:pic>
      <p:pic>
        <p:nvPicPr>
          <p:cNvPr id="8" name="Picture 7">
            <a:extLst>
              <a:ext uri="{FF2B5EF4-FFF2-40B4-BE49-F238E27FC236}">
                <a16:creationId xmlns:a16="http://schemas.microsoft.com/office/drawing/2014/main" id="{25204DE4-5C22-40FE-875D-D4630409DF10}"/>
              </a:ext>
            </a:extLst>
          </p:cNvPr>
          <p:cNvPicPr>
            <a:picLocks noChangeAspect="1"/>
          </p:cNvPicPr>
          <p:nvPr/>
        </p:nvPicPr>
        <p:blipFill rotWithShape="1">
          <a:blip r:embed="rId4"/>
          <a:srcRect t="1865" r="1865"/>
          <a:stretch/>
        </p:blipFill>
        <p:spPr>
          <a:xfrm>
            <a:off x="3160793" y="3078953"/>
            <a:ext cx="1411207" cy="1056959"/>
          </a:xfrm>
          <a:prstGeom prst="rect">
            <a:avLst/>
          </a:prstGeom>
          <a:effectLst>
            <a:softEdge rad="31750"/>
          </a:effectLst>
        </p:spPr>
      </p:pic>
      <p:graphicFrame>
        <p:nvGraphicFramePr>
          <p:cNvPr id="11" name="Diagram 10">
            <a:extLst>
              <a:ext uri="{FF2B5EF4-FFF2-40B4-BE49-F238E27FC236}">
                <a16:creationId xmlns:a16="http://schemas.microsoft.com/office/drawing/2014/main" id="{2284830D-CC27-4B92-A171-63B13605F6B7}"/>
              </a:ext>
            </a:extLst>
          </p:cNvPr>
          <p:cNvGraphicFramePr/>
          <p:nvPr>
            <p:extLst>
              <p:ext uri="{D42A27DB-BD31-4B8C-83A1-F6EECF244321}">
                <p14:modId xmlns:p14="http://schemas.microsoft.com/office/powerpoint/2010/main" val="3846468831"/>
              </p:ext>
            </p:extLst>
          </p:nvPr>
        </p:nvGraphicFramePr>
        <p:xfrm>
          <a:off x="4832400" y="2078181"/>
          <a:ext cx="3999900" cy="84512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12" name="Diagram 11">
            <a:extLst>
              <a:ext uri="{FF2B5EF4-FFF2-40B4-BE49-F238E27FC236}">
                <a16:creationId xmlns:a16="http://schemas.microsoft.com/office/drawing/2014/main" id="{B1C4163C-71A3-4004-A210-5CC0EEFDD8B5}"/>
              </a:ext>
            </a:extLst>
          </p:cNvPr>
          <p:cNvGraphicFramePr/>
          <p:nvPr>
            <p:extLst>
              <p:ext uri="{D42A27DB-BD31-4B8C-83A1-F6EECF244321}">
                <p14:modId xmlns:p14="http://schemas.microsoft.com/office/powerpoint/2010/main" val="4218305958"/>
              </p:ext>
            </p:extLst>
          </p:nvPr>
        </p:nvGraphicFramePr>
        <p:xfrm>
          <a:off x="4832400" y="3078954"/>
          <a:ext cx="3999900" cy="845127"/>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13" name="Picture 12">
            <a:extLst>
              <a:ext uri="{FF2B5EF4-FFF2-40B4-BE49-F238E27FC236}">
                <a16:creationId xmlns:a16="http://schemas.microsoft.com/office/drawing/2014/main" id="{A7196248-1012-4F55-87D0-4D30F0BF4854}"/>
              </a:ext>
            </a:extLst>
          </p:cNvPr>
          <p:cNvPicPr>
            <a:picLocks noChangeAspect="1"/>
          </p:cNvPicPr>
          <p:nvPr/>
        </p:nvPicPr>
        <p:blipFill rotWithShape="1">
          <a:blip r:embed="rId15"/>
          <a:srcRect l="30714" t="32346" r="30141" b="22839"/>
          <a:stretch/>
        </p:blipFill>
        <p:spPr>
          <a:xfrm>
            <a:off x="7527335" y="4043111"/>
            <a:ext cx="869976" cy="748949"/>
          </a:xfrm>
          <a:prstGeom prst="rect">
            <a:avLst/>
          </a:prstGeom>
          <a:effectLst>
            <a:outerShdw blurRad="63500" sx="102000" sy="102000" algn="ctr" rotWithShape="0">
              <a:prstClr val="black">
                <a:alpha val="40000"/>
              </a:prstClr>
            </a:outerShdw>
            <a:softEdge rad="12700"/>
          </a:effectLst>
        </p:spPr>
      </p:pic>
    </p:spTree>
    <p:extLst>
      <p:ext uri="{BB962C8B-B14F-4D97-AF65-F5344CB8AC3E}">
        <p14:creationId xmlns:p14="http://schemas.microsoft.com/office/powerpoint/2010/main" val="1882367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additive="base">
                                        <p:cTn id="2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calcmode="lin" valueType="num">
                                      <p:cBhvr additive="base">
                                        <p:cTn id="2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 calcmode="lin" valueType="num">
                                      <p:cBhvr additive="base">
                                        <p:cTn id="3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calcmode="lin" valueType="num">
                                      <p:cBhvr additive="base">
                                        <p:cTn id="3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9" end="9"/>
                                            </p:txEl>
                                          </p:spTgt>
                                        </p:tgtEl>
                                        <p:attrNameLst>
                                          <p:attrName>style.visibility</p:attrName>
                                        </p:attrNameLst>
                                      </p:cBhvr>
                                      <p:to>
                                        <p:strVal val="visible"/>
                                      </p:to>
                                    </p:set>
                                    <p:anim calcmode="lin" valueType="num">
                                      <p:cBhvr additive="base">
                                        <p:cTn id="49"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9" end="9"/>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4">
                                            <p:txEl>
                                              <p:pRg st="10" end="10"/>
                                            </p:txEl>
                                          </p:spTgt>
                                        </p:tgtEl>
                                        <p:attrNameLst>
                                          <p:attrName>style.visibility</p:attrName>
                                        </p:attrNameLst>
                                      </p:cBhvr>
                                      <p:to>
                                        <p:strVal val="visible"/>
                                      </p:to>
                                    </p:set>
                                    <p:anim calcmode="lin" valueType="num">
                                      <p:cBhvr additive="base">
                                        <p:cTn id="53"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10" end="10"/>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4">
                                            <p:txEl>
                                              <p:pRg st="11" end="11"/>
                                            </p:txEl>
                                          </p:spTgt>
                                        </p:tgtEl>
                                        <p:attrNameLst>
                                          <p:attrName>style.visibility</p:attrName>
                                        </p:attrNameLst>
                                      </p:cBhvr>
                                      <p:to>
                                        <p:strVal val="visible"/>
                                      </p:to>
                                    </p:set>
                                    <p:anim calcmode="lin" valueType="num">
                                      <p:cBhvr additive="base">
                                        <p:cTn id="57"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5">
                                            <p:txEl>
                                              <p:pRg st="0" end="0"/>
                                            </p:txEl>
                                          </p:spTgt>
                                        </p:tgtEl>
                                        <p:attrNameLst>
                                          <p:attrName>style.visibility</p:attrName>
                                        </p:attrNameLst>
                                      </p:cBhvr>
                                      <p:to>
                                        <p:strVal val="visible"/>
                                      </p:to>
                                    </p:set>
                                    <p:anim calcmode="lin" valueType="num">
                                      <p:cBhvr additive="base">
                                        <p:cTn id="6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500" fill="hold"/>
                                        <p:tgtEl>
                                          <p:spTgt spid="11"/>
                                        </p:tgtEl>
                                        <p:attrNameLst>
                                          <p:attrName>ppt_x</p:attrName>
                                        </p:attrNameLst>
                                      </p:cBhvr>
                                      <p:tavLst>
                                        <p:tav tm="0">
                                          <p:val>
                                            <p:strVal val="#ppt_x"/>
                                          </p:val>
                                        </p:tav>
                                        <p:tav tm="100000">
                                          <p:val>
                                            <p:strVal val="#ppt_x"/>
                                          </p:val>
                                        </p:tav>
                                      </p:tavLst>
                                    </p:anim>
                                    <p:anim calcmode="lin" valueType="num">
                                      <p:cBhvr additive="base">
                                        <p:cTn id="6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5">
                                            <p:txEl>
                                              <p:pRg st="5" end="5"/>
                                            </p:txEl>
                                          </p:spTgt>
                                        </p:tgtEl>
                                        <p:attrNameLst>
                                          <p:attrName>style.visibility</p:attrName>
                                        </p:attrNameLst>
                                      </p:cBhvr>
                                      <p:to>
                                        <p:strVal val="visible"/>
                                      </p:to>
                                    </p:set>
                                    <p:anim calcmode="lin" valueType="num">
                                      <p:cBhvr additive="base">
                                        <p:cTn id="73"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txEl>
                                              <p:pRg st="5" end="5"/>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additive="base">
                                        <p:cTn id="77" dur="500" fill="hold"/>
                                        <p:tgtEl>
                                          <p:spTgt spid="12"/>
                                        </p:tgtEl>
                                        <p:attrNameLst>
                                          <p:attrName>ppt_x</p:attrName>
                                        </p:attrNameLst>
                                      </p:cBhvr>
                                      <p:tavLst>
                                        <p:tav tm="0">
                                          <p:val>
                                            <p:strVal val="#ppt_x"/>
                                          </p:val>
                                        </p:tav>
                                        <p:tav tm="100000">
                                          <p:val>
                                            <p:strVal val="#ppt_x"/>
                                          </p:val>
                                        </p:tav>
                                      </p:tavLst>
                                    </p:anim>
                                    <p:anim calcmode="lin" valueType="num">
                                      <p:cBhvr additive="base">
                                        <p:cTn id="7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nodeType="clickEffect">
                                  <p:stCondLst>
                                    <p:cond delay="0"/>
                                  </p:stCondLst>
                                  <p:childTnLst>
                                    <p:set>
                                      <p:cBhvr>
                                        <p:cTn id="82" dur="1" fill="hold">
                                          <p:stCondLst>
                                            <p:cond delay="0"/>
                                          </p:stCondLst>
                                        </p:cTn>
                                        <p:tgtEl>
                                          <p:spTgt spid="5">
                                            <p:txEl>
                                              <p:pRg st="10" end="10"/>
                                            </p:txEl>
                                          </p:spTgt>
                                        </p:tgtEl>
                                        <p:attrNameLst>
                                          <p:attrName>style.visibility</p:attrName>
                                        </p:attrNameLst>
                                      </p:cBhvr>
                                      <p:to>
                                        <p:strVal val="visible"/>
                                      </p:to>
                                    </p:set>
                                    <p:anim calcmode="lin" valueType="num">
                                      <p:cBhvr additive="base">
                                        <p:cTn id="83"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5">
                                            <p:txEl>
                                              <p:pRg st="11" end="11"/>
                                            </p:txEl>
                                          </p:spTgt>
                                        </p:tgtEl>
                                        <p:attrNameLst>
                                          <p:attrName>style.visibility</p:attrName>
                                        </p:attrNameLst>
                                      </p:cBhvr>
                                      <p:to>
                                        <p:strVal val="visible"/>
                                      </p:to>
                                    </p:set>
                                    <p:anim calcmode="lin" valueType="num">
                                      <p:cBhvr additive="base">
                                        <p:cTn id="89"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5">
                                            <p:txEl>
                                              <p:pRg st="11" end="11"/>
                                            </p:txEl>
                                          </p:spTgt>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5">
                                            <p:txEl>
                                              <p:pRg st="12" end="12"/>
                                            </p:txEl>
                                          </p:spTgt>
                                        </p:tgtEl>
                                        <p:attrNameLst>
                                          <p:attrName>style.visibility</p:attrName>
                                        </p:attrNameLst>
                                      </p:cBhvr>
                                      <p:to>
                                        <p:strVal val="visible"/>
                                      </p:to>
                                    </p:set>
                                    <p:anim calcmode="lin" valueType="num">
                                      <p:cBhvr additive="base">
                                        <p:cTn id="93"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5">
                                            <p:txEl>
                                              <p:pRg st="12" end="12"/>
                                            </p:txEl>
                                          </p:spTgt>
                                        </p:tgtEl>
                                        <p:attrNameLst>
                                          <p:attrName>ppt_y</p:attrName>
                                        </p:attrNameLst>
                                      </p:cBhvr>
                                      <p:tavLst>
                                        <p:tav tm="0">
                                          <p:val>
                                            <p:strVal val="1+#ppt_h/2"/>
                                          </p:val>
                                        </p:tav>
                                        <p:tav tm="100000">
                                          <p:val>
                                            <p:strVal val="#ppt_y"/>
                                          </p:val>
                                        </p:tav>
                                      </p:tavLst>
                                    </p:anim>
                                  </p:childTnLst>
                                </p:cTn>
                              </p:par>
                              <p:par>
                                <p:cTn id="95" presetID="2" presetClass="entr" presetSubtype="4" fill="hold" nodeType="withEffect">
                                  <p:stCondLst>
                                    <p:cond delay="0"/>
                                  </p:stCondLst>
                                  <p:childTnLst>
                                    <p:set>
                                      <p:cBhvr>
                                        <p:cTn id="96" dur="1" fill="hold">
                                          <p:stCondLst>
                                            <p:cond delay="0"/>
                                          </p:stCondLst>
                                        </p:cTn>
                                        <p:tgtEl>
                                          <p:spTgt spid="5">
                                            <p:txEl>
                                              <p:pRg st="13" end="13"/>
                                            </p:txEl>
                                          </p:spTgt>
                                        </p:tgtEl>
                                        <p:attrNameLst>
                                          <p:attrName>style.visibility</p:attrName>
                                        </p:attrNameLst>
                                      </p:cBhvr>
                                      <p:to>
                                        <p:strVal val="visible"/>
                                      </p:to>
                                    </p:set>
                                    <p:anim calcmode="lin" valueType="num">
                                      <p:cBhvr additive="base">
                                        <p:cTn id="97"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5">
                                            <p:txEl>
                                              <p:pRg st="13" end="13"/>
                                            </p:txEl>
                                          </p:spTgt>
                                        </p:tgtEl>
                                        <p:attrNameLst>
                                          <p:attrName>ppt_y</p:attrName>
                                        </p:attrNameLst>
                                      </p:cBhvr>
                                      <p:tavLst>
                                        <p:tav tm="0">
                                          <p:val>
                                            <p:strVal val="1+#ppt_h/2"/>
                                          </p:val>
                                        </p:tav>
                                        <p:tav tm="100000">
                                          <p:val>
                                            <p:strVal val="#ppt_y"/>
                                          </p:val>
                                        </p:tav>
                                      </p:tavLst>
                                    </p:anim>
                                  </p:childTnLst>
                                </p:cTn>
                              </p:par>
                              <p:par>
                                <p:cTn id="99" presetID="2" presetClass="entr" presetSubtype="4" fill="hold" nodeType="withEffect">
                                  <p:stCondLst>
                                    <p:cond delay="0"/>
                                  </p:stCondLst>
                                  <p:childTnLst>
                                    <p:set>
                                      <p:cBhvr>
                                        <p:cTn id="100" dur="1" fill="hold">
                                          <p:stCondLst>
                                            <p:cond delay="0"/>
                                          </p:stCondLst>
                                        </p:cTn>
                                        <p:tgtEl>
                                          <p:spTgt spid="5">
                                            <p:txEl>
                                              <p:pRg st="14" end="14"/>
                                            </p:txEl>
                                          </p:spTgt>
                                        </p:tgtEl>
                                        <p:attrNameLst>
                                          <p:attrName>style.visibility</p:attrName>
                                        </p:attrNameLst>
                                      </p:cBhvr>
                                      <p:to>
                                        <p:strVal val="visible"/>
                                      </p:to>
                                    </p:set>
                                    <p:anim calcmode="lin" valueType="num">
                                      <p:cBhvr additive="base">
                                        <p:cTn id="101"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5">
                                            <p:txEl>
                                              <p:pRg st="14" end="14"/>
                                            </p:txEl>
                                          </p:spTgt>
                                        </p:tgtEl>
                                        <p:attrNameLst>
                                          <p:attrName>ppt_y</p:attrName>
                                        </p:attrNameLst>
                                      </p:cBhvr>
                                      <p:tavLst>
                                        <p:tav tm="0">
                                          <p:val>
                                            <p:strVal val="1+#ppt_h/2"/>
                                          </p:val>
                                        </p:tav>
                                        <p:tav tm="100000">
                                          <p:val>
                                            <p:strVal val="#ppt_y"/>
                                          </p:val>
                                        </p:tav>
                                      </p:tavLst>
                                    </p:anim>
                                  </p:childTnLst>
                                </p:cTn>
                              </p:par>
                              <p:par>
                                <p:cTn id="103" presetID="2" presetClass="entr" presetSubtype="4" fill="hold" nodeType="withEffect">
                                  <p:stCondLst>
                                    <p:cond delay="0"/>
                                  </p:stCondLst>
                                  <p:childTnLst>
                                    <p:set>
                                      <p:cBhvr>
                                        <p:cTn id="104" dur="1" fill="hold">
                                          <p:stCondLst>
                                            <p:cond delay="0"/>
                                          </p:stCondLst>
                                        </p:cTn>
                                        <p:tgtEl>
                                          <p:spTgt spid="13"/>
                                        </p:tgtEl>
                                        <p:attrNameLst>
                                          <p:attrName>style.visibility</p:attrName>
                                        </p:attrNameLst>
                                      </p:cBhvr>
                                      <p:to>
                                        <p:strVal val="visible"/>
                                      </p:to>
                                    </p:set>
                                    <p:anim calcmode="lin" valueType="num">
                                      <p:cBhvr additive="base">
                                        <p:cTn id="105" dur="500" fill="hold"/>
                                        <p:tgtEl>
                                          <p:spTgt spid="13"/>
                                        </p:tgtEl>
                                        <p:attrNameLst>
                                          <p:attrName>ppt_x</p:attrName>
                                        </p:attrNameLst>
                                      </p:cBhvr>
                                      <p:tavLst>
                                        <p:tav tm="0">
                                          <p:val>
                                            <p:strVal val="#ppt_x"/>
                                          </p:val>
                                        </p:tav>
                                        <p:tav tm="100000">
                                          <p:val>
                                            <p:strVal val="#ppt_x"/>
                                          </p:val>
                                        </p:tav>
                                      </p:tavLst>
                                    </p:anim>
                                    <p:anim calcmode="lin" valueType="num">
                                      <p:cBhvr additive="base">
                                        <p:cTn id="10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Graphic spid="12"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46ECC-7F23-4832-B838-1781990B75F9}"/>
              </a:ext>
            </a:extLst>
          </p:cNvPr>
          <p:cNvSpPr>
            <a:spLocks noGrp="1"/>
          </p:cNvSpPr>
          <p:nvPr>
            <p:ph type="title"/>
          </p:nvPr>
        </p:nvSpPr>
        <p:spPr/>
        <p:txBody>
          <a:bodyPr/>
          <a:lstStyle/>
          <a:p>
            <a:r>
              <a:rPr lang="en-US" dirty="0"/>
              <a:t>Methodology: Bacteria Response</a:t>
            </a:r>
          </a:p>
        </p:txBody>
      </p:sp>
      <p:sp>
        <p:nvSpPr>
          <p:cNvPr id="3" name="Slide Number Placeholder 2">
            <a:extLst>
              <a:ext uri="{FF2B5EF4-FFF2-40B4-BE49-F238E27FC236}">
                <a16:creationId xmlns:a16="http://schemas.microsoft.com/office/drawing/2014/main" id="{57B2E32E-6904-443E-BC13-FEB495B7017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dirty="0"/>
          </a:p>
        </p:txBody>
      </p:sp>
      <p:graphicFrame>
        <p:nvGraphicFramePr>
          <p:cNvPr id="6" name="Diagram 5">
            <a:extLst>
              <a:ext uri="{FF2B5EF4-FFF2-40B4-BE49-F238E27FC236}">
                <a16:creationId xmlns:a16="http://schemas.microsoft.com/office/drawing/2014/main" id="{E8D2C98D-ABBF-4FE1-9CF2-B76B4CB06F05}"/>
              </a:ext>
            </a:extLst>
          </p:cNvPr>
          <p:cNvGraphicFramePr/>
          <p:nvPr>
            <p:extLst>
              <p:ext uri="{D42A27DB-BD31-4B8C-83A1-F6EECF244321}">
                <p14:modId xmlns:p14="http://schemas.microsoft.com/office/powerpoint/2010/main" val="1658927092"/>
              </p:ext>
            </p:extLst>
          </p:nvPr>
        </p:nvGraphicFramePr>
        <p:xfrm>
          <a:off x="311698" y="1814945"/>
          <a:ext cx="8520599" cy="2848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25785879"/>
      </p:ext>
    </p:extLst>
  </p:cSld>
  <p:clrMapOvr>
    <a:masterClrMapping/>
  </p:clrMapOvr>
  <p:transition spd="slow">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6840E-1967-4F00-9673-38471EE31B88}"/>
              </a:ext>
            </a:extLst>
          </p:cNvPr>
          <p:cNvSpPr>
            <a:spLocks noGrp="1"/>
          </p:cNvSpPr>
          <p:nvPr>
            <p:ph type="title"/>
          </p:nvPr>
        </p:nvSpPr>
        <p:spPr/>
        <p:txBody>
          <a:bodyPr/>
          <a:lstStyle/>
          <a:p>
            <a:r>
              <a:rPr lang="en-US" dirty="0"/>
              <a:t>Results: Drilling EDM and Micro Drilling EDM</a:t>
            </a:r>
          </a:p>
        </p:txBody>
      </p:sp>
      <p:sp>
        <p:nvSpPr>
          <p:cNvPr id="3" name="Slide Number Placeholder 2">
            <a:extLst>
              <a:ext uri="{FF2B5EF4-FFF2-40B4-BE49-F238E27FC236}">
                <a16:creationId xmlns:a16="http://schemas.microsoft.com/office/drawing/2014/main" id="{52BC2BBE-D2B8-4ACF-9A0C-88148240CA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dirty="0"/>
          </a:p>
        </p:txBody>
      </p:sp>
      <p:sp>
        <p:nvSpPr>
          <p:cNvPr id="4" name="Text Placeholder 3">
            <a:extLst>
              <a:ext uri="{FF2B5EF4-FFF2-40B4-BE49-F238E27FC236}">
                <a16:creationId xmlns:a16="http://schemas.microsoft.com/office/drawing/2014/main" id="{7CF03FA7-13D6-428C-BCBB-2D4D0CAD84D0}"/>
              </a:ext>
            </a:extLst>
          </p:cNvPr>
          <p:cNvSpPr>
            <a:spLocks noGrp="1"/>
          </p:cNvSpPr>
          <p:nvPr>
            <p:ph type="body" idx="13"/>
          </p:nvPr>
        </p:nvSpPr>
        <p:spPr>
          <a:xfrm>
            <a:off x="311700" y="3146737"/>
            <a:ext cx="3999900" cy="1422237"/>
          </a:xfrm>
        </p:spPr>
        <p:txBody>
          <a:bodyPr/>
          <a:lstStyle/>
          <a:p>
            <a:pPr marL="114300" indent="0">
              <a:buNone/>
            </a:pPr>
            <a:r>
              <a:rPr lang="en-US" sz="1200" dirty="0">
                <a:solidFill>
                  <a:schemeClr val="bg1"/>
                </a:solidFill>
              </a:rPr>
              <a:t>Parameters: MRR (LB) and Overcut (SB)</a:t>
            </a:r>
          </a:p>
          <a:p>
            <a:pPr marL="114300" indent="0">
              <a:buNone/>
            </a:pPr>
            <a:r>
              <a:rPr lang="en-US" sz="1200" dirty="0">
                <a:solidFill>
                  <a:schemeClr val="bg1"/>
                </a:solidFill>
              </a:rPr>
              <a:t>Observations: </a:t>
            </a:r>
          </a:p>
          <a:p>
            <a:r>
              <a:rPr lang="en-US" sz="1200" dirty="0">
                <a:solidFill>
                  <a:schemeClr val="bg1"/>
                </a:solidFill>
              </a:rPr>
              <a:t>High discharge energy – high MRR</a:t>
            </a:r>
          </a:p>
          <a:p>
            <a:r>
              <a:rPr lang="en-US" sz="1200" dirty="0">
                <a:solidFill>
                  <a:schemeClr val="bg1"/>
                </a:solidFill>
              </a:rPr>
              <a:t>Low discharge energy – small overcut</a:t>
            </a:r>
          </a:p>
          <a:p>
            <a:r>
              <a:rPr lang="en-US" sz="1200" dirty="0">
                <a:solidFill>
                  <a:schemeClr val="bg1"/>
                </a:solidFill>
              </a:rPr>
              <a:t>Spindle speed affects the type of flow</a:t>
            </a:r>
          </a:p>
          <a:p>
            <a:endParaRPr lang="en-US" sz="1200" dirty="0">
              <a:solidFill>
                <a:schemeClr val="bg1"/>
              </a:solidFill>
            </a:endParaRPr>
          </a:p>
        </p:txBody>
      </p:sp>
      <p:pic>
        <p:nvPicPr>
          <p:cNvPr id="6" name="Picture 5">
            <a:extLst>
              <a:ext uri="{FF2B5EF4-FFF2-40B4-BE49-F238E27FC236}">
                <a16:creationId xmlns:a16="http://schemas.microsoft.com/office/drawing/2014/main" id="{34852803-4C47-4E59-A6A0-CC5B24639CBA}"/>
              </a:ext>
            </a:extLst>
          </p:cNvPr>
          <p:cNvPicPr>
            <a:picLocks noChangeAspect="1"/>
          </p:cNvPicPr>
          <p:nvPr/>
        </p:nvPicPr>
        <p:blipFill>
          <a:blip r:embed="rId2"/>
          <a:stretch>
            <a:fillRect/>
          </a:stretch>
        </p:blipFill>
        <p:spPr>
          <a:xfrm>
            <a:off x="6999006" y="1803475"/>
            <a:ext cx="1830457" cy="1220305"/>
          </a:xfrm>
          <a:prstGeom prst="rect">
            <a:avLst/>
          </a:prstGeom>
        </p:spPr>
      </p:pic>
      <p:pic>
        <p:nvPicPr>
          <p:cNvPr id="7" name="Picture 6">
            <a:extLst>
              <a:ext uri="{FF2B5EF4-FFF2-40B4-BE49-F238E27FC236}">
                <a16:creationId xmlns:a16="http://schemas.microsoft.com/office/drawing/2014/main" id="{2746E125-A469-4593-BA5A-78169B3BFB38}"/>
              </a:ext>
            </a:extLst>
          </p:cNvPr>
          <p:cNvPicPr>
            <a:picLocks noChangeAspect="1"/>
          </p:cNvPicPr>
          <p:nvPr/>
        </p:nvPicPr>
        <p:blipFill>
          <a:blip r:embed="rId3"/>
          <a:stretch>
            <a:fillRect/>
          </a:stretch>
        </p:blipFill>
        <p:spPr>
          <a:xfrm>
            <a:off x="6999006" y="3192368"/>
            <a:ext cx="1830457" cy="1220305"/>
          </a:xfrm>
          <a:prstGeom prst="rect">
            <a:avLst/>
          </a:prstGeom>
        </p:spPr>
      </p:pic>
      <p:pic>
        <p:nvPicPr>
          <p:cNvPr id="8" name="Picture 7">
            <a:extLst>
              <a:ext uri="{FF2B5EF4-FFF2-40B4-BE49-F238E27FC236}">
                <a16:creationId xmlns:a16="http://schemas.microsoft.com/office/drawing/2014/main" id="{64D508FF-D719-43B2-95F9-7E20CC0180CD}"/>
              </a:ext>
            </a:extLst>
          </p:cNvPr>
          <p:cNvPicPr>
            <a:picLocks noChangeAspect="1"/>
          </p:cNvPicPr>
          <p:nvPr/>
        </p:nvPicPr>
        <p:blipFill>
          <a:blip r:embed="rId4"/>
          <a:stretch>
            <a:fillRect/>
          </a:stretch>
        </p:blipFill>
        <p:spPr>
          <a:xfrm>
            <a:off x="4832400" y="1803475"/>
            <a:ext cx="1830458" cy="1220305"/>
          </a:xfrm>
          <a:prstGeom prst="rect">
            <a:avLst/>
          </a:prstGeom>
        </p:spPr>
      </p:pic>
      <p:pic>
        <p:nvPicPr>
          <p:cNvPr id="9" name="Picture 8">
            <a:extLst>
              <a:ext uri="{FF2B5EF4-FFF2-40B4-BE49-F238E27FC236}">
                <a16:creationId xmlns:a16="http://schemas.microsoft.com/office/drawing/2014/main" id="{F295DA40-09E2-4C09-A26A-08F869580672}"/>
              </a:ext>
            </a:extLst>
          </p:cNvPr>
          <p:cNvPicPr>
            <a:picLocks noChangeAspect="1"/>
          </p:cNvPicPr>
          <p:nvPr/>
        </p:nvPicPr>
        <p:blipFill>
          <a:blip r:embed="rId5"/>
          <a:stretch>
            <a:fillRect/>
          </a:stretch>
        </p:blipFill>
        <p:spPr>
          <a:xfrm>
            <a:off x="4832400" y="3186175"/>
            <a:ext cx="1830458" cy="1220305"/>
          </a:xfrm>
          <a:prstGeom prst="rect">
            <a:avLst/>
          </a:prstGeom>
        </p:spPr>
      </p:pic>
      <p:sp>
        <p:nvSpPr>
          <p:cNvPr id="10" name="Text Placeholder 4">
            <a:extLst>
              <a:ext uri="{FF2B5EF4-FFF2-40B4-BE49-F238E27FC236}">
                <a16:creationId xmlns:a16="http://schemas.microsoft.com/office/drawing/2014/main" id="{A227CB0B-D074-4AFF-8B54-488A8BC93B6F}"/>
              </a:ext>
            </a:extLst>
          </p:cNvPr>
          <p:cNvSpPr>
            <a:spLocks noGrp="1"/>
          </p:cNvSpPr>
          <p:nvPr>
            <p:ph type="body" idx="14"/>
          </p:nvPr>
        </p:nvSpPr>
        <p:spPr>
          <a:xfrm>
            <a:off x="4832400" y="3025788"/>
            <a:ext cx="1830457" cy="160388"/>
          </a:xfrm>
          <a:noFill/>
          <a:ln>
            <a:noFill/>
          </a:ln>
        </p:spPr>
        <p:style>
          <a:lnRef idx="0">
            <a:scrgbClr r="0" g="0" b="0"/>
          </a:lnRef>
          <a:fillRef idx="0">
            <a:scrgbClr r="0" g="0" b="0"/>
          </a:fillRef>
          <a:effectRef idx="0">
            <a:scrgbClr r="0" g="0" b="0"/>
          </a:effectRef>
          <a:fontRef idx="minor">
            <a:schemeClr val="dk1"/>
          </a:fontRef>
        </p:style>
        <p:txBody>
          <a:bodyPr lIns="36000" tIns="36000" rIns="36000" bIns="36000"/>
          <a:lstStyle/>
          <a:p>
            <a:pPr marL="114300" indent="0">
              <a:buNone/>
            </a:pPr>
            <a:r>
              <a:rPr lang="en-US" sz="700" dirty="0">
                <a:solidFill>
                  <a:schemeClr val="bg1"/>
                </a:solidFill>
              </a:rPr>
              <a:t>Graph 1. MRR for micro drilling EDM </a:t>
            </a:r>
          </a:p>
        </p:txBody>
      </p:sp>
      <p:sp>
        <p:nvSpPr>
          <p:cNvPr id="11" name="Text Placeholder 4">
            <a:extLst>
              <a:ext uri="{FF2B5EF4-FFF2-40B4-BE49-F238E27FC236}">
                <a16:creationId xmlns:a16="http://schemas.microsoft.com/office/drawing/2014/main" id="{E6F711B6-9CBB-49C3-90DC-8022643DBD69}"/>
              </a:ext>
            </a:extLst>
          </p:cNvPr>
          <p:cNvSpPr txBox="1">
            <a:spLocks/>
          </p:cNvSpPr>
          <p:nvPr/>
        </p:nvSpPr>
        <p:spPr>
          <a:xfrm>
            <a:off x="6999006" y="3025788"/>
            <a:ext cx="1830457" cy="160388"/>
          </a:xfrm>
          <a:prstGeom prst="rect">
            <a:avLst/>
          </a:prstGeom>
        </p:spPr>
        <p:style>
          <a:lnRef idx="0">
            <a:scrgbClr r="0" g="0" b="0"/>
          </a:lnRef>
          <a:fillRef idx="0">
            <a:scrgbClr r="0" g="0" b="0"/>
          </a:fillRef>
          <a:effectRef idx="0">
            <a:scrgbClr r="0" g="0" b="0"/>
          </a:effectRef>
          <a:fontRef idx="minor">
            <a:schemeClr val="dk1"/>
          </a:fontRef>
        </p:style>
        <p:txBody>
          <a:bodyPr spcFirstLastPara="1" wrap="square" lIns="36000" tIns="36000" rIns="36000" bIns="360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mn-lt"/>
                <a:ea typeface="+mn-ea"/>
                <a:cs typeface="+mn-cs"/>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mn-lt"/>
                <a:ea typeface="+mn-ea"/>
                <a:cs typeface="+mn-cs"/>
                <a:sym typeface="Arial"/>
              </a:defRPr>
            </a:lvl9pPr>
          </a:lstStyle>
          <a:p>
            <a:pPr marL="114300" indent="0">
              <a:buFont typeface="Arial"/>
              <a:buNone/>
            </a:pPr>
            <a:r>
              <a:rPr lang="en-US" sz="700" dirty="0">
                <a:solidFill>
                  <a:schemeClr val="bg1"/>
                </a:solidFill>
              </a:rPr>
              <a:t>Graph 2. MRR for drilling EDM </a:t>
            </a:r>
          </a:p>
        </p:txBody>
      </p:sp>
      <p:sp>
        <p:nvSpPr>
          <p:cNvPr id="12" name="Text Placeholder 4">
            <a:extLst>
              <a:ext uri="{FF2B5EF4-FFF2-40B4-BE49-F238E27FC236}">
                <a16:creationId xmlns:a16="http://schemas.microsoft.com/office/drawing/2014/main" id="{E52196F9-167E-4A1E-A24F-40342E199E48}"/>
              </a:ext>
            </a:extLst>
          </p:cNvPr>
          <p:cNvSpPr txBox="1">
            <a:spLocks/>
          </p:cNvSpPr>
          <p:nvPr/>
        </p:nvSpPr>
        <p:spPr>
          <a:xfrm>
            <a:off x="4832400" y="4408487"/>
            <a:ext cx="1830457" cy="160388"/>
          </a:xfrm>
          <a:prstGeom prst="rect">
            <a:avLst/>
          </a:prstGeom>
        </p:spPr>
        <p:style>
          <a:lnRef idx="0">
            <a:scrgbClr r="0" g="0" b="0"/>
          </a:lnRef>
          <a:fillRef idx="0">
            <a:scrgbClr r="0" g="0" b="0"/>
          </a:fillRef>
          <a:effectRef idx="0">
            <a:scrgbClr r="0" g="0" b="0"/>
          </a:effectRef>
          <a:fontRef idx="minor">
            <a:schemeClr val="dk1"/>
          </a:fontRef>
        </p:style>
        <p:txBody>
          <a:bodyPr spcFirstLastPara="1" wrap="square" lIns="36000" tIns="36000" rIns="36000" bIns="360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mn-lt"/>
                <a:ea typeface="+mn-ea"/>
                <a:cs typeface="+mn-cs"/>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mn-lt"/>
                <a:ea typeface="+mn-ea"/>
                <a:cs typeface="+mn-cs"/>
                <a:sym typeface="Arial"/>
              </a:defRPr>
            </a:lvl9pPr>
          </a:lstStyle>
          <a:p>
            <a:pPr marL="114300" indent="0">
              <a:buFont typeface="Arial"/>
              <a:buNone/>
            </a:pPr>
            <a:r>
              <a:rPr lang="en-US" sz="700" dirty="0">
                <a:solidFill>
                  <a:schemeClr val="bg1"/>
                </a:solidFill>
              </a:rPr>
              <a:t>Graph 3. Overcut for micro drilling EDM </a:t>
            </a:r>
          </a:p>
        </p:txBody>
      </p:sp>
      <p:sp>
        <p:nvSpPr>
          <p:cNvPr id="13" name="Text Placeholder 4">
            <a:extLst>
              <a:ext uri="{FF2B5EF4-FFF2-40B4-BE49-F238E27FC236}">
                <a16:creationId xmlns:a16="http://schemas.microsoft.com/office/drawing/2014/main" id="{8E0C1DEF-44A3-49FF-822C-866CB94624B4}"/>
              </a:ext>
            </a:extLst>
          </p:cNvPr>
          <p:cNvSpPr txBox="1">
            <a:spLocks/>
          </p:cNvSpPr>
          <p:nvPr/>
        </p:nvSpPr>
        <p:spPr>
          <a:xfrm>
            <a:off x="6999006" y="4408487"/>
            <a:ext cx="1830457" cy="160388"/>
          </a:xfrm>
          <a:prstGeom prst="rect">
            <a:avLst/>
          </a:prstGeom>
        </p:spPr>
        <p:style>
          <a:lnRef idx="0">
            <a:scrgbClr r="0" g="0" b="0"/>
          </a:lnRef>
          <a:fillRef idx="0">
            <a:scrgbClr r="0" g="0" b="0"/>
          </a:fillRef>
          <a:effectRef idx="0">
            <a:scrgbClr r="0" g="0" b="0"/>
          </a:effectRef>
          <a:fontRef idx="minor">
            <a:schemeClr val="dk1"/>
          </a:fontRef>
        </p:style>
        <p:txBody>
          <a:bodyPr spcFirstLastPara="1" wrap="square" lIns="36000" tIns="36000" rIns="36000" bIns="360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mn-lt"/>
                <a:ea typeface="+mn-ea"/>
                <a:cs typeface="+mn-cs"/>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mn-lt"/>
                <a:ea typeface="+mn-ea"/>
                <a:cs typeface="+mn-cs"/>
                <a:sym typeface="Arial"/>
              </a:defRPr>
            </a:lvl9pPr>
          </a:lstStyle>
          <a:p>
            <a:pPr marL="114300" indent="0">
              <a:buFont typeface="Arial"/>
              <a:buNone/>
            </a:pPr>
            <a:r>
              <a:rPr lang="en-US" sz="700" dirty="0">
                <a:solidFill>
                  <a:schemeClr val="bg1"/>
                </a:solidFill>
              </a:rPr>
              <a:t>Graph 4. Overcut for drilling EDM </a:t>
            </a:r>
          </a:p>
        </p:txBody>
      </p:sp>
      <p:pic>
        <p:nvPicPr>
          <p:cNvPr id="15" name="Graphic 14" descr="Transfer">
            <a:extLst>
              <a:ext uri="{FF2B5EF4-FFF2-40B4-BE49-F238E27FC236}">
                <a16:creationId xmlns:a16="http://schemas.microsoft.com/office/drawing/2014/main" id="{E787E555-8F31-49E3-A2F5-5E8BAA4DD43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061452" y="2126955"/>
            <a:ext cx="473114" cy="473114"/>
          </a:xfrm>
          <a:prstGeom prst="rect">
            <a:avLst/>
          </a:prstGeom>
        </p:spPr>
      </p:pic>
      <p:pic>
        <p:nvPicPr>
          <p:cNvPr id="6148" name="Picture 4" descr="Small-hole EDM">
            <a:extLst>
              <a:ext uri="{FF2B5EF4-FFF2-40B4-BE49-F238E27FC236}">
                <a16:creationId xmlns:a16="http://schemas.microsoft.com/office/drawing/2014/main" id="{164A3472-229C-45AD-854D-89A019F34F9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8470" y="1803596"/>
            <a:ext cx="923955" cy="111983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6150" name="Picture 6" descr="micro drilling | Small Hole Drilling">
            <a:extLst>
              <a:ext uri="{FF2B5EF4-FFF2-40B4-BE49-F238E27FC236}">
                <a16:creationId xmlns:a16="http://schemas.microsoft.com/office/drawing/2014/main" id="{6DFF58FF-7214-440C-877E-42221CCB568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43594" y="1803595"/>
            <a:ext cx="966721" cy="111983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7974040"/>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6840E-1967-4F00-9673-38471EE31B88}"/>
              </a:ext>
            </a:extLst>
          </p:cNvPr>
          <p:cNvSpPr>
            <a:spLocks noGrp="1"/>
          </p:cNvSpPr>
          <p:nvPr>
            <p:ph type="title"/>
          </p:nvPr>
        </p:nvSpPr>
        <p:spPr/>
        <p:txBody>
          <a:bodyPr/>
          <a:lstStyle/>
          <a:p>
            <a:r>
              <a:rPr lang="en-US" dirty="0"/>
              <a:t>Results: Micro Wire EDM (MRR and Kerf Width)</a:t>
            </a:r>
          </a:p>
        </p:txBody>
      </p:sp>
      <p:sp>
        <p:nvSpPr>
          <p:cNvPr id="3" name="Slide Number Placeholder 2">
            <a:extLst>
              <a:ext uri="{FF2B5EF4-FFF2-40B4-BE49-F238E27FC236}">
                <a16:creationId xmlns:a16="http://schemas.microsoft.com/office/drawing/2014/main" id="{52BC2BBE-D2B8-4ACF-9A0C-88148240CA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dirty="0"/>
          </a:p>
        </p:txBody>
      </p:sp>
      <p:sp>
        <p:nvSpPr>
          <p:cNvPr id="4" name="Text Placeholder 3">
            <a:extLst>
              <a:ext uri="{FF2B5EF4-FFF2-40B4-BE49-F238E27FC236}">
                <a16:creationId xmlns:a16="http://schemas.microsoft.com/office/drawing/2014/main" id="{7CF03FA7-13D6-428C-BCBB-2D4D0CAD84D0}"/>
              </a:ext>
            </a:extLst>
          </p:cNvPr>
          <p:cNvSpPr>
            <a:spLocks noGrp="1"/>
          </p:cNvSpPr>
          <p:nvPr>
            <p:ph type="body" idx="13"/>
          </p:nvPr>
        </p:nvSpPr>
        <p:spPr>
          <a:xfrm>
            <a:off x="311700" y="3146737"/>
            <a:ext cx="3999900" cy="1422237"/>
          </a:xfrm>
        </p:spPr>
        <p:txBody>
          <a:bodyPr/>
          <a:lstStyle/>
          <a:p>
            <a:pPr marL="114300" indent="0">
              <a:buNone/>
            </a:pPr>
            <a:r>
              <a:rPr lang="en-US" sz="1200" dirty="0">
                <a:solidFill>
                  <a:schemeClr val="bg1"/>
                </a:solidFill>
              </a:rPr>
              <a:t>Parameters: MRR (LB) and Kerf Width (SB)</a:t>
            </a:r>
          </a:p>
          <a:p>
            <a:pPr marL="114300" indent="0">
              <a:buNone/>
            </a:pPr>
            <a:r>
              <a:rPr lang="en-US" sz="1200" dirty="0">
                <a:solidFill>
                  <a:schemeClr val="bg1"/>
                </a:solidFill>
              </a:rPr>
              <a:t>Materials: casted and printed Ti-6Al-4V alloys</a:t>
            </a:r>
            <a:endParaRPr lang="ru-RU" sz="1200" dirty="0">
              <a:solidFill>
                <a:schemeClr val="bg1"/>
              </a:solidFill>
            </a:endParaRPr>
          </a:p>
          <a:p>
            <a:pPr marL="114300" indent="0">
              <a:buNone/>
            </a:pPr>
            <a:r>
              <a:rPr lang="en-US" sz="1200" dirty="0">
                <a:solidFill>
                  <a:schemeClr val="bg1"/>
                </a:solidFill>
              </a:rPr>
              <a:t>Observations: </a:t>
            </a:r>
          </a:p>
          <a:p>
            <a:r>
              <a:rPr lang="en-US" sz="1200" dirty="0">
                <a:solidFill>
                  <a:schemeClr val="bg1"/>
                </a:solidFill>
              </a:rPr>
              <a:t>High discharge energy – high MRR</a:t>
            </a:r>
          </a:p>
          <a:p>
            <a:r>
              <a:rPr lang="en-US" sz="1200" dirty="0">
                <a:solidFill>
                  <a:schemeClr val="bg1"/>
                </a:solidFill>
              </a:rPr>
              <a:t>Low discharge energy – small kerf width</a:t>
            </a:r>
          </a:p>
          <a:p>
            <a:endParaRPr lang="en-US" sz="1200" dirty="0">
              <a:solidFill>
                <a:schemeClr val="bg1"/>
              </a:solidFill>
            </a:endParaRPr>
          </a:p>
          <a:p>
            <a:endParaRPr lang="en-US" sz="1200" dirty="0">
              <a:solidFill>
                <a:schemeClr val="bg1"/>
              </a:solidFill>
            </a:endParaRPr>
          </a:p>
        </p:txBody>
      </p:sp>
      <p:sp>
        <p:nvSpPr>
          <p:cNvPr id="10" name="Text Placeholder 4">
            <a:extLst>
              <a:ext uri="{FF2B5EF4-FFF2-40B4-BE49-F238E27FC236}">
                <a16:creationId xmlns:a16="http://schemas.microsoft.com/office/drawing/2014/main" id="{A227CB0B-D074-4AFF-8B54-488A8BC93B6F}"/>
              </a:ext>
            </a:extLst>
          </p:cNvPr>
          <p:cNvSpPr>
            <a:spLocks noGrp="1"/>
          </p:cNvSpPr>
          <p:nvPr>
            <p:ph type="body" idx="14"/>
          </p:nvPr>
        </p:nvSpPr>
        <p:spPr>
          <a:xfrm>
            <a:off x="4832400" y="3025788"/>
            <a:ext cx="1830457" cy="160388"/>
          </a:xfrm>
          <a:noFill/>
          <a:ln>
            <a:noFill/>
          </a:ln>
        </p:spPr>
        <p:style>
          <a:lnRef idx="0">
            <a:scrgbClr r="0" g="0" b="0"/>
          </a:lnRef>
          <a:fillRef idx="0">
            <a:scrgbClr r="0" g="0" b="0"/>
          </a:fillRef>
          <a:effectRef idx="0">
            <a:scrgbClr r="0" g="0" b="0"/>
          </a:effectRef>
          <a:fontRef idx="minor">
            <a:schemeClr val="dk1"/>
          </a:fontRef>
        </p:style>
        <p:txBody>
          <a:bodyPr lIns="36000" tIns="36000" rIns="36000" bIns="36000"/>
          <a:lstStyle/>
          <a:p>
            <a:pPr marL="114300" indent="0">
              <a:buNone/>
            </a:pPr>
            <a:r>
              <a:rPr lang="en-US" sz="700" dirty="0">
                <a:solidFill>
                  <a:schemeClr val="bg1"/>
                </a:solidFill>
              </a:rPr>
              <a:t>Graph 5. MRR for casted alloy</a:t>
            </a:r>
          </a:p>
        </p:txBody>
      </p:sp>
      <p:sp>
        <p:nvSpPr>
          <p:cNvPr id="11" name="Text Placeholder 4">
            <a:extLst>
              <a:ext uri="{FF2B5EF4-FFF2-40B4-BE49-F238E27FC236}">
                <a16:creationId xmlns:a16="http://schemas.microsoft.com/office/drawing/2014/main" id="{E6F711B6-9CBB-49C3-90DC-8022643DBD69}"/>
              </a:ext>
            </a:extLst>
          </p:cNvPr>
          <p:cNvSpPr txBox="1">
            <a:spLocks/>
          </p:cNvSpPr>
          <p:nvPr/>
        </p:nvSpPr>
        <p:spPr>
          <a:xfrm>
            <a:off x="6999006" y="3025788"/>
            <a:ext cx="1830457" cy="160388"/>
          </a:xfrm>
          <a:prstGeom prst="rect">
            <a:avLst/>
          </a:prstGeom>
        </p:spPr>
        <p:style>
          <a:lnRef idx="0">
            <a:scrgbClr r="0" g="0" b="0"/>
          </a:lnRef>
          <a:fillRef idx="0">
            <a:scrgbClr r="0" g="0" b="0"/>
          </a:fillRef>
          <a:effectRef idx="0">
            <a:scrgbClr r="0" g="0" b="0"/>
          </a:effectRef>
          <a:fontRef idx="minor">
            <a:schemeClr val="dk1"/>
          </a:fontRef>
        </p:style>
        <p:txBody>
          <a:bodyPr spcFirstLastPara="1" wrap="square" lIns="36000" tIns="36000" rIns="36000" bIns="360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mn-lt"/>
                <a:ea typeface="+mn-ea"/>
                <a:cs typeface="+mn-cs"/>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mn-lt"/>
                <a:ea typeface="+mn-ea"/>
                <a:cs typeface="+mn-cs"/>
                <a:sym typeface="Arial"/>
              </a:defRPr>
            </a:lvl9pPr>
          </a:lstStyle>
          <a:p>
            <a:pPr marL="114300" indent="0">
              <a:buFont typeface="Arial"/>
              <a:buNone/>
            </a:pPr>
            <a:r>
              <a:rPr lang="en-US" sz="700" dirty="0">
                <a:solidFill>
                  <a:schemeClr val="bg1"/>
                </a:solidFill>
              </a:rPr>
              <a:t>Graph 6. MRR for printed alloy </a:t>
            </a:r>
          </a:p>
        </p:txBody>
      </p:sp>
      <p:sp>
        <p:nvSpPr>
          <p:cNvPr id="12" name="Text Placeholder 4">
            <a:extLst>
              <a:ext uri="{FF2B5EF4-FFF2-40B4-BE49-F238E27FC236}">
                <a16:creationId xmlns:a16="http://schemas.microsoft.com/office/drawing/2014/main" id="{E52196F9-167E-4A1E-A24F-40342E199E48}"/>
              </a:ext>
            </a:extLst>
          </p:cNvPr>
          <p:cNvSpPr txBox="1">
            <a:spLocks/>
          </p:cNvSpPr>
          <p:nvPr/>
        </p:nvSpPr>
        <p:spPr>
          <a:xfrm>
            <a:off x="4832400" y="4408487"/>
            <a:ext cx="1830457" cy="160388"/>
          </a:xfrm>
          <a:prstGeom prst="rect">
            <a:avLst/>
          </a:prstGeom>
        </p:spPr>
        <p:style>
          <a:lnRef idx="0">
            <a:scrgbClr r="0" g="0" b="0"/>
          </a:lnRef>
          <a:fillRef idx="0">
            <a:scrgbClr r="0" g="0" b="0"/>
          </a:fillRef>
          <a:effectRef idx="0">
            <a:scrgbClr r="0" g="0" b="0"/>
          </a:effectRef>
          <a:fontRef idx="minor">
            <a:schemeClr val="dk1"/>
          </a:fontRef>
        </p:style>
        <p:txBody>
          <a:bodyPr spcFirstLastPara="1" wrap="square" lIns="36000" tIns="36000" rIns="36000" bIns="360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mn-lt"/>
                <a:ea typeface="+mn-ea"/>
                <a:cs typeface="+mn-cs"/>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mn-lt"/>
                <a:ea typeface="+mn-ea"/>
                <a:cs typeface="+mn-cs"/>
                <a:sym typeface="Arial"/>
              </a:defRPr>
            </a:lvl9pPr>
          </a:lstStyle>
          <a:p>
            <a:pPr marL="114300" indent="0">
              <a:buFont typeface="Arial"/>
              <a:buNone/>
            </a:pPr>
            <a:r>
              <a:rPr lang="en-US" sz="700" dirty="0">
                <a:solidFill>
                  <a:schemeClr val="bg1"/>
                </a:solidFill>
              </a:rPr>
              <a:t>Graph 7. Kerf width for casted alloy</a:t>
            </a:r>
          </a:p>
        </p:txBody>
      </p:sp>
      <p:sp>
        <p:nvSpPr>
          <p:cNvPr id="13" name="Text Placeholder 4">
            <a:extLst>
              <a:ext uri="{FF2B5EF4-FFF2-40B4-BE49-F238E27FC236}">
                <a16:creationId xmlns:a16="http://schemas.microsoft.com/office/drawing/2014/main" id="{8E0C1DEF-44A3-49FF-822C-866CB94624B4}"/>
              </a:ext>
            </a:extLst>
          </p:cNvPr>
          <p:cNvSpPr txBox="1">
            <a:spLocks/>
          </p:cNvSpPr>
          <p:nvPr/>
        </p:nvSpPr>
        <p:spPr>
          <a:xfrm>
            <a:off x="6999006" y="4408487"/>
            <a:ext cx="1830457" cy="160388"/>
          </a:xfrm>
          <a:prstGeom prst="rect">
            <a:avLst/>
          </a:prstGeom>
        </p:spPr>
        <p:style>
          <a:lnRef idx="0">
            <a:scrgbClr r="0" g="0" b="0"/>
          </a:lnRef>
          <a:fillRef idx="0">
            <a:scrgbClr r="0" g="0" b="0"/>
          </a:fillRef>
          <a:effectRef idx="0">
            <a:scrgbClr r="0" g="0" b="0"/>
          </a:effectRef>
          <a:fontRef idx="minor">
            <a:schemeClr val="dk1"/>
          </a:fontRef>
        </p:style>
        <p:txBody>
          <a:bodyPr spcFirstLastPara="1" wrap="square" lIns="36000" tIns="36000" rIns="36000" bIns="360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mn-lt"/>
                <a:ea typeface="+mn-ea"/>
                <a:cs typeface="+mn-cs"/>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mn-lt"/>
                <a:ea typeface="+mn-ea"/>
                <a:cs typeface="+mn-cs"/>
                <a:sym typeface="Arial"/>
              </a:defRPr>
            </a:lvl9pPr>
          </a:lstStyle>
          <a:p>
            <a:pPr marL="114300" indent="0">
              <a:buFont typeface="Arial"/>
              <a:buNone/>
            </a:pPr>
            <a:r>
              <a:rPr lang="en-US" sz="700" dirty="0">
                <a:solidFill>
                  <a:schemeClr val="bg1"/>
                </a:solidFill>
              </a:rPr>
              <a:t>Graph 8. Kerf width for printed alloy</a:t>
            </a:r>
          </a:p>
        </p:txBody>
      </p:sp>
      <p:pic>
        <p:nvPicPr>
          <p:cNvPr id="16" name="Picture 15">
            <a:extLst>
              <a:ext uri="{FF2B5EF4-FFF2-40B4-BE49-F238E27FC236}">
                <a16:creationId xmlns:a16="http://schemas.microsoft.com/office/drawing/2014/main" id="{56C8F416-E808-4BBF-AD5F-2D4922A0B0A0}"/>
              </a:ext>
            </a:extLst>
          </p:cNvPr>
          <p:cNvPicPr>
            <a:picLocks noChangeAspect="1"/>
          </p:cNvPicPr>
          <p:nvPr/>
        </p:nvPicPr>
        <p:blipFill>
          <a:blip r:embed="rId2"/>
          <a:stretch>
            <a:fillRect/>
          </a:stretch>
        </p:blipFill>
        <p:spPr>
          <a:xfrm>
            <a:off x="4832400" y="1804480"/>
            <a:ext cx="1830457" cy="1220304"/>
          </a:xfrm>
          <a:prstGeom prst="rect">
            <a:avLst/>
          </a:prstGeom>
        </p:spPr>
      </p:pic>
      <p:pic>
        <p:nvPicPr>
          <p:cNvPr id="17" name="Picture 16">
            <a:extLst>
              <a:ext uri="{FF2B5EF4-FFF2-40B4-BE49-F238E27FC236}">
                <a16:creationId xmlns:a16="http://schemas.microsoft.com/office/drawing/2014/main" id="{ECD7968F-C8DE-439B-8326-989B3DB6AC1F}"/>
              </a:ext>
            </a:extLst>
          </p:cNvPr>
          <p:cNvPicPr>
            <a:picLocks noChangeAspect="1"/>
          </p:cNvPicPr>
          <p:nvPr/>
        </p:nvPicPr>
        <p:blipFill>
          <a:blip r:embed="rId3"/>
          <a:stretch>
            <a:fillRect/>
          </a:stretch>
        </p:blipFill>
        <p:spPr>
          <a:xfrm>
            <a:off x="6997506" y="1803595"/>
            <a:ext cx="1834794" cy="1223196"/>
          </a:xfrm>
          <a:prstGeom prst="rect">
            <a:avLst/>
          </a:prstGeom>
        </p:spPr>
      </p:pic>
      <p:pic>
        <p:nvPicPr>
          <p:cNvPr id="19" name="Picture 18">
            <a:extLst>
              <a:ext uri="{FF2B5EF4-FFF2-40B4-BE49-F238E27FC236}">
                <a16:creationId xmlns:a16="http://schemas.microsoft.com/office/drawing/2014/main" id="{58988339-5FB9-4478-9E69-3FAE9A4195E3}"/>
              </a:ext>
            </a:extLst>
          </p:cNvPr>
          <p:cNvPicPr>
            <a:picLocks noChangeAspect="1"/>
          </p:cNvPicPr>
          <p:nvPr/>
        </p:nvPicPr>
        <p:blipFill>
          <a:blip r:embed="rId4"/>
          <a:stretch>
            <a:fillRect/>
          </a:stretch>
        </p:blipFill>
        <p:spPr>
          <a:xfrm>
            <a:off x="4832400" y="3188181"/>
            <a:ext cx="1830457" cy="1220305"/>
          </a:xfrm>
          <a:prstGeom prst="rect">
            <a:avLst/>
          </a:prstGeom>
        </p:spPr>
      </p:pic>
      <p:pic>
        <p:nvPicPr>
          <p:cNvPr id="20" name="Picture 19">
            <a:extLst>
              <a:ext uri="{FF2B5EF4-FFF2-40B4-BE49-F238E27FC236}">
                <a16:creationId xmlns:a16="http://schemas.microsoft.com/office/drawing/2014/main" id="{0247381D-6EA7-4712-828C-01E054C1AE22}"/>
              </a:ext>
            </a:extLst>
          </p:cNvPr>
          <p:cNvPicPr>
            <a:picLocks noChangeAspect="1"/>
          </p:cNvPicPr>
          <p:nvPr/>
        </p:nvPicPr>
        <p:blipFill>
          <a:blip r:embed="rId5"/>
          <a:stretch>
            <a:fillRect/>
          </a:stretch>
        </p:blipFill>
        <p:spPr>
          <a:xfrm>
            <a:off x="6994667" y="3185288"/>
            <a:ext cx="1834796" cy="1223197"/>
          </a:xfrm>
          <a:prstGeom prst="rect">
            <a:avLst/>
          </a:prstGeom>
        </p:spPr>
      </p:pic>
      <p:pic>
        <p:nvPicPr>
          <p:cNvPr id="21" name="Picture 20">
            <a:extLst>
              <a:ext uri="{FF2B5EF4-FFF2-40B4-BE49-F238E27FC236}">
                <a16:creationId xmlns:a16="http://schemas.microsoft.com/office/drawing/2014/main" id="{403197CE-C2FB-462C-BFDB-606DB1BE573D}"/>
              </a:ext>
            </a:extLst>
          </p:cNvPr>
          <p:cNvPicPr>
            <a:picLocks noChangeAspect="1"/>
          </p:cNvPicPr>
          <p:nvPr/>
        </p:nvPicPr>
        <p:blipFill rotWithShape="1">
          <a:blip r:embed="rId6"/>
          <a:srcRect t="1865" r="1865"/>
          <a:stretch/>
        </p:blipFill>
        <p:spPr>
          <a:xfrm>
            <a:off x="1305600" y="1661126"/>
            <a:ext cx="2012099" cy="1507012"/>
          </a:xfrm>
          <a:prstGeom prst="rect">
            <a:avLst/>
          </a:prstGeom>
          <a:effectLst>
            <a:outerShdw blurRad="63500" sx="102000" sy="102000" algn="ctr" rotWithShape="0">
              <a:prstClr val="black">
                <a:alpha val="40000"/>
              </a:prstClr>
            </a:outerShdw>
            <a:softEdge rad="31750"/>
          </a:effectLst>
        </p:spPr>
      </p:pic>
    </p:spTree>
    <p:extLst>
      <p:ext uri="{BB962C8B-B14F-4D97-AF65-F5344CB8AC3E}">
        <p14:creationId xmlns:p14="http://schemas.microsoft.com/office/powerpoint/2010/main" val="34896137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6840E-1967-4F00-9673-38471EE31B88}"/>
              </a:ext>
            </a:extLst>
          </p:cNvPr>
          <p:cNvSpPr>
            <a:spLocks noGrp="1"/>
          </p:cNvSpPr>
          <p:nvPr>
            <p:ph type="title"/>
          </p:nvPr>
        </p:nvSpPr>
        <p:spPr>
          <a:xfrm>
            <a:off x="311700" y="1007587"/>
            <a:ext cx="8709458" cy="572700"/>
          </a:xfrm>
        </p:spPr>
        <p:txBody>
          <a:bodyPr/>
          <a:lstStyle/>
          <a:p>
            <a:r>
              <a:rPr lang="en-US" dirty="0"/>
              <a:t>Results: Micro Wire EDM (Hardness and Crater Size)</a:t>
            </a:r>
          </a:p>
        </p:txBody>
      </p:sp>
      <p:sp>
        <p:nvSpPr>
          <p:cNvPr id="3" name="Slide Number Placeholder 2">
            <a:extLst>
              <a:ext uri="{FF2B5EF4-FFF2-40B4-BE49-F238E27FC236}">
                <a16:creationId xmlns:a16="http://schemas.microsoft.com/office/drawing/2014/main" id="{52BC2BBE-D2B8-4ACF-9A0C-88148240CA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dirty="0"/>
          </a:p>
        </p:txBody>
      </p:sp>
      <p:sp>
        <p:nvSpPr>
          <p:cNvPr id="4" name="Text Placeholder 3">
            <a:extLst>
              <a:ext uri="{FF2B5EF4-FFF2-40B4-BE49-F238E27FC236}">
                <a16:creationId xmlns:a16="http://schemas.microsoft.com/office/drawing/2014/main" id="{7CF03FA7-13D6-428C-BCBB-2D4D0CAD84D0}"/>
              </a:ext>
            </a:extLst>
          </p:cNvPr>
          <p:cNvSpPr>
            <a:spLocks noGrp="1"/>
          </p:cNvSpPr>
          <p:nvPr>
            <p:ph type="body" idx="13"/>
          </p:nvPr>
        </p:nvSpPr>
        <p:spPr>
          <a:xfrm>
            <a:off x="311700" y="3146737"/>
            <a:ext cx="3999900" cy="1422237"/>
          </a:xfrm>
        </p:spPr>
        <p:txBody>
          <a:bodyPr/>
          <a:lstStyle/>
          <a:p>
            <a:pPr marL="114300" indent="0">
              <a:buNone/>
            </a:pPr>
            <a:r>
              <a:rPr lang="en-US" sz="1200" dirty="0">
                <a:solidFill>
                  <a:schemeClr val="bg1"/>
                </a:solidFill>
              </a:rPr>
              <a:t>Parameters: Hardness (LB) and Crate Size (SB)</a:t>
            </a:r>
          </a:p>
          <a:p>
            <a:pPr marL="114300" indent="0">
              <a:buNone/>
            </a:pPr>
            <a:r>
              <a:rPr lang="en-US" sz="1200" dirty="0">
                <a:solidFill>
                  <a:schemeClr val="bg1"/>
                </a:solidFill>
              </a:rPr>
              <a:t>Materials: casted and printed Ti-6Al-4V alloys</a:t>
            </a:r>
            <a:endParaRPr lang="ru-RU" sz="1200" dirty="0">
              <a:solidFill>
                <a:schemeClr val="bg1"/>
              </a:solidFill>
            </a:endParaRPr>
          </a:p>
          <a:p>
            <a:pPr marL="114300" indent="0">
              <a:buNone/>
            </a:pPr>
            <a:r>
              <a:rPr lang="en-US" sz="1200" dirty="0">
                <a:solidFill>
                  <a:schemeClr val="bg1"/>
                </a:solidFill>
              </a:rPr>
              <a:t>Observations: </a:t>
            </a:r>
          </a:p>
          <a:p>
            <a:r>
              <a:rPr lang="en-US" sz="1200" dirty="0">
                <a:solidFill>
                  <a:schemeClr val="bg1"/>
                </a:solidFill>
              </a:rPr>
              <a:t>High discharge energy – high hardness, except medium energy</a:t>
            </a:r>
          </a:p>
          <a:p>
            <a:r>
              <a:rPr lang="en-US" sz="1200" dirty="0">
                <a:solidFill>
                  <a:schemeClr val="bg1"/>
                </a:solidFill>
              </a:rPr>
              <a:t>Low discharge energy – small crater size</a:t>
            </a:r>
          </a:p>
          <a:p>
            <a:endParaRPr lang="en-US" sz="1200" dirty="0">
              <a:solidFill>
                <a:schemeClr val="bg1"/>
              </a:solidFill>
            </a:endParaRPr>
          </a:p>
          <a:p>
            <a:endParaRPr lang="en-US" sz="1200" dirty="0">
              <a:solidFill>
                <a:schemeClr val="bg1"/>
              </a:solidFill>
            </a:endParaRPr>
          </a:p>
        </p:txBody>
      </p:sp>
      <p:sp>
        <p:nvSpPr>
          <p:cNvPr id="10" name="Text Placeholder 4">
            <a:extLst>
              <a:ext uri="{FF2B5EF4-FFF2-40B4-BE49-F238E27FC236}">
                <a16:creationId xmlns:a16="http://schemas.microsoft.com/office/drawing/2014/main" id="{A227CB0B-D074-4AFF-8B54-488A8BC93B6F}"/>
              </a:ext>
            </a:extLst>
          </p:cNvPr>
          <p:cNvSpPr>
            <a:spLocks noGrp="1"/>
          </p:cNvSpPr>
          <p:nvPr>
            <p:ph type="body" idx="14"/>
          </p:nvPr>
        </p:nvSpPr>
        <p:spPr>
          <a:xfrm>
            <a:off x="4832400" y="3025788"/>
            <a:ext cx="1830457" cy="160388"/>
          </a:xfrm>
          <a:noFill/>
          <a:ln>
            <a:noFill/>
          </a:ln>
        </p:spPr>
        <p:style>
          <a:lnRef idx="0">
            <a:scrgbClr r="0" g="0" b="0"/>
          </a:lnRef>
          <a:fillRef idx="0">
            <a:scrgbClr r="0" g="0" b="0"/>
          </a:fillRef>
          <a:effectRef idx="0">
            <a:scrgbClr r="0" g="0" b="0"/>
          </a:effectRef>
          <a:fontRef idx="minor">
            <a:schemeClr val="dk1"/>
          </a:fontRef>
        </p:style>
        <p:txBody>
          <a:bodyPr lIns="36000" tIns="36000" rIns="36000" bIns="36000"/>
          <a:lstStyle/>
          <a:p>
            <a:pPr marL="114300" indent="0">
              <a:buNone/>
            </a:pPr>
            <a:r>
              <a:rPr lang="en-US" sz="700" dirty="0">
                <a:solidFill>
                  <a:schemeClr val="bg1"/>
                </a:solidFill>
              </a:rPr>
              <a:t>Graph 9. Hardness for casted alloy</a:t>
            </a:r>
          </a:p>
        </p:txBody>
      </p:sp>
      <p:sp>
        <p:nvSpPr>
          <p:cNvPr id="11" name="Text Placeholder 4">
            <a:extLst>
              <a:ext uri="{FF2B5EF4-FFF2-40B4-BE49-F238E27FC236}">
                <a16:creationId xmlns:a16="http://schemas.microsoft.com/office/drawing/2014/main" id="{E6F711B6-9CBB-49C3-90DC-8022643DBD69}"/>
              </a:ext>
            </a:extLst>
          </p:cNvPr>
          <p:cNvSpPr txBox="1">
            <a:spLocks/>
          </p:cNvSpPr>
          <p:nvPr/>
        </p:nvSpPr>
        <p:spPr>
          <a:xfrm>
            <a:off x="6999006" y="3025788"/>
            <a:ext cx="1830457" cy="160388"/>
          </a:xfrm>
          <a:prstGeom prst="rect">
            <a:avLst/>
          </a:prstGeom>
        </p:spPr>
        <p:style>
          <a:lnRef idx="0">
            <a:scrgbClr r="0" g="0" b="0"/>
          </a:lnRef>
          <a:fillRef idx="0">
            <a:scrgbClr r="0" g="0" b="0"/>
          </a:fillRef>
          <a:effectRef idx="0">
            <a:scrgbClr r="0" g="0" b="0"/>
          </a:effectRef>
          <a:fontRef idx="minor">
            <a:schemeClr val="dk1"/>
          </a:fontRef>
        </p:style>
        <p:txBody>
          <a:bodyPr spcFirstLastPara="1" wrap="square" lIns="36000" tIns="36000" rIns="36000" bIns="360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mn-lt"/>
                <a:ea typeface="+mn-ea"/>
                <a:cs typeface="+mn-cs"/>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mn-lt"/>
                <a:ea typeface="+mn-ea"/>
                <a:cs typeface="+mn-cs"/>
                <a:sym typeface="Arial"/>
              </a:defRPr>
            </a:lvl9pPr>
          </a:lstStyle>
          <a:p>
            <a:pPr marL="114300" indent="0">
              <a:buFont typeface="Arial"/>
              <a:buNone/>
            </a:pPr>
            <a:r>
              <a:rPr lang="en-US" sz="700" dirty="0">
                <a:solidFill>
                  <a:schemeClr val="bg1"/>
                </a:solidFill>
              </a:rPr>
              <a:t>Graph 10. Hardness for printed alloy </a:t>
            </a:r>
          </a:p>
        </p:txBody>
      </p:sp>
      <p:sp>
        <p:nvSpPr>
          <p:cNvPr id="12" name="Text Placeholder 4">
            <a:extLst>
              <a:ext uri="{FF2B5EF4-FFF2-40B4-BE49-F238E27FC236}">
                <a16:creationId xmlns:a16="http://schemas.microsoft.com/office/drawing/2014/main" id="{E52196F9-167E-4A1E-A24F-40342E199E48}"/>
              </a:ext>
            </a:extLst>
          </p:cNvPr>
          <p:cNvSpPr txBox="1">
            <a:spLocks/>
          </p:cNvSpPr>
          <p:nvPr/>
        </p:nvSpPr>
        <p:spPr>
          <a:xfrm>
            <a:off x="4832400" y="4408487"/>
            <a:ext cx="1830457" cy="160388"/>
          </a:xfrm>
          <a:prstGeom prst="rect">
            <a:avLst/>
          </a:prstGeom>
        </p:spPr>
        <p:style>
          <a:lnRef idx="0">
            <a:scrgbClr r="0" g="0" b="0"/>
          </a:lnRef>
          <a:fillRef idx="0">
            <a:scrgbClr r="0" g="0" b="0"/>
          </a:fillRef>
          <a:effectRef idx="0">
            <a:scrgbClr r="0" g="0" b="0"/>
          </a:effectRef>
          <a:fontRef idx="minor">
            <a:schemeClr val="dk1"/>
          </a:fontRef>
        </p:style>
        <p:txBody>
          <a:bodyPr spcFirstLastPara="1" wrap="square" lIns="36000" tIns="36000" rIns="36000" bIns="360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mn-lt"/>
                <a:ea typeface="+mn-ea"/>
                <a:cs typeface="+mn-cs"/>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mn-lt"/>
                <a:ea typeface="+mn-ea"/>
                <a:cs typeface="+mn-cs"/>
                <a:sym typeface="Arial"/>
              </a:defRPr>
            </a:lvl9pPr>
          </a:lstStyle>
          <a:p>
            <a:pPr marL="114300" indent="0">
              <a:buFont typeface="Arial"/>
              <a:buNone/>
            </a:pPr>
            <a:r>
              <a:rPr lang="en-US" sz="700" dirty="0">
                <a:solidFill>
                  <a:schemeClr val="bg1"/>
                </a:solidFill>
              </a:rPr>
              <a:t>Graph 11. Crater size for casted alloy</a:t>
            </a:r>
          </a:p>
        </p:txBody>
      </p:sp>
      <p:sp>
        <p:nvSpPr>
          <p:cNvPr id="13" name="Text Placeholder 4">
            <a:extLst>
              <a:ext uri="{FF2B5EF4-FFF2-40B4-BE49-F238E27FC236}">
                <a16:creationId xmlns:a16="http://schemas.microsoft.com/office/drawing/2014/main" id="{8E0C1DEF-44A3-49FF-822C-866CB94624B4}"/>
              </a:ext>
            </a:extLst>
          </p:cNvPr>
          <p:cNvSpPr txBox="1">
            <a:spLocks/>
          </p:cNvSpPr>
          <p:nvPr/>
        </p:nvSpPr>
        <p:spPr>
          <a:xfrm>
            <a:off x="6999006" y="4408487"/>
            <a:ext cx="1830457" cy="160388"/>
          </a:xfrm>
          <a:prstGeom prst="rect">
            <a:avLst/>
          </a:prstGeom>
        </p:spPr>
        <p:style>
          <a:lnRef idx="0">
            <a:scrgbClr r="0" g="0" b="0"/>
          </a:lnRef>
          <a:fillRef idx="0">
            <a:scrgbClr r="0" g="0" b="0"/>
          </a:fillRef>
          <a:effectRef idx="0">
            <a:scrgbClr r="0" g="0" b="0"/>
          </a:effectRef>
          <a:fontRef idx="minor">
            <a:schemeClr val="dk1"/>
          </a:fontRef>
        </p:style>
        <p:txBody>
          <a:bodyPr spcFirstLastPara="1" wrap="square" lIns="36000" tIns="36000" rIns="36000" bIns="360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mn-lt"/>
                <a:ea typeface="+mn-ea"/>
                <a:cs typeface="+mn-cs"/>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mn-lt"/>
                <a:ea typeface="+mn-ea"/>
                <a:cs typeface="+mn-cs"/>
                <a:sym typeface="Arial"/>
              </a:defRPr>
            </a:lvl9pPr>
          </a:lstStyle>
          <a:p>
            <a:pPr marL="114300" indent="0">
              <a:buFont typeface="Arial"/>
              <a:buNone/>
            </a:pPr>
            <a:r>
              <a:rPr lang="en-US" sz="700" dirty="0">
                <a:solidFill>
                  <a:schemeClr val="bg1"/>
                </a:solidFill>
              </a:rPr>
              <a:t>Graph 12. Crater size for printed alloy</a:t>
            </a:r>
          </a:p>
        </p:txBody>
      </p:sp>
      <p:pic>
        <p:nvPicPr>
          <p:cNvPr id="14" name="Picture 13">
            <a:extLst>
              <a:ext uri="{FF2B5EF4-FFF2-40B4-BE49-F238E27FC236}">
                <a16:creationId xmlns:a16="http://schemas.microsoft.com/office/drawing/2014/main" id="{0B7291EA-2CD5-4AC0-89D1-33F942801EDE}"/>
              </a:ext>
            </a:extLst>
          </p:cNvPr>
          <p:cNvPicPr>
            <a:picLocks noChangeAspect="1"/>
          </p:cNvPicPr>
          <p:nvPr/>
        </p:nvPicPr>
        <p:blipFill>
          <a:blip r:embed="rId2"/>
          <a:stretch>
            <a:fillRect/>
          </a:stretch>
        </p:blipFill>
        <p:spPr>
          <a:xfrm>
            <a:off x="4832400" y="1803480"/>
            <a:ext cx="1830457" cy="1220305"/>
          </a:xfrm>
          <a:prstGeom prst="rect">
            <a:avLst/>
          </a:prstGeom>
        </p:spPr>
      </p:pic>
      <p:pic>
        <p:nvPicPr>
          <p:cNvPr id="15" name="Picture 14">
            <a:extLst>
              <a:ext uri="{FF2B5EF4-FFF2-40B4-BE49-F238E27FC236}">
                <a16:creationId xmlns:a16="http://schemas.microsoft.com/office/drawing/2014/main" id="{E78FF494-9C96-45B1-9436-2338FD2AB621}"/>
              </a:ext>
            </a:extLst>
          </p:cNvPr>
          <p:cNvPicPr>
            <a:picLocks noChangeAspect="1"/>
          </p:cNvPicPr>
          <p:nvPr/>
        </p:nvPicPr>
        <p:blipFill>
          <a:blip r:embed="rId3"/>
          <a:stretch>
            <a:fillRect/>
          </a:stretch>
        </p:blipFill>
        <p:spPr>
          <a:xfrm>
            <a:off x="6994665" y="1801586"/>
            <a:ext cx="1834797" cy="1223198"/>
          </a:xfrm>
          <a:prstGeom prst="rect">
            <a:avLst/>
          </a:prstGeom>
        </p:spPr>
      </p:pic>
      <p:pic>
        <p:nvPicPr>
          <p:cNvPr id="18" name="Picture 17">
            <a:extLst>
              <a:ext uri="{FF2B5EF4-FFF2-40B4-BE49-F238E27FC236}">
                <a16:creationId xmlns:a16="http://schemas.microsoft.com/office/drawing/2014/main" id="{97B9F2EA-D7CB-48EE-A196-EF3FAE363396}"/>
              </a:ext>
            </a:extLst>
          </p:cNvPr>
          <p:cNvPicPr>
            <a:picLocks noChangeAspect="1"/>
          </p:cNvPicPr>
          <p:nvPr/>
        </p:nvPicPr>
        <p:blipFill>
          <a:blip r:embed="rId4"/>
          <a:stretch>
            <a:fillRect/>
          </a:stretch>
        </p:blipFill>
        <p:spPr>
          <a:xfrm>
            <a:off x="4832400" y="3188179"/>
            <a:ext cx="1830457" cy="1220305"/>
          </a:xfrm>
          <a:prstGeom prst="rect">
            <a:avLst/>
          </a:prstGeom>
        </p:spPr>
      </p:pic>
      <p:pic>
        <p:nvPicPr>
          <p:cNvPr id="21" name="Picture 20">
            <a:extLst>
              <a:ext uri="{FF2B5EF4-FFF2-40B4-BE49-F238E27FC236}">
                <a16:creationId xmlns:a16="http://schemas.microsoft.com/office/drawing/2014/main" id="{4A5A23B7-E4C6-4F6E-89B5-F6C26D839B1D}"/>
              </a:ext>
            </a:extLst>
          </p:cNvPr>
          <p:cNvPicPr>
            <a:picLocks noChangeAspect="1"/>
          </p:cNvPicPr>
          <p:nvPr/>
        </p:nvPicPr>
        <p:blipFill>
          <a:blip r:embed="rId5"/>
          <a:stretch>
            <a:fillRect/>
          </a:stretch>
        </p:blipFill>
        <p:spPr>
          <a:xfrm>
            <a:off x="6994665" y="3185286"/>
            <a:ext cx="1834797" cy="1223198"/>
          </a:xfrm>
          <a:prstGeom prst="rect">
            <a:avLst/>
          </a:prstGeom>
        </p:spPr>
      </p:pic>
      <p:pic>
        <p:nvPicPr>
          <p:cNvPr id="22" name="Picture 21">
            <a:extLst>
              <a:ext uri="{FF2B5EF4-FFF2-40B4-BE49-F238E27FC236}">
                <a16:creationId xmlns:a16="http://schemas.microsoft.com/office/drawing/2014/main" id="{69CB2131-4265-491B-B40C-5A6D6F673424}"/>
              </a:ext>
            </a:extLst>
          </p:cNvPr>
          <p:cNvPicPr>
            <a:picLocks noChangeAspect="1"/>
          </p:cNvPicPr>
          <p:nvPr/>
        </p:nvPicPr>
        <p:blipFill>
          <a:blip r:embed="rId6"/>
          <a:stretch>
            <a:fillRect/>
          </a:stretch>
        </p:blipFill>
        <p:spPr>
          <a:xfrm>
            <a:off x="1550029" y="1801586"/>
            <a:ext cx="1523241" cy="1220305"/>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248367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2400" dirty="0"/>
              <a:t>Outline</a:t>
            </a:r>
            <a:endParaRPr lang="ru-RU" sz="2400" dirty="0"/>
          </a:p>
        </p:txBody>
      </p:sp>
      <p:graphicFrame>
        <p:nvGraphicFramePr>
          <p:cNvPr id="5" name="Diagram 4">
            <a:extLst>
              <a:ext uri="{FF2B5EF4-FFF2-40B4-BE49-F238E27FC236}">
                <a16:creationId xmlns:a16="http://schemas.microsoft.com/office/drawing/2014/main" id="{5F94E4EC-7FC3-4C9E-A918-D8B29E3902B7}"/>
              </a:ext>
            </a:extLst>
          </p:cNvPr>
          <p:cNvGraphicFramePr/>
          <p:nvPr>
            <p:extLst>
              <p:ext uri="{D42A27DB-BD31-4B8C-83A1-F6EECF244321}">
                <p14:modId xmlns:p14="http://schemas.microsoft.com/office/powerpoint/2010/main" val="3580631710"/>
              </p:ext>
            </p:extLst>
          </p:nvPr>
        </p:nvGraphicFramePr>
        <p:xfrm>
          <a:off x="1565550" y="1478719"/>
          <a:ext cx="6012900" cy="31844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Номер слайда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spTree>
    <p:extLst>
      <p:ext uri="{BB962C8B-B14F-4D97-AF65-F5344CB8AC3E}">
        <p14:creationId xmlns:p14="http://schemas.microsoft.com/office/powerpoint/2010/main" val="4294702074"/>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extLst>
    <p:ext uri="{6950BFC3-D8DA-4A85-94F7-54DA5524770B}">
      <p188:commentRel xmlns:p188="http://schemas.microsoft.com/office/powerpoint/2018/8/main" r:id="rId2"/>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6840E-1967-4F00-9673-38471EE31B88}"/>
              </a:ext>
            </a:extLst>
          </p:cNvPr>
          <p:cNvSpPr>
            <a:spLocks noGrp="1"/>
          </p:cNvSpPr>
          <p:nvPr>
            <p:ph type="title"/>
          </p:nvPr>
        </p:nvSpPr>
        <p:spPr/>
        <p:txBody>
          <a:bodyPr/>
          <a:lstStyle/>
          <a:p>
            <a:r>
              <a:rPr lang="en-US" dirty="0"/>
              <a:t>Results: Micro Wire EDM (Crater Size)</a:t>
            </a:r>
          </a:p>
        </p:txBody>
      </p:sp>
      <p:sp>
        <p:nvSpPr>
          <p:cNvPr id="3" name="Slide Number Placeholder 2">
            <a:extLst>
              <a:ext uri="{FF2B5EF4-FFF2-40B4-BE49-F238E27FC236}">
                <a16:creationId xmlns:a16="http://schemas.microsoft.com/office/drawing/2014/main" id="{52BC2BBE-D2B8-4ACF-9A0C-88148240CA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20</a:t>
            </a:fld>
            <a:endParaRPr lang="en" dirty="0"/>
          </a:p>
        </p:txBody>
      </p:sp>
      <p:pic>
        <p:nvPicPr>
          <p:cNvPr id="26" name="Picture 25">
            <a:extLst>
              <a:ext uri="{FF2B5EF4-FFF2-40B4-BE49-F238E27FC236}">
                <a16:creationId xmlns:a16="http://schemas.microsoft.com/office/drawing/2014/main" id="{4E215983-A49D-47A6-9E95-8A912FF3426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617" y="1633312"/>
            <a:ext cx="1857375" cy="1484630"/>
          </a:xfrm>
          <a:prstGeom prst="rect">
            <a:avLst/>
          </a:prstGeom>
          <a:noFill/>
          <a:ln>
            <a:noFill/>
          </a:ln>
        </p:spPr>
      </p:pic>
      <p:pic>
        <p:nvPicPr>
          <p:cNvPr id="27" name="Picture 26">
            <a:extLst>
              <a:ext uri="{FF2B5EF4-FFF2-40B4-BE49-F238E27FC236}">
                <a16:creationId xmlns:a16="http://schemas.microsoft.com/office/drawing/2014/main" id="{AB557A38-645E-4153-BD79-05196ED5C7A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68917" y="1633232"/>
            <a:ext cx="1857375" cy="1484630"/>
          </a:xfrm>
          <a:prstGeom prst="rect">
            <a:avLst/>
          </a:prstGeom>
          <a:noFill/>
          <a:ln>
            <a:noFill/>
          </a:ln>
        </p:spPr>
      </p:pic>
      <p:pic>
        <p:nvPicPr>
          <p:cNvPr id="30" name="Picture 29">
            <a:extLst>
              <a:ext uri="{FF2B5EF4-FFF2-40B4-BE49-F238E27FC236}">
                <a16:creationId xmlns:a16="http://schemas.microsoft.com/office/drawing/2014/main" id="{2AFC30D7-34FB-4E39-9D52-D7A7EA8834E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30631" y="3375387"/>
            <a:ext cx="1857400" cy="1484630"/>
          </a:xfrm>
          <a:prstGeom prst="rect">
            <a:avLst/>
          </a:prstGeom>
          <a:noFill/>
          <a:ln>
            <a:noFill/>
          </a:ln>
        </p:spPr>
      </p:pic>
      <p:sp>
        <p:nvSpPr>
          <p:cNvPr id="9" name="Rectangle 8">
            <a:extLst>
              <a:ext uri="{FF2B5EF4-FFF2-40B4-BE49-F238E27FC236}">
                <a16:creationId xmlns:a16="http://schemas.microsoft.com/office/drawing/2014/main" id="{B256917E-84D2-4876-9F83-697C06353878}"/>
              </a:ext>
            </a:extLst>
          </p:cNvPr>
          <p:cNvSpPr/>
          <p:nvPr/>
        </p:nvSpPr>
        <p:spPr>
          <a:xfrm>
            <a:off x="6296025" y="4471988"/>
            <a:ext cx="492006" cy="328612"/>
          </a:xfrm>
          <a:prstGeom prst="rect">
            <a:avLst/>
          </a:prstGeom>
          <a:noFill/>
          <a:ln w="1905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537E146E-0F95-4283-8A78-CDDC1EA65072}"/>
              </a:ext>
            </a:extLst>
          </p:cNvPr>
          <p:cNvCxnSpPr/>
          <p:nvPr/>
        </p:nvCxnSpPr>
        <p:spPr>
          <a:xfrm flipH="1" flipV="1">
            <a:off x="5226342" y="3117942"/>
            <a:ext cx="1069683" cy="1682658"/>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34" name="Straight Connector 33">
            <a:extLst>
              <a:ext uri="{FF2B5EF4-FFF2-40B4-BE49-F238E27FC236}">
                <a16:creationId xmlns:a16="http://schemas.microsoft.com/office/drawing/2014/main" id="{2A359673-6BE1-4375-BC18-4122FBE4E0CE}"/>
              </a:ext>
            </a:extLst>
          </p:cNvPr>
          <p:cNvCxnSpPr/>
          <p:nvPr/>
        </p:nvCxnSpPr>
        <p:spPr>
          <a:xfrm flipV="1">
            <a:off x="6788031" y="3117942"/>
            <a:ext cx="295711" cy="1682658"/>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36" name="Straight Connector 35">
            <a:extLst>
              <a:ext uri="{FF2B5EF4-FFF2-40B4-BE49-F238E27FC236}">
                <a16:creationId xmlns:a16="http://schemas.microsoft.com/office/drawing/2014/main" id="{09AE142C-AEC0-4739-8E73-9663EC84DF1A}"/>
              </a:ext>
            </a:extLst>
          </p:cNvPr>
          <p:cNvCxnSpPr/>
          <p:nvPr/>
        </p:nvCxnSpPr>
        <p:spPr>
          <a:xfrm flipH="1" flipV="1">
            <a:off x="5226342" y="1629501"/>
            <a:ext cx="1069683" cy="2842487"/>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38" name="Straight Connector 37">
            <a:extLst>
              <a:ext uri="{FF2B5EF4-FFF2-40B4-BE49-F238E27FC236}">
                <a16:creationId xmlns:a16="http://schemas.microsoft.com/office/drawing/2014/main" id="{DD71A2CD-D6AE-4E27-A1C3-F503DE6687F6}"/>
              </a:ext>
            </a:extLst>
          </p:cNvPr>
          <p:cNvCxnSpPr/>
          <p:nvPr/>
        </p:nvCxnSpPr>
        <p:spPr>
          <a:xfrm flipV="1">
            <a:off x="6788031" y="1629501"/>
            <a:ext cx="295686" cy="2842487"/>
          </a:xfrm>
          <a:prstGeom prst="line">
            <a:avLst/>
          </a:prstGeom>
          <a:ln w="12700"/>
        </p:spPr>
        <p:style>
          <a:lnRef idx="1">
            <a:schemeClr val="accent3"/>
          </a:lnRef>
          <a:fillRef idx="0">
            <a:schemeClr val="accent3"/>
          </a:fillRef>
          <a:effectRef idx="0">
            <a:schemeClr val="accent3"/>
          </a:effectRef>
          <a:fontRef idx="minor">
            <a:schemeClr val="tx1"/>
          </a:fontRef>
        </p:style>
      </p:cxnSp>
      <p:pic>
        <p:nvPicPr>
          <p:cNvPr id="28" name="Picture 27">
            <a:extLst>
              <a:ext uri="{FF2B5EF4-FFF2-40B4-BE49-F238E27FC236}">
                <a16:creationId xmlns:a16="http://schemas.microsoft.com/office/drawing/2014/main" id="{EF18B982-0732-4D0B-B341-EB97888DF1D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9964" t="66964" b="3000"/>
          <a:stretch/>
        </p:blipFill>
        <p:spPr bwMode="auto">
          <a:xfrm>
            <a:off x="5226342" y="1633311"/>
            <a:ext cx="1857300" cy="1484551"/>
          </a:xfrm>
          <a:prstGeom prst="rect">
            <a:avLst/>
          </a:prstGeom>
          <a:noFill/>
          <a:ln>
            <a:noFill/>
          </a:ln>
        </p:spPr>
      </p:pic>
      <p:sp>
        <p:nvSpPr>
          <p:cNvPr id="39" name="TextBox 38">
            <a:extLst>
              <a:ext uri="{FF2B5EF4-FFF2-40B4-BE49-F238E27FC236}">
                <a16:creationId xmlns:a16="http://schemas.microsoft.com/office/drawing/2014/main" id="{FF0C6CE9-1E62-46D7-B753-2224C11F1CED}"/>
              </a:ext>
            </a:extLst>
          </p:cNvPr>
          <p:cNvSpPr txBox="1"/>
          <p:nvPr/>
        </p:nvSpPr>
        <p:spPr>
          <a:xfrm>
            <a:off x="1511617" y="3103925"/>
            <a:ext cx="5572100" cy="276999"/>
          </a:xfrm>
          <a:prstGeom prst="rect">
            <a:avLst/>
          </a:prstGeom>
          <a:noFill/>
        </p:spPr>
        <p:txBody>
          <a:bodyPr wrap="square" rtlCol="0">
            <a:spAutoFit/>
          </a:bodyPr>
          <a:lstStyle/>
          <a:p>
            <a:pPr algn="ctr"/>
            <a:r>
              <a:rPr lang="en-US" sz="1200" dirty="0"/>
              <a:t>4,05 µJ		 50 µJ		605 µJ</a:t>
            </a:r>
          </a:p>
        </p:txBody>
      </p:sp>
    </p:spTree>
    <p:extLst>
      <p:ext uri="{BB962C8B-B14F-4D97-AF65-F5344CB8AC3E}">
        <p14:creationId xmlns:p14="http://schemas.microsoft.com/office/powerpoint/2010/main" val="18197484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A13E5-91C0-4930-AC6D-CE01A9EC8C2B}"/>
              </a:ext>
            </a:extLst>
          </p:cNvPr>
          <p:cNvSpPr>
            <a:spLocks noGrp="1"/>
          </p:cNvSpPr>
          <p:nvPr>
            <p:ph type="title"/>
          </p:nvPr>
        </p:nvSpPr>
        <p:spPr/>
        <p:txBody>
          <a:bodyPr/>
          <a:lstStyle/>
          <a:p>
            <a:r>
              <a:rPr lang="en-US" dirty="0"/>
              <a:t>Results: Micro Wire EDM (EDS for casted)</a:t>
            </a:r>
          </a:p>
        </p:txBody>
      </p:sp>
      <p:sp>
        <p:nvSpPr>
          <p:cNvPr id="3" name="Slide Number Placeholder 2">
            <a:extLst>
              <a:ext uri="{FF2B5EF4-FFF2-40B4-BE49-F238E27FC236}">
                <a16:creationId xmlns:a16="http://schemas.microsoft.com/office/drawing/2014/main" id="{A9B1844A-33A1-4880-A698-CB54FDD3554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21</a:t>
            </a:fld>
            <a:endParaRPr lang="en" dirty="0"/>
          </a:p>
        </p:txBody>
      </p:sp>
      <p:sp>
        <p:nvSpPr>
          <p:cNvPr id="4" name="Text Placeholder 3">
            <a:extLst>
              <a:ext uri="{FF2B5EF4-FFF2-40B4-BE49-F238E27FC236}">
                <a16:creationId xmlns:a16="http://schemas.microsoft.com/office/drawing/2014/main" id="{67832E44-1452-40DB-8265-B618AC1E9FD0}"/>
              </a:ext>
            </a:extLst>
          </p:cNvPr>
          <p:cNvSpPr>
            <a:spLocks noGrp="1"/>
          </p:cNvSpPr>
          <p:nvPr>
            <p:ph type="body" idx="13"/>
          </p:nvPr>
        </p:nvSpPr>
        <p:spPr/>
        <p:txBody>
          <a:bodyPr/>
          <a:lstStyle/>
          <a:p>
            <a:endParaRPr lang="en-US" dirty="0"/>
          </a:p>
        </p:txBody>
      </p:sp>
      <p:sp>
        <p:nvSpPr>
          <p:cNvPr id="5" name="Text Placeholder 4">
            <a:extLst>
              <a:ext uri="{FF2B5EF4-FFF2-40B4-BE49-F238E27FC236}">
                <a16:creationId xmlns:a16="http://schemas.microsoft.com/office/drawing/2014/main" id="{D51FBA66-8A82-4C66-B9FC-C25E710C2A66}"/>
              </a:ext>
            </a:extLst>
          </p:cNvPr>
          <p:cNvSpPr>
            <a:spLocks noGrp="1"/>
          </p:cNvSpPr>
          <p:nvPr>
            <p:ph type="body" idx="14"/>
          </p:nvPr>
        </p:nvSpPr>
        <p:spPr/>
        <p:txBody>
          <a:bodyPr/>
          <a:lstStyle/>
          <a:p>
            <a:endParaRPr lang="en-US" dirty="0"/>
          </a:p>
        </p:txBody>
      </p:sp>
      <p:graphicFrame>
        <p:nvGraphicFramePr>
          <p:cNvPr id="8" name="Table 7">
            <a:extLst>
              <a:ext uri="{FF2B5EF4-FFF2-40B4-BE49-F238E27FC236}">
                <a16:creationId xmlns:a16="http://schemas.microsoft.com/office/drawing/2014/main" id="{B4C1E4B7-A740-4671-97AB-D26C07830501}"/>
              </a:ext>
            </a:extLst>
          </p:cNvPr>
          <p:cNvGraphicFramePr>
            <a:graphicFrameLocks noGrp="1"/>
          </p:cNvGraphicFramePr>
          <p:nvPr>
            <p:extLst>
              <p:ext uri="{D42A27DB-BD31-4B8C-83A1-F6EECF244321}">
                <p14:modId xmlns:p14="http://schemas.microsoft.com/office/powerpoint/2010/main" val="3807056818"/>
              </p:ext>
            </p:extLst>
          </p:nvPr>
        </p:nvGraphicFramePr>
        <p:xfrm>
          <a:off x="311700" y="2007107"/>
          <a:ext cx="2743200" cy="2104136"/>
        </p:xfrm>
        <a:graphic>
          <a:graphicData uri="http://schemas.openxmlformats.org/drawingml/2006/table">
            <a:tbl>
              <a:tblPr>
                <a:tableStyleId>{E269D01E-BC32-4049-B463-5C60D7B0CCD2}</a:tableStyleId>
              </a:tblPr>
              <a:tblGrid>
                <a:gridCol w="685800">
                  <a:extLst>
                    <a:ext uri="{9D8B030D-6E8A-4147-A177-3AD203B41FA5}">
                      <a16:colId xmlns:a16="http://schemas.microsoft.com/office/drawing/2014/main" val="3549280882"/>
                    </a:ext>
                  </a:extLst>
                </a:gridCol>
                <a:gridCol w="685800">
                  <a:extLst>
                    <a:ext uri="{9D8B030D-6E8A-4147-A177-3AD203B41FA5}">
                      <a16:colId xmlns:a16="http://schemas.microsoft.com/office/drawing/2014/main" val="3909825565"/>
                    </a:ext>
                  </a:extLst>
                </a:gridCol>
                <a:gridCol w="685800">
                  <a:extLst>
                    <a:ext uri="{9D8B030D-6E8A-4147-A177-3AD203B41FA5}">
                      <a16:colId xmlns:a16="http://schemas.microsoft.com/office/drawing/2014/main" val="3407688849"/>
                    </a:ext>
                  </a:extLst>
                </a:gridCol>
                <a:gridCol w="685800">
                  <a:extLst>
                    <a:ext uri="{9D8B030D-6E8A-4147-A177-3AD203B41FA5}">
                      <a16:colId xmlns:a16="http://schemas.microsoft.com/office/drawing/2014/main" val="3530842674"/>
                    </a:ext>
                  </a:extLst>
                </a:gridCol>
              </a:tblGrid>
              <a:tr h="254000">
                <a:tc>
                  <a:txBody>
                    <a:bodyPr/>
                    <a:lstStyle/>
                    <a:p>
                      <a:pPr algn="ctr" fontAlgn="t" latinLnBrk="1">
                        <a:lnSpc>
                          <a:spcPct val="107000"/>
                        </a:lnSpc>
                      </a:pPr>
                      <a:r>
                        <a:rPr lang="en-US" sz="1000" b="1" i="1" spc="-25" dirty="0">
                          <a:effectLst/>
                        </a:rPr>
                        <a:t>Element</a:t>
                      </a:r>
                      <a:endParaRPr lang="en-US" sz="11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fontAlgn="t" latinLnBrk="1">
                        <a:lnSpc>
                          <a:spcPct val="107000"/>
                        </a:lnSpc>
                      </a:pPr>
                      <a:r>
                        <a:rPr lang="en-US" sz="1000" i="1" spc="-25" dirty="0">
                          <a:effectLst/>
                        </a:rPr>
                        <a:t>Line</a:t>
                      </a:r>
                      <a:endParaRPr lang="en-US" sz="1100" i="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fontAlgn="t" latinLnBrk="1">
                        <a:lnSpc>
                          <a:spcPct val="107000"/>
                        </a:lnSpc>
                      </a:pPr>
                      <a:r>
                        <a:rPr lang="en-US" sz="1000" i="1" spc="-25" dirty="0">
                          <a:effectLst/>
                        </a:rPr>
                        <a:t>Mass%</a:t>
                      </a:r>
                      <a:endParaRPr lang="en-US" sz="1100" i="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fontAlgn="t" latinLnBrk="1">
                        <a:lnSpc>
                          <a:spcPct val="107000"/>
                        </a:lnSpc>
                      </a:pPr>
                      <a:r>
                        <a:rPr lang="en-US" sz="1000" i="1" spc="-25" dirty="0">
                          <a:effectLst/>
                        </a:rPr>
                        <a:t>Atom%</a:t>
                      </a:r>
                      <a:endParaRPr lang="en-US" sz="1100" i="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val="3763545232"/>
                  </a:ext>
                </a:extLst>
              </a:tr>
              <a:tr h="254000">
                <a:tc>
                  <a:txBody>
                    <a:bodyPr/>
                    <a:lstStyle/>
                    <a:p>
                      <a:pPr algn="l" fontAlgn="t" latinLnBrk="1">
                        <a:lnSpc>
                          <a:spcPct val="107000"/>
                        </a:lnSpc>
                      </a:pPr>
                      <a:r>
                        <a:rPr lang="en-US" sz="1000" b="1" i="1" spc="-25" dirty="0">
                          <a:effectLst/>
                        </a:rPr>
                        <a:t>C</a:t>
                      </a:r>
                      <a:endParaRPr lang="en-US" sz="11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dirty="0">
                          <a:effectLst/>
                        </a:rPr>
                        <a:t>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effectLst/>
                        </a:rPr>
                        <a:t>11.21±0.02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dirty="0">
                          <a:effectLst/>
                        </a:rPr>
                        <a:t>32.85±0.05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val="3555446894"/>
                  </a:ext>
                </a:extLst>
              </a:tr>
              <a:tr h="254000">
                <a:tc>
                  <a:txBody>
                    <a:bodyPr/>
                    <a:lstStyle/>
                    <a:p>
                      <a:pPr algn="l" fontAlgn="t" latinLnBrk="1">
                        <a:lnSpc>
                          <a:spcPct val="107000"/>
                        </a:lnSpc>
                      </a:pPr>
                      <a:r>
                        <a:rPr lang="en-US" sz="1000" b="1" i="1" spc="-25" dirty="0">
                          <a:effectLst/>
                        </a:rPr>
                        <a:t>Al</a:t>
                      </a:r>
                      <a:endParaRPr lang="en-US" sz="11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dirty="0">
                          <a:effectLst/>
                        </a:rPr>
                        <a:t>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dirty="0">
                          <a:effectLst/>
                        </a:rPr>
                        <a:t>4.15±0.01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effectLst/>
                        </a:rPr>
                        <a:t>5.41±0.02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val="2102045855"/>
                  </a:ext>
                </a:extLst>
              </a:tr>
              <a:tr h="254000">
                <a:tc>
                  <a:txBody>
                    <a:bodyPr/>
                    <a:lstStyle/>
                    <a:p>
                      <a:pPr algn="l" fontAlgn="t" latinLnBrk="1">
                        <a:lnSpc>
                          <a:spcPct val="107000"/>
                        </a:lnSpc>
                      </a:pPr>
                      <a:r>
                        <a:rPr lang="en-US" sz="1000" b="1" i="1" spc="-25" dirty="0" err="1">
                          <a:effectLst/>
                        </a:rPr>
                        <a:t>Ti</a:t>
                      </a:r>
                      <a:endParaRPr lang="en-US" sz="11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effectLst/>
                        </a:rPr>
                        <a:t>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dirty="0">
                          <a:effectLst/>
                        </a:rPr>
                        <a:t>80.41±0.05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dirty="0">
                          <a:effectLst/>
                        </a:rPr>
                        <a:t>59.08±0.04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val="1331871923"/>
                  </a:ext>
                </a:extLst>
              </a:tr>
              <a:tr h="254000">
                <a:tc>
                  <a:txBody>
                    <a:bodyPr/>
                    <a:lstStyle/>
                    <a:p>
                      <a:pPr algn="l" fontAlgn="t" latinLnBrk="1">
                        <a:lnSpc>
                          <a:spcPct val="107000"/>
                        </a:lnSpc>
                      </a:pPr>
                      <a:r>
                        <a:rPr lang="en-US" sz="1000" b="1" i="1" spc="-25" dirty="0">
                          <a:effectLst/>
                        </a:rPr>
                        <a:t>V</a:t>
                      </a:r>
                      <a:endParaRPr lang="en-US" sz="11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effectLst/>
                        </a:rPr>
                        <a:t>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dirty="0">
                          <a:effectLst/>
                        </a:rPr>
                        <a:t>3.41±0.02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effectLst/>
                        </a:rPr>
                        <a:t>2.36±0.01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val="2740625221"/>
                  </a:ext>
                </a:extLst>
              </a:tr>
              <a:tr h="254000">
                <a:tc>
                  <a:txBody>
                    <a:bodyPr/>
                    <a:lstStyle/>
                    <a:p>
                      <a:pPr algn="l" fontAlgn="t" latinLnBrk="1">
                        <a:lnSpc>
                          <a:spcPct val="107000"/>
                        </a:lnSpc>
                      </a:pPr>
                      <a:r>
                        <a:rPr lang="en-US" sz="1000" b="1" i="1" spc="-25" dirty="0">
                          <a:effectLst/>
                        </a:rPr>
                        <a:t>W</a:t>
                      </a:r>
                      <a:endParaRPr lang="en-US" sz="11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effectLst/>
                        </a:rPr>
                        <a:t>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effectLst/>
                        </a:rPr>
                        <a:t>0.68±0.02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effectLst/>
                        </a:rPr>
                        <a:t>0.13±0.00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val="3669069664"/>
                  </a:ext>
                </a:extLst>
              </a:tr>
              <a:tr h="254000">
                <a:tc>
                  <a:txBody>
                    <a:bodyPr/>
                    <a:lstStyle/>
                    <a:p>
                      <a:pPr algn="l" fontAlgn="t" latinLnBrk="1">
                        <a:lnSpc>
                          <a:spcPct val="107000"/>
                        </a:lnSpc>
                      </a:pPr>
                      <a:r>
                        <a:rPr lang="en-US" sz="1000" b="1" i="1" spc="-25" dirty="0">
                          <a:effectLst/>
                        </a:rPr>
                        <a:t>Total</a:t>
                      </a:r>
                      <a:endParaRPr lang="en-US" sz="11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effectLst/>
                        </a:rPr>
                        <a:t>100.00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effectLst/>
                        </a:rPr>
                        <a:t>100.00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val="3954136903"/>
                  </a:ext>
                </a:extLst>
              </a:tr>
              <a:tr h="254000">
                <a:tc gridSpan="2">
                  <a:txBody>
                    <a:bodyPr/>
                    <a:lstStyle/>
                    <a:p>
                      <a:pPr algn="l" fontAlgn="t" latinLnBrk="1">
                        <a:lnSpc>
                          <a:spcPct val="107000"/>
                        </a:lnSpc>
                      </a:pPr>
                      <a:r>
                        <a:rPr lang="en-US" sz="1000" spc="-25">
                          <a:effectLst/>
                        </a:rPr>
                        <a:t>Map_001_wholespectrum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hMerge="1">
                  <a:txBody>
                    <a:bodyPr/>
                    <a:lstStyle/>
                    <a:p>
                      <a:endParaRPr lang="en-US"/>
                    </a:p>
                  </a:txBody>
                  <a:tcPr/>
                </a:tc>
                <a:tc gridSpan="2">
                  <a:txBody>
                    <a:bodyPr/>
                    <a:lstStyle/>
                    <a:p>
                      <a:pPr algn="r" fontAlgn="t" latinLnBrk="1">
                        <a:lnSpc>
                          <a:spcPct val="107000"/>
                        </a:lnSpc>
                      </a:pPr>
                      <a:r>
                        <a:rPr lang="en-US" sz="1000" spc="-25" dirty="0">
                          <a:effectLst/>
                        </a:rPr>
                        <a:t>Fitting ratio 0.0053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hMerge="1">
                  <a:txBody>
                    <a:bodyPr/>
                    <a:lstStyle/>
                    <a:p>
                      <a:endParaRPr lang="en-US"/>
                    </a:p>
                  </a:txBody>
                  <a:tcPr/>
                </a:tc>
                <a:extLst>
                  <a:ext uri="{0D108BD9-81ED-4DB2-BD59-A6C34878D82A}">
                    <a16:rowId xmlns:a16="http://schemas.microsoft.com/office/drawing/2014/main" val="3142691911"/>
                  </a:ext>
                </a:extLst>
              </a:tr>
            </a:tbl>
          </a:graphicData>
        </a:graphic>
      </p:graphicFrame>
      <p:pic>
        <p:nvPicPr>
          <p:cNvPr id="17" name="Picture 16">
            <a:extLst>
              <a:ext uri="{FF2B5EF4-FFF2-40B4-BE49-F238E27FC236}">
                <a16:creationId xmlns:a16="http://schemas.microsoft.com/office/drawing/2014/main" id="{9DFA8955-7B77-4F50-A52A-1BB05AA9385A}"/>
              </a:ext>
            </a:extLst>
          </p:cNvPr>
          <p:cNvPicPr>
            <a:picLocks noChangeAspect="1"/>
          </p:cNvPicPr>
          <p:nvPr/>
        </p:nvPicPr>
        <p:blipFill>
          <a:blip r:embed="rId2"/>
          <a:stretch>
            <a:fillRect/>
          </a:stretch>
        </p:blipFill>
        <p:spPr>
          <a:xfrm>
            <a:off x="6475475" y="1803475"/>
            <a:ext cx="1932984" cy="1519827"/>
          </a:xfrm>
          <a:prstGeom prst="rect">
            <a:avLst/>
          </a:prstGeom>
        </p:spPr>
      </p:pic>
      <p:pic>
        <p:nvPicPr>
          <p:cNvPr id="18" name="Picture 17">
            <a:extLst>
              <a:ext uri="{FF2B5EF4-FFF2-40B4-BE49-F238E27FC236}">
                <a16:creationId xmlns:a16="http://schemas.microsoft.com/office/drawing/2014/main" id="{1C6BD68A-4CE4-4816-8B46-273BB28150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5472" y="3356772"/>
            <a:ext cx="1932987" cy="1513122"/>
          </a:xfrm>
          <a:prstGeom prst="rect">
            <a:avLst/>
          </a:prstGeom>
        </p:spPr>
      </p:pic>
      <p:pic>
        <p:nvPicPr>
          <p:cNvPr id="20" name="Picture 19">
            <a:extLst>
              <a:ext uri="{FF2B5EF4-FFF2-40B4-BE49-F238E27FC236}">
                <a16:creationId xmlns:a16="http://schemas.microsoft.com/office/drawing/2014/main" id="{545C7ADC-5E4F-437F-8224-948ABC87EC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5700" y="2254788"/>
            <a:ext cx="2379660" cy="1862773"/>
          </a:xfrm>
          <a:prstGeom prst="rect">
            <a:avLst/>
          </a:prstGeom>
        </p:spPr>
      </p:pic>
    </p:spTree>
    <p:extLst>
      <p:ext uri="{BB962C8B-B14F-4D97-AF65-F5344CB8AC3E}">
        <p14:creationId xmlns:p14="http://schemas.microsoft.com/office/powerpoint/2010/main" val="19992093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A13E5-91C0-4930-AC6D-CE01A9EC8C2B}"/>
              </a:ext>
            </a:extLst>
          </p:cNvPr>
          <p:cNvSpPr>
            <a:spLocks noGrp="1"/>
          </p:cNvSpPr>
          <p:nvPr>
            <p:ph type="title"/>
          </p:nvPr>
        </p:nvSpPr>
        <p:spPr/>
        <p:txBody>
          <a:bodyPr/>
          <a:lstStyle/>
          <a:p>
            <a:r>
              <a:rPr lang="en-US" dirty="0"/>
              <a:t>Results: Micro Wire EDM (EDS for printed)</a:t>
            </a:r>
          </a:p>
        </p:txBody>
      </p:sp>
      <p:sp>
        <p:nvSpPr>
          <p:cNvPr id="3" name="Slide Number Placeholder 2">
            <a:extLst>
              <a:ext uri="{FF2B5EF4-FFF2-40B4-BE49-F238E27FC236}">
                <a16:creationId xmlns:a16="http://schemas.microsoft.com/office/drawing/2014/main" id="{A9B1844A-33A1-4880-A698-CB54FDD3554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dirty="0"/>
          </a:p>
        </p:txBody>
      </p:sp>
      <p:sp>
        <p:nvSpPr>
          <p:cNvPr id="4" name="Text Placeholder 3">
            <a:extLst>
              <a:ext uri="{FF2B5EF4-FFF2-40B4-BE49-F238E27FC236}">
                <a16:creationId xmlns:a16="http://schemas.microsoft.com/office/drawing/2014/main" id="{67832E44-1452-40DB-8265-B618AC1E9FD0}"/>
              </a:ext>
            </a:extLst>
          </p:cNvPr>
          <p:cNvSpPr>
            <a:spLocks noGrp="1"/>
          </p:cNvSpPr>
          <p:nvPr>
            <p:ph type="body" idx="13"/>
          </p:nvPr>
        </p:nvSpPr>
        <p:spPr/>
        <p:txBody>
          <a:bodyPr/>
          <a:lstStyle/>
          <a:p>
            <a:endParaRPr lang="en-US" dirty="0"/>
          </a:p>
        </p:txBody>
      </p:sp>
      <p:sp>
        <p:nvSpPr>
          <p:cNvPr id="5" name="Text Placeholder 4">
            <a:extLst>
              <a:ext uri="{FF2B5EF4-FFF2-40B4-BE49-F238E27FC236}">
                <a16:creationId xmlns:a16="http://schemas.microsoft.com/office/drawing/2014/main" id="{D51FBA66-8A82-4C66-B9FC-C25E710C2A66}"/>
              </a:ext>
            </a:extLst>
          </p:cNvPr>
          <p:cNvSpPr>
            <a:spLocks noGrp="1"/>
          </p:cNvSpPr>
          <p:nvPr>
            <p:ph type="body" idx="14"/>
          </p:nvPr>
        </p:nvSpPr>
        <p:spPr/>
        <p:txBody>
          <a:bodyPr/>
          <a:lstStyle/>
          <a:p>
            <a:endParaRPr lang="en-US" dirty="0"/>
          </a:p>
        </p:txBody>
      </p:sp>
      <p:graphicFrame>
        <p:nvGraphicFramePr>
          <p:cNvPr id="8" name="Table 7">
            <a:extLst>
              <a:ext uri="{FF2B5EF4-FFF2-40B4-BE49-F238E27FC236}">
                <a16:creationId xmlns:a16="http://schemas.microsoft.com/office/drawing/2014/main" id="{B4C1E4B7-A740-4671-97AB-D26C07830501}"/>
              </a:ext>
            </a:extLst>
          </p:cNvPr>
          <p:cNvGraphicFramePr>
            <a:graphicFrameLocks noGrp="1"/>
          </p:cNvGraphicFramePr>
          <p:nvPr>
            <p:extLst>
              <p:ext uri="{D42A27DB-BD31-4B8C-83A1-F6EECF244321}">
                <p14:modId xmlns:p14="http://schemas.microsoft.com/office/powerpoint/2010/main" val="139649393"/>
              </p:ext>
            </p:extLst>
          </p:nvPr>
        </p:nvGraphicFramePr>
        <p:xfrm>
          <a:off x="311700" y="2007107"/>
          <a:ext cx="2743200" cy="2104136"/>
        </p:xfrm>
        <a:graphic>
          <a:graphicData uri="http://schemas.openxmlformats.org/drawingml/2006/table">
            <a:tbl>
              <a:tblPr>
                <a:tableStyleId>{E269D01E-BC32-4049-B463-5C60D7B0CCD2}</a:tableStyleId>
              </a:tblPr>
              <a:tblGrid>
                <a:gridCol w="685800">
                  <a:extLst>
                    <a:ext uri="{9D8B030D-6E8A-4147-A177-3AD203B41FA5}">
                      <a16:colId xmlns:a16="http://schemas.microsoft.com/office/drawing/2014/main" val="3549280882"/>
                    </a:ext>
                  </a:extLst>
                </a:gridCol>
                <a:gridCol w="685800">
                  <a:extLst>
                    <a:ext uri="{9D8B030D-6E8A-4147-A177-3AD203B41FA5}">
                      <a16:colId xmlns:a16="http://schemas.microsoft.com/office/drawing/2014/main" val="3909825565"/>
                    </a:ext>
                  </a:extLst>
                </a:gridCol>
                <a:gridCol w="685800">
                  <a:extLst>
                    <a:ext uri="{9D8B030D-6E8A-4147-A177-3AD203B41FA5}">
                      <a16:colId xmlns:a16="http://schemas.microsoft.com/office/drawing/2014/main" val="3407688849"/>
                    </a:ext>
                  </a:extLst>
                </a:gridCol>
                <a:gridCol w="685800">
                  <a:extLst>
                    <a:ext uri="{9D8B030D-6E8A-4147-A177-3AD203B41FA5}">
                      <a16:colId xmlns:a16="http://schemas.microsoft.com/office/drawing/2014/main" val="3530842674"/>
                    </a:ext>
                  </a:extLst>
                </a:gridCol>
              </a:tblGrid>
              <a:tr h="254000">
                <a:tc>
                  <a:txBody>
                    <a:bodyPr/>
                    <a:lstStyle/>
                    <a:p>
                      <a:pPr algn="ctr" fontAlgn="t" latinLnBrk="1">
                        <a:lnSpc>
                          <a:spcPct val="107000"/>
                        </a:lnSpc>
                      </a:pPr>
                      <a:r>
                        <a:rPr lang="en-US" sz="1000" b="1" i="1" spc="-25" dirty="0">
                          <a:solidFill>
                            <a:srgbClr val="000000"/>
                          </a:solidFill>
                          <a:effectLst/>
                          <a:latin typeface="+mn-lt"/>
                          <a:ea typeface="Calibri" panose="020F0502020204030204" pitchFamily="34" charset="0"/>
                          <a:cs typeface="Times New Roman" panose="02020603050405020304" pitchFamily="18" charset="0"/>
                        </a:rPr>
                        <a:t>Element</a:t>
                      </a:r>
                      <a:endParaRPr lang="en-US" sz="1100" b="1" i="1" dirty="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ctr" fontAlgn="t" latinLnBrk="1">
                        <a:lnSpc>
                          <a:spcPct val="107000"/>
                        </a:lnSpc>
                      </a:pPr>
                      <a:r>
                        <a:rPr lang="en-US" sz="1000" i="1" spc="-25" dirty="0">
                          <a:solidFill>
                            <a:srgbClr val="000000"/>
                          </a:solidFill>
                          <a:effectLst/>
                          <a:latin typeface="+mn-lt"/>
                          <a:ea typeface="Calibri" panose="020F0502020204030204" pitchFamily="34" charset="0"/>
                          <a:cs typeface="Times New Roman" panose="02020603050405020304" pitchFamily="18" charset="0"/>
                        </a:rPr>
                        <a:t>Line</a:t>
                      </a:r>
                      <a:endParaRPr lang="en-US" sz="1100" i="1" dirty="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ctr" fontAlgn="t" latinLnBrk="1">
                        <a:lnSpc>
                          <a:spcPct val="107000"/>
                        </a:lnSpc>
                      </a:pPr>
                      <a:r>
                        <a:rPr lang="en-US" sz="1000" i="1" spc="-25" dirty="0">
                          <a:solidFill>
                            <a:srgbClr val="000000"/>
                          </a:solidFill>
                          <a:effectLst/>
                          <a:latin typeface="+mn-lt"/>
                          <a:ea typeface="Calibri" panose="020F0502020204030204" pitchFamily="34" charset="0"/>
                          <a:cs typeface="Times New Roman" panose="02020603050405020304" pitchFamily="18" charset="0"/>
                        </a:rPr>
                        <a:t>Mass%</a:t>
                      </a:r>
                      <a:endParaRPr lang="en-US" sz="1100" i="1" dirty="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ctr" fontAlgn="t" latinLnBrk="1">
                        <a:lnSpc>
                          <a:spcPct val="107000"/>
                        </a:lnSpc>
                      </a:pPr>
                      <a:r>
                        <a:rPr lang="en-US" sz="1000" i="1" spc="-25" dirty="0">
                          <a:solidFill>
                            <a:srgbClr val="000000"/>
                          </a:solidFill>
                          <a:effectLst/>
                          <a:latin typeface="+mn-lt"/>
                          <a:ea typeface="Calibri" panose="020F0502020204030204" pitchFamily="34" charset="0"/>
                          <a:cs typeface="Times New Roman" panose="02020603050405020304" pitchFamily="18" charset="0"/>
                        </a:rPr>
                        <a:t>Atom%</a:t>
                      </a:r>
                      <a:endParaRPr lang="en-US" sz="1100" i="1" dirty="0">
                        <a:effectLst/>
                        <a:latin typeface="+mn-lt"/>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val="3763545232"/>
                  </a:ext>
                </a:extLst>
              </a:tr>
              <a:tr h="254000">
                <a:tc>
                  <a:txBody>
                    <a:bodyPr/>
                    <a:lstStyle/>
                    <a:p>
                      <a:pPr algn="l" fontAlgn="t" latinLnBrk="1">
                        <a:lnSpc>
                          <a:spcPct val="107000"/>
                        </a:lnSpc>
                      </a:pPr>
                      <a:r>
                        <a:rPr lang="en-US" sz="1000" b="1" i="1" spc="-25" dirty="0">
                          <a:solidFill>
                            <a:srgbClr val="000000"/>
                          </a:solidFill>
                          <a:effectLst/>
                          <a:latin typeface="+mn-lt"/>
                          <a:ea typeface="Calibri" panose="020F0502020204030204" pitchFamily="34" charset="0"/>
                          <a:cs typeface="Times New Roman" panose="02020603050405020304" pitchFamily="18" charset="0"/>
                        </a:rPr>
                        <a:t>C</a:t>
                      </a:r>
                      <a:endParaRPr lang="en-US" sz="1100" b="1" i="1" dirty="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solidFill>
                            <a:srgbClr val="000000"/>
                          </a:solidFill>
                          <a:effectLst/>
                          <a:latin typeface="+mn-lt"/>
                          <a:ea typeface="Calibri" panose="020F0502020204030204" pitchFamily="34" charset="0"/>
                          <a:cs typeface="Times New Roman" panose="02020603050405020304" pitchFamily="18" charset="0"/>
                        </a:rPr>
                        <a:t>K</a:t>
                      </a:r>
                      <a:endParaRPr lang="en-US" sz="110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solidFill>
                            <a:srgbClr val="000000"/>
                          </a:solidFill>
                          <a:effectLst/>
                          <a:latin typeface="+mn-lt"/>
                          <a:ea typeface="Calibri" panose="020F0502020204030204" pitchFamily="34" charset="0"/>
                          <a:cs typeface="Times New Roman" panose="02020603050405020304" pitchFamily="18" charset="0"/>
                        </a:rPr>
                        <a:t>7.94±0.03</a:t>
                      </a:r>
                      <a:endParaRPr lang="en-US" sz="110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dirty="0">
                          <a:solidFill>
                            <a:srgbClr val="000000"/>
                          </a:solidFill>
                          <a:effectLst/>
                          <a:latin typeface="+mn-lt"/>
                          <a:ea typeface="Calibri" panose="020F0502020204030204" pitchFamily="34" charset="0"/>
                          <a:cs typeface="Times New Roman" panose="02020603050405020304" pitchFamily="18" charset="0"/>
                        </a:rPr>
                        <a:t>25.08±0.11</a:t>
                      </a:r>
                      <a:endParaRPr lang="en-US" sz="1100" dirty="0">
                        <a:effectLst/>
                        <a:latin typeface="+mn-lt"/>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val="3555446894"/>
                  </a:ext>
                </a:extLst>
              </a:tr>
              <a:tr h="254000">
                <a:tc>
                  <a:txBody>
                    <a:bodyPr/>
                    <a:lstStyle/>
                    <a:p>
                      <a:pPr algn="l" fontAlgn="t" latinLnBrk="1">
                        <a:lnSpc>
                          <a:spcPct val="107000"/>
                        </a:lnSpc>
                      </a:pPr>
                      <a:r>
                        <a:rPr lang="en-US" sz="1000" b="1" i="1" spc="-25" dirty="0">
                          <a:solidFill>
                            <a:srgbClr val="000000"/>
                          </a:solidFill>
                          <a:effectLst/>
                          <a:latin typeface="+mn-lt"/>
                          <a:ea typeface="Calibri" panose="020F0502020204030204" pitchFamily="34" charset="0"/>
                          <a:cs typeface="Times New Roman" panose="02020603050405020304" pitchFamily="18" charset="0"/>
                        </a:rPr>
                        <a:t>Al</a:t>
                      </a:r>
                      <a:endParaRPr lang="en-US" sz="1100" b="1" i="1" dirty="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solidFill>
                            <a:srgbClr val="000000"/>
                          </a:solidFill>
                          <a:effectLst/>
                          <a:latin typeface="+mn-lt"/>
                          <a:ea typeface="Calibri" panose="020F0502020204030204" pitchFamily="34" charset="0"/>
                          <a:cs typeface="Times New Roman" panose="02020603050405020304" pitchFamily="18" charset="0"/>
                        </a:rPr>
                        <a:t>K</a:t>
                      </a:r>
                      <a:endParaRPr lang="en-US" sz="110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solidFill>
                            <a:srgbClr val="000000"/>
                          </a:solidFill>
                          <a:effectLst/>
                          <a:latin typeface="+mn-lt"/>
                          <a:ea typeface="Calibri" panose="020F0502020204030204" pitchFamily="34" charset="0"/>
                          <a:cs typeface="Times New Roman" panose="02020603050405020304" pitchFamily="18" charset="0"/>
                        </a:rPr>
                        <a:t>3.94±0.04</a:t>
                      </a:r>
                      <a:endParaRPr lang="en-US" sz="110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dirty="0">
                          <a:solidFill>
                            <a:srgbClr val="000000"/>
                          </a:solidFill>
                          <a:effectLst/>
                          <a:latin typeface="+mn-lt"/>
                          <a:ea typeface="Calibri" panose="020F0502020204030204" pitchFamily="34" charset="0"/>
                          <a:cs typeface="Times New Roman" panose="02020603050405020304" pitchFamily="18" charset="0"/>
                        </a:rPr>
                        <a:t>5.53±0.05</a:t>
                      </a:r>
                      <a:endParaRPr lang="en-US" sz="1100" dirty="0">
                        <a:effectLst/>
                        <a:latin typeface="+mn-lt"/>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val="2102045855"/>
                  </a:ext>
                </a:extLst>
              </a:tr>
              <a:tr h="254000">
                <a:tc>
                  <a:txBody>
                    <a:bodyPr/>
                    <a:lstStyle/>
                    <a:p>
                      <a:pPr algn="l" fontAlgn="t" latinLnBrk="1">
                        <a:lnSpc>
                          <a:spcPct val="107000"/>
                        </a:lnSpc>
                      </a:pPr>
                      <a:r>
                        <a:rPr lang="en-US" sz="1000" b="1" i="1" spc="-25" dirty="0" err="1">
                          <a:solidFill>
                            <a:srgbClr val="000000"/>
                          </a:solidFill>
                          <a:effectLst/>
                          <a:latin typeface="+mn-lt"/>
                          <a:ea typeface="Calibri" panose="020F0502020204030204" pitchFamily="34" charset="0"/>
                          <a:cs typeface="Times New Roman" panose="02020603050405020304" pitchFamily="18" charset="0"/>
                        </a:rPr>
                        <a:t>Ti</a:t>
                      </a:r>
                      <a:endParaRPr lang="en-US" sz="1100" b="1" i="1" dirty="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solidFill>
                            <a:srgbClr val="000000"/>
                          </a:solidFill>
                          <a:effectLst/>
                          <a:latin typeface="+mn-lt"/>
                          <a:ea typeface="Calibri" panose="020F0502020204030204" pitchFamily="34" charset="0"/>
                          <a:cs typeface="Times New Roman" panose="02020603050405020304" pitchFamily="18" charset="0"/>
                        </a:rPr>
                        <a:t>K</a:t>
                      </a:r>
                      <a:endParaRPr lang="en-US" sz="110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solidFill>
                            <a:srgbClr val="000000"/>
                          </a:solidFill>
                          <a:effectLst/>
                          <a:latin typeface="+mn-lt"/>
                          <a:ea typeface="Calibri" panose="020F0502020204030204" pitchFamily="34" charset="0"/>
                          <a:cs typeface="Times New Roman" panose="02020603050405020304" pitchFamily="18" charset="0"/>
                        </a:rPr>
                        <a:t>84.51±0.22</a:t>
                      </a:r>
                      <a:endParaRPr lang="en-US" sz="110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dirty="0">
                          <a:solidFill>
                            <a:srgbClr val="000000"/>
                          </a:solidFill>
                          <a:effectLst/>
                          <a:latin typeface="+mn-lt"/>
                          <a:ea typeface="Calibri" panose="020F0502020204030204" pitchFamily="34" charset="0"/>
                          <a:cs typeface="Times New Roman" panose="02020603050405020304" pitchFamily="18" charset="0"/>
                        </a:rPr>
                        <a:t>66.93±0.17</a:t>
                      </a:r>
                      <a:endParaRPr lang="en-US" sz="1100" dirty="0">
                        <a:effectLst/>
                        <a:latin typeface="+mn-lt"/>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val="4120091048"/>
                  </a:ext>
                </a:extLst>
              </a:tr>
              <a:tr h="254000">
                <a:tc>
                  <a:txBody>
                    <a:bodyPr/>
                    <a:lstStyle/>
                    <a:p>
                      <a:pPr algn="l" fontAlgn="t" latinLnBrk="1">
                        <a:lnSpc>
                          <a:spcPct val="107000"/>
                        </a:lnSpc>
                      </a:pPr>
                      <a:r>
                        <a:rPr lang="en-US" sz="1000" b="1" i="1" spc="-25" dirty="0">
                          <a:solidFill>
                            <a:srgbClr val="000000"/>
                          </a:solidFill>
                          <a:effectLst/>
                          <a:latin typeface="+mn-lt"/>
                          <a:ea typeface="Calibri" panose="020F0502020204030204" pitchFamily="34" charset="0"/>
                          <a:cs typeface="Times New Roman" panose="02020603050405020304" pitchFamily="18" charset="0"/>
                        </a:rPr>
                        <a:t>V</a:t>
                      </a:r>
                      <a:endParaRPr lang="en-US" sz="1100" b="1" i="1" dirty="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solidFill>
                            <a:srgbClr val="000000"/>
                          </a:solidFill>
                          <a:effectLst/>
                          <a:latin typeface="+mn-lt"/>
                          <a:ea typeface="Calibri" panose="020F0502020204030204" pitchFamily="34" charset="0"/>
                          <a:cs typeface="Times New Roman" panose="02020603050405020304" pitchFamily="18" charset="0"/>
                        </a:rPr>
                        <a:t>K</a:t>
                      </a:r>
                      <a:endParaRPr lang="en-US" sz="110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solidFill>
                            <a:srgbClr val="000000"/>
                          </a:solidFill>
                          <a:effectLst/>
                          <a:latin typeface="+mn-lt"/>
                          <a:ea typeface="Calibri" panose="020F0502020204030204" pitchFamily="34" charset="0"/>
                          <a:cs typeface="Times New Roman" panose="02020603050405020304" pitchFamily="18" charset="0"/>
                        </a:rPr>
                        <a:t>3.18±0.06</a:t>
                      </a:r>
                      <a:endParaRPr lang="en-US" sz="110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dirty="0">
                          <a:solidFill>
                            <a:srgbClr val="000000"/>
                          </a:solidFill>
                          <a:effectLst/>
                          <a:latin typeface="+mn-lt"/>
                          <a:ea typeface="Calibri" panose="020F0502020204030204" pitchFamily="34" charset="0"/>
                          <a:cs typeface="Times New Roman" panose="02020603050405020304" pitchFamily="18" charset="0"/>
                        </a:rPr>
                        <a:t>2.37±0.05</a:t>
                      </a:r>
                      <a:endParaRPr lang="en-US" sz="1100" dirty="0">
                        <a:effectLst/>
                        <a:latin typeface="+mn-lt"/>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val="1331871923"/>
                  </a:ext>
                </a:extLst>
              </a:tr>
              <a:tr h="254000">
                <a:tc>
                  <a:txBody>
                    <a:bodyPr/>
                    <a:lstStyle/>
                    <a:p>
                      <a:pPr algn="l" fontAlgn="t" latinLnBrk="1">
                        <a:lnSpc>
                          <a:spcPct val="107000"/>
                        </a:lnSpc>
                      </a:pPr>
                      <a:r>
                        <a:rPr lang="en-US" sz="1000" b="1" i="1" spc="-25" dirty="0">
                          <a:solidFill>
                            <a:srgbClr val="000000"/>
                          </a:solidFill>
                          <a:effectLst/>
                          <a:latin typeface="+mn-lt"/>
                          <a:ea typeface="Calibri" panose="020F0502020204030204" pitchFamily="34" charset="0"/>
                          <a:cs typeface="Times New Roman" panose="02020603050405020304" pitchFamily="18" charset="0"/>
                        </a:rPr>
                        <a:t>W</a:t>
                      </a:r>
                      <a:endParaRPr lang="en-US" sz="1100" b="1" i="1" dirty="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solidFill>
                            <a:srgbClr val="000000"/>
                          </a:solidFill>
                          <a:effectLst/>
                          <a:latin typeface="+mn-lt"/>
                          <a:ea typeface="Calibri" panose="020F0502020204030204" pitchFamily="34" charset="0"/>
                          <a:cs typeface="Times New Roman" panose="02020603050405020304" pitchFamily="18" charset="0"/>
                        </a:rPr>
                        <a:t>M</a:t>
                      </a:r>
                      <a:endParaRPr lang="en-US" sz="110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solidFill>
                            <a:srgbClr val="000000"/>
                          </a:solidFill>
                          <a:effectLst/>
                          <a:latin typeface="+mn-lt"/>
                          <a:ea typeface="Calibri" panose="020F0502020204030204" pitchFamily="34" charset="0"/>
                          <a:cs typeface="Times New Roman" panose="02020603050405020304" pitchFamily="18" charset="0"/>
                        </a:rPr>
                        <a:t>0.43±0.06</a:t>
                      </a:r>
                      <a:endParaRPr lang="en-US" sz="110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dirty="0">
                          <a:solidFill>
                            <a:srgbClr val="000000"/>
                          </a:solidFill>
                          <a:effectLst/>
                          <a:latin typeface="+mn-lt"/>
                          <a:ea typeface="Calibri" panose="020F0502020204030204" pitchFamily="34" charset="0"/>
                          <a:cs typeface="Times New Roman" panose="02020603050405020304" pitchFamily="18" charset="0"/>
                        </a:rPr>
                        <a:t>0.09±0.01</a:t>
                      </a:r>
                      <a:endParaRPr lang="en-US" sz="1100" dirty="0">
                        <a:effectLst/>
                        <a:latin typeface="+mn-lt"/>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val="2740625221"/>
                  </a:ext>
                </a:extLst>
              </a:tr>
              <a:tr h="254000">
                <a:tc>
                  <a:txBody>
                    <a:bodyPr/>
                    <a:lstStyle/>
                    <a:p>
                      <a:pPr algn="l" fontAlgn="t" latinLnBrk="1">
                        <a:lnSpc>
                          <a:spcPct val="107000"/>
                        </a:lnSpc>
                      </a:pPr>
                      <a:r>
                        <a:rPr lang="en-US" sz="1000" b="1" i="1" spc="-25" dirty="0">
                          <a:solidFill>
                            <a:srgbClr val="000000"/>
                          </a:solidFill>
                          <a:effectLst/>
                          <a:latin typeface="+mn-lt"/>
                          <a:ea typeface="Calibri" panose="020F0502020204030204" pitchFamily="34" charset="0"/>
                          <a:cs typeface="Times New Roman" panose="02020603050405020304" pitchFamily="18" charset="0"/>
                        </a:rPr>
                        <a:t>Total</a:t>
                      </a:r>
                      <a:endParaRPr lang="en-US" sz="1100" b="1" i="1" dirty="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solidFill>
                            <a:srgbClr val="000000"/>
                          </a:solidFill>
                          <a:effectLst/>
                          <a:latin typeface="+mn-lt"/>
                          <a:ea typeface="Calibri" panose="020F0502020204030204" pitchFamily="34" charset="0"/>
                          <a:cs typeface="Times New Roman" panose="02020603050405020304" pitchFamily="18" charset="0"/>
                        </a:rPr>
                        <a:t> </a:t>
                      </a:r>
                      <a:endParaRPr lang="en-US" sz="110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a:solidFill>
                            <a:srgbClr val="000000"/>
                          </a:solidFill>
                          <a:effectLst/>
                          <a:latin typeface="+mn-lt"/>
                          <a:ea typeface="Calibri" panose="020F0502020204030204" pitchFamily="34" charset="0"/>
                          <a:cs typeface="Times New Roman" panose="02020603050405020304" pitchFamily="18" charset="0"/>
                        </a:rPr>
                        <a:t>100.00</a:t>
                      </a:r>
                      <a:endParaRPr lang="en-US" sz="1100">
                        <a:effectLst/>
                        <a:latin typeface="+mn-lt"/>
                        <a:ea typeface="Calibri" panose="020F0502020204030204" pitchFamily="34" charset="0"/>
                        <a:cs typeface="Times New Roman" panose="02020603050405020304" pitchFamily="18" charset="0"/>
                      </a:endParaRPr>
                    </a:p>
                  </a:txBody>
                  <a:tcPr marL="6350" marR="6350" marT="0" marB="0"/>
                </a:tc>
                <a:tc>
                  <a:txBody>
                    <a:bodyPr/>
                    <a:lstStyle/>
                    <a:p>
                      <a:pPr algn="l" fontAlgn="t" latinLnBrk="1">
                        <a:lnSpc>
                          <a:spcPct val="107000"/>
                        </a:lnSpc>
                      </a:pPr>
                      <a:r>
                        <a:rPr lang="en-US" sz="1000" spc="-25" dirty="0">
                          <a:solidFill>
                            <a:srgbClr val="000000"/>
                          </a:solidFill>
                          <a:effectLst/>
                          <a:latin typeface="+mn-lt"/>
                          <a:ea typeface="Calibri" panose="020F0502020204030204" pitchFamily="34" charset="0"/>
                          <a:cs typeface="Times New Roman" panose="02020603050405020304" pitchFamily="18" charset="0"/>
                        </a:rPr>
                        <a:t>100.00</a:t>
                      </a:r>
                      <a:endParaRPr lang="en-US" sz="1100" dirty="0">
                        <a:effectLst/>
                        <a:latin typeface="+mn-lt"/>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val="3669069664"/>
                  </a:ext>
                </a:extLst>
              </a:tr>
              <a:tr h="254000">
                <a:tc gridSpan="2">
                  <a:txBody>
                    <a:bodyPr/>
                    <a:lstStyle/>
                    <a:p>
                      <a:pPr algn="l" fontAlgn="t" latinLnBrk="1">
                        <a:lnSpc>
                          <a:spcPct val="107000"/>
                        </a:lnSpc>
                      </a:pPr>
                      <a:r>
                        <a:rPr lang="en-US" sz="1000" b="1" i="1" spc="-25" dirty="0">
                          <a:solidFill>
                            <a:srgbClr val="000000"/>
                          </a:solidFill>
                          <a:effectLst/>
                          <a:latin typeface="+mn-lt"/>
                          <a:ea typeface="Calibri" panose="020F0502020204030204" pitchFamily="34" charset="0"/>
                          <a:cs typeface="Times New Roman" panose="02020603050405020304" pitchFamily="18" charset="0"/>
                        </a:rPr>
                        <a:t>Map_002_wholespectrum</a:t>
                      </a:r>
                      <a:endParaRPr lang="en-US" sz="1100" b="1" i="1" dirty="0">
                        <a:effectLst/>
                        <a:latin typeface="+mn-lt"/>
                        <a:ea typeface="Calibri" panose="020F0502020204030204" pitchFamily="34" charset="0"/>
                        <a:cs typeface="Times New Roman" panose="02020603050405020304" pitchFamily="18" charset="0"/>
                      </a:endParaRPr>
                    </a:p>
                  </a:txBody>
                  <a:tcPr marL="6350" marR="6350" marT="0" marB="0"/>
                </a:tc>
                <a:tc hMerge="1">
                  <a:txBody>
                    <a:bodyPr/>
                    <a:lstStyle/>
                    <a:p>
                      <a:endParaRPr lang="en-US"/>
                    </a:p>
                  </a:txBody>
                  <a:tcPr/>
                </a:tc>
                <a:tc gridSpan="2">
                  <a:txBody>
                    <a:bodyPr/>
                    <a:lstStyle/>
                    <a:p>
                      <a:pPr algn="r" fontAlgn="t" latinLnBrk="1">
                        <a:lnSpc>
                          <a:spcPct val="107000"/>
                        </a:lnSpc>
                      </a:pPr>
                      <a:r>
                        <a:rPr lang="en-US" sz="1000" spc="-25" dirty="0">
                          <a:solidFill>
                            <a:srgbClr val="000000"/>
                          </a:solidFill>
                          <a:effectLst/>
                          <a:latin typeface="+mn-lt"/>
                          <a:ea typeface="Calibri" panose="020F0502020204030204" pitchFamily="34" charset="0"/>
                          <a:cs typeface="Times New Roman" panose="02020603050405020304" pitchFamily="18" charset="0"/>
                        </a:rPr>
                        <a:t>Fitting ratio 0.0078 </a:t>
                      </a:r>
                      <a:endParaRPr lang="en-US" sz="1100" dirty="0">
                        <a:effectLst/>
                        <a:latin typeface="+mn-lt"/>
                        <a:ea typeface="Calibri" panose="020F0502020204030204" pitchFamily="34" charset="0"/>
                        <a:cs typeface="Times New Roman" panose="02020603050405020304" pitchFamily="18" charset="0"/>
                      </a:endParaRPr>
                    </a:p>
                  </a:txBody>
                  <a:tcPr marL="6350" marR="6350" marT="0" marB="0"/>
                </a:tc>
                <a:tc hMerge="1">
                  <a:txBody>
                    <a:bodyPr/>
                    <a:lstStyle/>
                    <a:p>
                      <a:endParaRPr lang="en-US"/>
                    </a:p>
                  </a:txBody>
                  <a:tcPr/>
                </a:tc>
                <a:extLst>
                  <a:ext uri="{0D108BD9-81ED-4DB2-BD59-A6C34878D82A}">
                    <a16:rowId xmlns:a16="http://schemas.microsoft.com/office/drawing/2014/main" val="3954136903"/>
                  </a:ext>
                </a:extLst>
              </a:tr>
            </a:tbl>
          </a:graphicData>
        </a:graphic>
      </p:graphicFrame>
      <p:pic>
        <p:nvPicPr>
          <p:cNvPr id="10" name="Picture 9">
            <a:extLst>
              <a:ext uri="{FF2B5EF4-FFF2-40B4-BE49-F238E27FC236}">
                <a16:creationId xmlns:a16="http://schemas.microsoft.com/office/drawing/2014/main" id="{63E03CE8-BC9E-4FE7-8505-AB82408BF0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5012" y="2273140"/>
            <a:ext cx="2379660" cy="1862773"/>
          </a:xfrm>
          <a:prstGeom prst="rect">
            <a:avLst/>
          </a:prstGeom>
        </p:spPr>
      </p:pic>
      <p:pic>
        <p:nvPicPr>
          <p:cNvPr id="7" name="Picture 6">
            <a:extLst>
              <a:ext uri="{FF2B5EF4-FFF2-40B4-BE49-F238E27FC236}">
                <a16:creationId xmlns:a16="http://schemas.microsoft.com/office/drawing/2014/main" id="{744C24AA-D59E-496D-9E31-88F31A8DAB5A}"/>
              </a:ext>
            </a:extLst>
          </p:cNvPr>
          <p:cNvPicPr>
            <a:picLocks noChangeAspect="1"/>
          </p:cNvPicPr>
          <p:nvPr/>
        </p:nvPicPr>
        <p:blipFill>
          <a:blip r:embed="rId3"/>
          <a:stretch>
            <a:fillRect/>
          </a:stretch>
        </p:blipFill>
        <p:spPr>
          <a:xfrm>
            <a:off x="6475127" y="1800233"/>
            <a:ext cx="1933675" cy="1543034"/>
          </a:xfrm>
          <a:prstGeom prst="rect">
            <a:avLst/>
          </a:prstGeom>
        </p:spPr>
      </p:pic>
      <p:pic>
        <p:nvPicPr>
          <p:cNvPr id="13" name="Picture 12">
            <a:extLst>
              <a:ext uri="{FF2B5EF4-FFF2-40B4-BE49-F238E27FC236}">
                <a16:creationId xmlns:a16="http://schemas.microsoft.com/office/drawing/2014/main" id="{C9459580-83A7-4454-9BFB-0F6E7FE2FD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4783" y="3358990"/>
            <a:ext cx="1911207" cy="1496073"/>
          </a:xfrm>
          <a:prstGeom prst="rect">
            <a:avLst/>
          </a:prstGeom>
        </p:spPr>
      </p:pic>
    </p:spTree>
    <p:extLst>
      <p:ext uri="{BB962C8B-B14F-4D97-AF65-F5344CB8AC3E}">
        <p14:creationId xmlns:p14="http://schemas.microsoft.com/office/powerpoint/2010/main" val="4578816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6840E-1967-4F00-9673-38471EE31B88}"/>
              </a:ext>
            </a:extLst>
          </p:cNvPr>
          <p:cNvSpPr>
            <a:spLocks noGrp="1"/>
          </p:cNvSpPr>
          <p:nvPr>
            <p:ph type="title"/>
          </p:nvPr>
        </p:nvSpPr>
        <p:spPr/>
        <p:txBody>
          <a:bodyPr/>
          <a:lstStyle/>
          <a:p>
            <a:r>
              <a:rPr lang="en-US" dirty="0"/>
              <a:t>Results: Micro Wire EDM (SR and Contact Angle)</a:t>
            </a:r>
          </a:p>
        </p:txBody>
      </p:sp>
      <p:sp>
        <p:nvSpPr>
          <p:cNvPr id="3" name="Slide Number Placeholder 2">
            <a:extLst>
              <a:ext uri="{FF2B5EF4-FFF2-40B4-BE49-F238E27FC236}">
                <a16:creationId xmlns:a16="http://schemas.microsoft.com/office/drawing/2014/main" id="{52BC2BBE-D2B8-4ACF-9A0C-88148240CA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23</a:t>
            </a:fld>
            <a:endParaRPr lang="en" dirty="0"/>
          </a:p>
        </p:txBody>
      </p:sp>
      <p:sp>
        <p:nvSpPr>
          <p:cNvPr id="4" name="Text Placeholder 3">
            <a:extLst>
              <a:ext uri="{FF2B5EF4-FFF2-40B4-BE49-F238E27FC236}">
                <a16:creationId xmlns:a16="http://schemas.microsoft.com/office/drawing/2014/main" id="{7CF03FA7-13D6-428C-BCBB-2D4D0CAD84D0}"/>
              </a:ext>
            </a:extLst>
          </p:cNvPr>
          <p:cNvSpPr>
            <a:spLocks noGrp="1"/>
          </p:cNvSpPr>
          <p:nvPr>
            <p:ph type="body" idx="13"/>
          </p:nvPr>
        </p:nvSpPr>
        <p:spPr>
          <a:xfrm>
            <a:off x="311700" y="3146737"/>
            <a:ext cx="3999900" cy="1422237"/>
          </a:xfrm>
        </p:spPr>
        <p:txBody>
          <a:bodyPr/>
          <a:lstStyle/>
          <a:p>
            <a:pPr marL="114300" indent="0">
              <a:buNone/>
            </a:pPr>
            <a:r>
              <a:rPr lang="en-US" sz="1200" dirty="0">
                <a:solidFill>
                  <a:schemeClr val="bg1"/>
                </a:solidFill>
              </a:rPr>
              <a:t>Parameters: SR (SB) and Contact Angle (LB)</a:t>
            </a:r>
          </a:p>
          <a:p>
            <a:pPr marL="114300" indent="0">
              <a:buNone/>
            </a:pPr>
            <a:r>
              <a:rPr lang="en-US" sz="1200" dirty="0">
                <a:solidFill>
                  <a:schemeClr val="bg1"/>
                </a:solidFill>
              </a:rPr>
              <a:t>Materials: casted and printed Ti-6Al-4V alloys</a:t>
            </a:r>
            <a:endParaRPr lang="ru-RU" sz="1200" dirty="0">
              <a:solidFill>
                <a:schemeClr val="bg1"/>
              </a:solidFill>
            </a:endParaRPr>
          </a:p>
          <a:p>
            <a:pPr marL="114300" indent="0">
              <a:buNone/>
            </a:pPr>
            <a:r>
              <a:rPr lang="en-US" sz="1200" dirty="0">
                <a:solidFill>
                  <a:schemeClr val="bg1"/>
                </a:solidFill>
              </a:rPr>
              <a:t>Observations: </a:t>
            </a:r>
          </a:p>
          <a:p>
            <a:r>
              <a:rPr lang="en-US" sz="1200" dirty="0">
                <a:solidFill>
                  <a:schemeClr val="bg1"/>
                </a:solidFill>
              </a:rPr>
              <a:t>Low discharge energy – small SR</a:t>
            </a:r>
          </a:p>
          <a:p>
            <a:r>
              <a:rPr lang="en-US" sz="1200" dirty="0">
                <a:solidFill>
                  <a:schemeClr val="bg1"/>
                </a:solidFill>
              </a:rPr>
              <a:t>Low discharge energy – low contact angle</a:t>
            </a:r>
          </a:p>
          <a:p>
            <a:endParaRPr lang="en-US" sz="1200" dirty="0">
              <a:solidFill>
                <a:schemeClr val="bg1"/>
              </a:solidFill>
            </a:endParaRPr>
          </a:p>
          <a:p>
            <a:endParaRPr lang="en-US" sz="1200" dirty="0">
              <a:solidFill>
                <a:schemeClr val="bg1"/>
              </a:solidFill>
            </a:endParaRPr>
          </a:p>
        </p:txBody>
      </p:sp>
      <p:sp>
        <p:nvSpPr>
          <p:cNvPr id="10" name="Text Placeholder 4">
            <a:extLst>
              <a:ext uri="{FF2B5EF4-FFF2-40B4-BE49-F238E27FC236}">
                <a16:creationId xmlns:a16="http://schemas.microsoft.com/office/drawing/2014/main" id="{A227CB0B-D074-4AFF-8B54-488A8BC93B6F}"/>
              </a:ext>
            </a:extLst>
          </p:cNvPr>
          <p:cNvSpPr>
            <a:spLocks noGrp="1"/>
          </p:cNvSpPr>
          <p:nvPr>
            <p:ph type="body" idx="14"/>
          </p:nvPr>
        </p:nvSpPr>
        <p:spPr>
          <a:xfrm>
            <a:off x="4832400" y="3025788"/>
            <a:ext cx="1830457" cy="160388"/>
          </a:xfrm>
          <a:noFill/>
          <a:ln>
            <a:noFill/>
          </a:ln>
        </p:spPr>
        <p:style>
          <a:lnRef idx="0">
            <a:scrgbClr r="0" g="0" b="0"/>
          </a:lnRef>
          <a:fillRef idx="0">
            <a:scrgbClr r="0" g="0" b="0"/>
          </a:fillRef>
          <a:effectRef idx="0">
            <a:scrgbClr r="0" g="0" b="0"/>
          </a:effectRef>
          <a:fontRef idx="minor">
            <a:schemeClr val="dk1"/>
          </a:fontRef>
        </p:style>
        <p:txBody>
          <a:bodyPr lIns="36000" tIns="36000" rIns="36000" bIns="36000"/>
          <a:lstStyle/>
          <a:p>
            <a:pPr marL="114300" indent="0">
              <a:buNone/>
            </a:pPr>
            <a:r>
              <a:rPr lang="en-US" sz="700" dirty="0">
                <a:solidFill>
                  <a:schemeClr val="bg1"/>
                </a:solidFill>
              </a:rPr>
              <a:t>Graph 13. SR for casted alloy</a:t>
            </a:r>
          </a:p>
        </p:txBody>
      </p:sp>
      <p:sp>
        <p:nvSpPr>
          <p:cNvPr id="11" name="Text Placeholder 4">
            <a:extLst>
              <a:ext uri="{FF2B5EF4-FFF2-40B4-BE49-F238E27FC236}">
                <a16:creationId xmlns:a16="http://schemas.microsoft.com/office/drawing/2014/main" id="{E6F711B6-9CBB-49C3-90DC-8022643DBD69}"/>
              </a:ext>
            </a:extLst>
          </p:cNvPr>
          <p:cNvSpPr txBox="1">
            <a:spLocks/>
          </p:cNvSpPr>
          <p:nvPr/>
        </p:nvSpPr>
        <p:spPr>
          <a:xfrm>
            <a:off x="6999006" y="3025788"/>
            <a:ext cx="1830457" cy="160388"/>
          </a:xfrm>
          <a:prstGeom prst="rect">
            <a:avLst/>
          </a:prstGeom>
        </p:spPr>
        <p:style>
          <a:lnRef idx="0">
            <a:scrgbClr r="0" g="0" b="0"/>
          </a:lnRef>
          <a:fillRef idx="0">
            <a:scrgbClr r="0" g="0" b="0"/>
          </a:fillRef>
          <a:effectRef idx="0">
            <a:scrgbClr r="0" g="0" b="0"/>
          </a:effectRef>
          <a:fontRef idx="minor">
            <a:schemeClr val="dk1"/>
          </a:fontRef>
        </p:style>
        <p:txBody>
          <a:bodyPr spcFirstLastPara="1" wrap="square" lIns="36000" tIns="36000" rIns="36000" bIns="360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mn-lt"/>
                <a:ea typeface="+mn-ea"/>
                <a:cs typeface="+mn-cs"/>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mn-lt"/>
                <a:ea typeface="+mn-ea"/>
                <a:cs typeface="+mn-cs"/>
                <a:sym typeface="Arial"/>
              </a:defRPr>
            </a:lvl9pPr>
          </a:lstStyle>
          <a:p>
            <a:pPr marL="114300" indent="0">
              <a:buFont typeface="Arial"/>
              <a:buNone/>
            </a:pPr>
            <a:r>
              <a:rPr lang="en-US" sz="700" dirty="0">
                <a:solidFill>
                  <a:schemeClr val="bg1"/>
                </a:solidFill>
              </a:rPr>
              <a:t>Graph 14. SR for printed alloy </a:t>
            </a:r>
          </a:p>
        </p:txBody>
      </p:sp>
      <p:sp>
        <p:nvSpPr>
          <p:cNvPr id="12" name="Text Placeholder 4">
            <a:extLst>
              <a:ext uri="{FF2B5EF4-FFF2-40B4-BE49-F238E27FC236}">
                <a16:creationId xmlns:a16="http://schemas.microsoft.com/office/drawing/2014/main" id="{E52196F9-167E-4A1E-A24F-40342E199E48}"/>
              </a:ext>
            </a:extLst>
          </p:cNvPr>
          <p:cNvSpPr txBox="1">
            <a:spLocks/>
          </p:cNvSpPr>
          <p:nvPr/>
        </p:nvSpPr>
        <p:spPr>
          <a:xfrm>
            <a:off x="4832400" y="4408487"/>
            <a:ext cx="1830457" cy="160388"/>
          </a:xfrm>
          <a:prstGeom prst="rect">
            <a:avLst/>
          </a:prstGeom>
        </p:spPr>
        <p:style>
          <a:lnRef idx="0">
            <a:scrgbClr r="0" g="0" b="0"/>
          </a:lnRef>
          <a:fillRef idx="0">
            <a:scrgbClr r="0" g="0" b="0"/>
          </a:fillRef>
          <a:effectRef idx="0">
            <a:scrgbClr r="0" g="0" b="0"/>
          </a:effectRef>
          <a:fontRef idx="minor">
            <a:schemeClr val="dk1"/>
          </a:fontRef>
        </p:style>
        <p:txBody>
          <a:bodyPr spcFirstLastPara="1" wrap="square" lIns="36000" tIns="36000" rIns="36000" bIns="360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mn-lt"/>
                <a:ea typeface="+mn-ea"/>
                <a:cs typeface="+mn-cs"/>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mn-lt"/>
                <a:ea typeface="+mn-ea"/>
                <a:cs typeface="+mn-cs"/>
                <a:sym typeface="Arial"/>
              </a:defRPr>
            </a:lvl9pPr>
          </a:lstStyle>
          <a:p>
            <a:pPr marL="114300" indent="0">
              <a:buFont typeface="Arial"/>
              <a:buNone/>
            </a:pPr>
            <a:r>
              <a:rPr lang="en-US" sz="700" dirty="0">
                <a:solidFill>
                  <a:schemeClr val="bg1"/>
                </a:solidFill>
              </a:rPr>
              <a:t>Graph 15. Contact angle for casted alloy</a:t>
            </a:r>
          </a:p>
        </p:txBody>
      </p:sp>
      <p:sp>
        <p:nvSpPr>
          <p:cNvPr id="13" name="Text Placeholder 4">
            <a:extLst>
              <a:ext uri="{FF2B5EF4-FFF2-40B4-BE49-F238E27FC236}">
                <a16:creationId xmlns:a16="http://schemas.microsoft.com/office/drawing/2014/main" id="{8E0C1DEF-44A3-49FF-822C-866CB94624B4}"/>
              </a:ext>
            </a:extLst>
          </p:cNvPr>
          <p:cNvSpPr txBox="1">
            <a:spLocks/>
          </p:cNvSpPr>
          <p:nvPr/>
        </p:nvSpPr>
        <p:spPr>
          <a:xfrm>
            <a:off x="6999006" y="4408487"/>
            <a:ext cx="1830457" cy="160388"/>
          </a:xfrm>
          <a:prstGeom prst="rect">
            <a:avLst/>
          </a:prstGeom>
        </p:spPr>
        <p:style>
          <a:lnRef idx="0">
            <a:scrgbClr r="0" g="0" b="0"/>
          </a:lnRef>
          <a:fillRef idx="0">
            <a:scrgbClr r="0" g="0" b="0"/>
          </a:fillRef>
          <a:effectRef idx="0">
            <a:scrgbClr r="0" g="0" b="0"/>
          </a:effectRef>
          <a:fontRef idx="minor">
            <a:schemeClr val="dk1"/>
          </a:fontRef>
        </p:style>
        <p:txBody>
          <a:bodyPr spcFirstLastPara="1" wrap="square" lIns="36000" tIns="36000" rIns="36000" bIns="360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mn-lt"/>
                <a:ea typeface="+mn-ea"/>
                <a:cs typeface="+mn-cs"/>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mn-lt"/>
                <a:ea typeface="+mn-ea"/>
                <a:cs typeface="+mn-cs"/>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mn-lt"/>
                <a:ea typeface="+mn-ea"/>
                <a:cs typeface="+mn-cs"/>
                <a:sym typeface="Arial"/>
              </a:defRPr>
            </a:lvl9pPr>
          </a:lstStyle>
          <a:p>
            <a:pPr marL="114300" indent="0">
              <a:buFont typeface="Arial"/>
              <a:buNone/>
            </a:pPr>
            <a:r>
              <a:rPr lang="en-US" sz="700" dirty="0">
                <a:solidFill>
                  <a:schemeClr val="bg1"/>
                </a:solidFill>
              </a:rPr>
              <a:t>Graph 16. Contact angle for printed alloy</a:t>
            </a:r>
          </a:p>
        </p:txBody>
      </p:sp>
      <p:pic>
        <p:nvPicPr>
          <p:cNvPr id="14" name="Picture 13">
            <a:extLst>
              <a:ext uri="{FF2B5EF4-FFF2-40B4-BE49-F238E27FC236}">
                <a16:creationId xmlns:a16="http://schemas.microsoft.com/office/drawing/2014/main" id="{0F9117FB-272D-4F1A-B581-A836CB896AD4}"/>
              </a:ext>
            </a:extLst>
          </p:cNvPr>
          <p:cNvPicPr>
            <a:picLocks noChangeAspect="1"/>
          </p:cNvPicPr>
          <p:nvPr/>
        </p:nvPicPr>
        <p:blipFill>
          <a:blip r:embed="rId2"/>
          <a:stretch>
            <a:fillRect/>
          </a:stretch>
        </p:blipFill>
        <p:spPr>
          <a:xfrm>
            <a:off x="4832400" y="1803595"/>
            <a:ext cx="1830457" cy="1220305"/>
          </a:xfrm>
          <a:prstGeom prst="rect">
            <a:avLst/>
          </a:prstGeom>
        </p:spPr>
      </p:pic>
      <p:pic>
        <p:nvPicPr>
          <p:cNvPr id="15" name="Picture 14">
            <a:extLst>
              <a:ext uri="{FF2B5EF4-FFF2-40B4-BE49-F238E27FC236}">
                <a16:creationId xmlns:a16="http://schemas.microsoft.com/office/drawing/2014/main" id="{51B847C6-5D42-4BE7-B3D6-8A0B50650187}"/>
              </a:ext>
            </a:extLst>
          </p:cNvPr>
          <p:cNvPicPr>
            <a:picLocks noChangeAspect="1"/>
          </p:cNvPicPr>
          <p:nvPr/>
        </p:nvPicPr>
        <p:blipFill>
          <a:blip r:embed="rId3"/>
          <a:stretch>
            <a:fillRect/>
          </a:stretch>
        </p:blipFill>
        <p:spPr>
          <a:xfrm>
            <a:off x="6994667" y="1801707"/>
            <a:ext cx="1834796" cy="1223197"/>
          </a:xfrm>
          <a:prstGeom prst="rect">
            <a:avLst/>
          </a:prstGeom>
        </p:spPr>
      </p:pic>
      <p:pic>
        <p:nvPicPr>
          <p:cNvPr id="18" name="Picture 17">
            <a:extLst>
              <a:ext uri="{FF2B5EF4-FFF2-40B4-BE49-F238E27FC236}">
                <a16:creationId xmlns:a16="http://schemas.microsoft.com/office/drawing/2014/main" id="{D4B5CD51-5B7F-4B6A-B308-82CB4BCCAED2}"/>
              </a:ext>
            </a:extLst>
          </p:cNvPr>
          <p:cNvPicPr>
            <a:picLocks noChangeAspect="1"/>
          </p:cNvPicPr>
          <p:nvPr/>
        </p:nvPicPr>
        <p:blipFill>
          <a:blip r:embed="rId4"/>
          <a:stretch>
            <a:fillRect/>
          </a:stretch>
        </p:blipFill>
        <p:spPr>
          <a:xfrm>
            <a:off x="4832400" y="3188180"/>
            <a:ext cx="1830457" cy="1220305"/>
          </a:xfrm>
          <a:prstGeom prst="rect">
            <a:avLst/>
          </a:prstGeom>
        </p:spPr>
      </p:pic>
      <p:pic>
        <p:nvPicPr>
          <p:cNvPr id="21" name="Picture 20">
            <a:extLst>
              <a:ext uri="{FF2B5EF4-FFF2-40B4-BE49-F238E27FC236}">
                <a16:creationId xmlns:a16="http://schemas.microsoft.com/office/drawing/2014/main" id="{4AE2E5F4-717A-4A67-BE52-FA40F56D1ECD}"/>
              </a:ext>
            </a:extLst>
          </p:cNvPr>
          <p:cNvPicPr>
            <a:picLocks noChangeAspect="1"/>
          </p:cNvPicPr>
          <p:nvPr/>
        </p:nvPicPr>
        <p:blipFill>
          <a:blip r:embed="rId5"/>
          <a:stretch>
            <a:fillRect/>
          </a:stretch>
        </p:blipFill>
        <p:spPr>
          <a:xfrm>
            <a:off x="6994667" y="3185287"/>
            <a:ext cx="1834796" cy="1223197"/>
          </a:xfrm>
          <a:prstGeom prst="rect">
            <a:avLst/>
          </a:prstGeom>
        </p:spPr>
      </p:pic>
      <p:pic>
        <p:nvPicPr>
          <p:cNvPr id="6" name="Picture 5">
            <a:extLst>
              <a:ext uri="{FF2B5EF4-FFF2-40B4-BE49-F238E27FC236}">
                <a16:creationId xmlns:a16="http://schemas.microsoft.com/office/drawing/2014/main" id="{F3A53CE5-049C-4E38-B7D4-0D185D618ACB}"/>
              </a:ext>
            </a:extLst>
          </p:cNvPr>
          <p:cNvPicPr>
            <a:picLocks noChangeAspect="1"/>
          </p:cNvPicPr>
          <p:nvPr/>
        </p:nvPicPr>
        <p:blipFill rotWithShape="1">
          <a:blip r:embed="rId6"/>
          <a:srcRect l="22428" t="32346" r="19095" b="22839"/>
          <a:stretch/>
        </p:blipFill>
        <p:spPr>
          <a:xfrm>
            <a:off x="1238475" y="1801707"/>
            <a:ext cx="2146350" cy="1236892"/>
          </a:xfrm>
          <a:prstGeom prst="rect">
            <a:avLst/>
          </a:prstGeom>
          <a:effectLst>
            <a:outerShdw blurRad="63500" sx="102000" sy="102000" algn="ctr" rotWithShape="0">
              <a:prstClr val="black">
                <a:alpha val="40000"/>
              </a:prstClr>
            </a:outerShdw>
            <a:softEdge rad="12700"/>
          </a:effectLst>
        </p:spPr>
      </p:pic>
    </p:spTree>
    <p:extLst>
      <p:ext uri="{BB962C8B-B14F-4D97-AF65-F5344CB8AC3E}">
        <p14:creationId xmlns:p14="http://schemas.microsoft.com/office/powerpoint/2010/main" val="33673838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6840E-1967-4F00-9673-38471EE31B88}"/>
              </a:ext>
            </a:extLst>
          </p:cNvPr>
          <p:cNvSpPr>
            <a:spLocks noGrp="1"/>
          </p:cNvSpPr>
          <p:nvPr>
            <p:ph type="title"/>
          </p:nvPr>
        </p:nvSpPr>
        <p:spPr/>
        <p:txBody>
          <a:bodyPr/>
          <a:lstStyle/>
          <a:p>
            <a:r>
              <a:rPr lang="en-US" dirty="0"/>
              <a:t>Results: Micro Wire EDM (Bacteria Response)</a:t>
            </a:r>
          </a:p>
        </p:txBody>
      </p:sp>
      <p:sp>
        <p:nvSpPr>
          <p:cNvPr id="3" name="Slide Number Placeholder 2">
            <a:extLst>
              <a:ext uri="{FF2B5EF4-FFF2-40B4-BE49-F238E27FC236}">
                <a16:creationId xmlns:a16="http://schemas.microsoft.com/office/drawing/2014/main" id="{52BC2BBE-D2B8-4ACF-9A0C-88148240CA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dirty="0"/>
          </a:p>
        </p:txBody>
      </p:sp>
      <p:sp>
        <p:nvSpPr>
          <p:cNvPr id="4" name="Text Placeholder 3">
            <a:extLst>
              <a:ext uri="{FF2B5EF4-FFF2-40B4-BE49-F238E27FC236}">
                <a16:creationId xmlns:a16="http://schemas.microsoft.com/office/drawing/2014/main" id="{7CF03FA7-13D6-428C-BCBB-2D4D0CAD84D0}"/>
              </a:ext>
            </a:extLst>
          </p:cNvPr>
          <p:cNvSpPr>
            <a:spLocks noGrp="1"/>
          </p:cNvSpPr>
          <p:nvPr>
            <p:ph type="body" idx="13"/>
          </p:nvPr>
        </p:nvSpPr>
        <p:spPr>
          <a:xfrm>
            <a:off x="311700" y="3146737"/>
            <a:ext cx="3999900" cy="1422237"/>
          </a:xfrm>
        </p:spPr>
        <p:txBody>
          <a:bodyPr/>
          <a:lstStyle/>
          <a:p>
            <a:pPr marL="114300" indent="0">
              <a:buNone/>
            </a:pPr>
            <a:r>
              <a:rPr lang="en-US" sz="1200" dirty="0">
                <a:solidFill>
                  <a:schemeClr val="bg1"/>
                </a:solidFill>
              </a:rPr>
              <a:t>Parameters: Pseudomonas Aeruginosa </a:t>
            </a:r>
          </a:p>
          <a:p>
            <a:pPr marL="114300" indent="0">
              <a:buNone/>
            </a:pPr>
            <a:r>
              <a:rPr lang="en-US" sz="1200" dirty="0">
                <a:solidFill>
                  <a:schemeClr val="bg1"/>
                </a:solidFill>
              </a:rPr>
              <a:t>Observations: </a:t>
            </a:r>
          </a:p>
          <a:p>
            <a:r>
              <a:rPr lang="en-US" sz="1200" dirty="0">
                <a:solidFill>
                  <a:schemeClr val="bg1"/>
                </a:solidFill>
              </a:rPr>
              <a:t>Low discharge energy – high biofilm formation</a:t>
            </a:r>
          </a:p>
          <a:p>
            <a:r>
              <a:rPr lang="en-US" sz="1200" dirty="0">
                <a:solidFill>
                  <a:schemeClr val="bg1"/>
                </a:solidFill>
              </a:rPr>
              <a:t>Printed alloy – less bacteria strain</a:t>
            </a:r>
          </a:p>
          <a:p>
            <a:endParaRPr lang="en-US" sz="1200" dirty="0">
              <a:solidFill>
                <a:schemeClr val="bg1"/>
              </a:solidFill>
            </a:endParaRPr>
          </a:p>
          <a:p>
            <a:endParaRPr lang="en-US" sz="1200" dirty="0">
              <a:solidFill>
                <a:schemeClr val="bg1"/>
              </a:solidFill>
            </a:endParaRPr>
          </a:p>
        </p:txBody>
      </p:sp>
      <p:pic>
        <p:nvPicPr>
          <p:cNvPr id="7170" name="Picture 2" descr="Wire Edm Images – Browse 1,052 Stock Photos, Vectors, and Video | Adobe  Stock">
            <a:extLst>
              <a:ext uri="{FF2B5EF4-FFF2-40B4-BE49-F238E27FC236}">
                <a16:creationId xmlns:a16="http://schemas.microsoft.com/office/drawing/2014/main" id="{E1F9281B-B748-4E6A-88B9-8AF5F38F58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7621" y="1804479"/>
            <a:ext cx="1830457" cy="122030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4" name="Google Shape;269;p22">
            <a:extLst>
              <a:ext uri="{FF2B5EF4-FFF2-40B4-BE49-F238E27FC236}">
                <a16:creationId xmlns:a16="http://schemas.microsoft.com/office/drawing/2014/main" id="{A5E8F268-34FC-473F-B924-CE66E0FBC124}"/>
              </a:ext>
            </a:extLst>
          </p:cNvPr>
          <p:cNvPicPr>
            <a:picLocks noChangeAspect="1"/>
          </p:cNvPicPr>
          <p:nvPr/>
        </p:nvPicPr>
        <p:blipFill rotWithShape="1">
          <a:blip r:embed="rId4">
            <a:alphaModFix/>
          </a:blip>
          <a:srcRect l="86472"/>
          <a:stretch/>
        </p:blipFill>
        <p:spPr>
          <a:xfrm>
            <a:off x="5287253" y="1584784"/>
            <a:ext cx="487009" cy="2880000"/>
          </a:xfrm>
          <a:prstGeom prst="rect">
            <a:avLst/>
          </a:prstGeom>
          <a:noFill/>
          <a:ln>
            <a:noFill/>
          </a:ln>
        </p:spPr>
      </p:pic>
      <p:pic>
        <p:nvPicPr>
          <p:cNvPr id="25" name="Google Shape;251;p22">
            <a:extLst>
              <a:ext uri="{FF2B5EF4-FFF2-40B4-BE49-F238E27FC236}">
                <a16:creationId xmlns:a16="http://schemas.microsoft.com/office/drawing/2014/main" id="{08DB0911-7AC4-4F7E-B0C6-185193CF1479}"/>
              </a:ext>
            </a:extLst>
          </p:cNvPr>
          <p:cNvPicPr>
            <a:picLocks noChangeAspect="1"/>
          </p:cNvPicPr>
          <p:nvPr/>
        </p:nvPicPr>
        <p:blipFill rotWithShape="1">
          <a:blip r:embed="rId5">
            <a:alphaModFix/>
          </a:blip>
          <a:srcRect l="86472"/>
          <a:stretch/>
        </p:blipFill>
        <p:spPr>
          <a:xfrm>
            <a:off x="6150696" y="1584784"/>
            <a:ext cx="487011" cy="2880000"/>
          </a:xfrm>
          <a:prstGeom prst="rect">
            <a:avLst/>
          </a:prstGeom>
          <a:noFill/>
          <a:ln>
            <a:noFill/>
          </a:ln>
        </p:spPr>
      </p:pic>
      <p:pic>
        <p:nvPicPr>
          <p:cNvPr id="26" name="Рисунок 8">
            <a:extLst>
              <a:ext uri="{FF2B5EF4-FFF2-40B4-BE49-F238E27FC236}">
                <a16:creationId xmlns:a16="http://schemas.microsoft.com/office/drawing/2014/main" id="{85A9AE9C-7087-422E-82BF-4D1F12A527F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86484" t="1125" r="358"/>
          <a:stretch/>
        </p:blipFill>
        <p:spPr>
          <a:xfrm>
            <a:off x="7004642" y="1584784"/>
            <a:ext cx="486982" cy="2880000"/>
          </a:xfrm>
          <a:prstGeom prst="rect">
            <a:avLst/>
          </a:prstGeom>
        </p:spPr>
      </p:pic>
      <p:pic>
        <p:nvPicPr>
          <p:cNvPr id="27" name="Рисунок 23">
            <a:extLst>
              <a:ext uri="{FF2B5EF4-FFF2-40B4-BE49-F238E27FC236}">
                <a16:creationId xmlns:a16="http://schemas.microsoft.com/office/drawing/2014/main" id="{06068E9B-FBFC-47A6-A9AF-1519D34BA5F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86575" r="63"/>
          <a:stretch/>
        </p:blipFill>
        <p:spPr>
          <a:xfrm>
            <a:off x="7866043" y="1584784"/>
            <a:ext cx="488971" cy="2880000"/>
          </a:xfrm>
          <a:prstGeom prst="rect">
            <a:avLst/>
          </a:prstGeom>
        </p:spPr>
      </p:pic>
      <p:sp>
        <p:nvSpPr>
          <p:cNvPr id="28" name="TextBox 27">
            <a:extLst>
              <a:ext uri="{FF2B5EF4-FFF2-40B4-BE49-F238E27FC236}">
                <a16:creationId xmlns:a16="http://schemas.microsoft.com/office/drawing/2014/main" id="{C9DD5900-A752-4B0A-A9CE-1B11762F8031}"/>
              </a:ext>
            </a:extLst>
          </p:cNvPr>
          <p:cNvSpPr txBox="1"/>
          <p:nvPr/>
        </p:nvSpPr>
        <p:spPr>
          <a:xfrm>
            <a:off x="5445519" y="1580287"/>
            <a:ext cx="369332" cy="2880000"/>
          </a:xfrm>
          <a:prstGeom prst="rect">
            <a:avLst/>
          </a:prstGeom>
          <a:noFill/>
        </p:spPr>
        <p:txBody>
          <a:bodyPr vert="vert270" wrap="square" rtlCol="0">
            <a:spAutoFit/>
          </a:bodyPr>
          <a:lstStyle/>
          <a:p>
            <a:pPr algn="ctr"/>
            <a:r>
              <a:rPr lang="en-US" sz="1200" dirty="0"/>
              <a:t>Casted, Low Energy</a:t>
            </a:r>
          </a:p>
        </p:txBody>
      </p:sp>
      <p:sp>
        <p:nvSpPr>
          <p:cNvPr id="29" name="TextBox 28">
            <a:extLst>
              <a:ext uri="{FF2B5EF4-FFF2-40B4-BE49-F238E27FC236}">
                <a16:creationId xmlns:a16="http://schemas.microsoft.com/office/drawing/2014/main" id="{B98ADA8D-64E0-4A59-82CF-45B06F84B1CA}"/>
              </a:ext>
            </a:extLst>
          </p:cNvPr>
          <p:cNvSpPr txBox="1"/>
          <p:nvPr/>
        </p:nvSpPr>
        <p:spPr>
          <a:xfrm>
            <a:off x="6313570" y="1580287"/>
            <a:ext cx="369332" cy="2880000"/>
          </a:xfrm>
          <a:prstGeom prst="rect">
            <a:avLst/>
          </a:prstGeom>
          <a:noFill/>
        </p:spPr>
        <p:txBody>
          <a:bodyPr vert="vert270" wrap="square" rtlCol="0">
            <a:spAutoFit/>
          </a:bodyPr>
          <a:lstStyle/>
          <a:p>
            <a:pPr algn="ctr"/>
            <a:r>
              <a:rPr lang="en-US" sz="1200" dirty="0"/>
              <a:t>Casted, High Energy</a:t>
            </a:r>
          </a:p>
        </p:txBody>
      </p:sp>
      <p:sp>
        <p:nvSpPr>
          <p:cNvPr id="30" name="TextBox 29">
            <a:extLst>
              <a:ext uri="{FF2B5EF4-FFF2-40B4-BE49-F238E27FC236}">
                <a16:creationId xmlns:a16="http://schemas.microsoft.com/office/drawing/2014/main" id="{2B07B349-DE66-4056-B1DE-0067F538FE50}"/>
              </a:ext>
            </a:extLst>
          </p:cNvPr>
          <p:cNvSpPr txBox="1"/>
          <p:nvPr/>
        </p:nvSpPr>
        <p:spPr>
          <a:xfrm>
            <a:off x="6633405" y="1584784"/>
            <a:ext cx="369332" cy="2880000"/>
          </a:xfrm>
          <a:prstGeom prst="rect">
            <a:avLst/>
          </a:prstGeom>
          <a:noFill/>
        </p:spPr>
        <p:txBody>
          <a:bodyPr vert="vert270" wrap="square" rtlCol="0">
            <a:spAutoFit/>
          </a:bodyPr>
          <a:lstStyle/>
          <a:p>
            <a:pPr algn="ctr"/>
            <a:r>
              <a:rPr lang="en-US" sz="1200" dirty="0"/>
              <a:t>Printed, Low Energy</a:t>
            </a:r>
          </a:p>
        </p:txBody>
      </p:sp>
      <p:sp>
        <p:nvSpPr>
          <p:cNvPr id="31" name="TextBox 30">
            <a:extLst>
              <a:ext uri="{FF2B5EF4-FFF2-40B4-BE49-F238E27FC236}">
                <a16:creationId xmlns:a16="http://schemas.microsoft.com/office/drawing/2014/main" id="{C7D0427C-1D8E-4C6A-AA20-791879964047}"/>
              </a:ext>
            </a:extLst>
          </p:cNvPr>
          <p:cNvSpPr txBox="1"/>
          <p:nvPr/>
        </p:nvSpPr>
        <p:spPr>
          <a:xfrm>
            <a:off x="7492900" y="1584784"/>
            <a:ext cx="369332" cy="2880000"/>
          </a:xfrm>
          <a:prstGeom prst="rect">
            <a:avLst/>
          </a:prstGeom>
          <a:noFill/>
        </p:spPr>
        <p:txBody>
          <a:bodyPr vert="vert270" wrap="square" rtlCol="0">
            <a:spAutoFit/>
          </a:bodyPr>
          <a:lstStyle/>
          <a:p>
            <a:pPr algn="ctr"/>
            <a:r>
              <a:rPr lang="en-US" sz="1200" dirty="0"/>
              <a:t>Printed, High Energy</a:t>
            </a:r>
          </a:p>
        </p:txBody>
      </p:sp>
      <p:sp>
        <p:nvSpPr>
          <p:cNvPr id="33" name="TextBox 32">
            <a:extLst>
              <a:ext uri="{FF2B5EF4-FFF2-40B4-BE49-F238E27FC236}">
                <a16:creationId xmlns:a16="http://schemas.microsoft.com/office/drawing/2014/main" id="{9E393D64-398F-4A5A-A7C6-607059726DA2}"/>
              </a:ext>
            </a:extLst>
          </p:cNvPr>
          <p:cNvSpPr txBox="1"/>
          <p:nvPr/>
        </p:nvSpPr>
        <p:spPr>
          <a:xfrm>
            <a:off x="4909502" y="1584784"/>
            <a:ext cx="369332" cy="2880000"/>
          </a:xfrm>
          <a:prstGeom prst="rect">
            <a:avLst/>
          </a:prstGeom>
          <a:noFill/>
        </p:spPr>
        <p:txBody>
          <a:bodyPr vert="vert270" wrap="square" rtlCol="0">
            <a:spAutoFit/>
          </a:bodyPr>
          <a:lstStyle/>
          <a:p>
            <a:pPr algn="ctr"/>
            <a:r>
              <a:rPr lang="en-US" sz="1200" dirty="0"/>
              <a:t>Casted, Low Energy</a:t>
            </a:r>
          </a:p>
        </p:txBody>
      </p:sp>
      <p:sp>
        <p:nvSpPr>
          <p:cNvPr id="34" name="TextBox 33">
            <a:extLst>
              <a:ext uri="{FF2B5EF4-FFF2-40B4-BE49-F238E27FC236}">
                <a16:creationId xmlns:a16="http://schemas.microsoft.com/office/drawing/2014/main" id="{2D2749C1-B454-4F41-9BCA-0B7C9738F883}"/>
              </a:ext>
            </a:extLst>
          </p:cNvPr>
          <p:cNvSpPr txBox="1"/>
          <p:nvPr/>
        </p:nvSpPr>
        <p:spPr>
          <a:xfrm>
            <a:off x="5777553" y="1584784"/>
            <a:ext cx="369332" cy="2880000"/>
          </a:xfrm>
          <a:prstGeom prst="rect">
            <a:avLst/>
          </a:prstGeom>
          <a:noFill/>
        </p:spPr>
        <p:txBody>
          <a:bodyPr vert="vert270" wrap="square" rtlCol="0">
            <a:spAutoFit/>
          </a:bodyPr>
          <a:lstStyle/>
          <a:p>
            <a:pPr algn="ctr"/>
            <a:r>
              <a:rPr lang="en-US" sz="1200" dirty="0"/>
              <a:t>Casted, High Energy</a:t>
            </a:r>
          </a:p>
        </p:txBody>
      </p:sp>
      <p:pic>
        <p:nvPicPr>
          <p:cNvPr id="42" name="Picture 41">
            <a:extLst>
              <a:ext uri="{FF2B5EF4-FFF2-40B4-BE49-F238E27FC236}">
                <a16:creationId xmlns:a16="http://schemas.microsoft.com/office/drawing/2014/main" id="{DEEF6690-1569-40F6-B6F8-183F2914ECEA}"/>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51092" y="1804479"/>
            <a:ext cx="1220305" cy="1220305"/>
          </a:xfrm>
          <a:prstGeom prst="rect">
            <a:avLst/>
          </a:prstGeom>
          <a:noFill/>
          <a:ln>
            <a:noFill/>
          </a:ln>
          <a:effectLst>
            <a:softEdge rad="31750"/>
          </a:effectLst>
        </p:spPr>
      </p:pic>
    </p:spTree>
    <p:extLst>
      <p:ext uri="{BB962C8B-B14F-4D97-AF65-F5344CB8AC3E}">
        <p14:creationId xmlns:p14="http://schemas.microsoft.com/office/powerpoint/2010/main" val="35287545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9426E-5A77-4B39-9BDA-B892BFBD3FBF}"/>
              </a:ext>
            </a:extLst>
          </p:cNvPr>
          <p:cNvSpPr>
            <a:spLocks noGrp="1"/>
          </p:cNvSpPr>
          <p:nvPr>
            <p:ph type="title"/>
          </p:nvPr>
        </p:nvSpPr>
        <p:spPr/>
        <p:txBody>
          <a:bodyPr/>
          <a:lstStyle/>
          <a:p>
            <a:r>
              <a:rPr lang="en-US" dirty="0"/>
              <a:t>Results: Overall</a:t>
            </a:r>
          </a:p>
        </p:txBody>
      </p:sp>
      <p:sp>
        <p:nvSpPr>
          <p:cNvPr id="3" name="Slide Number Placeholder 2">
            <a:extLst>
              <a:ext uri="{FF2B5EF4-FFF2-40B4-BE49-F238E27FC236}">
                <a16:creationId xmlns:a16="http://schemas.microsoft.com/office/drawing/2014/main" id="{FBBAF233-5E53-43BE-9F3D-EB6FB5F3FF1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25</a:t>
            </a:fld>
            <a:endParaRPr lang="en" dirty="0"/>
          </a:p>
        </p:txBody>
      </p:sp>
      <p:sp>
        <p:nvSpPr>
          <p:cNvPr id="4" name="Text Placeholder 3">
            <a:extLst>
              <a:ext uri="{FF2B5EF4-FFF2-40B4-BE49-F238E27FC236}">
                <a16:creationId xmlns:a16="http://schemas.microsoft.com/office/drawing/2014/main" id="{0275A4B7-69A2-4927-BDD5-7BBD7F9ECAFB}"/>
              </a:ext>
            </a:extLst>
          </p:cNvPr>
          <p:cNvSpPr>
            <a:spLocks noGrp="1"/>
          </p:cNvSpPr>
          <p:nvPr>
            <p:ph type="body" idx="13"/>
          </p:nvPr>
        </p:nvSpPr>
        <p:spPr>
          <a:xfrm>
            <a:off x="311700" y="1803575"/>
            <a:ext cx="3999900" cy="1381585"/>
          </a:xfrm>
        </p:spPr>
        <p:txBody>
          <a:bodyPr/>
          <a:lstStyle/>
          <a:p>
            <a:pPr marL="114300" indent="0">
              <a:buNone/>
            </a:pPr>
            <a:r>
              <a:rPr lang="en-US" sz="1400" dirty="0">
                <a:solidFill>
                  <a:schemeClr val="bg1"/>
                </a:solidFill>
              </a:rPr>
              <a:t>Printed alloy</a:t>
            </a:r>
          </a:p>
          <a:p>
            <a:pPr>
              <a:buFont typeface="Arial" panose="020B0604020202020204" pitchFamily="34" charset="0"/>
              <a:buChar char="•"/>
            </a:pPr>
            <a:r>
              <a:rPr lang="en-US" sz="1400" dirty="0">
                <a:solidFill>
                  <a:schemeClr val="bg1"/>
                </a:solidFill>
              </a:rPr>
              <a:t>MRR</a:t>
            </a:r>
          </a:p>
          <a:p>
            <a:pPr>
              <a:buFont typeface="Arial" panose="020B0604020202020204" pitchFamily="34" charset="0"/>
              <a:buChar char="•"/>
            </a:pPr>
            <a:r>
              <a:rPr lang="en-US" sz="1400" dirty="0">
                <a:solidFill>
                  <a:schemeClr val="bg1"/>
                </a:solidFill>
              </a:rPr>
              <a:t>Kerf Width</a:t>
            </a:r>
          </a:p>
          <a:p>
            <a:pPr>
              <a:buFont typeface="Arial" panose="020B0604020202020204" pitchFamily="34" charset="0"/>
              <a:buChar char="•"/>
            </a:pPr>
            <a:r>
              <a:rPr lang="en-US" sz="1400" dirty="0">
                <a:solidFill>
                  <a:schemeClr val="bg1"/>
                </a:solidFill>
              </a:rPr>
              <a:t>Crater Size</a:t>
            </a:r>
          </a:p>
          <a:p>
            <a:pPr>
              <a:buFont typeface="Arial" panose="020B0604020202020204" pitchFamily="34" charset="0"/>
              <a:buChar char="•"/>
            </a:pPr>
            <a:r>
              <a:rPr lang="en-US" sz="1400" dirty="0">
                <a:solidFill>
                  <a:schemeClr val="bg1"/>
                </a:solidFill>
              </a:rPr>
              <a:t>SR</a:t>
            </a:r>
          </a:p>
        </p:txBody>
      </p:sp>
      <p:sp>
        <p:nvSpPr>
          <p:cNvPr id="5" name="Text Placeholder 4">
            <a:extLst>
              <a:ext uri="{FF2B5EF4-FFF2-40B4-BE49-F238E27FC236}">
                <a16:creationId xmlns:a16="http://schemas.microsoft.com/office/drawing/2014/main" id="{B301EB02-E292-4194-BE6F-8D63178FFC6F}"/>
              </a:ext>
            </a:extLst>
          </p:cNvPr>
          <p:cNvSpPr>
            <a:spLocks noGrp="1"/>
          </p:cNvSpPr>
          <p:nvPr>
            <p:ph type="body" idx="14"/>
          </p:nvPr>
        </p:nvSpPr>
        <p:spPr/>
        <p:txBody>
          <a:bodyPr/>
          <a:lstStyle/>
          <a:p>
            <a:endParaRPr lang="en-US" dirty="0"/>
          </a:p>
        </p:txBody>
      </p:sp>
      <p:graphicFrame>
        <p:nvGraphicFramePr>
          <p:cNvPr id="9" name="Table 8">
            <a:extLst>
              <a:ext uri="{FF2B5EF4-FFF2-40B4-BE49-F238E27FC236}">
                <a16:creationId xmlns:a16="http://schemas.microsoft.com/office/drawing/2014/main" id="{2582C68F-F437-42AC-8272-C5E018B09D26}"/>
              </a:ext>
            </a:extLst>
          </p:cNvPr>
          <p:cNvGraphicFramePr>
            <a:graphicFrameLocks noGrp="1"/>
          </p:cNvGraphicFramePr>
          <p:nvPr>
            <p:extLst>
              <p:ext uri="{D42A27DB-BD31-4B8C-83A1-F6EECF244321}">
                <p14:modId xmlns:p14="http://schemas.microsoft.com/office/powerpoint/2010/main" val="1626818443"/>
              </p:ext>
            </p:extLst>
          </p:nvPr>
        </p:nvGraphicFramePr>
        <p:xfrm>
          <a:off x="3612649" y="2059716"/>
          <a:ext cx="5219651" cy="2252917"/>
        </p:xfrm>
        <a:graphic>
          <a:graphicData uri="http://schemas.openxmlformats.org/drawingml/2006/table">
            <a:tbl>
              <a:tblPr firstRow="1" firstCol="1" bandRow="1">
                <a:tableStyleId>{E269D01E-BC32-4049-B463-5C60D7B0CCD2}</a:tableStyleId>
              </a:tblPr>
              <a:tblGrid>
                <a:gridCol w="1330422">
                  <a:extLst>
                    <a:ext uri="{9D8B030D-6E8A-4147-A177-3AD203B41FA5}">
                      <a16:colId xmlns:a16="http://schemas.microsoft.com/office/drawing/2014/main" val="631113604"/>
                    </a:ext>
                  </a:extLst>
                </a:gridCol>
                <a:gridCol w="1112217">
                  <a:extLst>
                    <a:ext uri="{9D8B030D-6E8A-4147-A177-3AD203B41FA5}">
                      <a16:colId xmlns:a16="http://schemas.microsoft.com/office/drawing/2014/main" val="3514584781"/>
                    </a:ext>
                  </a:extLst>
                </a:gridCol>
                <a:gridCol w="1330422">
                  <a:extLst>
                    <a:ext uri="{9D8B030D-6E8A-4147-A177-3AD203B41FA5}">
                      <a16:colId xmlns:a16="http://schemas.microsoft.com/office/drawing/2014/main" val="2010280660"/>
                    </a:ext>
                  </a:extLst>
                </a:gridCol>
                <a:gridCol w="1446590">
                  <a:extLst>
                    <a:ext uri="{9D8B030D-6E8A-4147-A177-3AD203B41FA5}">
                      <a16:colId xmlns:a16="http://schemas.microsoft.com/office/drawing/2014/main" val="2250922862"/>
                    </a:ext>
                  </a:extLst>
                </a:gridCol>
              </a:tblGrid>
              <a:tr h="0">
                <a:tc rowSpan="2">
                  <a:txBody>
                    <a:bodyPr/>
                    <a:lstStyle/>
                    <a:p>
                      <a:pPr marL="0" indent="0" algn="ctr">
                        <a:lnSpc>
                          <a:spcPct val="100000"/>
                        </a:lnSpc>
                        <a:spcAft>
                          <a:spcPts val="800"/>
                        </a:spcAft>
                      </a:pPr>
                      <a:r>
                        <a:rPr lang="en-US" sz="1200" b="1" i="1" dirty="0">
                          <a:solidFill>
                            <a:sysClr val="windowText" lastClr="000000"/>
                          </a:solidFill>
                          <a:effectLst/>
                        </a:rPr>
                        <a:t>Output</a:t>
                      </a:r>
                      <a:endParaRPr lang="en-US" sz="1200" b="1" i="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rowSpan="2">
                  <a:txBody>
                    <a:bodyPr/>
                    <a:lstStyle/>
                    <a:p>
                      <a:pPr marL="0" indent="0" algn="ctr">
                        <a:lnSpc>
                          <a:spcPct val="100000"/>
                        </a:lnSpc>
                        <a:spcAft>
                          <a:spcPts val="800"/>
                        </a:spcAft>
                      </a:pPr>
                      <a:r>
                        <a:rPr lang="en-US" sz="1200" b="1" i="1" dirty="0">
                          <a:solidFill>
                            <a:sysClr val="windowText" lastClr="000000"/>
                          </a:solidFill>
                          <a:effectLst/>
                        </a:rPr>
                        <a:t>Type of S/N ratio</a:t>
                      </a:r>
                      <a:endParaRPr lang="en-US" sz="1200" b="1" i="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lnR w="38100" cap="flat" cmpd="sng" algn="ctr">
                      <a:noFill/>
                      <a:prstDash val="solid"/>
                      <a:round/>
                      <a:headEnd type="none" w="med" len="med"/>
                      <a:tailEnd type="none" w="med" len="med"/>
                    </a:lnR>
                  </a:tcPr>
                </a:tc>
                <a:tc>
                  <a:txBody>
                    <a:bodyPr/>
                    <a:lstStyle/>
                    <a:p>
                      <a:pPr marL="0" indent="0" algn="ctr">
                        <a:lnSpc>
                          <a:spcPct val="150000"/>
                        </a:lnSpc>
                        <a:spcAft>
                          <a:spcPts val="800"/>
                        </a:spcAft>
                      </a:pPr>
                      <a:r>
                        <a:rPr lang="en-US" sz="1200" b="1" i="1" dirty="0">
                          <a:solidFill>
                            <a:sysClr val="windowText" lastClr="000000"/>
                          </a:solidFill>
                          <a:effectLst/>
                        </a:rPr>
                        <a:t>Casted</a:t>
                      </a:r>
                      <a:endParaRPr lang="en-US" sz="1200" b="1" i="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lnL w="38100" cap="flat" cmpd="sng" algn="ctr">
                      <a:noFill/>
                      <a:prstDash val="solid"/>
                      <a:round/>
                      <a:headEnd type="none" w="med" len="med"/>
                      <a:tailEnd type="none" w="med" len="med"/>
                    </a:lnL>
                    <a:lnR>
                      <a:noFill/>
                    </a:lnR>
                    <a:lnT w="9525" cap="flat" cmpd="sng" algn="ctr">
                      <a:noFill/>
                      <a:prstDash val="solid"/>
                    </a:lnT>
                    <a:lnB w="38100" cap="flat" cmpd="sng" algn="ctr">
                      <a:noFill/>
                      <a:prstDash val="solid"/>
                    </a:lnB>
                    <a:lnTlToBr w="12700" cmpd="sng">
                      <a:noFill/>
                      <a:prstDash val="solid"/>
                    </a:lnTlToBr>
                    <a:lnBlToTr w="12700" cmpd="sng">
                      <a:noFill/>
                      <a:prstDash val="solid"/>
                    </a:lnBlToTr>
                  </a:tcPr>
                </a:tc>
                <a:tc>
                  <a:txBody>
                    <a:bodyPr/>
                    <a:lstStyle/>
                    <a:p>
                      <a:pPr marL="0" indent="0" algn="ctr">
                        <a:lnSpc>
                          <a:spcPct val="150000"/>
                        </a:lnSpc>
                        <a:spcAft>
                          <a:spcPts val="800"/>
                        </a:spcAft>
                      </a:pPr>
                      <a:r>
                        <a:rPr lang="en-US" sz="1200" b="1" i="1" dirty="0">
                          <a:solidFill>
                            <a:sysClr val="windowText" lastClr="000000"/>
                          </a:solidFill>
                          <a:effectLst/>
                        </a:rPr>
                        <a:t>Printed</a:t>
                      </a:r>
                      <a:endParaRPr lang="en-US" sz="1200" b="1" i="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lnL>
                      <a:noFill/>
                    </a:lnL>
                    <a:lnR w="9525" cap="flat" cmpd="sng" algn="ctr">
                      <a:noFill/>
                      <a:prstDash val="solid"/>
                    </a:lnR>
                    <a:lnT w="9525" cap="flat" cmpd="sng" algn="ctr">
                      <a:noFill/>
                      <a:prstDash val="solid"/>
                    </a:lnT>
                    <a:lnB w="38100"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3757917132"/>
                  </a:ext>
                </a:extLst>
              </a:tr>
              <a:tr h="0">
                <a:tc vMerge="1">
                  <a:txBody>
                    <a:bodyPr/>
                    <a:lstStyle/>
                    <a:p>
                      <a:endParaRPr lang="en-US"/>
                    </a:p>
                  </a:txBody>
                  <a:tcPr/>
                </a:tc>
                <a:tc vMerge="1">
                  <a:txBody>
                    <a:bodyPr/>
                    <a:lstStyle/>
                    <a:p>
                      <a:endParaRPr lang="en-US"/>
                    </a:p>
                  </a:txBody>
                  <a:tcPr/>
                </a:tc>
                <a:tc>
                  <a:txBody>
                    <a:bodyPr/>
                    <a:lstStyle/>
                    <a:p>
                      <a:pPr marL="0" indent="0" algn="ctr">
                        <a:lnSpc>
                          <a:spcPct val="100000"/>
                        </a:lnSpc>
                        <a:spcAft>
                          <a:spcPts val="800"/>
                        </a:spcAft>
                      </a:pPr>
                      <a:r>
                        <a:rPr lang="en-US" sz="1200" b="1" i="1" dirty="0">
                          <a:solidFill>
                            <a:sysClr val="windowText" lastClr="000000"/>
                          </a:solidFill>
                          <a:effectLst/>
                        </a:rPr>
                        <a:t>Value</a:t>
                      </a:r>
                      <a:endParaRPr lang="en-US" sz="1200" b="1" i="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lnL w="38100" cap="flat" cmpd="sng" algn="ctr">
                      <a:noFill/>
                      <a:prstDash val="solid"/>
                      <a:round/>
                      <a:headEnd type="none" w="med" len="med"/>
                      <a:tailEnd type="none" w="med" len="med"/>
                    </a:lnL>
                    <a:lnT w="38100" cap="flat" cmpd="sng" algn="ctr">
                      <a:noFill/>
                      <a:prstDash val="solid"/>
                    </a:lnT>
                    <a:lnB w="38100" cap="flat" cmpd="sng" algn="ctr">
                      <a:solidFill>
                        <a:schemeClr val="bg1"/>
                      </a:solidFill>
                      <a:prstDash val="solid"/>
                      <a:round/>
                      <a:headEnd type="none" w="med" len="med"/>
                      <a:tailEnd type="none" w="med" len="med"/>
                    </a:lnB>
                    <a:solidFill>
                      <a:srgbClr val="FFCE70"/>
                    </a:solidFill>
                  </a:tcPr>
                </a:tc>
                <a:tc>
                  <a:txBody>
                    <a:bodyPr/>
                    <a:lstStyle/>
                    <a:p>
                      <a:pPr marL="0" indent="0" algn="ctr">
                        <a:lnSpc>
                          <a:spcPct val="100000"/>
                        </a:lnSpc>
                        <a:spcAft>
                          <a:spcPts val="800"/>
                        </a:spcAft>
                      </a:pPr>
                      <a:r>
                        <a:rPr lang="en-US" sz="1200" b="1" i="1" dirty="0">
                          <a:solidFill>
                            <a:sysClr val="windowText" lastClr="000000"/>
                          </a:solidFill>
                          <a:effectLst/>
                        </a:rPr>
                        <a:t>Value</a:t>
                      </a:r>
                      <a:endParaRPr lang="en-US" sz="1200" b="1" i="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lnT w="38100" cap="flat" cmpd="sng" algn="ctr">
                      <a:noFill/>
                      <a:prstDash val="solid"/>
                    </a:lnT>
                    <a:lnB w="38100" cap="flat" cmpd="sng" algn="ctr">
                      <a:solidFill>
                        <a:schemeClr val="bg1"/>
                      </a:solidFill>
                      <a:prstDash val="solid"/>
                      <a:round/>
                      <a:headEnd type="none" w="med" len="med"/>
                      <a:tailEnd type="none" w="med" len="med"/>
                    </a:lnB>
                    <a:solidFill>
                      <a:srgbClr val="FFCE70"/>
                    </a:solidFill>
                  </a:tcPr>
                </a:tc>
                <a:extLst>
                  <a:ext uri="{0D108BD9-81ED-4DB2-BD59-A6C34878D82A}">
                    <a16:rowId xmlns:a16="http://schemas.microsoft.com/office/drawing/2014/main" val="2992691382"/>
                  </a:ext>
                </a:extLst>
              </a:tr>
              <a:tr h="0">
                <a:tc>
                  <a:txBody>
                    <a:bodyPr/>
                    <a:lstStyle/>
                    <a:p>
                      <a:pPr marL="0" indent="0" algn="ctr">
                        <a:lnSpc>
                          <a:spcPct val="100000"/>
                        </a:lnSpc>
                        <a:spcAft>
                          <a:spcPts val="800"/>
                        </a:spcAft>
                      </a:pPr>
                      <a:r>
                        <a:rPr lang="ru-RU" sz="1200" b="1" i="1" dirty="0">
                          <a:solidFill>
                            <a:sysClr val="windowText" lastClr="000000"/>
                          </a:solidFill>
                          <a:effectLst/>
                        </a:rPr>
                        <a:t>MRR</a:t>
                      </a:r>
                      <a:endParaRPr lang="en-US" sz="1200" b="1" i="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en-US" sz="1200" b="1" dirty="0">
                          <a:solidFill>
                            <a:sysClr val="windowText" lastClr="000000"/>
                          </a:solidFill>
                          <a:effectLst/>
                        </a:rPr>
                        <a:t>LB</a:t>
                      </a:r>
                      <a:endParaRPr lang="en-US" sz="12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ru-RU" sz="1200" b="0" dirty="0">
                          <a:ln>
                            <a:noFill/>
                          </a:ln>
                          <a:solidFill>
                            <a:sysClr val="windowText" lastClr="000000"/>
                          </a:solidFill>
                          <a:effectLst>
                            <a:outerShdw blurRad="38100" dist="38100" dir="2700000" algn="tl">
                              <a:srgbClr val="000000">
                                <a:alpha val="43137"/>
                              </a:srgbClr>
                            </a:outerShdw>
                          </a:effectLst>
                        </a:rPr>
                        <a:t>0.016241 mm</a:t>
                      </a:r>
                      <a:r>
                        <a:rPr lang="ru-RU" sz="1200" b="0" baseline="30000" dirty="0">
                          <a:ln>
                            <a:noFill/>
                          </a:ln>
                          <a:solidFill>
                            <a:sysClr val="windowText" lastClr="000000"/>
                          </a:solidFill>
                          <a:effectLst>
                            <a:outerShdw blurRad="38100" dist="38100" dir="2700000" algn="tl">
                              <a:srgbClr val="000000">
                                <a:alpha val="43137"/>
                              </a:srgbClr>
                            </a:outerShdw>
                          </a:effectLst>
                        </a:rPr>
                        <a:t>3</a:t>
                      </a:r>
                      <a:r>
                        <a:rPr lang="ru-RU" sz="1200" b="0" dirty="0">
                          <a:ln>
                            <a:noFill/>
                          </a:ln>
                          <a:solidFill>
                            <a:sysClr val="windowText" lastClr="000000"/>
                          </a:solidFill>
                          <a:effectLst>
                            <a:outerShdw blurRad="38100" dist="38100" dir="2700000" algn="tl">
                              <a:srgbClr val="000000">
                                <a:alpha val="43137"/>
                              </a:srgbClr>
                            </a:outerShdw>
                          </a:effectLst>
                        </a:rPr>
                        <a:t>/s</a:t>
                      </a:r>
                      <a:endParaRPr lang="en-US" sz="1200" b="0" dirty="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lnT w="38100" cap="flat" cmpd="sng" algn="ctr">
                      <a:solidFill>
                        <a:schemeClr val="bg1"/>
                      </a:solidFill>
                      <a:prstDash val="solid"/>
                      <a:round/>
                      <a:headEnd type="none" w="med" len="med"/>
                      <a:tailEnd type="none" w="med" len="med"/>
                    </a:lnT>
                  </a:tcPr>
                </a:tc>
                <a:tc>
                  <a:txBody>
                    <a:bodyPr/>
                    <a:lstStyle/>
                    <a:p>
                      <a:pPr marL="0" indent="0" algn="ctr">
                        <a:lnSpc>
                          <a:spcPct val="100000"/>
                        </a:lnSpc>
                        <a:spcAft>
                          <a:spcPts val="800"/>
                        </a:spcAft>
                      </a:pPr>
                      <a:r>
                        <a:rPr lang="ru-RU" sz="1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0.017148 mm</a:t>
                      </a:r>
                      <a:r>
                        <a:rPr lang="ru-RU" sz="1200" b="1" cap="none" spc="0" baseline="30000" dirty="0">
                          <a:ln w="9525">
                            <a:solidFill>
                              <a:schemeClr val="bg1"/>
                            </a:solidFill>
                            <a:prstDash val="solid"/>
                          </a:ln>
                          <a:solidFill>
                            <a:schemeClr val="tx1"/>
                          </a:solidFill>
                          <a:effectLst>
                            <a:outerShdw blurRad="12700" dist="38100" dir="2700000" algn="tl" rotWithShape="0">
                              <a:schemeClr val="bg1">
                                <a:lumMod val="50000"/>
                              </a:schemeClr>
                            </a:outerShdw>
                          </a:effectLst>
                        </a:rPr>
                        <a:t>3</a:t>
                      </a:r>
                      <a:r>
                        <a:rPr lang="ru-RU" sz="1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/s</a:t>
                      </a:r>
                      <a:endParaRPr lang="en-US" sz="1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425685964"/>
                  </a:ext>
                </a:extLst>
              </a:tr>
              <a:tr h="0">
                <a:tc>
                  <a:txBody>
                    <a:bodyPr/>
                    <a:lstStyle/>
                    <a:p>
                      <a:pPr marL="0" indent="0" algn="ctr">
                        <a:lnSpc>
                          <a:spcPct val="100000"/>
                        </a:lnSpc>
                        <a:spcAft>
                          <a:spcPts val="800"/>
                        </a:spcAft>
                      </a:pPr>
                      <a:r>
                        <a:rPr lang="ru-RU" sz="1200" b="1" i="1" dirty="0" err="1">
                          <a:solidFill>
                            <a:sysClr val="windowText" lastClr="000000"/>
                          </a:solidFill>
                          <a:effectLst/>
                        </a:rPr>
                        <a:t>Kerf</a:t>
                      </a:r>
                      <a:r>
                        <a:rPr lang="ru-RU" sz="1200" b="1" i="1" dirty="0">
                          <a:solidFill>
                            <a:sysClr val="windowText" lastClr="000000"/>
                          </a:solidFill>
                          <a:effectLst/>
                        </a:rPr>
                        <a:t> </a:t>
                      </a:r>
                      <a:r>
                        <a:rPr lang="en-US" sz="1200" b="1" i="1" dirty="0">
                          <a:solidFill>
                            <a:sysClr val="windowText" lastClr="000000"/>
                          </a:solidFill>
                          <a:effectLst/>
                        </a:rPr>
                        <a:t>W</a:t>
                      </a:r>
                      <a:r>
                        <a:rPr lang="ru-RU" sz="1200" b="1" i="1" dirty="0" err="1">
                          <a:solidFill>
                            <a:sysClr val="windowText" lastClr="000000"/>
                          </a:solidFill>
                          <a:effectLst/>
                        </a:rPr>
                        <a:t>idth</a:t>
                      </a:r>
                      <a:endParaRPr lang="en-US" sz="1200" b="1" i="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en-US" sz="1200" b="1" dirty="0">
                          <a:solidFill>
                            <a:sysClr val="windowText" lastClr="000000"/>
                          </a:solidFill>
                          <a:effectLst/>
                        </a:rPr>
                        <a:t>SB</a:t>
                      </a:r>
                      <a:endParaRPr lang="en-US" sz="12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ru-RU" sz="1200" b="0" dirty="0">
                          <a:solidFill>
                            <a:sysClr val="windowText" lastClr="000000"/>
                          </a:solidFill>
                          <a:effectLst>
                            <a:outerShdw blurRad="38100" dist="38100" dir="2700000" algn="tl">
                              <a:srgbClr val="000000">
                                <a:alpha val="43137"/>
                              </a:srgbClr>
                            </a:outerShdw>
                          </a:effectLst>
                        </a:rPr>
                        <a:t>98.63 µm</a:t>
                      </a:r>
                      <a:endParaRPr lang="en-US" sz="12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ru-RU" sz="1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96.26 µm</a:t>
                      </a:r>
                      <a:endParaRPr lang="en-US" sz="1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extLst>
                  <a:ext uri="{0D108BD9-81ED-4DB2-BD59-A6C34878D82A}">
                    <a16:rowId xmlns:a16="http://schemas.microsoft.com/office/drawing/2014/main" val="2298489907"/>
                  </a:ext>
                </a:extLst>
              </a:tr>
              <a:tr h="0">
                <a:tc>
                  <a:txBody>
                    <a:bodyPr/>
                    <a:lstStyle/>
                    <a:p>
                      <a:pPr marL="0" indent="0" algn="ctr">
                        <a:lnSpc>
                          <a:spcPct val="100000"/>
                        </a:lnSpc>
                        <a:spcAft>
                          <a:spcPts val="800"/>
                        </a:spcAft>
                      </a:pPr>
                      <a:r>
                        <a:rPr lang="ru-RU" sz="1200" b="1" i="1" dirty="0" err="1">
                          <a:solidFill>
                            <a:sysClr val="windowText" lastClr="000000"/>
                          </a:solidFill>
                          <a:effectLst/>
                        </a:rPr>
                        <a:t>Hardness</a:t>
                      </a:r>
                      <a:endParaRPr lang="en-US" sz="1200" b="1" i="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en-US" sz="1200" b="1" dirty="0">
                          <a:solidFill>
                            <a:sysClr val="windowText" lastClr="000000"/>
                          </a:solidFill>
                          <a:effectLst/>
                        </a:rPr>
                        <a:t>LB</a:t>
                      </a:r>
                      <a:endParaRPr lang="en-US" sz="12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ru-RU" sz="1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499.8 HV</a:t>
                      </a:r>
                      <a:endParaRPr lang="en-US" sz="1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ru-RU" sz="1200" b="0" dirty="0">
                          <a:solidFill>
                            <a:sysClr val="windowText" lastClr="000000"/>
                          </a:solidFill>
                          <a:effectLst>
                            <a:outerShdw blurRad="38100" dist="38100" dir="2700000" algn="tl">
                              <a:srgbClr val="000000">
                                <a:alpha val="43137"/>
                              </a:srgbClr>
                            </a:outerShdw>
                          </a:effectLst>
                        </a:rPr>
                        <a:t>488</a:t>
                      </a:r>
                      <a:r>
                        <a:rPr lang="en-US" sz="1200" b="0" dirty="0">
                          <a:solidFill>
                            <a:sysClr val="windowText" lastClr="000000"/>
                          </a:solidFill>
                          <a:effectLst>
                            <a:outerShdw blurRad="38100" dist="38100" dir="2700000" algn="tl">
                              <a:srgbClr val="000000">
                                <a:alpha val="43137"/>
                              </a:srgbClr>
                            </a:outerShdw>
                          </a:effectLst>
                        </a:rPr>
                        <a:t>.0</a:t>
                      </a:r>
                      <a:r>
                        <a:rPr lang="ru-RU" sz="1200" b="0" dirty="0">
                          <a:solidFill>
                            <a:sysClr val="windowText" lastClr="000000"/>
                          </a:solidFill>
                          <a:effectLst>
                            <a:outerShdw blurRad="38100" dist="38100" dir="2700000" algn="tl">
                              <a:srgbClr val="000000">
                                <a:alpha val="43137"/>
                              </a:srgbClr>
                            </a:outerShdw>
                          </a:effectLst>
                        </a:rPr>
                        <a:t> HV</a:t>
                      </a:r>
                      <a:endParaRPr lang="en-US" sz="12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extLst>
                  <a:ext uri="{0D108BD9-81ED-4DB2-BD59-A6C34878D82A}">
                    <a16:rowId xmlns:a16="http://schemas.microsoft.com/office/drawing/2014/main" val="3016790166"/>
                  </a:ext>
                </a:extLst>
              </a:tr>
              <a:tr h="0">
                <a:tc>
                  <a:txBody>
                    <a:bodyPr/>
                    <a:lstStyle/>
                    <a:p>
                      <a:pPr marL="0" indent="0" algn="ctr">
                        <a:lnSpc>
                          <a:spcPct val="100000"/>
                        </a:lnSpc>
                        <a:spcAft>
                          <a:spcPts val="800"/>
                        </a:spcAft>
                      </a:pPr>
                      <a:r>
                        <a:rPr lang="ru-RU" sz="1200" b="1" i="1" dirty="0" err="1">
                          <a:solidFill>
                            <a:sysClr val="windowText" lastClr="000000"/>
                          </a:solidFill>
                          <a:effectLst/>
                        </a:rPr>
                        <a:t>Crater</a:t>
                      </a:r>
                      <a:r>
                        <a:rPr lang="ru-RU" sz="1200" b="1" i="1" dirty="0">
                          <a:solidFill>
                            <a:sysClr val="windowText" lastClr="000000"/>
                          </a:solidFill>
                          <a:effectLst/>
                        </a:rPr>
                        <a:t> </a:t>
                      </a:r>
                      <a:r>
                        <a:rPr lang="en-US" sz="1200" b="1" i="1" dirty="0">
                          <a:solidFill>
                            <a:sysClr val="windowText" lastClr="000000"/>
                          </a:solidFill>
                          <a:effectLst/>
                        </a:rPr>
                        <a:t>S</a:t>
                      </a:r>
                      <a:r>
                        <a:rPr lang="ru-RU" sz="1200" b="1" i="1" dirty="0" err="1">
                          <a:solidFill>
                            <a:sysClr val="windowText" lastClr="000000"/>
                          </a:solidFill>
                          <a:effectLst/>
                        </a:rPr>
                        <a:t>ize</a:t>
                      </a:r>
                      <a:endParaRPr lang="en-US" sz="1200" b="1" i="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ru-RU" sz="1200" b="1" dirty="0">
                          <a:solidFill>
                            <a:sysClr val="windowText" lastClr="000000"/>
                          </a:solidFill>
                          <a:effectLst/>
                        </a:rPr>
                        <a:t>S</a:t>
                      </a:r>
                      <a:r>
                        <a:rPr lang="en-US" sz="1200" b="1" dirty="0">
                          <a:solidFill>
                            <a:sysClr val="windowText" lastClr="000000"/>
                          </a:solidFill>
                          <a:effectLst/>
                        </a:rPr>
                        <a:t>B</a:t>
                      </a:r>
                      <a:endParaRPr lang="en-US" sz="12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ru-RU" sz="1200" b="0" dirty="0">
                          <a:solidFill>
                            <a:sysClr val="windowText" lastClr="000000"/>
                          </a:solidFill>
                          <a:effectLst>
                            <a:outerShdw blurRad="38100" dist="38100" dir="2700000" algn="tl">
                              <a:srgbClr val="000000">
                                <a:alpha val="43137"/>
                              </a:srgbClr>
                            </a:outerShdw>
                          </a:effectLst>
                        </a:rPr>
                        <a:t>5.592 µm</a:t>
                      </a:r>
                      <a:endParaRPr lang="en-US" sz="12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ru-RU" sz="1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4.571 µm</a:t>
                      </a:r>
                      <a:endParaRPr lang="en-US" sz="1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extLst>
                  <a:ext uri="{0D108BD9-81ED-4DB2-BD59-A6C34878D82A}">
                    <a16:rowId xmlns:a16="http://schemas.microsoft.com/office/drawing/2014/main" val="25992164"/>
                  </a:ext>
                </a:extLst>
              </a:tr>
              <a:tr h="0">
                <a:tc>
                  <a:txBody>
                    <a:bodyPr/>
                    <a:lstStyle/>
                    <a:p>
                      <a:pPr marL="0" indent="0" algn="ctr">
                        <a:lnSpc>
                          <a:spcPct val="100000"/>
                        </a:lnSpc>
                        <a:spcAft>
                          <a:spcPts val="800"/>
                        </a:spcAft>
                      </a:pPr>
                      <a:r>
                        <a:rPr lang="ru-RU" sz="1200" b="1" i="1" dirty="0">
                          <a:solidFill>
                            <a:sysClr val="windowText" lastClr="000000"/>
                          </a:solidFill>
                          <a:effectLst/>
                        </a:rPr>
                        <a:t>S</a:t>
                      </a:r>
                      <a:r>
                        <a:rPr lang="en-US" sz="1200" b="1" i="1" dirty="0">
                          <a:solidFill>
                            <a:sysClr val="windowText" lastClr="000000"/>
                          </a:solidFill>
                          <a:effectLst/>
                        </a:rPr>
                        <a:t>R</a:t>
                      </a:r>
                      <a:endParaRPr lang="en-US" sz="1200" b="1" i="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en-US" sz="1200" b="1" dirty="0">
                          <a:solidFill>
                            <a:sysClr val="windowText" lastClr="000000"/>
                          </a:solidFill>
                          <a:effectLst/>
                        </a:rPr>
                        <a:t>SB</a:t>
                      </a:r>
                      <a:endParaRPr lang="en-US" sz="12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ru-RU" sz="1200" b="0" dirty="0">
                          <a:solidFill>
                            <a:sysClr val="windowText" lastClr="000000"/>
                          </a:solidFill>
                          <a:effectLst>
                            <a:outerShdw blurRad="38100" dist="38100" dir="2700000" algn="tl">
                              <a:srgbClr val="000000">
                                <a:alpha val="43137"/>
                              </a:srgbClr>
                            </a:outerShdw>
                          </a:effectLst>
                        </a:rPr>
                        <a:t>0.2644 µm</a:t>
                      </a:r>
                      <a:endParaRPr lang="en-US" sz="12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ru-RU" sz="1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0.</a:t>
                      </a:r>
                      <a:r>
                        <a:rPr lang="en-US" sz="1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1630</a:t>
                      </a:r>
                      <a:r>
                        <a:rPr lang="ru-RU" sz="1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µm</a:t>
                      </a:r>
                      <a:endParaRPr lang="en-US" sz="1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extLst>
                  <a:ext uri="{0D108BD9-81ED-4DB2-BD59-A6C34878D82A}">
                    <a16:rowId xmlns:a16="http://schemas.microsoft.com/office/drawing/2014/main" val="4291629877"/>
                  </a:ext>
                </a:extLst>
              </a:tr>
              <a:tr h="0">
                <a:tc>
                  <a:txBody>
                    <a:bodyPr/>
                    <a:lstStyle/>
                    <a:p>
                      <a:pPr marL="0" indent="0" algn="ctr">
                        <a:lnSpc>
                          <a:spcPct val="100000"/>
                        </a:lnSpc>
                        <a:spcAft>
                          <a:spcPts val="800"/>
                        </a:spcAft>
                      </a:pPr>
                      <a:r>
                        <a:rPr lang="ru-RU" sz="1200" b="1" i="1" dirty="0">
                          <a:solidFill>
                            <a:sysClr val="windowText" lastClr="000000"/>
                          </a:solidFill>
                          <a:effectLst/>
                        </a:rPr>
                        <a:t>Contact </a:t>
                      </a:r>
                      <a:r>
                        <a:rPr lang="en-US" sz="1200" b="1" i="1" dirty="0">
                          <a:solidFill>
                            <a:sysClr val="windowText" lastClr="000000"/>
                          </a:solidFill>
                          <a:effectLst/>
                        </a:rPr>
                        <a:t>A</a:t>
                      </a:r>
                      <a:r>
                        <a:rPr lang="ru-RU" sz="1200" b="1" i="1" dirty="0" err="1">
                          <a:solidFill>
                            <a:sysClr val="windowText" lastClr="000000"/>
                          </a:solidFill>
                          <a:effectLst/>
                        </a:rPr>
                        <a:t>ngle</a:t>
                      </a:r>
                      <a:endParaRPr lang="en-US" sz="1200" b="1" i="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en-US" sz="1200" b="1" dirty="0">
                          <a:solidFill>
                            <a:sysClr val="windowText" lastClr="000000"/>
                          </a:solidFill>
                          <a:effectLst/>
                        </a:rPr>
                        <a:t>LB</a:t>
                      </a:r>
                      <a:endParaRPr lang="en-US" sz="12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en-US" sz="1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72.22</a:t>
                      </a:r>
                      <a:r>
                        <a:rPr lang="ru-RU" sz="1200" b="1" cap="none" spc="0" baseline="30000" dirty="0">
                          <a:ln w="9525">
                            <a:solidFill>
                              <a:schemeClr val="bg1"/>
                            </a:solidFill>
                            <a:prstDash val="solid"/>
                          </a:ln>
                          <a:solidFill>
                            <a:schemeClr val="tx1"/>
                          </a:solidFill>
                          <a:effectLst>
                            <a:outerShdw blurRad="12700" dist="38100" dir="2700000" algn="tl" rotWithShape="0">
                              <a:schemeClr val="bg1">
                                <a:lumMod val="50000"/>
                              </a:schemeClr>
                            </a:outerShdw>
                          </a:effectLst>
                        </a:rPr>
                        <a:t>⸰</a:t>
                      </a:r>
                      <a:endParaRPr lang="en-US" sz="1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tc>
                  <a:txBody>
                    <a:bodyPr/>
                    <a:lstStyle/>
                    <a:p>
                      <a:pPr marL="0" indent="0" algn="ctr">
                        <a:lnSpc>
                          <a:spcPct val="100000"/>
                        </a:lnSpc>
                        <a:spcAft>
                          <a:spcPts val="800"/>
                        </a:spcAft>
                      </a:pPr>
                      <a:r>
                        <a:rPr lang="en-US" sz="1200" b="0" dirty="0">
                          <a:solidFill>
                            <a:sysClr val="windowText" lastClr="000000"/>
                          </a:solidFill>
                          <a:effectLst>
                            <a:outerShdw blurRad="38100" dist="38100" dir="2700000" algn="tl">
                              <a:srgbClr val="000000">
                                <a:alpha val="43137"/>
                              </a:srgbClr>
                            </a:outerShdw>
                          </a:effectLst>
                        </a:rPr>
                        <a:t>71.34</a:t>
                      </a:r>
                      <a:r>
                        <a:rPr lang="ru-RU" sz="1200" b="0" baseline="30000" dirty="0">
                          <a:solidFill>
                            <a:sysClr val="windowText" lastClr="000000"/>
                          </a:solidFill>
                          <a:effectLst>
                            <a:outerShdw blurRad="38100" dist="38100" dir="2700000" algn="tl">
                              <a:srgbClr val="000000">
                                <a:alpha val="43137"/>
                              </a:srgbClr>
                            </a:outerShdw>
                          </a:effectLst>
                        </a:rPr>
                        <a:t>⸰</a:t>
                      </a:r>
                      <a:endParaRPr lang="en-US" sz="12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45720" marR="45720"/>
                </a:tc>
                <a:extLst>
                  <a:ext uri="{0D108BD9-81ED-4DB2-BD59-A6C34878D82A}">
                    <a16:rowId xmlns:a16="http://schemas.microsoft.com/office/drawing/2014/main" val="1940253089"/>
                  </a:ext>
                </a:extLst>
              </a:tr>
            </a:tbl>
          </a:graphicData>
        </a:graphic>
      </p:graphicFrame>
      <p:sp>
        <p:nvSpPr>
          <p:cNvPr id="10" name="Text Placeholder 3">
            <a:extLst>
              <a:ext uri="{FF2B5EF4-FFF2-40B4-BE49-F238E27FC236}">
                <a16:creationId xmlns:a16="http://schemas.microsoft.com/office/drawing/2014/main" id="{D05317D8-9F1E-40D4-AD5F-9AB5CBAE98E4}"/>
              </a:ext>
            </a:extLst>
          </p:cNvPr>
          <p:cNvSpPr txBox="1">
            <a:spLocks/>
          </p:cNvSpPr>
          <p:nvPr/>
        </p:nvSpPr>
        <p:spPr>
          <a:xfrm>
            <a:off x="311700" y="3408448"/>
            <a:ext cx="3999900" cy="138158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buFont typeface="Arial"/>
              <a:buNone/>
            </a:pPr>
            <a:r>
              <a:rPr lang="en-US" sz="1400" dirty="0">
                <a:solidFill>
                  <a:schemeClr val="bg1"/>
                </a:solidFill>
              </a:rPr>
              <a:t>Casted alloy</a:t>
            </a:r>
          </a:p>
          <a:p>
            <a:pPr>
              <a:buFont typeface="Arial" panose="020B0604020202020204" pitchFamily="34" charset="0"/>
              <a:buChar char="•"/>
            </a:pPr>
            <a:r>
              <a:rPr lang="en-US" sz="1400" dirty="0">
                <a:solidFill>
                  <a:schemeClr val="bg1"/>
                </a:solidFill>
              </a:rPr>
              <a:t>Hardness</a:t>
            </a:r>
          </a:p>
          <a:p>
            <a:pPr>
              <a:buFont typeface="Arial" panose="020B0604020202020204" pitchFamily="34" charset="0"/>
              <a:buChar char="•"/>
            </a:pPr>
            <a:r>
              <a:rPr lang="en-US" sz="1400" dirty="0">
                <a:solidFill>
                  <a:schemeClr val="bg1"/>
                </a:solidFill>
              </a:rPr>
              <a:t>Contact Angle</a:t>
            </a:r>
          </a:p>
        </p:txBody>
      </p:sp>
      <p:sp>
        <p:nvSpPr>
          <p:cNvPr id="11" name="Text Placeholder 4">
            <a:extLst>
              <a:ext uri="{FF2B5EF4-FFF2-40B4-BE49-F238E27FC236}">
                <a16:creationId xmlns:a16="http://schemas.microsoft.com/office/drawing/2014/main" id="{FC199214-8637-43BC-9662-B04EC35B0871}"/>
              </a:ext>
            </a:extLst>
          </p:cNvPr>
          <p:cNvSpPr txBox="1">
            <a:spLocks/>
          </p:cNvSpPr>
          <p:nvPr/>
        </p:nvSpPr>
        <p:spPr>
          <a:xfrm>
            <a:off x="3612649" y="1709133"/>
            <a:ext cx="5219651" cy="348428"/>
          </a:xfrm>
          <a:prstGeom prst="rect">
            <a:avLst/>
          </a:prstGeom>
          <a:solidFill>
            <a:schemeClr val="tx1"/>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lgn="ctr">
              <a:buFont typeface="Arial"/>
              <a:buNone/>
            </a:pPr>
            <a:r>
              <a:rPr lang="en-US" sz="1050" dirty="0">
                <a:solidFill>
                  <a:schemeClr val="bg1"/>
                </a:solidFill>
              </a:rPr>
              <a:t>Optimal values of output parameters according to S/N analysis</a:t>
            </a:r>
          </a:p>
        </p:txBody>
      </p:sp>
    </p:spTree>
    <p:extLst>
      <p:ext uri="{BB962C8B-B14F-4D97-AF65-F5344CB8AC3E}">
        <p14:creationId xmlns:p14="http://schemas.microsoft.com/office/powerpoint/2010/main" val="14483983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D8A5E-FA1C-430A-82F0-242A58D7967D}"/>
              </a:ext>
            </a:extLst>
          </p:cNvPr>
          <p:cNvSpPr>
            <a:spLocks noGrp="1"/>
          </p:cNvSpPr>
          <p:nvPr>
            <p:ph type="title"/>
          </p:nvPr>
        </p:nvSpPr>
        <p:spPr/>
        <p:txBody>
          <a:bodyPr/>
          <a:lstStyle/>
          <a:p>
            <a:r>
              <a:rPr lang="en-US" dirty="0"/>
              <a:t>Discussion</a:t>
            </a:r>
          </a:p>
        </p:txBody>
      </p:sp>
      <p:sp>
        <p:nvSpPr>
          <p:cNvPr id="3" name="Slide Number Placeholder 2">
            <a:extLst>
              <a:ext uri="{FF2B5EF4-FFF2-40B4-BE49-F238E27FC236}">
                <a16:creationId xmlns:a16="http://schemas.microsoft.com/office/drawing/2014/main" id="{E4E171B8-7F45-497E-B3C0-946F5A0179C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26</a:t>
            </a:fld>
            <a:endParaRPr lang="en" dirty="0"/>
          </a:p>
        </p:txBody>
      </p:sp>
      <p:graphicFrame>
        <p:nvGraphicFramePr>
          <p:cNvPr id="6" name="Diagram 5">
            <a:extLst>
              <a:ext uri="{FF2B5EF4-FFF2-40B4-BE49-F238E27FC236}">
                <a16:creationId xmlns:a16="http://schemas.microsoft.com/office/drawing/2014/main" id="{FC17C76F-EBE6-4657-9F3A-9E9C1082A372}"/>
              </a:ext>
            </a:extLst>
          </p:cNvPr>
          <p:cNvGraphicFramePr/>
          <p:nvPr>
            <p:extLst>
              <p:ext uri="{D42A27DB-BD31-4B8C-83A1-F6EECF244321}">
                <p14:modId xmlns:p14="http://schemas.microsoft.com/office/powerpoint/2010/main" val="1521707648"/>
              </p:ext>
            </p:extLst>
          </p:nvPr>
        </p:nvGraphicFramePr>
        <p:xfrm>
          <a:off x="311700" y="1477417"/>
          <a:ext cx="8520600" cy="10943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5" name="Diagram 14">
            <a:extLst>
              <a:ext uri="{FF2B5EF4-FFF2-40B4-BE49-F238E27FC236}">
                <a16:creationId xmlns:a16="http://schemas.microsoft.com/office/drawing/2014/main" id="{44E0C405-6AE1-46ED-BC77-619B80F40462}"/>
              </a:ext>
            </a:extLst>
          </p:cNvPr>
          <p:cNvGraphicFramePr/>
          <p:nvPr>
            <p:extLst>
              <p:ext uri="{D42A27DB-BD31-4B8C-83A1-F6EECF244321}">
                <p14:modId xmlns:p14="http://schemas.microsoft.com/office/powerpoint/2010/main" val="2481730057"/>
              </p:ext>
            </p:extLst>
          </p:nvPr>
        </p:nvGraphicFramePr>
        <p:xfrm>
          <a:off x="311700" y="2900522"/>
          <a:ext cx="2179401" cy="133414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18" name="Group 17">
            <a:extLst>
              <a:ext uri="{FF2B5EF4-FFF2-40B4-BE49-F238E27FC236}">
                <a16:creationId xmlns:a16="http://schemas.microsoft.com/office/drawing/2014/main" id="{E271092E-461E-4848-A7AC-0A6A583FC690}"/>
              </a:ext>
            </a:extLst>
          </p:cNvPr>
          <p:cNvGrpSpPr/>
          <p:nvPr/>
        </p:nvGrpSpPr>
        <p:grpSpPr>
          <a:xfrm>
            <a:off x="2142578" y="3027595"/>
            <a:ext cx="1080000" cy="1080000"/>
            <a:chOff x="1517073" y="3006435"/>
            <a:chExt cx="1080000" cy="1080000"/>
          </a:xfrm>
        </p:grpSpPr>
        <p:sp>
          <p:nvSpPr>
            <p:cNvPr id="16" name="Flowchart: Process 15">
              <a:extLst>
                <a:ext uri="{FF2B5EF4-FFF2-40B4-BE49-F238E27FC236}">
                  <a16:creationId xmlns:a16="http://schemas.microsoft.com/office/drawing/2014/main" id="{42F6D2FE-B69A-4478-A8BC-5CC144C9B8F5}"/>
                </a:ext>
              </a:extLst>
            </p:cNvPr>
            <p:cNvSpPr>
              <a:spLocks noChangeAspect="1"/>
            </p:cNvSpPr>
            <p:nvPr/>
          </p:nvSpPr>
          <p:spPr>
            <a:xfrm rot="2700000">
              <a:off x="1517073" y="3006435"/>
              <a:ext cx="1080000" cy="1080000"/>
            </a:xfrm>
            <a:prstGeom prst="flowChartProcess">
              <a:avLst/>
            </a:prstGeom>
          </p:spPr>
          <p:style>
            <a:lnRef idx="0">
              <a:schemeClr val="accent4"/>
            </a:lnRef>
            <a:fillRef idx="3">
              <a:schemeClr val="accent4"/>
            </a:fillRef>
            <a:effectRef idx="3">
              <a:schemeClr val="accent4"/>
            </a:effectRef>
            <a:fontRef idx="minor">
              <a:schemeClr val="lt1"/>
            </a:fontRef>
          </p:style>
          <p:txBody>
            <a:bodyPr vert="horz" tIns="90000" bIns="90000" rtlCol="0" anchor="ctr"/>
            <a:lstStyle/>
            <a:p>
              <a:pPr algn="ctr"/>
              <a:endParaRPr lang="en-US" dirty="0"/>
            </a:p>
          </p:txBody>
        </p:sp>
        <p:sp>
          <p:nvSpPr>
            <p:cNvPr id="17" name="TextBox 16">
              <a:extLst>
                <a:ext uri="{FF2B5EF4-FFF2-40B4-BE49-F238E27FC236}">
                  <a16:creationId xmlns:a16="http://schemas.microsoft.com/office/drawing/2014/main" id="{443E0D4A-6CFD-4EAD-A213-A837E0378050}"/>
                </a:ext>
              </a:extLst>
            </p:cNvPr>
            <p:cNvSpPr txBox="1"/>
            <p:nvPr/>
          </p:nvSpPr>
          <p:spPr>
            <a:xfrm>
              <a:off x="1572164" y="3392546"/>
              <a:ext cx="969818" cy="307777"/>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gn="ctr"/>
              <a:r>
                <a:rPr lang="en-US" dirty="0">
                  <a:solidFill>
                    <a:sysClr val="windowText" lastClr="000000"/>
                  </a:solidFill>
                </a:rPr>
                <a:t>Hardness</a:t>
              </a:r>
            </a:p>
          </p:txBody>
        </p:sp>
      </p:grpSp>
      <p:pic>
        <p:nvPicPr>
          <p:cNvPr id="19" name="Picture 18">
            <a:extLst>
              <a:ext uri="{FF2B5EF4-FFF2-40B4-BE49-F238E27FC236}">
                <a16:creationId xmlns:a16="http://schemas.microsoft.com/office/drawing/2014/main" id="{AB8BAABC-761A-4C87-A486-E5016B2790C9}"/>
              </a:ext>
            </a:extLst>
          </p:cNvPr>
          <p:cNvPicPr>
            <a:picLocks noChangeAspect="1"/>
          </p:cNvPicPr>
          <p:nvPr/>
        </p:nvPicPr>
        <p:blipFill>
          <a:blip r:embed="rId13"/>
          <a:stretch>
            <a:fillRect/>
          </a:stretch>
        </p:blipFill>
        <p:spPr>
          <a:xfrm>
            <a:off x="6147352" y="2803919"/>
            <a:ext cx="788535" cy="866976"/>
          </a:xfrm>
          <a:prstGeom prst="rect">
            <a:avLst/>
          </a:prstGeom>
        </p:spPr>
      </p:pic>
      <p:pic>
        <p:nvPicPr>
          <p:cNvPr id="20" name="Picture 19">
            <a:extLst>
              <a:ext uri="{FF2B5EF4-FFF2-40B4-BE49-F238E27FC236}">
                <a16:creationId xmlns:a16="http://schemas.microsoft.com/office/drawing/2014/main" id="{9D69E0A6-779D-4CA8-B0DB-675FFB528122}"/>
              </a:ext>
            </a:extLst>
          </p:cNvPr>
          <p:cNvPicPr>
            <a:picLocks noChangeAspect="1"/>
          </p:cNvPicPr>
          <p:nvPr/>
        </p:nvPicPr>
        <p:blipFill>
          <a:blip r:embed="rId14"/>
          <a:stretch>
            <a:fillRect/>
          </a:stretch>
        </p:blipFill>
        <p:spPr>
          <a:xfrm>
            <a:off x="6144111" y="3821587"/>
            <a:ext cx="789548" cy="787017"/>
          </a:xfrm>
          <a:prstGeom prst="rect">
            <a:avLst/>
          </a:prstGeom>
        </p:spPr>
      </p:pic>
      <p:pic>
        <p:nvPicPr>
          <p:cNvPr id="21" name="Picture 8" descr="Bacteria - Free education icons">
            <a:extLst>
              <a:ext uri="{FF2B5EF4-FFF2-40B4-BE49-F238E27FC236}">
                <a16:creationId xmlns:a16="http://schemas.microsoft.com/office/drawing/2014/main" id="{03D3D177-35EF-401B-9536-47CF4E0A36A9}"/>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659927" y="3323382"/>
            <a:ext cx="812531" cy="81253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a:extLst>
              <a:ext uri="{FF2B5EF4-FFF2-40B4-BE49-F238E27FC236}">
                <a16:creationId xmlns:a16="http://schemas.microsoft.com/office/drawing/2014/main" id="{16CCE98F-56FB-4C41-993B-E481B38892E9}"/>
              </a:ext>
            </a:extLst>
          </p:cNvPr>
          <p:cNvPicPr>
            <a:picLocks noChangeAspect="1"/>
          </p:cNvPicPr>
          <p:nvPr/>
        </p:nvPicPr>
        <p:blipFill rotWithShape="1">
          <a:blip r:embed="rId16"/>
          <a:srcRect l="3605" t="6308" r="5757" b="4304"/>
          <a:stretch/>
        </p:blipFill>
        <p:spPr>
          <a:xfrm>
            <a:off x="4529123" y="3900770"/>
            <a:ext cx="926893" cy="628650"/>
          </a:xfrm>
          <a:prstGeom prst="rect">
            <a:avLst/>
          </a:prstGeom>
        </p:spPr>
      </p:pic>
      <p:pic>
        <p:nvPicPr>
          <p:cNvPr id="27" name="Picture 26">
            <a:extLst>
              <a:ext uri="{FF2B5EF4-FFF2-40B4-BE49-F238E27FC236}">
                <a16:creationId xmlns:a16="http://schemas.microsoft.com/office/drawing/2014/main" id="{75FCCF8F-9B02-4302-A905-019374FFE687}"/>
              </a:ext>
            </a:extLst>
          </p:cNvPr>
          <p:cNvPicPr>
            <a:picLocks noChangeAspect="1"/>
          </p:cNvPicPr>
          <p:nvPr/>
        </p:nvPicPr>
        <p:blipFill rotWithShape="1">
          <a:blip r:embed="rId17"/>
          <a:srcRect l="3443" t="3902" r="2764" b="3883"/>
          <a:stretch/>
        </p:blipFill>
        <p:spPr>
          <a:xfrm>
            <a:off x="4529123" y="2923082"/>
            <a:ext cx="913197" cy="628650"/>
          </a:xfrm>
          <a:prstGeom prst="rect">
            <a:avLst/>
          </a:prstGeom>
        </p:spPr>
      </p:pic>
      <p:cxnSp>
        <p:nvCxnSpPr>
          <p:cNvPr id="30" name="Straight Connector 29">
            <a:extLst>
              <a:ext uri="{FF2B5EF4-FFF2-40B4-BE49-F238E27FC236}">
                <a16:creationId xmlns:a16="http://schemas.microsoft.com/office/drawing/2014/main" id="{A0AC6C19-3C04-499A-9227-5471092952A9}"/>
              </a:ext>
            </a:extLst>
          </p:cNvPr>
          <p:cNvCxnSpPr>
            <a:cxnSpLocks/>
          </p:cNvCxnSpPr>
          <p:nvPr/>
        </p:nvCxnSpPr>
        <p:spPr>
          <a:xfrm>
            <a:off x="4006850" y="2647950"/>
            <a:ext cx="0" cy="2108200"/>
          </a:xfrm>
          <a:prstGeom prst="line">
            <a:avLst/>
          </a:prstGeom>
        </p:spPr>
        <p:style>
          <a:lnRef idx="3">
            <a:schemeClr val="accent4"/>
          </a:lnRef>
          <a:fillRef idx="0">
            <a:schemeClr val="accent4"/>
          </a:fillRef>
          <a:effectRef idx="2">
            <a:schemeClr val="accent4"/>
          </a:effectRef>
          <a:fontRef idx="minor">
            <a:schemeClr val="tx1"/>
          </a:fontRef>
        </p:style>
      </p:cxnSp>
      <p:cxnSp>
        <p:nvCxnSpPr>
          <p:cNvPr id="33" name="Straight Connector 32">
            <a:extLst>
              <a:ext uri="{FF2B5EF4-FFF2-40B4-BE49-F238E27FC236}">
                <a16:creationId xmlns:a16="http://schemas.microsoft.com/office/drawing/2014/main" id="{87517AD2-A974-4786-A572-404BEB88EADC}"/>
              </a:ext>
            </a:extLst>
          </p:cNvPr>
          <p:cNvCxnSpPr>
            <a:cxnSpLocks/>
          </p:cNvCxnSpPr>
          <p:nvPr/>
        </p:nvCxnSpPr>
        <p:spPr>
          <a:xfrm>
            <a:off x="311700" y="2647950"/>
            <a:ext cx="8520600" cy="0"/>
          </a:xfrm>
          <a:prstGeom prst="line">
            <a:avLst/>
          </a:prstGeom>
        </p:spPr>
        <p:style>
          <a:lnRef idx="3">
            <a:schemeClr val="accent4"/>
          </a:lnRef>
          <a:fillRef idx="0">
            <a:schemeClr val="accent4"/>
          </a:fillRef>
          <a:effectRef idx="2">
            <a:schemeClr val="accent4"/>
          </a:effectRef>
          <a:fontRef idx="minor">
            <a:schemeClr val="tx1"/>
          </a:fontRef>
        </p:style>
      </p:cxnSp>
      <p:sp>
        <p:nvSpPr>
          <p:cNvPr id="35" name="Arrow: Notched Right 34">
            <a:extLst>
              <a:ext uri="{FF2B5EF4-FFF2-40B4-BE49-F238E27FC236}">
                <a16:creationId xmlns:a16="http://schemas.microsoft.com/office/drawing/2014/main" id="{38A1040A-03AF-4B5F-92C4-1D5669EE4B20}"/>
              </a:ext>
            </a:extLst>
          </p:cNvPr>
          <p:cNvSpPr/>
          <p:nvPr/>
        </p:nvSpPr>
        <p:spPr>
          <a:xfrm rot="9103759">
            <a:off x="7161285" y="3943675"/>
            <a:ext cx="487860" cy="384475"/>
          </a:xfrm>
          <a:prstGeom prst="notch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36" name="Arrow: Notched Right 35">
            <a:extLst>
              <a:ext uri="{FF2B5EF4-FFF2-40B4-BE49-F238E27FC236}">
                <a16:creationId xmlns:a16="http://schemas.microsoft.com/office/drawing/2014/main" id="{6CF25948-CE52-44A0-AF11-A9CD633FCE82}"/>
              </a:ext>
            </a:extLst>
          </p:cNvPr>
          <p:cNvSpPr/>
          <p:nvPr/>
        </p:nvSpPr>
        <p:spPr>
          <a:xfrm rot="12064338">
            <a:off x="7258269" y="3271855"/>
            <a:ext cx="311082" cy="132467"/>
          </a:xfrm>
          <a:prstGeom prst="notch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cxnSp>
        <p:nvCxnSpPr>
          <p:cNvPr id="38" name="Straight Arrow Connector 37">
            <a:extLst>
              <a:ext uri="{FF2B5EF4-FFF2-40B4-BE49-F238E27FC236}">
                <a16:creationId xmlns:a16="http://schemas.microsoft.com/office/drawing/2014/main" id="{BDF7C0DF-C71C-43E3-8473-A1A940A3FEC3}"/>
              </a:ext>
            </a:extLst>
          </p:cNvPr>
          <p:cNvCxnSpPr>
            <a:stCxn id="19" idx="1"/>
            <a:endCxn id="27" idx="3"/>
          </p:cNvCxnSpPr>
          <p:nvPr/>
        </p:nvCxnSpPr>
        <p:spPr>
          <a:xfrm flipH="1">
            <a:off x="5442320" y="3237407"/>
            <a:ext cx="705032" cy="0"/>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40" name="Straight Arrow Connector 39">
            <a:extLst>
              <a:ext uri="{FF2B5EF4-FFF2-40B4-BE49-F238E27FC236}">
                <a16:creationId xmlns:a16="http://schemas.microsoft.com/office/drawing/2014/main" id="{7B0645FC-6D79-4B90-9AD9-0D02B4BE4CBA}"/>
              </a:ext>
            </a:extLst>
          </p:cNvPr>
          <p:cNvCxnSpPr>
            <a:stCxn id="20" idx="1"/>
            <a:endCxn id="25" idx="3"/>
          </p:cNvCxnSpPr>
          <p:nvPr/>
        </p:nvCxnSpPr>
        <p:spPr>
          <a:xfrm flipH="1" flipV="1">
            <a:off x="5456016" y="4215095"/>
            <a:ext cx="688095" cy="1"/>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4271947585"/>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2" presetClass="entr" presetSubtype="4"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fill="hold"/>
                                        <p:tgtEl>
                                          <p:spTgt spid="18"/>
                                        </p:tgtEl>
                                        <p:attrNameLst>
                                          <p:attrName>ppt_x</p:attrName>
                                        </p:attrNameLst>
                                      </p:cBhvr>
                                      <p:tavLst>
                                        <p:tav tm="0">
                                          <p:val>
                                            <p:strVal val="#ppt_x"/>
                                          </p:val>
                                        </p:tav>
                                        <p:tav tm="100000">
                                          <p:val>
                                            <p:strVal val="#ppt_x"/>
                                          </p:val>
                                        </p:tav>
                                      </p:tavLst>
                                    </p:anim>
                                    <p:anim calcmode="lin" valueType="num">
                                      <p:cBhvr additive="base">
                                        <p:cTn id="17" dur="500" fill="hold"/>
                                        <p:tgtEl>
                                          <p:spTgt spid="18"/>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ppt_x"/>
                                          </p:val>
                                        </p:tav>
                                        <p:tav tm="100000">
                                          <p:val>
                                            <p:strVal val="#ppt_x"/>
                                          </p:val>
                                        </p:tav>
                                      </p:tavLst>
                                    </p:anim>
                                    <p:anim calcmode="lin" valueType="num">
                                      <p:cBhvr additive="base">
                                        <p:cTn id="21"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500" fill="hold"/>
                                        <p:tgtEl>
                                          <p:spTgt spid="38"/>
                                        </p:tgtEl>
                                        <p:attrNameLst>
                                          <p:attrName>ppt_x</p:attrName>
                                        </p:attrNameLst>
                                      </p:cBhvr>
                                      <p:tavLst>
                                        <p:tav tm="0">
                                          <p:val>
                                            <p:strVal val="#ppt_x"/>
                                          </p:val>
                                        </p:tav>
                                        <p:tav tm="100000">
                                          <p:val>
                                            <p:strVal val="#ppt_x"/>
                                          </p:val>
                                        </p:tav>
                                      </p:tavLst>
                                    </p:anim>
                                    <p:anim calcmode="lin" valueType="num">
                                      <p:cBhvr additive="base">
                                        <p:cTn id="31" dur="500" fill="hold"/>
                                        <p:tgtEl>
                                          <p:spTgt spid="38"/>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fill="hold"/>
                                        <p:tgtEl>
                                          <p:spTgt spid="27"/>
                                        </p:tgtEl>
                                        <p:attrNameLst>
                                          <p:attrName>ppt_x</p:attrName>
                                        </p:attrNameLst>
                                      </p:cBhvr>
                                      <p:tavLst>
                                        <p:tav tm="0">
                                          <p:val>
                                            <p:strVal val="#ppt_x"/>
                                          </p:val>
                                        </p:tav>
                                        <p:tav tm="100000">
                                          <p:val>
                                            <p:strVal val="#ppt_x"/>
                                          </p:val>
                                        </p:tav>
                                      </p:tavLst>
                                    </p:anim>
                                    <p:anim calcmode="lin" valueType="num">
                                      <p:cBhvr additive="base">
                                        <p:cTn id="35" dur="500" fill="hold"/>
                                        <p:tgtEl>
                                          <p:spTgt spid="27"/>
                                        </p:tgtEl>
                                        <p:attrNameLst>
                                          <p:attrName>ppt_y</p:attrName>
                                        </p:attrNameLst>
                                      </p:cBhvr>
                                      <p:tavLst>
                                        <p:tav tm="0">
                                          <p:val>
                                            <p:strVal val="1+#ppt_h/2"/>
                                          </p:val>
                                        </p:tav>
                                        <p:tav tm="100000">
                                          <p:val>
                                            <p:strVal val="#ppt_y"/>
                                          </p:val>
                                        </p:tav>
                                      </p:tavLst>
                                    </p:anim>
                                  </p:childTnLst>
                                </p:cTn>
                              </p:par>
                              <p:par>
                                <p:cTn id="36" presetID="10" presetClass="entr" presetSubtype="0" fill="hold"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fill="hold"/>
                                        <p:tgtEl>
                                          <p:spTgt spid="40"/>
                                        </p:tgtEl>
                                        <p:attrNameLst>
                                          <p:attrName>ppt_x</p:attrName>
                                        </p:attrNameLst>
                                      </p:cBhvr>
                                      <p:tavLst>
                                        <p:tav tm="0">
                                          <p:val>
                                            <p:strVal val="#ppt_x"/>
                                          </p:val>
                                        </p:tav>
                                        <p:tav tm="100000">
                                          <p:val>
                                            <p:strVal val="#ppt_x"/>
                                          </p:val>
                                        </p:tav>
                                      </p:tavLst>
                                    </p:anim>
                                    <p:anim calcmode="lin" valueType="num">
                                      <p:cBhvr additive="base">
                                        <p:cTn id="48" dur="500" fill="hold"/>
                                        <p:tgtEl>
                                          <p:spTgt spid="4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ppt_x"/>
                                          </p:val>
                                        </p:tav>
                                        <p:tav tm="100000">
                                          <p:val>
                                            <p:strVal val="#ppt_x"/>
                                          </p:val>
                                        </p:tav>
                                      </p:tavLst>
                                    </p:anim>
                                    <p:anim calcmode="lin" valueType="num">
                                      <p:cBhvr additive="base">
                                        <p:cTn id="5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fill="hold"/>
                                        <p:tgtEl>
                                          <p:spTgt spid="36"/>
                                        </p:tgtEl>
                                        <p:attrNameLst>
                                          <p:attrName>ppt_x</p:attrName>
                                        </p:attrNameLst>
                                      </p:cBhvr>
                                      <p:tavLst>
                                        <p:tav tm="0">
                                          <p:val>
                                            <p:strVal val="#ppt_x"/>
                                          </p:val>
                                        </p:tav>
                                        <p:tav tm="100000">
                                          <p:val>
                                            <p:strVal val="#ppt_x"/>
                                          </p:val>
                                        </p:tav>
                                      </p:tavLst>
                                    </p:anim>
                                    <p:anim calcmode="lin" valueType="num">
                                      <p:cBhvr additive="base">
                                        <p:cTn id="58" dur="500" fill="hold"/>
                                        <p:tgtEl>
                                          <p:spTgt spid="3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500" fill="hold"/>
                                        <p:tgtEl>
                                          <p:spTgt spid="35"/>
                                        </p:tgtEl>
                                        <p:attrNameLst>
                                          <p:attrName>ppt_x</p:attrName>
                                        </p:attrNameLst>
                                      </p:cBhvr>
                                      <p:tavLst>
                                        <p:tav tm="0">
                                          <p:val>
                                            <p:strVal val="#ppt_x"/>
                                          </p:val>
                                        </p:tav>
                                        <p:tav tm="100000">
                                          <p:val>
                                            <p:strVal val="#ppt_x"/>
                                          </p:val>
                                        </p:tav>
                                      </p:tavLst>
                                    </p:anim>
                                    <p:anim calcmode="lin" valueType="num">
                                      <p:cBhvr additive="base">
                                        <p:cTn id="62" dur="500" fill="hold"/>
                                        <p:tgtEl>
                                          <p:spTgt spid="35"/>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500" fill="hold"/>
                                        <p:tgtEl>
                                          <p:spTgt spid="21"/>
                                        </p:tgtEl>
                                        <p:attrNameLst>
                                          <p:attrName>ppt_x</p:attrName>
                                        </p:attrNameLst>
                                      </p:cBhvr>
                                      <p:tavLst>
                                        <p:tav tm="0">
                                          <p:val>
                                            <p:strVal val="#ppt_x"/>
                                          </p:val>
                                        </p:tav>
                                        <p:tav tm="100000">
                                          <p:val>
                                            <p:strVal val="#ppt_x"/>
                                          </p:val>
                                        </p:tav>
                                      </p:tavLst>
                                    </p:anim>
                                    <p:anim calcmode="lin" valueType="num">
                                      <p:cBhvr additive="base">
                                        <p:cTn id="6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15" grpId="0">
        <p:bldAsOne/>
      </p:bldGraphic>
      <p:bldP spid="35" grpId="0" animBg="1"/>
      <p:bldP spid="3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6CD11-AC4F-4906-9960-E09D80AE3C19}"/>
              </a:ext>
            </a:extLst>
          </p:cNvPr>
          <p:cNvSpPr>
            <a:spLocks noGrp="1"/>
          </p:cNvSpPr>
          <p:nvPr>
            <p:ph type="title"/>
          </p:nvPr>
        </p:nvSpPr>
        <p:spPr/>
        <p:txBody>
          <a:bodyPr/>
          <a:lstStyle/>
          <a:p>
            <a:r>
              <a:rPr lang="en-US" dirty="0"/>
              <a:t>Conclusion</a:t>
            </a:r>
          </a:p>
        </p:txBody>
      </p:sp>
      <p:sp>
        <p:nvSpPr>
          <p:cNvPr id="3" name="Slide Number Placeholder 2">
            <a:extLst>
              <a:ext uri="{FF2B5EF4-FFF2-40B4-BE49-F238E27FC236}">
                <a16:creationId xmlns:a16="http://schemas.microsoft.com/office/drawing/2014/main" id="{15A40103-AE46-46A0-989A-BFFD8701513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27</a:t>
            </a:fld>
            <a:endParaRPr lang="en" dirty="0"/>
          </a:p>
        </p:txBody>
      </p:sp>
      <p:sp>
        <p:nvSpPr>
          <p:cNvPr id="6" name="Text Placeholder 3">
            <a:extLst>
              <a:ext uri="{FF2B5EF4-FFF2-40B4-BE49-F238E27FC236}">
                <a16:creationId xmlns:a16="http://schemas.microsoft.com/office/drawing/2014/main" id="{5C68F7EE-71DB-436D-87A3-5777A5B8A720}"/>
              </a:ext>
            </a:extLst>
          </p:cNvPr>
          <p:cNvSpPr txBox="1">
            <a:spLocks/>
          </p:cNvSpPr>
          <p:nvPr/>
        </p:nvSpPr>
        <p:spPr>
          <a:xfrm>
            <a:off x="5468283" y="3456465"/>
            <a:ext cx="1599788" cy="939423"/>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reflection blurRad="6350" stA="52000" endA="300" endPos="35000" dir="5400000" sy="-100000" algn="bl" rotWithShape="0"/>
          </a:effectLst>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lgn="ctr">
              <a:buNone/>
            </a:pPr>
            <a:r>
              <a:rPr lang="en-US" sz="1100" dirty="0">
                <a:solidFill>
                  <a:schemeClr val="bg1"/>
                </a:solidFill>
              </a:rPr>
              <a:t>Bacteria response of Pseudomonas Aeruginosa</a:t>
            </a:r>
          </a:p>
        </p:txBody>
      </p:sp>
      <p:sp>
        <p:nvSpPr>
          <p:cNvPr id="7" name="Text Placeholder 3">
            <a:extLst>
              <a:ext uri="{FF2B5EF4-FFF2-40B4-BE49-F238E27FC236}">
                <a16:creationId xmlns:a16="http://schemas.microsoft.com/office/drawing/2014/main" id="{0465BC05-850D-49DE-96AE-090FDF3AABCF}"/>
              </a:ext>
            </a:extLst>
          </p:cNvPr>
          <p:cNvSpPr txBox="1">
            <a:spLocks/>
          </p:cNvSpPr>
          <p:nvPr/>
        </p:nvSpPr>
        <p:spPr>
          <a:xfrm>
            <a:off x="7074709" y="3455084"/>
            <a:ext cx="1599788" cy="940643"/>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reflection blurRad="6350" stA="52000" endA="300" endPos="35000" dir="5400000" sy="-100000" algn="bl" rotWithShape="0"/>
          </a:effectLst>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lgn="ctr">
              <a:buNone/>
            </a:pPr>
            <a:r>
              <a:rPr lang="en-US" sz="1100" dirty="0">
                <a:solidFill>
                  <a:schemeClr val="bg1"/>
                </a:solidFill>
              </a:rPr>
              <a:t>Study observations</a:t>
            </a:r>
          </a:p>
        </p:txBody>
      </p:sp>
      <p:sp>
        <p:nvSpPr>
          <p:cNvPr id="8" name="Text Placeholder 3">
            <a:extLst>
              <a:ext uri="{FF2B5EF4-FFF2-40B4-BE49-F238E27FC236}">
                <a16:creationId xmlns:a16="http://schemas.microsoft.com/office/drawing/2014/main" id="{7B230A35-6B55-42BA-BFCF-0E6D81973FAB}"/>
              </a:ext>
            </a:extLst>
          </p:cNvPr>
          <p:cNvSpPr txBox="1">
            <a:spLocks/>
          </p:cNvSpPr>
          <p:nvPr/>
        </p:nvSpPr>
        <p:spPr>
          <a:xfrm>
            <a:off x="3856137" y="3455085"/>
            <a:ext cx="1612146" cy="940643"/>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reflection blurRad="6350" stA="52000" endA="300" endPos="35000" dir="5400000" sy="-100000" algn="bl" rotWithShape="0"/>
          </a:effectLst>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lgn="ctr">
              <a:buNone/>
            </a:pPr>
            <a:r>
              <a:rPr lang="en-US" sz="1100" dirty="0">
                <a:solidFill>
                  <a:schemeClr val="bg1"/>
                </a:solidFill>
              </a:rPr>
              <a:t>MRR, Crater Size</a:t>
            </a:r>
          </a:p>
          <a:p>
            <a:pPr marL="114300" indent="0" algn="ctr">
              <a:buNone/>
            </a:pPr>
            <a:r>
              <a:rPr lang="en-US" sz="1100" dirty="0">
                <a:solidFill>
                  <a:schemeClr val="bg1"/>
                </a:solidFill>
              </a:rPr>
              <a:t>Overcut/Kerf Width</a:t>
            </a:r>
          </a:p>
          <a:p>
            <a:pPr marL="114300" indent="0" algn="ctr">
              <a:buNone/>
            </a:pPr>
            <a:r>
              <a:rPr lang="en-US" sz="1100" dirty="0">
                <a:solidFill>
                  <a:schemeClr val="bg1"/>
                </a:solidFill>
              </a:rPr>
              <a:t>Hardness, SR</a:t>
            </a:r>
          </a:p>
          <a:p>
            <a:pPr marL="114300" indent="0" algn="ctr">
              <a:buNone/>
            </a:pPr>
            <a:r>
              <a:rPr lang="en-US" sz="1100" dirty="0">
                <a:solidFill>
                  <a:schemeClr val="bg1"/>
                </a:solidFill>
              </a:rPr>
              <a:t>Contact Angle</a:t>
            </a:r>
          </a:p>
        </p:txBody>
      </p:sp>
      <p:sp>
        <p:nvSpPr>
          <p:cNvPr id="9" name="Text Placeholder 3">
            <a:extLst>
              <a:ext uri="{FF2B5EF4-FFF2-40B4-BE49-F238E27FC236}">
                <a16:creationId xmlns:a16="http://schemas.microsoft.com/office/drawing/2014/main" id="{0D363916-E76B-4314-8F92-433A8DADC2EB}"/>
              </a:ext>
            </a:extLst>
          </p:cNvPr>
          <p:cNvSpPr txBox="1">
            <a:spLocks/>
          </p:cNvSpPr>
          <p:nvPr/>
        </p:nvSpPr>
        <p:spPr>
          <a:xfrm>
            <a:off x="656561" y="3455085"/>
            <a:ext cx="1599788" cy="940643"/>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reflection blurRad="6350" stA="52000" endA="300" endPos="35000" dir="5400000" sy="-100000" algn="bl" rotWithShape="0"/>
          </a:effectLst>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lgn="ctr">
              <a:buNone/>
            </a:pPr>
            <a:r>
              <a:rPr lang="en-US" sz="1100" dirty="0">
                <a:solidFill>
                  <a:schemeClr val="bg1"/>
                </a:solidFill>
              </a:rPr>
              <a:t>Macro EDM</a:t>
            </a:r>
          </a:p>
          <a:p>
            <a:pPr marL="114300" indent="0" algn="ctr">
              <a:buNone/>
            </a:pPr>
            <a:r>
              <a:rPr lang="en-US" sz="1100" dirty="0">
                <a:solidFill>
                  <a:schemeClr val="bg1"/>
                </a:solidFill>
              </a:rPr>
              <a:t>Micro EDM</a:t>
            </a:r>
          </a:p>
        </p:txBody>
      </p:sp>
      <p:sp>
        <p:nvSpPr>
          <p:cNvPr id="10" name="Text Placeholder 3">
            <a:extLst>
              <a:ext uri="{FF2B5EF4-FFF2-40B4-BE49-F238E27FC236}">
                <a16:creationId xmlns:a16="http://schemas.microsoft.com/office/drawing/2014/main" id="{EFEF5E4F-FD95-4C72-91F3-78DA07430ABC}"/>
              </a:ext>
            </a:extLst>
          </p:cNvPr>
          <p:cNvSpPr txBox="1">
            <a:spLocks/>
          </p:cNvSpPr>
          <p:nvPr/>
        </p:nvSpPr>
        <p:spPr>
          <a:xfrm>
            <a:off x="2256349" y="3455085"/>
            <a:ext cx="1599788" cy="940643"/>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reflection blurRad="6350" stA="52000" endA="300" endPos="35000" dir="5400000" sy="-100000" algn="bl" rotWithShape="0"/>
          </a:effectLst>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lgn="ctr">
              <a:buNone/>
            </a:pPr>
            <a:r>
              <a:rPr lang="en-US" sz="1100" dirty="0">
                <a:solidFill>
                  <a:schemeClr val="bg1"/>
                </a:solidFill>
              </a:rPr>
              <a:t>Ti-6Al-4V</a:t>
            </a:r>
          </a:p>
          <a:p>
            <a:pPr marL="114300" indent="0" algn="ctr">
              <a:buNone/>
            </a:pPr>
            <a:r>
              <a:rPr lang="en-US" sz="1100" dirty="0">
                <a:solidFill>
                  <a:schemeClr val="bg1"/>
                </a:solidFill>
              </a:rPr>
              <a:t>Casted and SLM printed</a:t>
            </a:r>
          </a:p>
        </p:txBody>
      </p:sp>
      <p:pic>
        <p:nvPicPr>
          <p:cNvPr id="8194" name="Picture 2" descr="Cnc Machine Icon #2229 - Free Icons Library">
            <a:extLst>
              <a:ext uri="{FF2B5EF4-FFF2-40B4-BE49-F238E27FC236}">
                <a16:creationId xmlns:a16="http://schemas.microsoft.com/office/drawing/2014/main" id="{3E61075F-69ED-4358-9C39-E9E32BD06E8F}"/>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
                    </a14:imgEffect>
                  </a14:imgLayer>
                </a14:imgProps>
              </a:ext>
              <a:ext uri="{28A0092B-C50C-407E-A947-70E740481C1C}">
                <a14:useLocalDpi xmlns:a14="http://schemas.microsoft.com/office/drawing/2010/main" val="0"/>
              </a:ext>
            </a:extLst>
          </a:blip>
          <a:srcRect/>
          <a:stretch>
            <a:fillRect/>
          </a:stretch>
        </p:blipFill>
        <p:spPr bwMode="auto">
          <a:xfrm>
            <a:off x="991083" y="2455661"/>
            <a:ext cx="933806" cy="818637"/>
          </a:xfrm>
          <a:prstGeom prst="rect">
            <a:avLst/>
          </a:prstGeom>
          <a:gradFill>
            <a:gsLst>
              <a:gs pos="0">
                <a:schemeClr val="accent4">
                  <a:lumMod val="20000"/>
                  <a:lumOff val="80000"/>
                </a:schemeClr>
              </a:gs>
              <a:gs pos="42000">
                <a:schemeClr val="accent4">
                  <a:lumMod val="40000"/>
                  <a:lumOff val="60000"/>
                </a:schemeClr>
              </a:gs>
              <a:gs pos="83000">
                <a:schemeClr val="accent4">
                  <a:lumMod val="60000"/>
                  <a:lumOff val="40000"/>
                </a:schemeClr>
              </a:gs>
            </a:gsLst>
            <a:lin ang="5400000" scaled="1"/>
          </a:gradFill>
          <a:ln>
            <a:noFill/>
          </a:ln>
          <a:effectLst>
            <a:outerShdw blurRad="50800" dist="38100" dir="5400000" algn="t" rotWithShape="0">
              <a:prstClr val="black">
                <a:alpha val="40000"/>
              </a:prstClr>
            </a:outerShdw>
            <a:softEdge rad="12700"/>
          </a:effectLst>
        </p:spPr>
      </p:pic>
      <p:pic>
        <p:nvPicPr>
          <p:cNvPr id="8196" name="Picture 4" descr="Metal plate Icon - Free PNG &amp; SVG 2066017 - Noun Project">
            <a:extLst>
              <a:ext uri="{FF2B5EF4-FFF2-40B4-BE49-F238E27FC236}">
                <a16:creationId xmlns:a16="http://schemas.microsoft.com/office/drawing/2014/main" id="{F8615608-19C8-47B4-9E72-161A6C71AB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46460" y="2454281"/>
            <a:ext cx="819566" cy="819566"/>
          </a:xfrm>
          <a:prstGeom prst="rect">
            <a:avLst/>
          </a:prstGeom>
          <a:gradFill>
            <a:gsLst>
              <a:gs pos="0">
                <a:schemeClr val="accent4">
                  <a:lumMod val="20000"/>
                  <a:lumOff val="80000"/>
                </a:schemeClr>
              </a:gs>
              <a:gs pos="42000">
                <a:schemeClr val="accent4">
                  <a:lumMod val="40000"/>
                  <a:lumOff val="60000"/>
                </a:schemeClr>
              </a:gs>
              <a:gs pos="83000">
                <a:schemeClr val="accent4">
                  <a:lumMod val="60000"/>
                  <a:lumOff val="40000"/>
                </a:schemeClr>
              </a:gs>
            </a:gsLst>
            <a:lin ang="5400000" scaled="1"/>
          </a:gradFill>
          <a:effectLst>
            <a:outerShdw blurRad="50800" dist="38100" dir="5400000" algn="t" rotWithShape="0">
              <a:prstClr val="black">
                <a:alpha val="40000"/>
              </a:prstClr>
            </a:outerShdw>
            <a:softEdge rad="12700"/>
          </a:effectLst>
        </p:spPr>
      </p:pic>
      <p:pic>
        <p:nvPicPr>
          <p:cNvPr id="8198" name="Picture 6" descr="Surface Icons - Free SVG &amp; PNG Surface Images - Noun Project">
            <a:extLst>
              <a:ext uri="{FF2B5EF4-FFF2-40B4-BE49-F238E27FC236}">
                <a16:creationId xmlns:a16="http://schemas.microsoft.com/office/drawing/2014/main" id="{11276288-BBA4-4E6A-9F96-7EF70436EF2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52426" y="2454280"/>
            <a:ext cx="819567" cy="819567"/>
          </a:xfrm>
          <a:prstGeom prst="rect">
            <a:avLst/>
          </a:prstGeom>
          <a:gradFill>
            <a:gsLst>
              <a:gs pos="0">
                <a:schemeClr val="accent4">
                  <a:lumMod val="20000"/>
                  <a:lumOff val="80000"/>
                </a:schemeClr>
              </a:gs>
              <a:gs pos="42000">
                <a:schemeClr val="accent4">
                  <a:lumMod val="40000"/>
                  <a:lumOff val="60000"/>
                </a:schemeClr>
              </a:gs>
              <a:gs pos="83000">
                <a:schemeClr val="accent4">
                  <a:lumMod val="60000"/>
                  <a:lumOff val="40000"/>
                </a:schemeClr>
              </a:gs>
            </a:gsLst>
            <a:lin ang="5400000" scaled="1"/>
          </a:gradFill>
          <a:effectLst>
            <a:outerShdw blurRad="50800" dist="38100" dir="5400000" algn="t" rotWithShape="0">
              <a:prstClr val="black">
                <a:alpha val="40000"/>
              </a:prstClr>
            </a:outerShdw>
            <a:softEdge rad="12700"/>
          </a:effectLst>
        </p:spPr>
      </p:pic>
      <p:pic>
        <p:nvPicPr>
          <p:cNvPr id="14" name="Picture 8" descr="Bacteria - Free education icons">
            <a:extLst>
              <a:ext uri="{FF2B5EF4-FFF2-40B4-BE49-F238E27FC236}">
                <a16:creationId xmlns:a16="http://schemas.microsoft.com/office/drawing/2014/main" id="{20F8F4A8-D71D-4F4A-8156-BB924123C4E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58394" y="2454281"/>
            <a:ext cx="819566" cy="819566"/>
          </a:xfrm>
          <a:prstGeom prst="rect">
            <a:avLst/>
          </a:prstGeom>
          <a:gradFill>
            <a:gsLst>
              <a:gs pos="0">
                <a:schemeClr val="accent4">
                  <a:lumMod val="20000"/>
                  <a:lumOff val="80000"/>
                </a:schemeClr>
              </a:gs>
              <a:gs pos="42000">
                <a:schemeClr val="accent4">
                  <a:lumMod val="40000"/>
                  <a:lumOff val="60000"/>
                </a:schemeClr>
              </a:gs>
              <a:gs pos="83000">
                <a:schemeClr val="accent4">
                  <a:lumMod val="60000"/>
                  <a:lumOff val="40000"/>
                </a:schemeClr>
              </a:gs>
            </a:gsLst>
            <a:lin ang="5400000" scaled="1"/>
          </a:gradFill>
          <a:effectLst>
            <a:outerShdw blurRad="50800" dist="38100" dir="5400000" algn="t" rotWithShape="0">
              <a:prstClr val="black">
                <a:alpha val="40000"/>
              </a:prstClr>
            </a:outerShdw>
            <a:softEdge rad="12700"/>
          </a:effectLst>
        </p:spPr>
      </p:pic>
      <p:pic>
        <p:nvPicPr>
          <p:cNvPr id="8200" name="Picture 8" descr="Лупа – Бесплатные иконки: Инструменты и посуда">
            <a:extLst>
              <a:ext uri="{FF2B5EF4-FFF2-40B4-BE49-F238E27FC236}">
                <a16:creationId xmlns:a16="http://schemas.microsoft.com/office/drawing/2014/main" id="{3DCF73F7-ABA5-4616-B021-1EADCAB60F6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56651" y="2454280"/>
            <a:ext cx="819566" cy="819566"/>
          </a:xfrm>
          <a:prstGeom prst="rect">
            <a:avLst/>
          </a:prstGeom>
          <a:gradFill>
            <a:gsLst>
              <a:gs pos="0">
                <a:schemeClr val="accent4">
                  <a:lumMod val="20000"/>
                  <a:lumOff val="80000"/>
                </a:schemeClr>
              </a:gs>
              <a:gs pos="42000">
                <a:schemeClr val="accent4">
                  <a:lumMod val="40000"/>
                  <a:lumOff val="60000"/>
                </a:schemeClr>
              </a:gs>
              <a:gs pos="83000">
                <a:schemeClr val="accent4">
                  <a:lumMod val="60000"/>
                  <a:lumOff val="40000"/>
                </a:schemeClr>
              </a:gs>
            </a:gsLst>
            <a:lin ang="5400000" scaled="1"/>
          </a:gradFill>
          <a:effectLst>
            <a:outerShdw blurRad="50800" dist="38100" dir="5400000" algn="t" rotWithShape="0">
              <a:prstClr val="black">
                <a:alpha val="40000"/>
              </a:prstClr>
            </a:outerShdw>
            <a:softEdge rad="12700"/>
          </a:effectLst>
        </p:spPr>
      </p:pic>
      <p:sp>
        <p:nvSpPr>
          <p:cNvPr id="18" name="Text Placeholder 3">
            <a:extLst>
              <a:ext uri="{FF2B5EF4-FFF2-40B4-BE49-F238E27FC236}">
                <a16:creationId xmlns:a16="http://schemas.microsoft.com/office/drawing/2014/main" id="{41AEE2C4-2A82-4264-B9B1-B2A6D99AB577}"/>
              </a:ext>
            </a:extLst>
          </p:cNvPr>
          <p:cNvSpPr>
            <a:spLocks noGrp="1"/>
          </p:cNvSpPr>
          <p:nvPr>
            <p:ph type="body" idx="13"/>
          </p:nvPr>
        </p:nvSpPr>
        <p:spPr>
          <a:xfrm>
            <a:off x="656560" y="1645697"/>
            <a:ext cx="8009767" cy="763127"/>
          </a:xfrm>
        </p:spPr>
        <p:txBody>
          <a:bodyPr/>
          <a:lstStyle/>
          <a:p>
            <a:pPr marL="114300" indent="0">
              <a:buNone/>
            </a:pPr>
            <a:r>
              <a:rPr lang="en-US" sz="1200" dirty="0">
                <a:solidFill>
                  <a:schemeClr val="bg1"/>
                </a:solidFill>
              </a:rPr>
              <a:t>Ti-6Al-4V has a strong resistance to the Pseudomonas Aeruginosa bacteria adhesion</a:t>
            </a:r>
          </a:p>
          <a:p>
            <a:pPr marL="114300" indent="0">
              <a:buNone/>
            </a:pPr>
            <a:r>
              <a:rPr lang="en-US" sz="1200" dirty="0">
                <a:solidFill>
                  <a:schemeClr val="bg1"/>
                </a:solidFill>
              </a:rPr>
              <a:t>SLM printed titanium alloy plates have less biofilm formation comparing to casted plates</a:t>
            </a:r>
          </a:p>
          <a:p>
            <a:pPr marL="114300" indent="0">
              <a:buNone/>
            </a:pPr>
            <a:r>
              <a:rPr lang="en-US" sz="1200" dirty="0">
                <a:solidFill>
                  <a:schemeClr val="bg1"/>
                </a:solidFill>
              </a:rPr>
              <a:t>Smaller discharge energy (4,05 µJ) lead to higher bacteria attachment than higher discharge energy (605 µJ)</a:t>
            </a:r>
          </a:p>
        </p:txBody>
      </p:sp>
    </p:spTree>
    <p:extLst>
      <p:ext uri="{BB962C8B-B14F-4D97-AF65-F5344CB8AC3E}">
        <p14:creationId xmlns:p14="http://schemas.microsoft.com/office/powerpoint/2010/main" val="2118202065"/>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additive="base">
                                        <p:cTn id="7"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
                                            <p:txEl>
                                              <p:pRg st="1" end="1"/>
                                            </p:txEl>
                                          </p:spTgt>
                                        </p:tgtEl>
                                        <p:attrNameLst>
                                          <p:attrName>style.visibility</p:attrName>
                                        </p:attrNameLst>
                                      </p:cBhvr>
                                      <p:to>
                                        <p:strVal val="visible"/>
                                      </p:to>
                                    </p:set>
                                    <p:anim calcmode="lin" valueType="num">
                                      <p:cBhvr additive="base">
                                        <p:cTn id="13" dur="500" fill="hold"/>
                                        <p:tgtEl>
                                          <p:spTgt spid="1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
                                            <p:txEl>
                                              <p:pRg st="2" end="2"/>
                                            </p:txEl>
                                          </p:spTgt>
                                        </p:tgtEl>
                                        <p:attrNameLst>
                                          <p:attrName>style.visibility</p:attrName>
                                        </p:attrNameLst>
                                      </p:cBhvr>
                                      <p:to>
                                        <p:strVal val="visible"/>
                                      </p:to>
                                    </p:set>
                                    <p:anim calcmode="lin" valueType="num">
                                      <p:cBhvr additive="base">
                                        <p:cTn id="19" dur="500" fill="hold"/>
                                        <p:tgtEl>
                                          <p:spTgt spid="1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567" y="1608983"/>
            <a:ext cx="2763393" cy="1838643"/>
          </a:xfrm>
        </p:spPr>
        <p:txBody>
          <a:bodyPr/>
          <a:lstStyle/>
          <a:p>
            <a:r>
              <a:rPr lang="en-US" sz="3200" dirty="0"/>
              <a:t>Thank you for your attention!</a:t>
            </a:r>
            <a:endParaRPr lang="en-US" sz="2000" dirty="0"/>
          </a:p>
        </p:txBody>
      </p:sp>
      <p:sp>
        <p:nvSpPr>
          <p:cNvPr id="4" name="Title 1"/>
          <p:cNvSpPr txBox="1">
            <a:spLocks/>
          </p:cNvSpPr>
          <p:nvPr/>
        </p:nvSpPr>
        <p:spPr>
          <a:xfrm>
            <a:off x="345566" y="2719674"/>
            <a:ext cx="6311266" cy="183864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0" i="0" u="none" strike="noStrike" cap="none">
                <a:solidFill>
                  <a:srgbClr val="676559"/>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endParaRPr lang="en-US" sz="1200" dirty="0"/>
          </a:p>
        </p:txBody>
      </p:sp>
    </p:spTree>
    <p:extLst>
      <p:ext uri="{BB962C8B-B14F-4D97-AF65-F5344CB8AC3E}">
        <p14:creationId xmlns:p14="http://schemas.microsoft.com/office/powerpoint/2010/main" val="2544255652"/>
      </p:ext>
    </p:extLst>
  </p:cSld>
  <p:clrMapOvr>
    <a:masterClrMapping/>
  </p:clrMapOvr>
  <p:transition spd="slow">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8840" y="676362"/>
            <a:ext cx="8520600" cy="572700"/>
          </a:xfrm>
        </p:spPr>
        <p:txBody>
          <a:bodyPr/>
          <a:lstStyle/>
          <a:p>
            <a:r>
              <a:rPr lang="en-US" sz="2400" dirty="0"/>
              <a:t>References</a:t>
            </a:r>
            <a:endParaRPr lang="ru-RU" sz="2400" dirty="0"/>
          </a:p>
        </p:txBody>
      </p:sp>
      <p:sp>
        <p:nvSpPr>
          <p:cNvPr id="3" name="Текст 2"/>
          <p:cNvSpPr>
            <a:spLocks noGrp="1"/>
          </p:cNvSpPr>
          <p:nvPr>
            <p:ph type="body" idx="13"/>
          </p:nvPr>
        </p:nvSpPr>
        <p:spPr>
          <a:xfrm>
            <a:off x="0" y="1249062"/>
            <a:ext cx="8946600" cy="2765400"/>
          </a:xfrm>
        </p:spPr>
        <p:txBody>
          <a:bodyPr/>
          <a:lstStyle/>
          <a:p>
            <a:pPr indent="-457200">
              <a:spcAft>
                <a:spcPts val="800"/>
              </a:spcAft>
            </a:pPr>
            <a:r>
              <a:rPr lang="en-US" sz="1100" dirty="0">
                <a:effectLst/>
                <a:latin typeface="Calibri" panose="020F0502020204030204" pitchFamily="34" charset="0"/>
                <a:ea typeface="Calibri" panose="020F0502020204030204" pitchFamily="34" charset="0"/>
              </a:rPr>
              <a:t>[1]	A. T. </a:t>
            </a:r>
            <a:r>
              <a:rPr lang="en-US" sz="1100" dirty="0" err="1">
                <a:effectLst/>
                <a:latin typeface="Calibri" panose="020F0502020204030204" pitchFamily="34" charset="0"/>
                <a:ea typeface="Calibri" panose="020F0502020204030204" pitchFamily="34" charset="0"/>
              </a:rPr>
              <a:t>Sidambe</a:t>
            </a:r>
            <a:r>
              <a:rPr lang="en-US" sz="1100" dirty="0">
                <a:effectLst/>
                <a:latin typeface="Calibri" panose="020F0502020204030204" pitchFamily="34" charset="0"/>
                <a:ea typeface="Calibri" panose="020F0502020204030204" pitchFamily="34" charset="0"/>
              </a:rPr>
              <a:t>, "Biocompatibility of advanced manufactured titanium implants-A review," </a:t>
            </a:r>
            <a:r>
              <a:rPr lang="en-US" sz="1100" i="1" dirty="0">
                <a:effectLst/>
                <a:latin typeface="Calibri" panose="020F0502020204030204" pitchFamily="34" charset="0"/>
                <a:ea typeface="Calibri" panose="020F0502020204030204" pitchFamily="34" charset="0"/>
              </a:rPr>
              <a:t>Materials, </a:t>
            </a:r>
            <a:r>
              <a:rPr lang="en-US" sz="1100" dirty="0">
                <a:effectLst/>
                <a:latin typeface="Calibri" panose="020F0502020204030204" pitchFamily="34" charset="0"/>
                <a:ea typeface="Calibri" panose="020F0502020204030204" pitchFamily="34" charset="0"/>
              </a:rPr>
              <a:t>Review vol. 7, no. 12, pp. 8168-8188, 2014.</a:t>
            </a:r>
          </a:p>
          <a:p>
            <a:pPr indent="-457200">
              <a:spcAft>
                <a:spcPts val="800"/>
              </a:spcAft>
            </a:pPr>
            <a:r>
              <a:rPr lang="en-US" sz="1100" dirty="0">
                <a:effectLst/>
                <a:latin typeface="Calibri" panose="020F0502020204030204" pitchFamily="34" charset="0"/>
                <a:ea typeface="Calibri" panose="020F0502020204030204" pitchFamily="34" charset="0"/>
              </a:rPr>
              <a:t>[2]	X. Liu, P. K. Chu, and C. Ding, "Surface modification of titanium, titanium alloys, and related materials for biomedical applications," </a:t>
            </a:r>
            <a:r>
              <a:rPr lang="en-US" sz="1100" i="1" dirty="0">
                <a:effectLst/>
                <a:latin typeface="Calibri" panose="020F0502020204030204" pitchFamily="34" charset="0"/>
                <a:ea typeface="Calibri" panose="020F0502020204030204" pitchFamily="34" charset="0"/>
              </a:rPr>
              <a:t>Materials Science and Engineering: R: Reports, </a:t>
            </a:r>
            <a:r>
              <a:rPr lang="en-US" sz="1100" dirty="0">
                <a:effectLst/>
                <a:latin typeface="Calibri" panose="020F0502020204030204" pitchFamily="34" charset="0"/>
                <a:ea typeface="Calibri" panose="020F0502020204030204" pitchFamily="34" charset="0"/>
              </a:rPr>
              <a:t>vol. 47, no. 3, pp. 49-121, 2004/12/24/ 2004.</a:t>
            </a:r>
          </a:p>
          <a:p>
            <a:pPr indent="-457200">
              <a:spcAft>
                <a:spcPts val="800"/>
              </a:spcAft>
            </a:pPr>
            <a:r>
              <a:rPr lang="en-US" sz="1100" dirty="0">
                <a:effectLst/>
                <a:latin typeface="Calibri" panose="020F0502020204030204" pitchFamily="34" charset="0"/>
                <a:ea typeface="Calibri" panose="020F0502020204030204" pitchFamily="34" charset="0"/>
                <a:cs typeface="Calibri" panose="020F0502020204030204" pitchFamily="34" charset="0"/>
              </a:rPr>
              <a:t>[3]	</a:t>
            </a:r>
            <a:r>
              <a:rPr lang="en-US" sz="1100" dirty="0">
                <a:effectLst/>
                <a:latin typeface="Calibri" panose="020F0502020204030204" pitchFamily="34" charset="0"/>
                <a:cs typeface="Calibri" panose="020F0502020204030204" pitchFamily="34" charset="0"/>
              </a:rPr>
              <a:t>T. Muthuramalingam and B. Mohan, “A review on influence of electrical process parameters in EDM process,” </a:t>
            </a:r>
            <a:r>
              <a:rPr lang="en-US" sz="1100" i="1" dirty="0">
                <a:effectLst/>
                <a:latin typeface="Calibri" panose="020F0502020204030204" pitchFamily="34" charset="0"/>
                <a:cs typeface="Calibri" panose="020F0502020204030204" pitchFamily="34" charset="0"/>
              </a:rPr>
              <a:t>Archives of Civil and Mechanical Engineering</a:t>
            </a:r>
            <a:r>
              <a:rPr lang="en-US" sz="1100" dirty="0">
                <a:effectLst/>
                <a:latin typeface="Calibri" panose="020F0502020204030204" pitchFamily="34" charset="0"/>
                <a:cs typeface="Calibri" panose="020F0502020204030204" pitchFamily="34" charset="0"/>
              </a:rPr>
              <a:t>, vol. 15, no. 1, pp. 87–94, 2015. </a:t>
            </a:r>
            <a:endParaRPr lang="ru-RU" sz="1100" dirty="0">
              <a:effectLst/>
              <a:latin typeface="Calibri" panose="020F0502020204030204" pitchFamily="34" charset="0"/>
              <a:ea typeface="Calibri" panose="020F0502020204030204" pitchFamily="34" charset="0"/>
            </a:endParaRPr>
          </a:p>
          <a:p>
            <a:pPr indent="-457200">
              <a:spcAft>
                <a:spcPts val="800"/>
              </a:spcAft>
            </a:pPr>
            <a:r>
              <a:rPr lang="en-US" sz="1100" dirty="0">
                <a:effectLst/>
                <a:latin typeface="Calibri" panose="020F0502020204030204" pitchFamily="34" charset="0"/>
                <a:ea typeface="Calibri" panose="020F0502020204030204" pitchFamily="34" charset="0"/>
              </a:rPr>
              <a:t>[4]	M. Kaur and K. Singh, "Review on titanium and titanium based alloys as biomaterials for </a:t>
            </a:r>
            <a:r>
              <a:rPr lang="en-US" sz="1100" dirty="0" err="1">
                <a:effectLst/>
                <a:latin typeface="Calibri" panose="020F0502020204030204" pitchFamily="34" charset="0"/>
                <a:ea typeface="Calibri" panose="020F0502020204030204" pitchFamily="34" charset="0"/>
              </a:rPr>
              <a:t>orthopaedic</a:t>
            </a:r>
            <a:r>
              <a:rPr lang="en-US" sz="1100" dirty="0">
                <a:effectLst/>
                <a:latin typeface="Calibri" panose="020F0502020204030204" pitchFamily="34" charset="0"/>
                <a:ea typeface="Calibri" panose="020F0502020204030204" pitchFamily="34" charset="0"/>
              </a:rPr>
              <a:t> applications," </a:t>
            </a:r>
            <a:r>
              <a:rPr lang="en-US" sz="1100" i="1" dirty="0">
                <a:effectLst/>
                <a:latin typeface="Calibri" panose="020F0502020204030204" pitchFamily="34" charset="0"/>
                <a:ea typeface="Calibri" panose="020F0502020204030204" pitchFamily="34" charset="0"/>
              </a:rPr>
              <a:t>Materials Science and Engineering: C, </a:t>
            </a:r>
            <a:r>
              <a:rPr lang="en-US" sz="1100" dirty="0">
                <a:effectLst/>
                <a:latin typeface="Calibri" panose="020F0502020204030204" pitchFamily="34" charset="0"/>
                <a:ea typeface="Calibri" panose="020F0502020204030204" pitchFamily="34" charset="0"/>
              </a:rPr>
              <a:t>vol. 102, pp. 844-862, 2019/09/01/ 2019.</a:t>
            </a:r>
            <a:endParaRPr lang="ru-RU" sz="1100" dirty="0">
              <a:effectLst/>
              <a:latin typeface="Calibri" panose="020F0502020204030204" pitchFamily="34" charset="0"/>
              <a:ea typeface="Calibri" panose="020F0502020204030204" pitchFamily="34" charset="0"/>
            </a:endParaRPr>
          </a:p>
          <a:p>
            <a:pPr indent="-457200">
              <a:spcAft>
                <a:spcPts val="800"/>
              </a:spcAft>
            </a:pPr>
            <a:r>
              <a:rPr lang="en-US" sz="1100" dirty="0">
                <a:effectLst/>
                <a:latin typeface="Calibri" panose="020F0502020204030204" pitchFamily="34" charset="0"/>
                <a:ea typeface="Calibri" panose="020F0502020204030204" pitchFamily="34" charset="0"/>
              </a:rPr>
              <a:t>[5]	C. Prakash, H. K. </a:t>
            </a:r>
            <a:r>
              <a:rPr lang="en-US" sz="1100" dirty="0" err="1">
                <a:effectLst/>
                <a:latin typeface="Calibri" panose="020F0502020204030204" pitchFamily="34" charset="0"/>
                <a:ea typeface="Calibri" panose="020F0502020204030204" pitchFamily="34" charset="0"/>
              </a:rPr>
              <a:t>Kansal</a:t>
            </a:r>
            <a:r>
              <a:rPr lang="en-US" sz="1100" dirty="0">
                <a:effectLst/>
                <a:latin typeface="Calibri" panose="020F0502020204030204" pitchFamily="34" charset="0"/>
                <a:ea typeface="Calibri" panose="020F0502020204030204" pitchFamily="34" charset="0"/>
              </a:rPr>
              <a:t>, B. S. </a:t>
            </a:r>
            <a:r>
              <a:rPr lang="en-US" sz="1100" dirty="0" err="1">
                <a:effectLst/>
                <a:latin typeface="Calibri" panose="020F0502020204030204" pitchFamily="34" charset="0"/>
                <a:ea typeface="Calibri" panose="020F0502020204030204" pitchFamily="34" charset="0"/>
              </a:rPr>
              <a:t>Pabla</a:t>
            </a:r>
            <a:r>
              <a:rPr lang="en-US" sz="1100" dirty="0">
                <a:effectLst/>
                <a:latin typeface="Calibri" panose="020F0502020204030204" pitchFamily="34" charset="0"/>
                <a:ea typeface="Calibri" panose="020F0502020204030204" pitchFamily="34" charset="0"/>
              </a:rPr>
              <a:t>, S. </a:t>
            </a:r>
            <a:r>
              <a:rPr lang="en-US" sz="1100" dirty="0" err="1">
                <a:effectLst/>
                <a:latin typeface="Calibri" panose="020F0502020204030204" pitchFamily="34" charset="0"/>
                <a:ea typeface="Calibri" panose="020F0502020204030204" pitchFamily="34" charset="0"/>
              </a:rPr>
              <a:t>Puri</a:t>
            </a:r>
            <a:r>
              <a:rPr lang="en-US" sz="1100" dirty="0">
                <a:effectLst/>
                <a:latin typeface="Calibri" panose="020F0502020204030204" pitchFamily="34" charset="0"/>
                <a:ea typeface="Calibri" panose="020F0502020204030204" pitchFamily="34" charset="0"/>
              </a:rPr>
              <a:t>, and A. Aggarwal, "Electric discharge machining - A potential choice for surface modification of metallic implants for orthopedic applications: A review," </a:t>
            </a:r>
            <a:r>
              <a:rPr lang="en-US" sz="1100" i="1" dirty="0">
                <a:effectLst/>
                <a:latin typeface="Calibri" panose="020F0502020204030204" pitchFamily="34" charset="0"/>
                <a:ea typeface="Calibri" panose="020F0502020204030204" pitchFamily="34" charset="0"/>
              </a:rPr>
              <a:t>Proceedings of the Institution of Mechanical Engineers, Part B: Journal of Engineering Manufacture, </a:t>
            </a:r>
            <a:r>
              <a:rPr lang="en-US" sz="1100" dirty="0">
                <a:effectLst/>
                <a:latin typeface="Calibri" panose="020F0502020204030204" pitchFamily="34" charset="0"/>
                <a:ea typeface="Calibri" panose="020F0502020204030204" pitchFamily="34" charset="0"/>
              </a:rPr>
              <a:t>Review vol. 230, no. 2, pp. 331-353, 2016.</a:t>
            </a:r>
            <a:endParaRPr lang="en-US" sz="1100" dirty="0">
              <a:latin typeface="Calibri" panose="020F0502020204030204" pitchFamily="34" charset="0"/>
              <a:ea typeface="Calibri" panose="020F0502020204030204" pitchFamily="34" charset="0"/>
            </a:endParaRPr>
          </a:p>
          <a:p>
            <a:pPr marL="457200" indent="-457200">
              <a:spcAft>
                <a:spcPts val="800"/>
              </a:spcAft>
            </a:pPr>
            <a:r>
              <a:rPr lang="en-US" sz="1100" dirty="0">
                <a:effectLst/>
                <a:latin typeface="Calibri" panose="020F0502020204030204" pitchFamily="34" charset="0"/>
                <a:ea typeface="Calibri" panose="020F0502020204030204" pitchFamily="34" charset="0"/>
              </a:rPr>
              <a:t>[6]	M. S. </a:t>
            </a:r>
            <a:r>
              <a:rPr lang="en-US" sz="1100" dirty="0" err="1">
                <a:effectLst/>
                <a:latin typeface="Calibri" panose="020F0502020204030204" pitchFamily="34" charset="0"/>
                <a:ea typeface="Calibri" panose="020F0502020204030204" pitchFamily="34" charset="0"/>
              </a:rPr>
              <a:t>Baltatu</a:t>
            </a:r>
            <a:r>
              <a:rPr lang="en-US" sz="1100" i="1" dirty="0">
                <a:effectLst/>
                <a:latin typeface="Calibri" panose="020F0502020204030204" pitchFamily="34" charset="0"/>
                <a:ea typeface="Calibri" panose="020F0502020204030204" pitchFamily="34" charset="0"/>
              </a:rPr>
              <a:t> et al.</a:t>
            </a:r>
            <a:r>
              <a:rPr lang="en-US" sz="1100" dirty="0">
                <a:effectLst/>
                <a:latin typeface="Calibri" panose="020F0502020204030204" pitchFamily="34" charset="0"/>
                <a:ea typeface="Calibri" panose="020F0502020204030204" pitchFamily="34" charset="0"/>
              </a:rPr>
              <a:t>, "Biocompatible titanium alloys used in medical applications," vol. 70, no. 4, pp. 1302-1306, 2019.</a:t>
            </a:r>
            <a:endParaRPr lang="ru-RU" sz="1100" dirty="0">
              <a:effectLst/>
              <a:latin typeface="Calibri" panose="020F0502020204030204" pitchFamily="34" charset="0"/>
              <a:ea typeface="Calibri" panose="020F0502020204030204" pitchFamily="34" charset="0"/>
            </a:endParaRPr>
          </a:p>
          <a:p>
            <a:pPr marL="457200" indent="-457200">
              <a:spcAft>
                <a:spcPts val="800"/>
              </a:spcAft>
            </a:pPr>
            <a:r>
              <a:rPr lang="en-US" sz="1100" dirty="0">
                <a:effectLst/>
                <a:latin typeface="Calibri" panose="020F0502020204030204" pitchFamily="34" charset="0"/>
                <a:ea typeface="Calibri" panose="020F0502020204030204" pitchFamily="34" charset="0"/>
              </a:rPr>
              <a:t>[7]	A. Mahajan, S. Devgan, and S. S. Sidhu, "Surface alteration of biomedical alloys by electrical discharge treatment for enhancing the electrochemical corrosion, tribological and biological performances," </a:t>
            </a:r>
            <a:r>
              <a:rPr lang="en-US" sz="1100" i="1" dirty="0">
                <a:effectLst/>
                <a:latin typeface="Calibri" panose="020F0502020204030204" pitchFamily="34" charset="0"/>
                <a:ea typeface="Calibri" panose="020F0502020204030204" pitchFamily="34" charset="0"/>
              </a:rPr>
              <a:t>Surface and Coatings Technology, </a:t>
            </a:r>
            <a:r>
              <a:rPr lang="en-US" sz="1100" dirty="0">
                <a:effectLst/>
                <a:latin typeface="Calibri" panose="020F0502020204030204" pitchFamily="34" charset="0"/>
                <a:ea typeface="Calibri" panose="020F0502020204030204" pitchFamily="34" charset="0"/>
              </a:rPr>
              <a:t>vol. 405, p. 126583, 2021/01/15/ 2021.</a:t>
            </a:r>
            <a:endParaRPr lang="ru-RU" sz="1100" dirty="0">
              <a:effectLst/>
              <a:latin typeface="Calibri" panose="020F0502020204030204" pitchFamily="34" charset="0"/>
              <a:ea typeface="Calibri" panose="020F0502020204030204" pitchFamily="34" charset="0"/>
            </a:endParaRPr>
          </a:p>
          <a:p>
            <a:pPr marL="457200" indent="-457200">
              <a:spcAft>
                <a:spcPts val="800"/>
              </a:spcAft>
            </a:pPr>
            <a:r>
              <a:rPr lang="en-US" sz="1100" dirty="0">
                <a:effectLst/>
                <a:latin typeface="Calibri" panose="020F0502020204030204" pitchFamily="34" charset="0"/>
                <a:ea typeface="Calibri" panose="020F0502020204030204" pitchFamily="34" charset="0"/>
              </a:rPr>
              <a:t>[8]	G. Singh, T. R. </a:t>
            </a:r>
            <a:r>
              <a:rPr lang="en-US" sz="1100" dirty="0" err="1">
                <a:effectLst/>
                <a:latin typeface="Calibri" panose="020F0502020204030204" pitchFamily="34" charset="0"/>
                <a:ea typeface="Calibri" panose="020F0502020204030204" pitchFamily="34" charset="0"/>
              </a:rPr>
              <a:t>Ablyaz</a:t>
            </a:r>
            <a:r>
              <a:rPr lang="en-US" sz="1100" dirty="0">
                <a:effectLst/>
                <a:latin typeface="Calibri" panose="020F0502020204030204" pitchFamily="34" charset="0"/>
                <a:ea typeface="Calibri" panose="020F0502020204030204" pitchFamily="34" charset="0"/>
              </a:rPr>
              <a:t>, E. S. </a:t>
            </a:r>
            <a:r>
              <a:rPr lang="en-US" sz="1100" dirty="0" err="1">
                <a:effectLst/>
                <a:latin typeface="Calibri" panose="020F0502020204030204" pitchFamily="34" charset="0"/>
                <a:ea typeface="Calibri" panose="020F0502020204030204" pitchFamily="34" charset="0"/>
              </a:rPr>
              <a:t>Shlykov</a:t>
            </a:r>
            <a:r>
              <a:rPr lang="en-US" sz="1100" dirty="0">
                <a:effectLst/>
                <a:latin typeface="Calibri" panose="020F0502020204030204" pitchFamily="34" charset="0"/>
                <a:ea typeface="Calibri" panose="020F0502020204030204" pitchFamily="34" charset="0"/>
              </a:rPr>
              <a:t>, K. R. </a:t>
            </a:r>
            <a:r>
              <a:rPr lang="en-US" sz="1100" dirty="0" err="1">
                <a:effectLst/>
                <a:latin typeface="Calibri" panose="020F0502020204030204" pitchFamily="34" charset="0"/>
                <a:ea typeface="Calibri" panose="020F0502020204030204" pitchFamily="34" charset="0"/>
              </a:rPr>
              <a:t>Muratov</a:t>
            </a:r>
            <a:r>
              <a:rPr lang="en-US" sz="1100" dirty="0">
                <a:effectLst/>
                <a:latin typeface="Calibri" panose="020F0502020204030204" pitchFamily="34" charset="0"/>
                <a:ea typeface="Calibri" panose="020F0502020204030204" pitchFamily="34" charset="0"/>
              </a:rPr>
              <a:t>, A. S. </a:t>
            </a:r>
            <a:r>
              <a:rPr lang="en-US" sz="1100" dirty="0" err="1">
                <a:effectLst/>
                <a:latin typeface="Calibri" panose="020F0502020204030204" pitchFamily="34" charset="0"/>
                <a:ea typeface="Calibri" panose="020F0502020204030204" pitchFamily="34" charset="0"/>
              </a:rPr>
              <a:t>Bhui</a:t>
            </a:r>
            <a:r>
              <a:rPr lang="en-US" sz="1100" dirty="0">
                <a:effectLst/>
                <a:latin typeface="Calibri" panose="020F0502020204030204" pitchFamily="34" charset="0"/>
                <a:ea typeface="Calibri" panose="020F0502020204030204" pitchFamily="34" charset="0"/>
              </a:rPr>
              <a:t>, and S. S. Sidhu, "Enhancing Corrosion and Wear Resistance of Ti6Al4V Alloy Using CNTs Mixed Electro-Discharge Process," </a:t>
            </a:r>
            <a:r>
              <a:rPr lang="en-US" sz="1100" i="1" dirty="0">
                <a:effectLst/>
                <a:latin typeface="Calibri" panose="020F0502020204030204" pitchFamily="34" charset="0"/>
                <a:ea typeface="Calibri" panose="020F0502020204030204" pitchFamily="34" charset="0"/>
              </a:rPr>
              <a:t>Micromachines, </a:t>
            </a:r>
            <a:r>
              <a:rPr lang="en-US" sz="1100" dirty="0">
                <a:effectLst/>
                <a:latin typeface="Calibri" panose="020F0502020204030204" pitchFamily="34" charset="0"/>
                <a:ea typeface="Calibri" panose="020F0502020204030204" pitchFamily="34" charset="0"/>
              </a:rPr>
              <a:t>vol. 11, no. 9, 2020.</a:t>
            </a:r>
            <a:endParaRPr lang="ru-RU" sz="1100" dirty="0">
              <a:effectLst/>
              <a:latin typeface="Calibri" panose="020F0502020204030204" pitchFamily="34" charset="0"/>
              <a:ea typeface="Calibri" panose="020F0502020204030204" pitchFamily="34" charset="0"/>
            </a:endParaRPr>
          </a:p>
        </p:txBody>
      </p:sp>
      <p:sp>
        <p:nvSpPr>
          <p:cNvPr id="6" name="Номер слайда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29</a:t>
            </a:fld>
            <a:endParaRPr lang="en"/>
          </a:p>
        </p:txBody>
      </p:sp>
    </p:spTree>
    <p:extLst>
      <p:ext uri="{BB962C8B-B14F-4D97-AF65-F5344CB8AC3E}">
        <p14:creationId xmlns:p14="http://schemas.microsoft.com/office/powerpoint/2010/main" val="1136613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2400" dirty="0"/>
              <a:t>Outline</a:t>
            </a:r>
            <a:endParaRPr lang="ru-RU" sz="2400" dirty="0"/>
          </a:p>
        </p:txBody>
      </p:sp>
      <p:graphicFrame>
        <p:nvGraphicFramePr>
          <p:cNvPr id="5" name="Diagram 4">
            <a:extLst>
              <a:ext uri="{FF2B5EF4-FFF2-40B4-BE49-F238E27FC236}">
                <a16:creationId xmlns:a16="http://schemas.microsoft.com/office/drawing/2014/main" id="{5F94E4EC-7FC3-4C9E-A918-D8B29E3902B7}"/>
              </a:ext>
            </a:extLst>
          </p:cNvPr>
          <p:cNvGraphicFramePr/>
          <p:nvPr>
            <p:extLst>
              <p:ext uri="{D42A27DB-BD31-4B8C-83A1-F6EECF244321}">
                <p14:modId xmlns:p14="http://schemas.microsoft.com/office/powerpoint/2010/main" val="3099132276"/>
              </p:ext>
            </p:extLst>
          </p:nvPr>
        </p:nvGraphicFramePr>
        <p:xfrm>
          <a:off x="1565549" y="1478718"/>
          <a:ext cx="10495821" cy="58074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Номер слайда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spTree>
    <p:extLst>
      <p:ext uri="{BB962C8B-B14F-4D97-AF65-F5344CB8AC3E}">
        <p14:creationId xmlns:p14="http://schemas.microsoft.com/office/powerpoint/2010/main" val="3746663061"/>
      </p:ext>
    </p:extLst>
  </p:cSld>
  <p:clrMapOvr>
    <a:masterClrMapping/>
  </p:clrMapOvr>
  <mc:AlternateContent xmlns:mc="http://schemas.openxmlformats.org/markup-compatibility/2006">
    <mc:Choice xmlns:p159="http://schemas.microsoft.com/office/powerpoint/2015/09/main" Requires="p159">
      <p:transition>
        <p159:morph option="byObject"/>
      </p:transition>
    </mc:Choice>
    <mc:Fallback>
      <p:transition>
        <p:fade/>
      </p:transition>
    </mc:Fallback>
  </mc:AlternateContent>
  <p:extLst>
    <p:ext uri="{6950BFC3-D8DA-4A85-94F7-54DA5524770B}">
      <p188:commentRel xmlns:p188="http://schemas.microsoft.com/office/powerpoint/2018/8/main" r:id="rId2"/>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447F884-523D-4AC0-B82A-E04327E5723D}"/>
              </a:ext>
            </a:extLst>
          </p:cNvPr>
          <p:cNvSpPr>
            <a:spLocks noGrp="1"/>
          </p:cNvSpPr>
          <p:nvPr>
            <p:ph type="title"/>
          </p:nvPr>
        </p:nvSpPr>
        <p:spPr/>
        <p:txBody>
          <a:bodyPr/>
          <a:lstStyle/>
          <a:p>
            <a:r>
              <a:rPr lang="en-US" dirty="0"/>
              <a:t>Introduction: Background Information</a:t>
            </a:r>
            <a:endParaRPr lang="ru-RU" dirty="0"/>
          </a:p>
        </p:txBody>
      </p:sp>
      <p:sp>
        <p:nvSpPr>
          <p:cNvPr id="3" name="Номер слайда 2">
            <a:extLst>
              <a:ext uri="{FF2B5EF4-FFF2-40B4-BE49-F238E27FC236}">
                <a16:creationId xmlns:a16="http://schemas.microsoft.com/office/drawing/2014/main" id="{7D6E4ABC-E2FB-4EFE-BD69-58A36B8B9A2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dirty="0"/>
          </a:p>
        </p:txBody>
      </p:sp>
      <p:sp>
        <p:nvSpPr>
          <p:cNvPr id="4" name="Текст 3">
            <a:extLst>
              <a:ext uri="{FF2B5EF4-FFF2-40B4-BE49-F238E27FC236}">
                <a16:creationId xmlns:a16="http://schemas.microsoft.com/office/drawing/2014/main" id="{F5361B3C-BDCD-4DD4-B1FB-231D826065E3}"/>
              </a:ext>
            </a:extLst>
          </p:cNvPr>
          <p:cNvSpPr>
            <a:spLocks noGrp="1"/>
          </p:cNvSpPr>
          <p:nvPr>
            <p:ph type="body" idx="13"/>
          </p:nvPr>
        </p:nvSpPr>
        <p:spPr/>
        <p:txBody>
          <a:bodyPr/>
          <a:lstStyle/>
          <a:p>
            <a:r>
              <a:rPr lang="en-US" dirty="0">
                <a:solidFill>
                  <a:schemeClr val="bg1"/>
                </a:solidFill>
              </a:rPr>
              <a:t>Bone injuries</a:t>
            </a:r>
          </a:p>
        </p:txBody>
      </p:sp>
      <p:sp>
        <p:nvSpPr>
          <p:cNvPr id="5" name="Текст 4">
            <a:extLst>
              <a:ext uri="{FF2B5EF4-FFF2-40B4-BE49-F238E27FC236}">
                <a16:creationId xmlns:a16="http://schemas.microsoft.com/office/drawing/2014/main" id="{1DC176A7-39A8-416C-A59C-604274085AAA}"/>
              </a:ext>
            </a:extLst>
          </p:cNvPr>
          <p:cNvSpPr>
            <a:spLocks noGrp="1"/>
          </p:cNvSpPr>
          <p:nvPr>
            <p:ph type="body" idx="14"/>
          </p:nvPr>
        </p:nvSpPr>
        <p:spPr/>
        <p:txBody>
          <a:bodyPr/>
          <a:lstStyle/>
          <a:p>
            <a:pPr marL="114300" indent="0">
              <a:buNone/>
            </a:pPr>
            <a:endParaRPr lang="en-US" dirty="0"/>
          </a:p>
        </p:txBody>
      </p:sp>
      <p:pic>
        <p:nvPicPr>
          <p:cNvPr id="1026" name="Picture 2" descr="Diagnose a hip fracture | Treatment of hip fracture at Zehr Center">
            <a:extLst>
              <a:ext uri="{FF2B5EF4-FFF2-40B4-BE49-F238E27FC236}">
                <a16:creationId xmlns:a16="http://schemas.microsoft.com/office/drawing/2014/main" id="{4962F83B-F0DA-4D48-9A46-CDA897A76F24}"/>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552" r="29266"/>
          <a:stretch/>
        </p:blipFill>
        <p:spPr bwMode="auto">
          <a:xfrm>
            <a:off x="4803746" y="1795479"/>
            <a:ext cx="1006672" cy="126193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ip Replacement | Procedure, Symptoms, Types of Implants and Risks">
            <a:extLst>
              <a:ext uri="{FF2B5EF4-FFF2-40B4-BE49-F238E27FC236}">
                <a16:creationId xmlns:a16="http://schemas.microsoft.com/office/drawing/2014/main" id="{1FAEEA9A-98C6-4B8E-844E-D7772106F211}"/>
              </a:ext>
            </a:extLst>
          </p:cNvPr>
          <p:cNvPicPr>
            <a:picLocks noChangeAspect="1" noChangeArrowheads="1"/>
          </p:cNvPicPr>
          <p:nvPr/>
        </p:nvPicPr>
        <p:blipFill rotWithShape="1">
          <a:blip r:embed="rId4">
            <a:extLst>
              <a:ext uri="{28A0092B-C50C-407E-A947-70E740481C1C}">
                <a14:useLocalDpi xmlns:a14="http://schemas.microsoft.com/office/drawing/2010/main"/>
              </a:ext>
            </a:extLst>
          </a:blip>
          <a:srcRect l="22168" r="7246"/>
          <a:stretch/>
        </p:blipFill>
        <p:spPr bwMode="auto">
          <a:xfrm flipH="1">
            <a:off x="5810418" y="1794069"/>
            <a:ext cx="1187666" cy="1261939"/>
          </a:xfrm>
          <a:prstGeom prst="rect">
            <a:avLst/>
          </a:prstGeom>
          <a:extLst>
            <a:ext uri="{909E8E84-426E-40DD-AFC4-6F175D3DCCD1}">
              <a14:hiddenFill xmlns:a14="http://schemas.microsoft.com/office/drawing/2010/main">
                <a:solidFill>
                  <a:srgbClr val="FFFFFF"/>
                </a:solidFill>
              </a14:hiddenFill>
            </a:ext>
          </a:extLst>
        </p:spPr>
      </p:pic>
      <p:pic>
        <p:nvPicPr>
          <p:cNvPr id="1030" name="Picture 6" descr="56-year-old man with right THA and acute onset of pain, inability to  ambulate">
            <a:extLst>
              <a:ext uri="{FF2B5EF4-FFF2-40B4-BE49-F238E27FC236}">
                <a16:creationId xmlns:a16="http://schemas.microsoft.com/office/drawing/2014/main" id="{EAC6E522-3CB6-4562-8F0E-E5A0D6690D1B}"/>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t="11748"/>
          <a:stretch/>
        </p:blipFill>
        <p:spPr bwMode="auto">
          <a:xfrm>
            <a:off x="6992490" y="1792659"/>
            <a:ext cx="1012266" cy="1261939"/>
          </a:xfrm>
          <a:prstGeom prst="rect">
            <a:avLst/>
          </a:prstGeom>
          <a:noFill/>
          <a:extLst>
            <a:ext uri="{909E8E84-426E-40DD-AFC4-6F175D3DCCD1}">
              <a14:hiddenFill xmlns:a14="http://schemas.microsoft.com/office/drawing/2010/main">
                <a:solidFill>
                  <a:srgbClr val="FFFFFF"/>
                </a:solidFill>
              </a14:hiddenFill>
            </a:ext>
          </a:extLst>
        </p:spPr>
      </p:pic>
      <p:sp>
        <p:nvSpPr>
          <p:cNvPr id="10" name="Текст 3">
            <a:extLst>
              <a:ext uri="{FF2B5EF4-FFF2-40B4-BE49-F238E27FC236}">
                <a16:creationId xmlns:a16="http://schemas.microsoft.com/office/drawing/2014/main" id="{CC4D3C82-A3C5-41EC-B3C3-9B97BF9FA79B}"/>
              </a:ext>
            </a:extLst>
          </p:cNvPr>
          <p:cNvSpPr txBox="1">
            <a:spLocks/>
          </p:cNvSpPr>
          <p:nvPr/>
        </p:nvSpPr>
        <p:spPr>
          <a:xfrm>
            <a:off x="311697" y="2122234"/>
            <a:ext cx="39999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r>
              <a:rPr lang="en-US" dirty="0">
                <a:solidFill>
                  <a:schemeClr val="bg1"/>
                </a:solidFill>
              </a:rPr>
              <a:t>Implant application</a:t>
            </a:r>
          </a:p>
        </p:txBody>
      </p:sp>
      <p:sp>
        <p:nvSpPr>
          <p:cNvPr id="13" name="Текст 3">
            <a:extLst>
              <a:ext uri="{FF2B5EF4-FFF2-40B4-BE49-F238E27FC236}">
                <a16:creationId xmlns:a16="http://schemas.microsoft.com/office/drawing/2014/main" id="{0301DC3E-2BAA-4198-87FC-C6E61914028C}"/>
              </a:ext>
            </a:extLst>
          </p:cNvPr>
          <p:cNvSpPr txBox="1">
            <a:spLocks/>
          </p:cNvSpPr>
          <p:nvPr/>
        </p:nvSpPr>
        <p:spPr>
          <a:xfrm>
            <a:off x="311699" y="2433959"/>
            <a:ext cx="39999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r>
              <a:rPr lang="en-US" dirty="0">
                <a:solidFill>
                  <a:schemeClr val="bg1"/>
                </a:solidFill>
              </a:rPr>
              <a:t>Problems</a:t>
            </a:r>
          </a:p>
        </p:txBody>
      </p:sp>
      <p:sp>
        <p:nvSpPr>
          <p:cNvPr id="14" name="Текст 3">
            <a:extLst>
              <a:ext uri="{FF2B5EF4-FFF2-40B4-BE49-F238E27FC236}">
                <a16:creationId xmlns:a16="http://schemas.microsoft.com/office/drawing/2014/main" id="{27987386-C93D-4520-8532-9130DB6E166E}"/>
              </a:ext>
            </a:extLst>
          </p:cNvPr>
          <p:cNvSpPr txBox="1">
            <a:spLocks/>
          </p:cNvSpPr>
          <p:nvPr/>
        </p:nvSpPr>
        <p:spPr>
          <a:xfrm>
            <a:off x="311698" y="2752612"/>
            <a:ext cx="39999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r>
              <a:rPr lang="en-US" dirty="0">
                <a:solidFill>
                  <a:schemeClr val="bg1"/>
                </a:solidFill>
              </a:rPr>
              <a:t>Surface modification</a:t>
            </a:r>
          </a:p>
        </p:txBody>
      </p:sp>
      <p:sp>
        <p:nvSpPr>
          <p:cNvPr id="15" name="Текст 3">
            <a:extLst>
              <a:ext uri="{FF2B5EF4-FFF2-40B4-BE49-F238E27FC236}">
                <a16:creationId xmlns:a16="http://schemas.microsoft.com/office/drawing/2014/main" id="{1241C61F-2C8C-4414-86FC-EE379D839CB1}"/>
              </a:ext>
            </a:extLst>
          </p:cNvPr>
          <p:cNvSpPr txBox="1">
            <a:spLocks/>
          </p:cNvSpPr>
          <p:nvPr/>
        </p:nvSpPr>
        <p:spPr>
          <a:xfrm>
            <a:off x="1081321" y="3064346"/>
            <a:ext cx="39999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buNone/>
            </a:pPr>
            <a:r>
              <a:rPr lang="en-US" dirty="0">
                <a:solidFill>
                  <a:schemeClr val="bg1"/>
                </a:solidFill>
              </a:rPr>
              <a:t>Mechanical properties</a:t>
            </a:r>
          </a:p>
        </p:txBody>
      </p:sp>
      <p:sp>
        <p:nvSpPr>
          <p:cNvPr id="17" name="Текст 3">
            <a:extLst>
              <a:ext uri="{FF2B5EF4-FFF2-40B4-BE49-F238E27FC236}">
                <a16:creationId xmlns:a16="http://schemas.microsoft.com/office/drawing/2014/main" id="{F8AC178F-2D4C-45BC-85EE-ABBD66165E8F}"/>
              </a:ext>
            </a:extLst>
          </p:cNvPr>
          <p:cNvSpPr txBox="1">
            <a:spLocks/>
          </p:cNvSpPr>
          <p:nvPr/>
        </p:nvSpPr>
        <p:spPr>
          <a:xfrm>
            <a:off x="1081322" y="3694724"/>
            <a:ext cx="39999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buNone/>
            </a:pPr>
            <a:r>
              <a:rPr lang="en-US" dirty="0">
                <a:solidFill>
                  <a:schemeClr val="bg1"/>
                </a:solidFill>
              </a:rPr>
              <a:t>Morphology</a:t>
            </a:r>
          </a:p>
        </p:txBody>
      </p:sp>
      <p:sp>
        <p:nvSpPr>
          <p:cNvPr id="18" name="Текст 3">
            <a:extLst>
              <a:ext uri="{FF2B5EF4-FFF2-40B4-BE49-F238E27FC236}">
                <a16:creationId xmlns:a16="http://schemas.microsoft.com/office/drawing/2014/main" id="{FE4A3E01-3903-43CB-843E-CDC331C8EB27}"/>
              </a:ext>
            </a:extLst>
          </p:cNvPr>
          <p:cNvSpPr txBox="1">
            <a:spLocks/>
          </p:cNvSpPr>
          <p:nvPr/>
        </p:nvSpPr>
        <p:spPr>
          <a:xfrm>
            <a:off x="311703" y="4013372"/>
            <a:ext cx="39999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r>
              <a:rPr lang="en-US" dirty="0">
                <a:solidFill>
                  <a:schemeClr val="bg1"/>
                </a:solidFill>
              </a:rPr>
              <a:t>Surface treatment: EDM</a:t>
            </a:r>
          </a:p>
        </p:txBody>
      </p:sp>
      <p:pic>
        <p:nvPicPr>
          <p:cNvPr id="19" name="Рисунок 18">
            <a:extLst>
              <a:ext uri="{FF2B5EF4-FFF2-40B4-BE49-F238E27FC236}">
                <a16:creationId xmlns:a16="http://schemas.microsoft.com/office/drawing/2014/main" id="{27F4A95C-C710-478C-9A39-F5AEBE9A7DA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809539" y="3045779"/>
            <a:ext cx="1881109" cy="889654"/>
          </a:xfrm>
          <a:prstGeom prst="rect">
            <a:avLst/>
          </a:prstGeom>
        </p:spPr>
      </p:pic>
      <p:pic>
        <p:nvPicPr>
          <p:cNvPr id="1032" name="Picture 8" descr="Electric Discharge Machining (EDM) PPT">
            <a:extLst>
              <a:ext uri="{FF2B5EF4-FFF2-40B4-BE49-F238E27FC236}">
                <a16:creationId xmlns:a16="http://schemas.microsoft.com/office/drawing/2014/main" id="{443A55BD-2240-493D-A082-2C10B24554EB}"/>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6662800" y="3045779"/>
            <a:ext cx="1341956" cy="898474"/>
          </a:xfrm>
          <a:prstGeom prst="rect">
            <a:avLst/>
          </a:prstGeom>
          <a:noFill/>
          <a:extLst>
            <a:ext uri="{909E8E84-426E-40DD-AFC4-6F175D3DCCD1}">
              <a14:hiddenFill xmlns:a14="http://schemas.microsoft.com/office/drawing/2010/main">
                <a:solidFill>
                  <a:srgbClr val="FFFFFF"/>
                </a:solidFill>
              </a14:hiddenFill>
            </a:ext>
          </a:extLst>
        </p:spPr>
      </p:pic>
      <p:pic>
        <p:nvPicPr>
          <p:cNvPr id="7" name="Graphic 6" descr="Gears">
            <a:extLst>
              <a:ext uri="{FF2B5EF4-FFF2-40B4-BE49-F238E27FC236}">
                <a16:creationId xmlns:a16="http://schemas.microsoft.com/office/drawing/2014/main" id="{3CF48D7A-7FD2-4D06-9D52-EDF8B73623B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04572" y="3138598"/>
            <a:ext cx="325266" cy="325266"/>
          </a:xfrm>
          <a:prstGeom prst="rect">
            <a:avLst/>
          </a:prstGeom>
        </p:spPr>
      </p:pic>
      <p:sp>
        <p:nvSpPr>
          <p:cNvPr id="21" name="Текст 3">
            <a:extLst>
              <a:ext uri="{FF2B5EF4-FFF2-40B4-BE49-F238E27FC236}">
                <a16:creationId xmlns:a16="http://schemas.microsoft.com/office/drawing/2014/main" id="{9A5137CB-2C91-4FCE-9F1E-4A237F057448}"/>
              </a:ext>
            </a:extLst>
          </p:cNvPr>
          <p:cNvSpPr txBox="1">
            <a:spLocks/>
          </p:cNvSpPr>
          <p:nvPr/>
        </p:nvSpPr>
        <p:spPr>
          <a:xfrm>
            <a:off x="1081317" y="3376071"/>
            <a:ext cx="39999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bg1">
                    <a:lumMod val="50000"/>
                    <a:lumOff val="50000"/>
                  </a:schemeClr>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pPr marL="114300" indent="0">
              <a:buNone/>
            </a:pPr>
            <a:r>
              <a:rPr lang="en-US" dirty="0">
                <a:solidFill>
                  <a:schemeClr val="bg1"/>
                </a:solidFill>
              </a:rPr>
              <a:t>Composition</a:t>
            </a:r>
          </a:p>
        </p:txBody>
      </p:sp>
      <p:pic>
        <p:nvPicPr>
          <p:cNvPr id="9" name="Graphic 8" descr="Atom">
            <a:extLst>
              <a:ext uri="{FF2B5EF4-FFF2-40B4-BE49-F238E27FC236}">
                <a16:creationId xmlns:a16="http://schemas.microsoft.com/office/drawing/2014/main" id="{47DABCA1-0DE4-4BD0-B7D6-92E64CA1FC5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47815" y="3460979"/>
            <a:ext cx="269415" cy="269415"/>
          </a:xfrm>
          <a:prstGeom prst="rect">
            <a:avLst/>
          </a:prstGeom>
        </p:spPr>
      </p:pic>
      <p:pic>
        <p:nvPicPr>
          <p:cNvPr id="12290" name="Picture 2" descr="Water waves - Free nature icons">
            <a:extLst>
              <a:ext uri="{FF2B5EF4-FFF2-40B4-BE49-F238E27FC236}">
                <a16:creationId xmlns:a16="http://schemas.microsoft.com/office/drawing/2014/main" id="{6822B994-9D55-4644-9F55-FC408465BFB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55524" y="3802770"/>
            <a:ext cx="269415" cy="2694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552494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 calcmode="lin" valueType="num">
                                      <p:cBhvr additive="base">
                                        <p:cTn id="7" dur="500" fill="hold"/>
                                        <p:tgtEl>
                                          <p:spTgt spid="1028"/>
                                        </p:tgtEl>
                                        <p:attrNameLst>
                                          <p:attrName>ppt_x</p:attrName>
                                        </p:attrNameLst>
                                      </p:cBhvr>
                                      <p:tavLst>
                                        <p:tav tm="0">
                                          <p:val>
                                            <p:strVal val="#ppt_x"/>
                                          </p:val>
                                        </p:tav>
                                        <p:tav tm="100000">
                                          <p:val>
                                            <p:strVal val="#ppt_x"/>
                                          </p:val>
                                        </p:tav>
                                      </p:tavLst>
                                    </p:anim>
                                    <p:anim calcmode="lin" valueType="num">
                                      <p:cBhvr additive="base">
                                        <p:cTn id="8" dur="500" fill="hold"/>
                                        <p:tgtEl>
                                          <p:spTgt spid="102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030"/>
                                        </p:tgtEl>
                                        <p:attrNameLst>
                                          <p:attrName>style.visibility</p:attrName>
                                        </p:attrNameLst>
                                      </p:cBhvr>
                                      <p:to>
                                        <p:strVal val="visible"/>
                                      </p:to>
                                    </p:set>
                                    <p:anim calcmode="lin" valueType="num">
                                      <p:cBhvr additive="base">
                                        <p:cTn id="21" dur="500" fill="hold"/>
                                        <p:tgtEl>
                                          <p:spTgt spid="1030"/>
                                        </p:tgtEl>
                                        <p:attrNameLst>
                                          <p:attrName>ppt_x</p:attrName>
                                        </p:attrNameLst>
                                      </p:cBhvr>
                                      <p:tavLst>
                                        <p:tav tm="0">
                                          <p:val>
                                            <p:strVal val="#ppt_x"/>
                                          </p:val>
                                        </p:tav>
                                        <p:tav tm="100000">
                                          <p:val>
                                            <p:strVal val="#ppt_x"/>
                                          </p:val>
                                        </p:tav>
                                      </p:tavLst>
                                    </p:anim>
                                    <p:anim calcmode="lin" valueType="num">
                                      <p:cBhvr additive="base">
                                        <p:cTn id="22"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anim calcmode="lin" valueType="num">
                                      <p:cBhvr>
                                        <p:cTn id="50" dur="1000" fill="hold"/>
                                        <p:tgtEl>
                                          <p:spTgt spid="21"/>
                                        </p:tgtEl>
                                        <p:attrNameLst>
                                          <p:attrName>ppt_x</p:attrName>
                                        </p:attrNameLst>
                                      </p:cBhvr>
                                      <p:tavLst>
                                        <p:tav tm="0">
                                          <p:val>
                                            <p:strVal val="#ppt_x"/>
                                          </p:val>
                                        </p:tav>
                                        <p:tav tm="100000">
                                          <p:val>
                                            <p:strVal val="#ppt_x"/>
                                          </p:val>
                                        </p:tav>
                                      </p:tavLst>
                                    </p:anim>
                                    <p:anim calcmode="lin" valueType="num">
                                      <p:cBhvr>
                                        <p:cTn id="51" dur="1000" fill="hold"/>
                                        <p:tgtEl>
                                          <p:spTgt spid="21"/>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1000"/>
                                        <p:tgtEl>
                                          <p:spTgt spid="9"/>
                                        </p:tgtEl>
                                      </p:cBhvr>
                                    </p:animEffect>
                                    <p:anim calcmode="lin" valueType="num">
                                      <p:cBhvr>
                                        <p:cTn id="55" dur="1000" fill="hold"/>
                                        <p:tgtEl>
                                          <p:spTgt spid="9"/>
                                        </p:tgtEl>
                                        <p:attrNameLst>
                                          <p:attrName>ppt_x</p:attrName>
                                        </p:attrNameLst>
                                      </p:cBhvr>
                                      <p:tavLst>
                                        <p:tav tm="0">
                                          <p:val>
                                            <p:strVal val="#ppt_x"/>
                                          </p:val>
                                        </p:tav>
                                        <p:tav tm="100000">
                                          <p:val>
                                            <p:strVal val="#ppt_x"/>
                                          </p:val>
                                        </p:tav>
                                      </p:tavLst>
                                    </p:anim>
                                    <p:anim calcmode="lin" valueType="num">
                                      <p:cBhvr>
                                        <p:cTn id="5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1000"/>
                                        <p:tgtEl>
                                          <p:spTgt spid="17"/>
                                        </p:tgtEl>
                                      </p:cBhvr>
                                    </p:animEffect>
                                    <p:anim calcmode="lin" valueType="num">
                                      <p:cBhvr>
                                        <p:cTn id="62" dur="1000" fill="hold"/>
                                        <p:tgtEl>
                                          <p:spTgt spid="17"/>
                                        </p:tgtEl>
                                        <p:attrNameLst>
                                          <p:attrName>ppt_x</p:attrName>
                                        </p:attrNameLst>
                                      </p:cBhvr>
                                      <p:tavLst>
                                        <p:tav tm="0">
                                          <p:val>
                                            <p:strVal val="#ppt_x"/>
                                          </p:val>
                                        </p:tav>
                                        <p:tav tm="100000">
                                          <p:val>
                                            <p:strVal val="#ppt_x"/>
                                          </p:val>
                                        </p:tav>
                                      </p:tavLst>
                                    </p:anim>
                                    <p:anim calcmode="lin" valueType="num">
                                      <p:cBhvr>
                                        <p:cTn id="63" dur="1000" fill="hold"/>
                                        <p:tgtEl>
                                          <p:spTgt spid="17"/>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12290"/>
                                        </p:tgtEl>
                                        <p:attrNameLst>
                                          <p:attrName>style.visibility</p:attrName>
                                        </p:attrNameLst>
                                      </p:cBhvr>
                                      <p:to>
                                        <p:strVal val="visible"/>
                                      </p:to>
                                    </p:set>
                                    <p:animEffect transition="in" filter="fade">
                                      <p:cBhvr>
                                        <p:cTn id="66" dur="1000"/>
                                        <p:tgtEl>
                                          <p:spTgt spid="12290"/>
                                        </p:tgtEl>
                                      </p:cBhvr>
                                    </p:animEffect>
                                    <p:anim calcmode="lin" valueType="num">
                                      <p:cBhvr>
                                        <p:cTn id="67" dur="1000" fill="hold"/>
                                        <p:tgtEl>
                                          <p:spTgt spid="12290"/>
                                        </p:tgtEl>
                                        <p:attrNameLst>
                                          <p:attrName>ppt_x</p:attrName>
                                        </p:attrNameLst>
                                      </p:cBhvr>
                                      <p:tavLst>
                                        <p:tav tm="0">
                                          <p:val>
                                            <p:strVal val="#ppt_x"/>
                                          </p:val>
                                        </p:tav>
                                        <p:tav tm="100000">
                                          <p:val>
                                            <p:strVal val="#ppt_x"/>
                                          </p:val>
                                        </p:tav>
                                      </p:tavLst>
                                    </p:anim>
                                    <p:anim calcmode="lin" valueType="num">
                                      <p:cBhvr>
                                        <p:cTn id="68" dur="1000" fill="hold"/>
                                        <p:tgtEl>
                                          <p:spTgt spid="12290"/>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additive="base">
                                        <p:cTn id="73" dur="500" fill="hold"/>
                                        <p:tgtEl>
                                          <p:spTgt spid="18"/>
                                        </p:tgtEl>
                                        <p:attrNameLst>
                                          <p:attrName>ppt_x</p:attrName>
                                        </p:attrNameLst>
                                      </p:cBhvr>
                                      <p:tavLst>
                                        <p:tav tm="0">
                                          <p:val>
                                            <p:strVal val="#ppt_x"/>
                                          </p:val>
                                        </p:tav>
                                        <p:tav tm="100000">
                                          <p:val>
                                            <p:strVal val="#ppt_x"/>
                                          </p:val>
                                        </p:tav>
                                      </p:tavLst>
                                    </p:anim>
                                    <p:anim calcmode="lin" valueType="num">
                                      <p:cBhvr additive="base">
                                        <p:cTn id="74" dur="500" fill="hold"/>
                                        <p:tgtEl>
                                          <p:spTgt spid="18"/>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1032"/>
                                        </p:tgtEl>
                                        <p:attrNameLst>
                                          <p:attrName>style.visibility</p:attrName>
                                        </p:attrNameLst>
                                      </p:cBhvr>
                                      <p:to>
                                        <p:strVal val="visible"/>
                                      </p:to>
                                    </p:set>
                                    <p:anim calcmode="lin" valueType="num">
                                      <p:cBhvr additive="base">
                                        <p:cTn id="77" dur="500" fill="hold"/>
                                        <p:tgtEl>
                                          <p:spTgt spid="1032"/>
                                        </p:tgtEl>
                                        <p:attrNameLst>
                                          <p:attrName>ppt_x</p:attrName>
                                        </p:attrNameLst>
                                      </p:cBhvr>
                                      <p:tavLst>
                                        <p:tav tm="0">
                                          <p:val>
                                            <p:strVal val="#ppt_x"/>
                                          </p:val>
                                        </p:tav>
                                        <p:tav tm="100000">
                                          <p:val>
                                            <p:strVal val="#ppt_x"/>
                                          </p:val>
                                        </p:tav>
                                      </p:tavLst>
                                    </p:anim>
                                    <p:anim calcmode="lin" valueType="num">
                                      <p:cBhvr additive="base">
                                        <p:cTn id="78" dur="500" fill="hold"/>
                                        <p:tgtEl>
                                          <p:spTgt spid="10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p:bldP spid="15" grpId="0"/>
      <p:bldP spid="17" grpId="0"/>
      <p:bldP spid="18"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87717-5509-4392-93C6-15EE2B04B000}"/>
              </a:ext>
            </a:extLst>
          </p:cNvPr>
          <p:cNvSpPr>
            <a:spLocks noGrp="1"/>
          </p:cNvSpPr>
          <p:nvPr>
            <p:ph type="title"/>
          </p:nvPr>
        </p:nvSpPr>
        <p:spPr/>
        <p:txBody>
          <a:bodyPr/>
          <a:lstStyle/>
          <a:p>
            <a:r>
              <a:rPr lang="en-US" dirty="0"/>
              <a:t>Introduction: Biomedical Implants</a:t>
            </a:r>
          </a:p>
        </p:txBody>
      </p:sp>
      <p:sp>
        <p:nvSpPr>
          <p:cNvPr id="3" name="Slide Number Placeholder 2">
            <a:extLst>
              <a:ext uri="{FF2B5EF4-FFF2-40B4-BE49-F238E27FC236}">
                <a16:creationId xmlns:a16="http://schemas.microsoft.com/office/drawing/2014/main" id="{AE0903CE-3875-4D19-800F-A559878A577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dirty="0"/>
          </a:p>
        </p:txBody>
      </p:sp>
      <p:sp>
        <p:nvSpPr>
          <p:cNvPr id="4" name="Text Placeholder 3">
            <a:extLst>
              <a:ext uri="{FF2B5EF4-FFF2-40B4-BE49-F238E27FC236}">
                <a16:creationId xmlns:a16="http://schemas.microsoft.com/office/drawing/2014/main" id="{665D8B94-F8D4-4234-8C92-39A53DC2CC3C}"/>
              </a:ext>
            </a:extLst>
          </p:cNvPr>
          <p:cNvSpPr>
            <a:spLocks noGrp="1"/>
          </p:cNvSpPr>
          <p:nvPr>
            <p:ph type="body" idx="13"/>
          </p:nvPr>
        </p:nvSpPr>
        <p:spPr/>
        <p:txBody>
          <a:bodyPr/>
          <a:lstStyle/>
          <a:p>
            <a:pPr marL="114300" indent="0">
              <a:buNone/>
            </a:pPr>
            <a:r>
              <a:rPr lang="en-US" sz="1100" dirty="0">
                <a:solidFill>
                  <a:schemeClr val="bg1"/>
                </a:solidFill>
              </a:rPr>
              <a:t>Types of implant materials</a:t>
            </a:r>
          </a:p>
          <a:p>
            <a:pPr>
              <a:buFont typeface="Arial" panose="020B0604020202020204" pitchFamily="34" charset="0"/>
              <a:buChar char="•"/>
            </a:pPr>
            <a:r>
              <a:rPr lang="en-US" sz="1100" dirty="0">
                <a:solidFill>
                  <a:schemeClr val="bg1"/>
                </a:solidFill>
              </a:rPr>
              <a:t>Metallic</a:t>
            </a:r>
          </a:p>
          <a:p>
            <a:pPr>
              <a:buFont typeface="Arial" panose="020B0604020202020204" pitchFamily="34" charset="0"/>
              <a:buChar char="•"/>
            </a:pPr>
            <a:r>
              <a:rPr lang="en-US" sz="1100" dirty="0">
                <a:solidFill>
                  <a:schemeClr val="bg1"/>
                </a:solidFill>
              </a:rPr>
              <a:t>Ceramic</a:t>
            </a:r>
          </a:p>
          <a:p>
            <a:pPr>
              <a:buFont typeface="Arial" panose="020B0604020202020204" pitchFamily="34" charset="0"/>
              <a:buChar char="•"/>
            </a:pPr>
            <a:r>
              <a:rPr lang="en-US" sz="1100" dirty="0">
                <a:solidFill>
                  <a:schemeClr val="bg1"/>
                </a:solidFill>
              </a:rPr>
              <a:t>Polymeric </a:t>
            </a:r>
          </a:p>
          <a:p>
            <a:pPr>
              <a:buFont typeface="Arial" panose="020B0604020202020204" pitchFamily="34" charset="0"/>
              <a:buChar char="•"/>
            </a:pPr>
            <a:r>
              <a:rPr lang="en-US" sz="1100" dirty="0">
                <a:solidFill>
                  <a:schemeClr val="bg1"/>
                </a:solidFill>
              </a:rPr>
              <a:t>Composite</a:t>
            </a:r>
          </a:p>
          <a:p>
            <a:pPr marL="114300" indent="0">
              <a:buNone/>
            </a:pPr>
            <a:endParaRPr lang="en-US" sz="1100" dirty="0">
              <a:solidFill>
                <a:schemeClr val="bg1"/>
              </a:solidFill>
            </a:endParaRPr>
          </a:p>
          <a:p>
            <a:pPr marL="114300" indent="0">
              <a:buNone/>
            </a:pPr>
            <a:r>
              <a:rPr lang="en-US" sz="1100" dirty="0">
                <a:solidFill>
                  <a:schemeClr val="bg1"/>
                </a:solidFill>
              </a:rPr>
              <a:t>Metallic implant materials</a:t>
            </a:r>
          </a:p>
          <a:p>
            <a:pPr>
              <a:buFont typeface="Arial" panose="020B0604020202020204" pitchFamily="34" charset="0"/>
              <a:buChar char="•"/>
            </a:pPr>
            <a:r>
              <a:rPr lang="en-US" sz="1100" dirty="0">
                <a:solidFill>
                  <a:schemeClr val="bg1"/>
                </a:solidFill>
              </a:rPr>
              <a:t>Cobalt-Chromium</a:t>
            </a:r>
          </a:p>
          <a:p>
            <a:pPr>
              <a:buFont typeface="Arial" panose="020B0604020202020204" pitchFamily="34" charset="0"/>
              <a:buChar char="•"/>
            </a:pPr>
            <a:r>
              <a:rPr lang="en-US" sz="1100" dirty="0">
                <a:solidFill>
                  <a:schemeClr val="bg1"/>
                </a:solidFill>
              </a:rPr>
              <a:t>Stainless steel 316L</a:t>
            </a:r>
          </a:p>
          <a:p>
            <a:pPr>
              <a:buFont typeface="Arial" panose="020B0604020202020204" pitchFamily="34" charset="0"/>
              <a:buChar char="•"/>
            </a:pPr>
            <a:r>
              <a:rPr lang="en-US" sz="1100" dirty="0">
                <a:solidFill>
                  <a:schemeClr val="bg1"/>
                </a:solidFill>
              </a:rPr>
              <a:t>Titanium</a:t>
            </a:r>
          </a:p>
          <a:p>
            <a:pPr marL="114300" indent="0">
              <a:buNone/>
            </a:pPr>
            <a:endParaRPr lang="en-US" sz="1100" dirty="0">
              <a:solidFill>
                <a:schemeClr val="bg1"/>
              </a:solidFill>
            </a:endParaRPr>
          </a:p>
          <a:p>
            <a:pPr marL="114300" indent="0">
              <a:buNone/>
            </a:pPr>
            <a:r>
              <a:rPr lang="en-US" sz="1100" dirty="0">
                <a:solidFill>
                  <a:schemeClr val="bg1"/>
                </a:solidFill>
              </a:rPr>
              <a:t>Ti-6Al-4V</a:t>
            </a:r>
          </a:p>
          <a:p>
            <a:pPr>
              <a:buFont typeface="Arial" panose="020B0604020202020204" pitchFamily="34" charset="0"/>
              <a:buChar char="•"/>
            </a:pPr>
            <a:r>
              <a:rPr lang="en-US" sz="1100" dirty="0">
                <a:solidFill>
                  <a:schemeClr val="bg1"/>
                </a:solidFill>
              </a:rPr>
              <a:t>Good biocompatibility</a:t>
            </a:r>
          </a:p>
          <a:p>
            <a:pPr>
              <a:buFont typeface="Arial" panose="020B0604020202020204" pitchFamily="34" charset="0"/>
              <a:buChar char="•"/>
            </a:pPr>
            <a:r>
              <a:rPr lang="en-US" sz="1100" dirty="0">
                <a:solidFill>
                  <a:schemeClr val="bg1"/>
                </a:solidFill>
              </a:rPr>
              <a:t>High corrosion resistance</a:t>
            </a:r>
          </a:p>
          <a:p>
            <a:pPr>
              <a:buFont typeface="Arial" panose="020B0604020202020204" pitchFamily="34" charset="0"/>
              <a:buChar char="•"/>
            </a:pPr>
            <a:r>
              <a:rPr lang="en-US" sz="1100" dirty="0">
                <a:solidFill>
                  <a:schemeClr val="bg1"/>
                </a:solidFill>
              </a:rPr>
              <a:t>Appropriate mechanical properties</a:t>
            </a:r>
          </a:p>
          <a:p>
            <a:pPr marL="114300" indent="0">
              <a:buNone/>
            </a:pPr>
            <a:endParaRPr lang="en-US" sz="1100" dirty="0">
              <a:solidFill>
                <a:schemeClr val="bg1"/>
              </a:solidFill>
            </a:endParaRPr>
          </a:p>
        </p:txBody>
      </p:sp>
      <p:sp>
        <p:nvSpPr>
          <p:cNvPr id="5" name="Text Placeholder 4">
            <a:extLst>
              <a:ext uri="{FF2B5EF4-FFF2-40B4-BE49-F238E27FC236}">
                <a16:creationId xmlns:a16="http://schemas.microsoft.com/office/drawing/2014/main" id="{D697F2C5-E632-4543-B682-B976CCDE014D}"/>
              </a:ext>
            </a:extLst>
          </p:cNvPr>
          <p:cNvSpPr>
            <a:spLocks noGrp="1"/>
          </p:cNvSpPr>
          <p:nvPr>
            <p:ph type="body" idx="14"/>
          </p:nvPr>
        </p:nvSpPr>
        <p:spPr/>
        <p:txBody>
          <a:bodyPr/>
          <a:lstStyle/>
          <a:p>
            <a:endParaRPr lang="en-US" dirty="0">
              <a:solidFill>
                <a:schemeClr val="bg1"/>
              </a:solidFill>
            </a:endParaRPr>
          </a:p>
        </p:txBody>
      </p:sp>
      <p:pic>
        <p:nvPicPr>
          <p:cNvPr id="14340" name="Picture 4" descr="Cardiovascular Implants Market Report, Global Industry Overview, Growth,  Opportunities and Forecast 2019-2024 | Heart hospital, Johnson and johnson,  Heart disease">
            <a:extLst>
              <a:ext uri="{FF2B5EF4-FFF2-40B4-BE49-F238E27FC236}">
                <a16:creationId xmlns:a16="http://schemas.microsoft.com/office/drawing/2014/main" id="{C3A6A836-1465-4CE0-8C4E-A31CCBBD95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0899" y="1803476"/>
            <a:ext cx="2071401" cy="1164018"/>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4342" name="Picture 6" descr="Mitral Valve Replacement Surgery: Your Questions Answered">
            <a:extLst>
              <a:ext uri="{FF2B5EF4-FFF2-40B4-BE49-F238E27FC236}">
                <a16:creationId xmlns:a16="http://schemas.microsoft.com/office/drawing/2014/main" id="{CC02BC8E-8623-4B19-98AF-CB2CB2F7AE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0898" y="3217961"/>
            <a:ext cx="2071401" cy="1350914"/>
          </a:xfrm>
          <a:prstGeom prst="rect">
            <a:avLst/>
          </a:prstGeom>
          <a:noFill/>
          <a:effectLst>
            <a:outerShdw blurRad="50800" dist="381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338" name="Picture 2" descr="Frontiers | Mechanisms of Adverse Local Tissue Reactions to Hip Implants">
            <a:extLst>
              <a:ext uri="{FF2B5EF4-FFF2-40B4-BE49-F238E27FC236}">
                <a16:creationId xmlns:a16="http://schemas.microsoft.com/office/drawing/2014/main" id="{B7898D49-ADC2-4D5C-961D-19BEB128098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5966" t="1809" r="1191"/>
          <a:stretch/>
        </p:blipFill>
        <p:spPr bwMode="auto">
          <a:xfrm>
            <a:off x="4832400" y="1803475"/>
            <a:ext cx="1928499" cy="2765400"/>
          </a:xfrm>
          <a:prstGeom prst="rect">
            <a:avLst/>
          </a:prstGeom>
          <a:noFill/>
          <a:effectLst>
            <a:outerShdw blurRad="50800" dist="381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35826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43A6A48-E83E-405D-8890-423BFA635F55}"/>
              </a:ext>
            </a:extLst>
          </p:cNvPr>
          <p:cNvSpPr>
            <a:spLocks noGrp="1"/>
          </p:cNvSpPr>
          <p:nvPr>
            <p:ph type="title"/>
          </p:nvPr>
        </p:nvSpPr>
        <p:spPr/>
        <p:txBody>
          <a:bodyPr/>
          <a:lstStyle/>
          <a:p>
            <a:r>
              <a:rPr lang="en-US" dirty="0"/>
              <a:t>Introduction: EDM</a:t>
            </a:r>
            <a:endParaRPr lang="ru-RU" dirty="0"/>
          </a:p>
        </p:txBody>
      </p:sp>
      <p:sp>
        <p:nvSpPr>
          <p:cNvPr id="3" name="Номер слайда 2">
            <a:extLst>
              <a:ext uri="{FF2B5EF4-FFF2-40B4-BE49-F238E27FC236}">
                <a16:creationId xmlns:a16="http://schemas.microsoft.com/office/drawing/2014/main" id="{B57ED71A-5FA1-4E58-9C50-47E79ED539B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dirty="0"/>
          </a:p>
        </p:txBody>
      </p:sp>
      <p:sp>
        <p:nvSpPr>
          <p:cNvPr id="4" name="Текст 3">
            <a:extLst>
              <a:ext uri="{FF2B5EF4-FFF2-40B4-BE49-F238E27FC236}">
                <a16:creationId xmlns:a16="http://schemas.microsoft.com/office/drawing/2014/main" id="{C5A0F8EF-265A-48D2-8965-49EA02C38C3F}"/>
              </a:ext>
            </a:extLst>
          </p:cNvPr>
          <p:cNvSpPr>
            <a:spLocks noGrp="1"/>
          </p:cNvSpPr>
          <p:nvPr>
            <p:ph type="body" idx="13"/>
          </p:nvPr>
        </p:nvSpPr>
        <p:spPr>
          <a:xfrm>
            <a:off x="784860" y="1803575"/>
            <a:ext cx="3526740" cy="2765400"/>
          </a:xfrm>
        </p:spPr>
        <p:txBody>
          <a:bodyPr/>
          <a:lstStyle/>
          <a:p>
            <a:pPr marL="114300" indent="0">
              <a:lnSpc>
                <a:spcPct val="100000"/>
              </a:lnSpc>
              <a:buNone/>
            </a:pPr>
            <a:r>
              <a:rPr lang="en-US" sz="1600" dirty="0">
                <a:solidFill>
                  <a:schemeClr val="bg1"/>
                </a:solidFill>
              </a:rPr>
              <a:t>Non-conventional machining</a:t>
            </a:r>
          </a:p>
          <a:p>
            <a:pPr marL="114300" indent="0">
              <a:lnSpc>
                <a:spcPct val="100000"/>
              </a:lnSpc>
              <a:buNone/>
            </a:pPr>
            <a:endParaRPr lang="en-US" sz="1600" dirty="0">
              <a:solidFill>
                <a:schemeClr val="bg1"/>
              </a:solidFill>
            </a:endParaRPr>
          </a:p>
          <a:p>
            <a:pPr marL="114300" indent="0">
              <a:lnSpc>
                <a:spcPct val="100000"/>
              </a:lnSpc>
              <a:buNone/>
            </a:pPr>
            <a:r>
              <a:rPr lang="en-US" sz="1600" dirty="0">
                <a:solidFill>
                  <a:schemeClr val="bg1"/>
                </a:solidFill>
              </a:rPr>
              <a:t>No mechanical contact</a:t>
            </a:r>
          </a:p>
          <a:p>
            <a:pPr marL="114300" indent="0">
              <a:lnSpc>
                <a:spcPct val="100000"/>
              </a:lnSpc>
              <a:buNone/>
            </a:pPr>
            <a:endParaRPr lang="en-US" sz="1600" dirty="0">
              <a:solidFill>
                <a:schemeClr val="bg1"/>
              </a:solidFill>
            </a:endParaRPr>
          </a:p>
          <a:p>
            <a:pPr marL="114300" indent="0">
              <a:lnSpc>
                <a:spcPct val="100000"/>
              </a:lnSpc>
              <a:buNone/>
            </a:pPr>
            <a:r>
              <a:rPr lang="en-US" sz="1600" dirty="0">
                <a:solidFill>
                  <a:schemeClr val="bg1"/>
                </a:solidFill>
              </a:rPr>
              <a:t>Electric discharges</a:t>
            </a:r>
          </a:p>
          <a:p>
            <a:pPr marL="114300" indent="0">
              <a:lnSpc>
                <a:spcPct val="100000"/>
              </a:lnSpc>
              <a:buNone/>
            </a:pPr>
            <a:endParaRPr lang="en-US" sz="1600" dirty="0">
              <a:solidFill>
                <a:schemeClr val="bg1"/>
              </a:solidFill>
            </a:endParaRPr>
          </a:p>
          <a:p>
            <a:pPr marL="114300" indent="0">
              <a:lnSpc>
                <a:spcPct val="100000"/>
              </a:lnSpc>
              <a:buNone/>
            </a:pPr>
            <a:r>
              <a:rPr lang="en-US" sz="1600" dirty="0">
                <a:solidFill>
                  <a:schemeClr val="bg1"/>
                </a:solidFill>
              </a:rPr>
              <a:t>Tool electrode (cathode) and workpiece (anode)</a:t>
            </a:r>
          </a:p>
        </p:txBody>
      </p:sp>
      <p:sp>
        <p:nvSpPr>
          <p:cNvPr id="5" name="Текст 4">
            <a:extLst>
              <a:ext uri="{FF2B5EF4-FFF2-40B4-BE49-F238E27FC236}">
                <a16:creationId xmlns:a16="http://schemas.microsoft.com/office/drawing/2014/main" id="{4B501C7D-CCE9-4297-9F9C-58D3BD308A87}"/>
              </a:ext>
            </a:extLst>
          </p:cNvPr>
          <p:cNvSpPr>
            <a:spLocks noGrp="1"/>
          </p:cNvSpPr>
          <p:nvPr>
            <p:ph type="body" idx="14"/>
          </p:nvPr>
        </p:nvSpPr>
        <p:spPr/>
        <p:txBody>
          <a:bodyPr/>
          <a:lstStyle/>
          <a:p>
            <a:endParaRPr lang="ru-RU"/>
          </a:p>
        </p:txBody>
      </p:sp>
      <p:sp>
        <p:nvSpPr>
          <p:cNvPr id="8" name="Прямоугольник 7">
            <a:extLst>
              <a:ext uri="{FF2B5EF4-FFF2-40B4-BE49-F238E27FC236}">
                <a16:creationId xmlns:a16="http://schemas.microsoft.com/office/drawing/2014/main" id="{A57DFDFF-5DB5-4C8D-962B-BC2AD728FC87}"/>
              </a:ext>
            </a:extLst>
          </p:cNvPr>
          <p:cNvSpPr/>
          <p:nvPr/>
        </p:nvSpPr>
        <p:spPr>
          <a:xfrm>
            <a:off x="4839834" y="4302977"/>
            <a:ext cx="3999900" cy="2764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t>Mechanism of EDM</a:t>
            </a:r>
            <a:endParaRPr lang="ru-RU" dirty="0"/>
          </a:p>
        </p:txBody>
      </p:sp>
      <p:pic>
        <p:nvPicPr>
          <p:cNvPr id="9" name="Picture 8">
            <a:extLst>
              <a:ext uri="{FF2B5EF4-FFF2-40B4-BE49-F238E27FC236}">
                <a16:creationId xmlns:a16="http://schemas.microsoft.com/office/drawing/2014/main" id="{FF6C18D1-9014-4F75-A069-F8930BBACAE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39834" y="2082362"/>
            <a:ext cx="3999900" cy="2218407"/>
          </a:xfrm>
          <a:prstGeom prst="rect">
            <a:avLst/>
          </a:prstGeom>
          <a:ln>
            <a:noFill/>
          </a:ln>
          <a:effectLst>
            <a:outerShdw blurRad="292100" dist="139700" dir="2700000" algn="tl" rotWithShape="0">
              <a:srgbClr val="333333">
                <a:alpha val="65000"/>
              </a:srgbClr>
            </a:outerShdw>
          </a:effectLst>
        </p:spPr>
      </p:pic>
      <p:pic>
        <p:nvPicPr>
          <p:cNvPr id="10" name="Graphic 9" descr="Lightbulb">
            <a:extLst>
              <a:ext uri="{FF2B5EF4-FFF2-40B4-BE49-F238E27FC236}">
                <a16:creationId xmlns:a16="http://schemas.microsoft.com/office/drawing/2014/main" id="{2FB4D9C1-27D2-41CB-835D-770F58104E1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46190" y="1875226"/>
            <a:ext cx="338670" cy="338670"/>
          </a:xfrm>
          <a:prstGeom prst="rect">
            <a:avLst/>
          </a:prstGeom>
        </p:spPr>
      </p:pic>
      <p:pic>
        <p:nvPicPr>
          <p:cNvPr id="12" name="Graphic 11" descr="Maximize">
            <a:extLst>
              <a:ext uri="{FF2B5EF4-FFF2-40B4-BE49-F238E27FC236}">
                <a16:creationId xmlns:a16="http://schemas.microsoft.com/office/drawing/2014/main" id="{846BA8A6-855E-48C7-AD92-F75917D5583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46190" y="2361365"/>
            <a:ext cx="338670" cy="338670"/>
          </a:xfrm>
          <a:prstGeom prst="rect">
            <a:avLst/>
          </a:prstGeom>
        </p:spPr>
      </p:pic>
      <p:pic>
        <p:nvPicPr>
          <p:cNvPr id="14" name="Graphic 13" descr="Lightning bolt">
            <a:extLst>
              <a:ext uri="{FF2B5EF4-FFF2-40B4-BE49-F238E27FC236}">
                <a16:creationId xmlns:a16="http://schemas.microsoft.com/office/drawing/2014/main" id="{3D739267-AEEF-428E-B2C0-6E6180D6604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46190" y="2877622"/>
            <a:ext cx="338670" cy="338670"/>
          </a:xfrm>
          <a:prstGeom prst="rect">
            <a:avLst/>
          </a:prstGeom>
        </p:spPr>
      </p:pic>
      <p:pic>
        <p:nvPicPr>
          <p:cNvPr id="16" name="Graphic 15" descr="Circles with arrows">
            <a:extLst>
              <a:ext uri="{FF2B5EF4-FFF2-40B4-BE49-F238E27FC236}">
                <a16:creationId xmlns:a16="http://schemas.microsoft.com/office/drawing/2014/main" id="{073A8A60-9FBB-497E-A23C-2DA6ECBCAAB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46190" y="3393879"/>
            <a:ext cx="338670" cy="338670"/>
          </a:xfrm>
          <a:prstGeom prst="rect">
            <a:avLst/>
          </a:prstGeom>
        </p:spPr>
      </p:pic>
    </p:spTree>
    <p:extLst>
      <p:ext uri="{BB962C8B-B14F-4D97-AF65-F5344CB8AC3E}">
        <p14:creationId xmlns:p14="http://schemas.microsoft.com/office/powerpoint/2010/main" val="34436437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6BDB0-1780-4213-8367-9745F644F4B6}"/>
              </a:ext>
            </a:extLst>
          </p:cNvPr>
          <p:cNvSpPr>
            <a:spLocks noGrp="1"/>
          </p:cNvSpPr>
          <p:nvPr>
            <p:ph type="title"/>
          </p:nvPr>
        </p:nvSpPr>
        <p:spPr/>
        <p:txBody>
          <a:bodyPr/>
          <a:lstStyle/>
          <a:p>
            <a:r>
              <a:rPr lang="en-US" dirty="0"/>
              <a:t>Introduction: EDM</a:t>
            </a:r>
          </a:p>
        </p:txBody>
      </p:sp>
      <p:sp>
        <p:nvSpPr>
          <p:cNvPr id="3" name="Slide Number Placeholder 2">
            <a:extLst>
              <a:ext uri="{FF2B5EF4-FFF2-40B4-BE49-F238E27FC236}">
                <a16:creationId xmlns:a16="http://schemas.microsoft.com/office/drawing/2014/main" id="{12C38546-C24E-407C-9FA1-2C0724F8117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dirty="0"/>
          </a:p>
        </p:txBody>
      </p:sp>
      <mc:AlternateContent xmlns:mc="http://schemas.openxmlformats.org/markup-compatibility/2006">
        <mc:Choice xmlns:a14="http://schemas.microsoft.com/office/drawing/2010/main" Requires="a14">
          <p:sp>
            <p:nvSpPr>
              <p:cNvPr id="4" name="Text Placeholder 3">
                <a:extLst>
                  <a:ext uri="{FF2B5EF4-FFF2-40B4-BE49-F238E27FC236}">
                    <a16:creationId xmlns:a16="http://schemas.microsoft.com/office/drawing/2014/main" id="{6534FCA2-F5CE-4065-8795-773E8A05DBC1}"/>
                  </a:ext>
                </a:extLst>
              </p:cNvPr>
              <p:cNvSpPr>
                <a:spLocks noGrp="1"/>
              </p:cNvSpPr>
              <p:nvPr>
                <p:ph type="body" idx="13"/>
              </p:nvPr>
            </p:nvSpPr>
            <p:spPr/>
            <p:txBody>
              <a:bodyPr/>
              <a:lstStyle/>
              <a:p>
                <a:pPr marL="114300" indent="0">
                  <a:buNone/>
                </a:pPr>
                <a:r>
                  <a:rPr lang="en-US" sz="1400" dirty="0">
                    <a:solidFill>
                      <a:schemeClr val="bg1"/>
                    </a:solidFill>
                  </a:rPr>
                  <a:t>Discharge energy</a:t>
                </a:r>
              </a:p>
              <a:p>
                <a:pPr marL="114300" indent="0">
                  <a:buNone/>
                </a:pPr>
                <a14:m>
                  <m:oMathPara xmlns:m="http://schemas.openxmlformats.org/officeDocument/2006/math">
                    <m:oMathParaPr>
                      <m:jc m:val="centerGroup"/>
                    </m:oMathParaPr>
                    <m:oMath xmlns:m="http://schemas.openxmlformats.org/officeDocument/2006/math">
                      <m:r>
                        <a:rPr lang="en-US" sz="1400" b="0" i="1" smtClean="0">
                          <a:solidFill>
                            <a:schemeClr val="bg1"/>
                          </a:solidFill>
                          <a:latin typeface="Cambria Math" panose="02040503050406030204" pitchFamily="18" charset="0"/>
                        </a:rPr>
                        <m:t>𝐸</m:t>
                      </m:r>
                      <m:r>
                        <a:rPr lang="en-US" sz="1400" b="0" i="1" smtClean="0">
                          <a:solidFill>
                            <a:schemeClr val="bg1"/>
                          </a:solidFill>
                          <a:latin typeface="Cambria Math" panose="02040503050406030204" pitchFamily="18" charset="0"/>
                        </a:rPr>
                        <m:t>=</m:t>
                      </m:r>
                      <m:r>
                        <a:rPr lang="en-US" sz="1400" b="0" i="1" smtClean="0">
                          <a:solidFill>
                            <a:schemeClr val="bg1"/>
                          </a:solidFill>
                          <a:latin typeface="Cambria Math" panose="02040503050406030204" pitchFamily="18" charset="0"/>
                        </a:rPr>
                        <m:t>𝐼𝑈𝑡</m:t>
                      </m:r>
                      <m:r>
                        <a:rPr lang="en-US" sz="1400" b="0" i="1" smtClean="0">
                          <a:solidFill>
                            <a:schemeClr val="bg1"/>
                          </a:solidFill>
                          <a:latin typeface="Cambria Math" panose="02040503050406030204" pitchFamily="18" charset="0"/>
                        </a:rPr>
                        <m:t>=</m:t>
                      </m:r>
                      <m:f>
                        <m:fPr>
                          <m:ctrlPr>
                            <a:rPr lang="en-US" sz="1400" b="0" i="1" smtClean="0">
                              <a:solidFill>
                                <a:schemeClr val="bg1"/>
                              </a:solidFill>
                              <a:latin typeface="Cambria Math" panose="02040503050406030204" pitchFamily="18" charset="0"/>
                            </a:rPr>
                          </m:ctrlPr>
                        </m:fPr>
                        <m:num>
                          <m:r>
                            <a:rPr lang="en-US" sz="1400" i="1">
                              <a:solidFill>
                                <a:schemeClr val="bg1"/>
                              </a:solidFill>
                              <a:latin typeface="Cambria Math" panose="02040503050406030204" pitchFamily="18" charset="0"/>
                            </a:rPr>
                            <m:t>𝐶</m:t>
                          </m:r>
                          <m:sSup>
                            <m:sSupPr>
                              <m:ctrlPr>
                                <a:rPr lang="en-US" sz="1400" i="1">
                                  <a:solidFill>
                                    <a:schemeClr val="bg1"/>
                                  </a:solidFill>
                                  <a:latin typeface="Cambria Math" panose="02040503050406030204" pitchFamily="18" charset="0"/>
                                </a:rPr>
                              </m:ctrlPr>
                            </m:sSupPr>
                            <m:e>
                              <m:r>
                                <a:rPr lang="en-US" sz="1400" i="1">
                                  <a:solidFill>
                                    <a:schemeClr val="bg1"/>
                                  </a:solidFill>
                                  <a:latin typeface="Cambria Math" panose="02040503050406030204" pitchFamily="18" charset="0"/>
                                </a:rPr>
                                <m:t>𝑈</m:t>
                              </m:r>
                            </m:e>
                            <m:sup>
                              <m:r>
                                <a:rPr lang="en-US" sz="1400" i="1">
                                  <a:solidFill>
                                    <a:schemeClr val="bg1"/>
                                  </a:solidFill>
                                  <a:latin typeface="Cambria Math" panose="02040503050406030204" pitchFamily="18" charset="0"/>
                                </a:rPr>
                                <m:t>2</m:t>
                              </m:r>
                            </m:sup>
                          </m:sSup>
                        </m:num>
                        <m:den>
                          <m:r>
                            <a:rPr lang="en-US" sz="1400" b="0" i="1" smtClean="0">
                              <a:solidFill>
                                <a:schemeClr val="bg1"/>
                              </a:solidFill>
                              <a:latin typeface="Cambria Math" panose="02040503050406030204" pitchFamily="18" charset="0"/>
                            </a:rPr>
                            <m:t>2</m:t>
                          </m:r>
                        </m:den>
                      </m:f>
                    </m:oMath>
                  </m:oMathPara>
                </a14:m>
                <a:endParaRPr lang="en-US" sz="1400" dirty="0">
                  <a:solidFill>
                    <a:schemeClr val="bg1"/>
                  </a:solidFill>
                </a:endParaRPr>
              </a:p>
            </p:txBody>
          </p:sp>
        </mc:Choice>
        <mc:Fallback>
          <p:sp>
            <p:nvSpPr>
              <p:cNvPr id="4" name="Text Placeholder 3">
                <a:extLst>
                  <a:ext uri="{FF2B5EF4-FFF2-40B4-BE49-F238E27FC236}">
                    <a16:creationId xmlns:a16="http://schemas.microsoft.com/office/drawing/2014/main" id="{6534FCA2-F5CE-4065-8795-773E8A05DBC1}"/>
                  </a:ext>
                </a:extLst>
              </p:cNvPr>
              <p:cNvSpPr>
                <a:spLocks noGrp="1" noRot="1" noChangeAspect="1" noMove="1" noResize="1" noEditPoints="1" noAdjustHandles="1" noChangeArrowheads="1" noChangeShapeType="1" noTextEdit="1"/>
              </p:cNvSpPr>
              <p:nvPr>
                <p:ph type="body" idx="13"/>
              </p:nvPr>
            </p:nvSpPr>
            <p:spPr>
              <a:blipFill>
                <a:blip r:embed="rId2"/>
                <a:stretch>
                  <a:fillRect/>
                </a:stretch>
              </a:blipFill>
            </p:spPr>
            <p:txBody>
              <a:bodyPr/>
              <a:lstStyle/>
              <a:p>
                <a:r>
                  <a:rPr lang="en-US">
                    <a:noFill/>
                  </a:rPr>
                  <a:t> </a:t>
                </a:r>
              </a:p>
            </p:txBody>
          </p:sp>
        </mc:Fallback>
      </mc:AlternateContent>
      <p:sp>
        <p:nvSpPr>
          <p:cNvPr id="5" name="Text Placeholder 4">
            <a:extLst>
              <a:ext uri="{FF2B5EF4-FFF2-40B4-BE49-F238E27FC236}">
                <a16:creationId xmlns:a16="http://schemas.microsoft.com/office/drawing/2014/main" id="{BD4C3540-92FA-416E-A1C3-139E716BDD8E}"/>
              </a:ext>
            </a:extLst>
          </p:cNvPr>
          <p:cNvSpPr>
            <a:spLocks noGrp="1"/>
          </p:cNvSpPr>
          <p:nvPr>
            <p:ph type="body" idx="14"/>
          </p:nvPr>
        </p:nvSpPr>
        <p:spPr/>
        <p:txBody>
          <a:bodyPr/>
          <a:lstStyle/>
          <a:p>
            <a:endParaRPr lang="en-US"/>
          </a:p>
        </p:txBody>
      </p:sp>
      <p:pic>
        <p:nvPicPr>
          <p:cNvPr id="6" name="Picture 5">
            <a:extLst>
              <a:ext uri="{FF2B5EF4-FFF2-40B4-BE49-F238E27FC236}">
                <a16:creationId xmlns:a16="http://schemas.microsoft.com/office/drawing/2014/main" id="{538DCBE9-25F9-4BBC-A4AD-4DC1FAED2EE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32400" y="2092509"/>
            <a:ext cx="3999900" cy="2043404"/>
          </a:xfrm>
          <a:prstGeom prst="rect">
            <a:avLst/>
          </a:prstGeom>
          <a:ln>
            <a:noFill/>
          </a:ln>
          <a:effectLst>
            <a:outerShdw blurRad="292100" dist="139700" dir="2700000" algn="tl" rotWithShape="0">
              <a:srgbClr val="333333">
                <a:alpha val="65000"/>
              </a:srgbClr>
            </a:outerShdw>
          </a:effectLst>
        </p:spPr>
      </p:pic>
      <p:pic>
        <p:nvPicPr>
          <p:cNvPr id="9" name="Рисунок 6">
            <a:extLst>
              <a:ext uri="{FF2B5EF4-FFF2-40B4-BE49-F238E27FC236}">
                <a16:creationId xmlns:a16="http://schemas.microsoft.com/office/drawing/2014/main" id="{C84556AC-AD4F-4411-948A-BD4EA5A77912}"/>
              </a:ext>
              <a:ext uri="{C183D7F6-B498-43B3-948B-1728B52AA6E4}">
                <adec:decorative xmlns:adec="http://schemas.microsoft.com/office/drawing/2017/decorative" val="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2350" y="2824439"/>
            <a:ext cx="2559000" cy="1655809"/>
          </a:xfrm>
          <a:prstGeom prst="rect">
            <a:avLst/>
          </a:prstGeom>
          <a:ln>
            <a:noFill/>
          </a:ln>
          <a:effectLst>
            <a:outerShdw blurRad="292100" dist="139700" dir="2700000" algn="tl" rotWithShape="0">
              <a:srgbClr val="333333">
                <a:alpha val="65000"/>
              </a:srgbClr>
            </a:outerShdw>
          </a:effectLst>
        </p:spPr>
      </p:pic>
      <p:sp>
        <p:nvSpPr>
          <p:cNvPr id="10" name="Прямоугольник 7">
            <a:extLst>
              <a:ext uri="{FF2B5EF4-FFF2-40B4-BE49-F238E27FC236}">
                <a16:creationId xmlns:a16="http://schemas.microsoft.com/office/drawing/2014/main" id="{2B239B59-3993-4E44-84B4-206EB9F64AB8}"/>
              </a:ext>
            </a:extLst>
          </p:cNvPr>
          <p:cNvSpPr/>
          <p:nvPr/>
        </p:nvSpPr>
        <p:spPr>
          <a:xfrm>
            <a:off x="1022350" y="4475128"/>
            <a:ext cx="2559000" cy="2764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050" dirty="0"/>
              <a:t>Electro Discharge Machining</a:t>
            </a:r>
            <a:endParaRPr lang="ru-RU" sz="1050" dirty="0"/>
          </a:p>
        </p:txBody>
      </p:sp>
      <p:sp>
        <p:nvSpPr>
          <p:cNvPr id="11" name="Прямоугольник 7">
            <a:extLst>
              <a:ext uri="{FF2B5EF4-FFF2-40B4-BE49-F238E27FC236}">
                <a16:creationId xmlns:a16="http://schemas.microsoft.com/office/drawing/2014/main" id="{BDB444AB-8194-4348-8F60-7186FB5EF03D}"/>
              </a:ext>
            </a:extLst>
          </p:cNvPr>
          <p:cNvSpPr/>
          <p:nvPr/>
        </p:nvSpPr>
        <p:spPr>
          <a:xfrm>
            <a:off x="4832400" y="4138578"/>
            <a:ext cx="3999900" cy="27642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050" dirty="0"/>
              <a:t>Wire Electro Discharge Machining</a:t>
            </a:r>
            <a:endParaRPr lang="ru-RU" sz="1050" dirty="0"/>
          </a:p>
        </p:txBody>
      </p:sp>
    </p:spTree>
    <p:extLst>
      <p:ext uri="{BB962C8B-B14F-4D97-AF65-F5344CB8AC3E}">
        <p14:creationId xmlns:p14="http://schemas.microsoft.com/office/powerpoint/2010/main" val="22382366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0A082-A689-4637-A05C-378191B7E2A8}"/>
              </a:ext>
            </a:extLst>
          </p:cNvPr>
          <p:cNvSpPr>
            <a:spLocks noGrp="1"/>
          </p:cNvSpPr>
          <p:nvPr>
            <p:ph type="title"/>
          </p:nvPr>
        </p:nvSpPr>
        <p:spPr/>
        <p:txBody>
          <a:bodyPr/>
          <a:lstStyle/>
          <a:p>
            <a:r>
              <a:rPr lang="en-US" dirty="0"/>
              <a:t>Introduction: SLM printing</a:t>
            </a:r>
          </a:p>
        </p:txBody>
      </p:sp>
      <p:sp>
        <p:nvSpPr>
          <p:cNvPr id="3" name="Slide Number Placeholder 2">
            <a:extLst>
              <a:ext uri="{FF2B5EF4-FFF2-40B4-BE49-F238E27FC236}">
                <a16:creationId xmlns:a16="http://schemas.microsoft.com/office/drawing/2014/main" id="{3D06B534-E771-4B13-AEFC-8EBEACD09DD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dirty="0"/>
          </a:p>
        </p:txBody>
      </p:sp>
      <p:sp>
        <p:nvSpPr>
          <p:cNvPr id="4" name="Text Placeholder 3">
            <a:extLst>
              <a:ext uri="{FF2B5EF4-FFF2-40B4-BE49-F238E27FC236}">
                <a16:creationId xmlns:a16="http://schemas.microsoft.com/office/drawing/2014/main" id="{BE5412A2-F5F3-46C2-B593-BCEDEE8CC280}"/>
              </a:ext>
            </a:extLst>
          </p:cNvPr>
          <p:cNvSpPr>
            <a:spLocks noGrp="1"/>
          </p:cNvSpPr>
          <p:nvPr>
            <p:ph type="body" idx="13"/>
          </p:nvPr>
        </p:nvSpPr>
        <p:spPr>
          <a:xfrm>
            <a:off x="311699" y="1803575"/>
            <a:ext cx="4520699" cy="2765400"/>
          </a:xfrm>
        </p:spPr>
        <p:txBody>
          <a:bodyPr/>
          <a:lstStyle/>
          <a:p>
            <a:pPr marL="114300" indent="0">
              <a:lnSpc>
                <a:spcPct val="200000"/>
              </a:lnSpc>
              <a:buNone/>
            </a:pPr>
            <a:r>
              <a:rPr lang="en-US" sz="1600" dirty="0">
                <a:solidFill>
                  <a:schemeClr val="bg1"/>
                </a:solidFill>
              </a:rPr>
              <a:t>Selective Laser Melting (SLM)</a:t>
            </a:r>
          </a:p>
          <a:p>
            <a:pPr marL="114300" indent="0">
              <a:lnSpc>
                <a:spcPct val="200000"/>
              </a:lnSpc>
              <a:buNone/>
            </a:pPr>
            <a:r>
              <a:rPr lang="en-US" sz="1600" dirty="0">
                <a:solidFill>
                  <a:schemeClr val="bg1"/>
                </a:solidFill>
              </a:rPr>
              <a:t>Additive manufacturing process of 3D objects</a:t>
            </a:r>
          </a:p>
          <a:p>
            <a:pPr marL="114300" indent="0">
              <a:lnSpc>
                <a:spcPct val="200000"/>
              </a:lnSpc>
              <a:buNone/>
            </a:pPr>
            <a:r>
              <a:rPr lang="en-US" sz="1600" dirty="0">
                <a:solidFill>
                  <a:schemeClr val="bg1"/>
                </a:solidFill>
              </a:rPr>
              <a:t>Layer-by-layer building of CAD models</a:t>
            </a:r>
          </a:p>
          <a:p>
            <a:pPr marL="114300" indent="0">
              <a:lnSpc>
                <a:spcPct val="200000"/>
              </a:lnSpc>
              <a:buNone/>
            </a:pPr>
            <a:r>
              <a:rPr lang="en-US" sz="1600" dirty="0">
                <a:solidFill>
                  <a:schemeClr val="bg1"/>
                </a:solidFill>
              </a:rPr>
              <a:t>Complex and unique shapes</a:t>
            </a:r>
          </a:p>
        </p:txBody>
      </p:sp>
      <p:sp>
        <p:nvSpPr>
          <p:cNvPr id="5" name="Text Placeholder 4">
            <a:extLst>
              <a:ext uri="{FF2B5EF4-FFF2-40B4-BE49-F238E27FC236}">
                <a16:creationId xmlns:a16="http://schemas.microsoft.com/office/drawing/2014/main" id="{84ED9680-DCE5-440C-8E90-89DF4EEF9016}"/>
              </a:ext>
            </a:extLst>
          </p:cNvPr>
          <p:cNvSpPr>
            <a:spLocks noGrp="1"/>
          </p:cNvSpPr>
          <p:nvPr>
            <p:ph type="body" idx="14"/>
          </p:nvPr>
        </p:nvSpPr>
        <p:spPr/>
        <p:txBody>
          <a:bodyPr/>
          <a:lstStyle/>
          <a:p>
            <a:endParaRPr lang="en-US"/>
          </a:p>
        </p:txBody>
      </p:sp>
      <p:pic>
        <p:nvPicPr>
          <p:cNvPr id="13318" name="Picture 6" descr="Novel titanium based alloy for better orthopaedic implants | Singapore  Centre for 3D Printing (SC3DP) | NTU Singapore">
            <a:extLst>
              <a:ext uri="{FF2B5EF4-FFF2-40B4-BE49-F238E27FC236}">
                <a16:creationId xmlns:a16="http://schemas.microsoft.com/office/drawing/2014/main" id="{716DFA81-DD5D-4533-8635-0E38C64CDE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8058" y="2091249"/>
            <a:ext cx="3448583" cy="21898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52222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C8C5E78-1B68-4112-A7F8-CD7CD8A8F5E5}"/>
              </a:ext>
            </a:extLst>
          </p:cNvPr>
          <p:cNvSpPr>
            <a:spLocks noGrp="1"/>
          </p:cNvSpPr>
          <p:nvPr>
            <p:ph type="title"/>
          </p:nvPr>
        </p:nvSpPr>
        <p:spPr/>
        <p:txBody>
          <a:bodyPr/>
          <a:lstStyle/>
          <a:p>
            <a:r>
              <a:rPr lang="en-US" dirty="0"/>
              <a:t>Introduction:</a:t>
            </a:r>
            <a:br>
              <a:rPr lang="en-US" dirty="0"/>
            </a:br>
            <a:r>
              <a:rPr lang="en-US" dirty="0"/>
              <a:t>Aims 					Objective</a:t>
            </a:r>
            <a:endParaRPr lang="ru-RU" dirty="0"/>
          </a:p>
        </p:txBody>
      </p:sp>
      <p:sp>
        <p:nvSpPr>
          <p:cNvPr id="3" name="Номер слайда 2">
            <a:extLst>
              <a:ext uri="{FF2B5EF4-FFF2-40B4-BE49-F238E27FC236}">
                <a16:creationId xmlns:a16="http://schemas.microsoft.com/office/drawing/2014/main" id="{47446DA0-6476-47C9-AD23-92339338E8D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dirty="0"/>
          </a:p>
        </p:txBody>
      </p:sp>
      <p:sp>
        <p:nvSpPr>
          <p:cNvPr id="4" name="Текст 3">
            <a:extLst>
              <a:ext uri="{FF2B5EF4-FFF2-40B4-BE49-F238E27FC236}">
                <a16:creationId xmlns:a16="http://schemas.microsoft.com/office/drawing/2014/main" id="{756063E4-4583-451F-8E3C-1A6C167B9A0E}"/>
              </a:ext>
            </a:extLst>
          </p:cNvPr>
          <p:cNvSpPr>
            <a:spLocks noGrp="1"/>
          </p:cNvSpPr>
          <p:nvPr>
            <p:ph type="body" idx="13"/>
          </p:nvPr>
        </p:nvSpPr>
        <p:spPr>
          <a:xfrm>
            <a:off x="2521528" y="2201204"/>
            <a:ext cx="2050472" cy="2494110"/>
          </a:xfrm>
        </p:spPr>
        <p:txBody>
          <a:bodyPr/>
          <a:lstStyle/>
          <a:p>
            <a:pPr marL="114300" indent="0">
              <a:buNone/>
            </a:pPr>
            <a:r>
              <a:rPr lang="en-US" sz="1200" dirty="0">
                <a:solidFill>
                  <a:schemeClr val="bg1"/>
                </a:solidFill>
              </a:rPr>
              <a:t>Surface treatment by EDM in macro scale</a:t>
            </a:r>
          </a:p>
          <a:p>
            <a:pPr marL="114300" indent="0">
              <a:buNone/>
            </a:pPr>
            <a:r>
              <a:rPr lang="en-US" sz="1200" b="1" dirty="0">
                <a:solidFill>
                  <a:srgbClr val="DDAF53"/>
                </a:solidFill>
              </a:rPr>
              <a:t>____________________</a:t>
            </a:r>
          </a:p>
          <a:p>
            <a:pPr marL="114300" indent="0">
              <a:buNone/>
            </a:pPr>
            <a:endParaRPr lang="en-US" sz="1200" dirty="0">
              <a:solidFill>
                <a:schemeClr val="bg1"/>
              </a:solidFill>
            </a:endParaRPr>
          </a:p>
          <a:p>
            <a:pPr marL="114300" indent="0">
              <a:buNone/>
            </a:pPr>
            <a:r>
              <a:rPr lang="en-US" sz="1200" dirty="0">
                <a:solidFill>
                  <a:schemeClr val="bg1"/>
                </a:solidFill>
              </a:rPr>
              <a:t>Surface treatment by EDM in micro scale</a:t>
            </a:r>
          </a:p>
          <a:p>
            <a:pPr marL="114300" indent="0">
              <a:buNone/>
            </a:pPr>
            <a:r>
              <a:rPr lang="en-US" sz="1200" b="1" dirty="0">
                <a:solidFill>
                  <a:srgbClr val="DDAF53"/>
                </a:solidFill>
              </a:rPr>
              <a:t>____________________</a:t>
            </a:r>
          </a:p>
          <a:p>
            <a:pPr marL="114300" indent="0">
              <a:buNone/>
            </a:pPr>
            <a:endParaRPr lang="en-US" sz="1200" b="1" dirty="0">
              <a:solidFill>
                <a:srgbClr val="DDAF53"/>
              </a:solidFill>
            </a:endParaRPr>
          </a:p>
          <a:p>
            <a:pPr marL="114300" indent="0">
              <a:buNone/>
            </a:pPr>
            <a:r>
              <a:rPr lang="en-US" sz="1200" b="1" dirty="0">
                <a:solidFill>
                  <a:schemeClr val="bg1"/>
                </a:solidFill>
              </a:rPr>
              <a:t>INVESTIGATION EDM TECHNIQUE FOR BIOCOMPATIBILITY OF TI ALLOY IMPLANT</a:t>
            </a:r>
          </a:p>
        </p:txBody>
      </p:sp>
      <p:pic>
        <p:nvPicPr>
          <p:cNvPr id="8" name="Рисунок 7" descr="Попасть в яблочко">
            <a:extLst>
              <a:ext uri="{FF2B5EF4-FFF2-40B4-BE49-F238E27FC236}">
                <a16:creationId xmlns:a16="http://schemas.microsoft.com/office/drawing/2014/main" id="{49BA5266-7A3B-4D82-87F6-FDBF7F9E8C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1700" y="2201204"/>
            <a:ext cx="2494110" cy="2494110"/>
          </a:xfrm>
          <a:prstGeom prst="rect">
            <a:avLst/>
          </a:prstGeom>
          <a:effectLst>
            <a:outerShdw blurRad="50800" dist="38100" dir="8100000" algn="tr" rotWithShape="0">
              <a:prstClr val="black">
                <a:alpha val="40000"/>
              </a:prstClr>
            </a:outerShdw>
          </a:effectLst>
        </p:spPr>
      </p:pic>
      <p:graphicFrame>
        <p:nvGraphicFramePr>
          <p:cNvPr id="5" name="Diagram 4">
            <a:extLst>
              <a:ext uri="{FF2B5EF4-FFF2-40B4-BE49-F238E27FC236}">
                <a16:creationId xmlns:a16="http://schemas.microsoft.com/office/drawing/2014/main" id="{BDB9B573-F283-4B78-A148-D154F86D2C7C}"/>
              </a:ext>
            </a:extLst>
          </p:cNvPr>
          <p:cNvGraphicFramePr/>
          <p:nvPr>
            <p:extLst>
              <p:ext uri="{D42A27DB-BD31-4B8C-83A1-F6EECF244321}">
                <p14:modId xmlns:p14="http://schemas.microsoft.com/office/powerpoint/2010/main" val="3432991204"/>
              </p:ext>
            </p:extLst>
          </p:nvPr>
        </p:nvGraphicFramePr>
        <p:xfrm>
          <a:off x="4784650" y="1935126"/>
          <a:ext cx="3246830" cy="294929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614648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theme/theme1.xml><?xml version="1.0" encoding="utf-8"?>
<a:theme xmlns:a="http://schemas.openxmlformats.org/drawingml/2006/main" name="NU blue theme">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13527</TotalTime>
  <Words>2414</Words>
  <Application>Microsoft Office PowerPoint</Application>
  <PresentationFormat>On-screen Show (16:9)</PresentationFormat>
  <Paragraphs>542</Paragraphs>
  <Slides>29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Cambria Math</vt:lpstr>
      <vt:lpstr>Times New Roman</vt:lpstr>
      <vt:lpstr>NU blue theme</vt:lpstr>
      <vt:lpstr>SURFACE MODIFICATION OF TITANIUM ALLOY FOR BIOCOMPATIBILITY Salikh Omarov 2nd Year Master in Mechanical and Aerospace Engineering   Supervisor: Assistant Professor Asma Perveen  Co-Supervisor: Associate Professor Didier Talamona  </vt:lpstr>
      <vt:lpstr>Outline</vt:lpstr>
      <vt:lpstr>Outline</vt:lpstr>
      <vt:lpstr>Introduction: Background Information</vt:lpstr>
      <vt:lpstr>Introduction: Biomedical Implants</vt:lpstr>
      <vt:lpstr>Introduction: EDM</vt:lpstr>
      <vt:lpstr>Introduction: EDM</vt:lpstr>
      <vt:lpstr>Introduction: SLM printing</vt:lpstr>
      <vt:lpstr>Introduction: Aims      Objective</vt:lpstr>
      <vt:lpstr>Introduction: Scope and Constraints</vt:lpstr>
      <vt:lpstr>Methodology: Overview</vt:lpstr>
      <vt:lpstr>Methodology: Drilling EDM</vt:lpstr>
      <vt:lpstr>Methodology: Micro Drilling EDM</vt:lpstr>
      <vt:lpstr>Methodology: Micro Wire EDM</vt:lpstr>
      <vt:lpstr>Methodology: Measurements</vt:lpstr>
      <vt:lpstr>Methodology: Bacteria Response</vt:lpstr>
      <vt:lpstr>Results: Drilling EDM and Micro Drilling EDM</vt:lpstr>
      <vt:lpstr>Results: Micro Wire EDM (MRR and Kerf Width)</vt:lpstr>
      <vt:lpstr>Results: Micro Wire EDM (Hardness and Crater Size)</vt:lpstr>
      <vt:lpstr>Results: Micro Wire EDM (Crater Size)</vt:lpstr>
      <vt:lpstr>Results: Micro Wire EDM (EDS for casted)</vt:lpstr>
      <vt:lpstr>Results: Micro Wire EDM (EDS for printed)</vt:lpstr>
      <vt:lpstr>Results: Micro Wire EDM (SR and Contact Angle)</vt:lpstr>
      <vt:lpstr>Results: Micro Wire EDM (Bacteria Response)</vt:lpstr>
      <vt:lpstr>Results: Overall</vt:lpstr>
      <vt:lpstr>Discussion</vt:lpstr>
      <vt:lpstr>Conclusion</vt:lpstr>
      <vt:lpstr>Thank you for your attention!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Thesis Title Author’s Name Lastname   2nd Year Master in Mechanical and Aerospace Engineering   Supervisor: Associate Professor Name Lastname  Co-Supervisor: Assistant Professor Name Lastname</dc:title>
  <dc:creator>Salikh</dc:creator>
  <cp:lastModifiedBy>Салих Омаров</cp:lastModifiedBy>
  <cp:revision>60</cp:revision>
  <dcterms:modified xsi:type="dcterms:W3CDTF">2023-04-25T09:45:02Z</dcterms:modified>
</cp:coreProperties>
</file>