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0"/>
  </p:notesMasterIdLst>
  <p:sldIdLst>
    <p:sldId id="256" r:id="rId2"/>
    <p:sldId id="327" r:id="rId3"/>
    <p:sldId id="257" r:id="rId4"/>
    <p:sldId id="260" r:id="rId5"/>
    <p:sldId id="259" r:id="rId6"/>
    <p:sldId id="322" r:id="rId7"/>
    <p:sldId id="329" r:id="rId8"/>
    <p:sldId id="328" r:id="rId9"/>
    <p:sldId id="330" r:id="rId10"/>
    <p:sldId id="323" r:id="rId11"/>
    <p:sldId id="324" r:id="rId12"/>
    <p:sldId id="325" r:id="rId13"/>
    <p:sldId id="258" r:id="rId14"/>
    <p:sldId id="264" r:id="rId15"/>
    <p:sldId id="261" r:id="rId16"/>
    <p:sldId id="308" r:id="rId17"/>
    <p:sldId id="309" r:id="rId18"/>
    <p:sldId id="311" r:id="rId19"/>
    <p:sldId id="312" r:id="rId20"/>
    <p:sldId id="275" r:id="rId21"/>
    <p:sldId id="310" r:id="rId22"/>
    <p:sldId id="313" r:id="rId23"/>
    <p:sldId id="314" r:id="rId24"/>
    <p:sldId id="300" r:id="rId25"/>
    <p:sldId id="301" r:id="rId26"/>
    <p:sldId id="272" r:id="rId27"/>
    <p:sldId id="315" r:id="rId28"/>
    <p:sldId id="274" r:id="rId29"/>
    <p:sldId id="303" r:id="rId30"/>
    <p:sldId id="304" r:id="rId31"/>
    <p:sldId id="299" r:id="rId32"/>
    <p:sldId id="281" r:id="rId33"/>
    <p:sldId id="291" r:id="rId34"/>
    <p:sldId id="290" r:id="rId35"/>
    <p:sldId id="283" r:id="rId36"/>
    <p:sldId id="284" r:id="rId37"/>
    <p:sldId id="287" r:id="rId38"/>
    <p:sldId id="288" r:id="rId39"/>
    <p:sldId id="289" r:id="rId40"/>
    <p:sldId id="285" r:id="rId41"/>
    <p:sldId id="307" r:id="rId42"/>
    <p:sldId id="280" r:id="rId43"/>
    <p:sldId id="279" r:id="rId44"/>
    <p:sldId id="278" r:id="rId45"/>
    <p:sldId id="277" r:id="rId46"/>
    <p:sldId id="276" r:id="rId47"/>
    <p:sldId id="282" r:id="rId48"/>
    <p:sldId id="292" r:id="rId49"/>
    <p:sldId id="293" r:id="rId50"/>
    <p:sldId id="294" r:id="rId51"/>
    <p:sldId id="316" r:id="rId52"/>
    <p:sldId id="317" r:id="rId53"/>
    <p:sldId id="319" r:id="rId54"/>
    <p:sldId id="318" r:id="rId55"/>
    <p:sldId id="320" r:id="rId56"/>
    <p:sldId id="326" r:id="rId57"/>
    <p:sldId id="297" r:id="rId58"/>
    <p:sldId id="298" r:id="rId59"/>
  </p:sldIdLst>
  <p:sldSz cx="9144000" cy="5143500" type="screen16x9"/>
  <p:notesSz cx="6858000" cy="9144000"/>
  <p:defaultTextStyle>
    <a:defPPr>
      <a:defRPr lang="fi-FI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 autoAdjust="0"/>
  </p:normalViewPr>
  <p:slideViewPr>
    <p:cSldViewPr snapToGrid="0" showGuides="1">
      <p:cViewPr varScale="1">
        <p:scale>
          <a:sx n="123" d="100"/>
          <a:sy n="123" d="100"/>
        </p:scale>
        <p:origin x="-174" y="-9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104" d="100"/>
          <a:sy n="104" d="100"/>
        </p:scale>
        <p:origin x="2292" y="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F899F1-DDDC-4ECB-924F-38845FAF0E80}" type="datetimeFigureOut">
              <a:rPr lang="fi-FI" smtClean="0"/>
              <a:t>13.10.2015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EC839E-33D4-4C3B-80AB-BD577517AB1C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7862317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EC839E-33D4-4C3B-80AB-BD577517AB1C}" type="slidenum">
              <a:rPr lang="fi-FI" smtClean="0"/>
              <a:t>1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6001597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i-FI" smtClean="0"/>
              <a:t>Muokkaa perustyyl. napsautt.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i-FI" smtClean="0"/>
              <a:t>Muokkaa alaotsikon perustyyliä napsautt.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08CE0-8B3C-4D24-8B31-0609205E1FDB}" type="datetimeFigureOut">
              <a:rPr lang="fi-FI" smtClean="0"/>
              <a:t>13.10.2015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A5E43-AE54-49A4-9266-5B2F4A5CC48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6028354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08CE0-8B3C-4D24-8B31-0609205E1FDB}" type="datetimeFigureOut">
              <a:rPr lang="fi-FI" smtClean="0"/>
              <a:t>13.10.2015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A5E43-AE54-49A4-9266-5B2F4A5CC48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8890416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08CE0-8B3C-4D24-8B31-0609205E1FDB}" type="datetimeFigureOut">
              <a:rPr lang="fi-FI" smtClean="0"/>
              <a:t>13.10.2015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A5E43-AE54-49A4-9266-5B2F4A5CC48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895976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08CE0-8B3C-4D24-8B31-0609205E1FDB}" type="datetimeFigureOut">
              <a:rPr lang="fi-FI" smtClean="0"/>
              <a:t>13.10.2015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A5E43-AE54-49A4-9266-5B2F4A5CC48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27694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i-FI" smtClean="0"/>
              <a:t>Muokkaa perustyyl. napsautt.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08CE0-8B3C-4D24-8B31-0609205E1FDB}" type="datetimeFigureOut">
              <a:rPr lang="fi-FI" smtClean="0"/>
              <a:t>13.10.2015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A5E43-AE54-49A4-9266-5B2F4A5CC48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3710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08CE0-8B3C-4D24-8B31-0609205E1FDB}" type="datetimeFigureOut">
              <a:rPr lang="fi-FI" smtClean="0"/>
              <a:t>13.10.2015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A5E43-AE54-49A4-9266-5B2F4A5CC48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9184055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08CE0-8B3C-4D24-8B31-0609205E1FDB}" type="datetimeFigureOut">
              <a:rPr lang="fi-FI" smtClean="0"/>
              <a:t>13.10.2015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A5E43-AE54-49A4-9266-5B2F4A5CC48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56933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08CE0-8B3C-4D24-8B31-0609205E1FDB}" type="datetimeFigureOut">
              <a:rPr lang="fi-FI" smtClean="0"/>
              <a:t>13.10.2015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A5E43-AE54-49A4-9266-5B2F4A5CC48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865327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08CE0-8B3C-4D24-8B31-0609205E1FDB}" type="datetimeFigureOut">
              <a:rPr lang="fi-FI" smtClean="0"/>
              <a:t>13.10.2015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A5E43-AE54-49A4-9266-5B2F4A5CC48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59697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i-FI" smtClean="0"/>
              <a:t>Muokkaa perustyyl. napsautt.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08CE0-8B3C-4D24-8B31-0609205E1FDB}" type="datetimeFigureOut">
              <a:rPr lang="fi-FI" smtClean="0"/>
              <a:t>13.10.2015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A5E43-AE54-49A4-9266-5B2F4A5CC48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05713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i-FI" smtClean="0"/>
              <a:t>Muokkaa perustyyl. napsautt.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i-FI" smtClean="0"/>
              <a:t>Lisää kuva napsauttamalla kuvaketta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08CE0-8B3C-4D24-8B31-0609205E1FDB}" type="datetimeFigureOut">
              <a:rPr lang="fi-FI" smtClean="0"/>
              <a:t>13.10.2015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A5E43-AE54-49A4-9266-5B2F4A5CC48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797636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 smtClean="0"/>
              <a:t>Muokkaa perustyyl. napsautt.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F08CE0-8B3C-4D24-8B31-0609205E1FDB}" type="datetimeFigureOut">
              <a:rPr lang="fi-FI" smtClean="0"/>
              <a:t>13.10.2015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AA5E43-AE54-49A4-9266-5B2F4A5CC48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996329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jp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3003550" y="1441450"/>
            <a:ext cx="3136900" cy="1333500"/>
          </a:xfrm>
        </p:spPr>
        <p:txBody>
          <a:bodyPr>
            <a:normAutofit fontScale="90000"/>
          </a:bodyPr>
          <a:lstStyle/>
          <a:p>
            <a:r>
              <a:rPr lang="fi-FI" sz="5300" dirty="0" err="1" smtClean="0">
                <a:latin typeface="Gill Sans MT" panose="020B0502020104020203" pitchFamily="34" charset="0"/>
              </a:rPr>
              <a:t>awning</a:t>
            </a:r>
            <a:r>
              <a:rPr lang="fi-FI" dirty="0" smtClean="0">
                <a:latin typeface="Gill Sans MT" panose="020B0502020104020203" pitchFamily="34" charset="0"/>
              </a:rPr>
              <a:t/>
            </a:r>
            <a:br>
              <a:rPr lang="fi-FI" dirty="0" smtClean="0">
                <a:latin typeface="Gill Sans MT" panose="020B0502020104020203" pitchFamily="34" charset="0"/>
              </a:rPr>
            </a:br>
            <a:r>
              <a:rPr lang="fi-FI" dirty="0" smtClean="0"/>
              <a:t/>
            </a:r>
            <a:br>
              <a:rPr lang="fi-FI" dirty="0" smtClean="0"/>
            </a:br>
            <a:r>
              <a:rPr lang="fi-FI" sz="2200" dirty="0" smtClean="0"/>
              <a:t>käännös ja selitys</a:t>
            </a:r>
            <a:endParaRPr lang="fi-FI" sz="2200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3162300" y="4549378"/>
            <a:ext cx="3187700" cy="359172"/>
          </a:xfrm>
        </p:spPr>
        <p:txBody>
          <a:bodyPr>
            <a:normAutofit/>
          </a:bodyPr>
          <a:lstStyle/>
          <a:p>
            <a:r>
              <a:rPr lang="fi-FI" sz="1400" dirty="0" smtClean="0">
                <a:latin typeface="Gadugi" panose="020B0502040204020203" pitchFamily="34" charset="0"/>
              </a:rPr>
              <a:t>Finland - 1st </a:t>
            </a:r>
            <a:r>
              <a:rPr lang="fi-FI" sz="1400" dirty="0" err="1" smtClean="0">
                <a:latin typeface="Gadugi" panose="020B0502040204020203" pitchFamily="34" charset="0"/>
              </a:rPr>
              <a:t>Prize</a:t>
            </a:r>
            <a:r>
              <a:rPr lang="fi-FI" sz="1400" dirty="0" smtClean="0">
                <a:latin typeface="Gadugi" panose="020B0502040204020203" pitchFamily="34" charset="0"/>
              </a:rPr>
              <a:t> – Riikka Takalo</a:t>
            </a:r>
            <a:endParaRPr lang="fi-FI" sz="1400" dirty="0">
              <a:latin typeface="Gadugi" panose="020B0502040204020203" pitchFamily="34" charset="0"/>
            </a:endParaRPr>
          </a:p>
        </p:txBody>
      </p:sp>
      <p:pic>
        <p:nvPicPr>
          <p:cNvPr id="4" name="Kuva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026" name="Picture 2" descr="C:\Users\ainash.shagmanova\Desktop\index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5073" y="4802858"/>
            <a:ext cx="906933" cy="315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8499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-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 dirty="0"/>
          </a:p>
        </p:txBody>
      </p:sp>
      <p:pic>
        <p:nvPicPr>
          <p:cNvPr id="5" name="Kuva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4" name="Kuva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7198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-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 dirty="0"/>
          </a:p>
        </p:txBody>
      </p:sp>
      <p:pic>
        <p:nvPicPr>
          <p:cNvPr id="5" name="Kuva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4" name="Kuva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1663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-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 dirty="0"/>
          </a:p>
        </p:txBody>
      </p:sp>
      <p:pic>
        <p:nvPicPr>
          <p:cNvPr id="5" name="Kuva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4" name="Kuva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5631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-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 dirty="0"/>
          </a:p>
        </p:txBody>
      </p:sp>
      <p:pic>
        <p:nvPicPr>
          <p:cNvPr id="5" name="Kuva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4" name="Kuva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6" name="Suorakulmio 5"/>
          <p:cNvSpPr/>
          <p:nvPr/>
        </p:nvSpPr>
        <p:spPr>
          <a:xfrm>
            <a:off x="5543550" y="1123950"/>
            <a:ext cx="1270000" cy="3746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20967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-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 dirty="0"/>
          </a:p>
        </p:txBody>
      </p:sp>
      <p:pic>
        <p:nvPicPr>
          <p:cNvPr id="5" name="Kuva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6" name="Kuva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2556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-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 dirty="0"/>
          </a:p>
        </p:txBody>
      </p:sp>
      <p:pic>
        <p:nvPicPr>
          <p:cNvPr id="5" name="Kuva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6" name="Suorakulmio 5"/>
          <p:cNvSpPr/>
          <p:nvPr/>
        </p:nvSpPr>
        <p:spPr>
          <a:xfrm>
            <a:off x="5543550" y="1123950"/>
            <a:ext cx="1270000" cy="3746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pic>
        <p:nvPicPr>
          <p:cNvPr id="7" name="Kuva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462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-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 dirty="0"/>
          </a:p>
        </p:txBody>
      </p:sp>
      <p:pic>
        <p:nvPicPr>
          <p:cNvPr id="5" name="Kuva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6" name="Kuva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6626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-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 dirty="0"/>
          </a:p>
        </p:txBody>
      </p:sp>
      <p:pic>
        <p:nvPicPr>
          <p:cNvPr id="5" name="Kuva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6" name="Kuva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5179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-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 dirty="0"/>
          </a:p>
        </p:txBody>
      </p:sp>
      <p:pic>
        <p:nvPicPr>
          <p:cNvPr id="5" name="Kuva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4" name="Kuva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2750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-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 dirty="0"/>
          </a:p>
        </p:txBody>
      </p:sp>
      <p:pic>
        <p:nvPicPr>
          <p:cNvPr id="5" name="Kuva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4" name="Kuva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2203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-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 dirty="0"/>
          </a:p>
        </p:txBody>
      </p:sp>
      <p:pic>
        <p:nvPicPr>
          <p:cNvPr id="5" name="Kuva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4" name="Kuva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4017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-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 dirty="0"/>
          </a:p>
        </p:txBody>
      </p:sp>
      <p:pic>
        <p:nvPicPr>
          <p:cNvPr id="5" name="Kuva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7" name="Kuva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6816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-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 dirty="0"/>
          </a:p>
        </p:txBody>
      </p:sp>
      <p:pic>
        <p:nvPicPr>
          <p:cNvPr id="5" name="Kuva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4" name="Kuva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7601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-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 dirty="0"/>
          </a:p>
        </p:txBody>
      </p:sp>
      <p:pic>
        <p:nvPicPr>
          <p:cNvPr id="5" name="Kuva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6" name="Kuva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5806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-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 dirty="0"/>
          </a:p>
        </p:txBody>
      </p:sp>
      <p:pic>
        <p:nvPicPr>
          <p:cNvPr id="5" name="Kuva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4" name="Kuva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540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-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 dirty="0"/>
          </a:p>
        </p:txBody>
      </p:sp>
      <p:pic>
        <p:nvPicPr>
          <p:cNvPr id="5" name="Kuva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6" name="Kuva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911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-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 dirty="0"/>
          </a:p>
        </p:txBody>
      </p:sp>
      <p:pic>
        <p:nvPicPr>
          <p:cNvPr id="5" name="Kuva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6" name="Kuva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1972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-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 dirty="0"/>
          </a:p>
        </p:txBody>
      </p:sp>
      <p:pic>
        <p:nvPicPr>
          <p:cNvPr id="5" name="Kuva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6" name="Kuva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4250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-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 dirty="0"/>
          </a:p>
        </p:txBody>
      </p:sp>
      <p:pic>
        <p:nvPicPr>
          <p:cNvPr id="5" name="Kuva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4" name="Kuva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097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-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 dirty="0"/>
          </a:p>
        </p:txBody>
      </p:sp>
      <p:pic>
        <p:nvPicPr>
          <p:cNvPr id="5" name="Kuva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4" name="Kuva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524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-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 dirty="0"/>
          </a:p>
        </p:txBody>
      </p:sp>
      <p:pic>
        <p:nvPicPr>
          <p:cNvPr id="5" name="Kuva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6" name="Kuva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5831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-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 dirty="0"/>
          </a:p>
        </p:txBody>
      </p:sp>
      <p:pic>
        <p:nvPicPr>
          <p:cNvPr id="5" name="Kuva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4" name="Kuva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8317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-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 dirty="0"/>
          </a:p>
        </p:txBody>
      </p:sp>
      <p:pic>
        <p:nvPicPr>
          <p:cNvPr id="5" name="Kuva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4" name="Kuva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6" name="Kuva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1899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-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 dirty="0"/>
          </a:p>
        </p:txBody>
      </p:sp>
      <p:pic>
        <p:nvPicPr>
          <p:cNvPr id="5" name="Kuva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8" name="Kuva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4394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-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 dirty="0"/>
          </a:p>
        </p:txBody>
      </p:sp>
      <p:pic>
        <p:nvPicPr>
          <p:cNvPr id="5" name="Kuva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4" name="Kuva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2625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-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 dirty="0"/>
          </a:p>
        </p:txBody>
      </p:sp>
      <p:pic>
        <p:nvPicPr>
          <p:cNvPr id="5" name="Kuva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4" name="Kuva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1553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-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 dirty="0"/>
          </a:p>
        </p:txBody>
      </p:sp>
      <p:pic>
        <p:nvPicPr>
          <p:cNvPr id="5" name="Kuva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7" name="Kuva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0235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-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 dirty="0"/>
          </a:p>
        </p:txBody>
      </p:sp>
      <p:pic>
        <p:nvPicPr>
          <p:cNvPr id="5" name="Kuva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4" name="Kuva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262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-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 dirty="0"/>
          </a:p>
        </p:txBody>
      </p:sp>
      <p:pic>
        <p:nvPicPr>
          <p:cNvPr id="5" name="Kuva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4" name="Kuva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786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-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 dirty="0"/>
          </a:p>
        </p:txBody>
      </p:sp>
      <p:pic>
        <p:nvPicPr>
          <p:cNvPr id="5" name="Kuva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6" name="Kuva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4946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-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 dirty="0"/>
          </a:p>
        </p:txBody>
      </p:sp>
      <p:pic>
        <p:nvPicPr>
          <p:cNvPr id="5" name="Kuva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4" name="Kuva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9841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-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 dirty="0"/>
          </a:p>
        </p:txBody>
      </p:sp>
      <p:pic>
        <p:nvPicPr>
          <p:cNvPr id="5" name="Kuva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6" name="Kuva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9005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-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 dirty="0"/>
          </a:p>
        </p:txBody>
      </p:sp>
      <p:pic>
        <p:nvPicPr>
          <p:cNvPr id="5" name="Kuva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4" name="Kuva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857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-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 dirty="0"/>
          </a:p>
        </p:txBody>
      </p:sp>
      <p:pic>
        <p:nvPicPr>
          <p:cNvPr id="5" name="Kuva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4" name="Kuva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9608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-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 dirty="0"/>
          </a:p>
        </p:txBody>
      </p:sp>
      <p:pic>
        <p:nvPicPr>
          <p:cNvPr id="5" name="Kuva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6" name="Kuva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312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-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 dirty="0"/>
          </a:p>
        </p:txBody>
      </p:sp>
      <p:pic>
        <p:nvPicPr>
          <p:cNvPr id="5" name="Kuva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4" name="Kuva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6" name="Suorakulmio 5"/>
          <p:cNvSpPr/>
          <p:nvPr/>
        </p:nvSpPr>
        <p:spPr>
          <a:xfrm>
            <a:off x="5283200" y="1327150"/>
            <a:ext cx="476250" cy="1930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70461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-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 dirty="0"/>
          </a:p>
        </p:txBody>
      </p:sp>
      <p:pic>
        <p:nvPicPr>
          <p:cNvPr id="5" name="Kuva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4" name="Kuva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6" name="Suorakulmio 5"/>
          <p:cNvSpPr/>
          <p:nvPr/>
        </p:nvSpPr>
        <p:spPr>
          <a:xfrm>
            <a:off x="5283200" y="1327150"/>
            <a:ext cx="476250" cy="1930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53773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-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 dirty="0"/>
          </a:p>
        </p:txBody>
      </p:sp>
      <p:pic>
        <p:nvPicPr>
          <p:cNvPr id="5" name="Kuva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4" name="Kuva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6" name="Suorakulmio 5"/>
          <p:cNvSpPr/>
          <p:nvPr/>
        </p:nvSpPr>
        <p:spPr>
          <a:xfrm>
            <a:off x="5283200" y="1327150"/>
            <a:ext cx="476250" cy="1930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187107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-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 dirty="0"/>
          </a:p>
        </p:txBody>
      </p:sp>
      <p:pic>
        <p:nvPicPr>
          <p:cNvPr id="5" name="Kuva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4" name="Kuva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496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-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 dirty="0"/>
          </a:p>
        </p:txBody>
      </p:sp>
      <p:pic>
        <p:nvPicPr>
          <p:cNvPr id="5" name="Kuva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4" name="Kuva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878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-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 dirty="0"/>
          </a:p>
        </p:txBody>
      </p:sp>
      <p:pic>
        <p:nvPicPr>
          <p:cNvPr id="5" name="Kuva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6" name="Kuva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8845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-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 dirty="0"/>
          </a:p>
        </p:txBody>
      </p:sp>
      <p:pic>
        <p:nvPicPr>
          <p:cNvPr id="5" name="Kuva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4" name="Kuva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5562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-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 dirty="0"/>
          </a:p>
        </p:txBody>
      </p:sp>
      <p:pic>
        <p:nvPicPr>
          <p:cNvPr id="5" name="Kuva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6" name="Kuva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9988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-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 dirty="0"/>
          </a:p>
        </p:txBody>
      </p:sp>
      <p:pic>
        <p:nvPicPr>
          <p:cNvPr id="5" name="Kuva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6" name="Kuva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7518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-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 dirty="0"/>
          </a:p>
        </p:txBody>
      </p:sp>
      <p:pic>
        <p:nvPicPr>
          <p:cNvPr id="5" name="Kuva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6" name="Kuva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563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-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 dirty="0"/>
          </a:p>
        </p:txBody>
      </p:sp>
      <p:pic>
        <p:nvPicPr>
          <p:cNvPr id="5" name="Kuva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4" name="Kuva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5302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-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 dirty="0"/>
          </a:p>
        </p:txBody>
      </p:sp>
      <p:pic>
        <p:nvPicPr>
          <p:cNvPr id="5" name="Kuva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6" name="Kuva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6437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-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 dirty="0"/>
          </a:p>
        </p:txBody>
      </p:sp>
      <p:pic>
        <p:nvPicPr>
          <p:cNvPr id="5" name="Kuva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6" name="Kuva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9783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-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 dirty="0"/>
          </a:p>
        </p:txBody>
      </p:sp>
      <p:pic>
        <p:nvPicPr>
          <p:cNvPr id="5" name="Kuva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6" name="Kuva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794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-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 dirty="0"/>
          </a:p>
        </p:txBody>
      </p:sp>
      <p:pic>
        <p:nvPicPr>
          <p:cNvPr id="5" name="Kuva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6" name="Kuva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3531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-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 dirty="0"/>
          </a:p>
        </p:txBody>
      </p:sp>
      <p:pic>
        <p:nvPicPr>
          <p:cNvPr id="5" name="Kuva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4" name="Kuva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3322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-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 dirty="0"/>
          </a:p>
        </p:txBody>
      </p:sp>
      <p:pic>
        <p:nvPicPr>
          <p:cNvPr id="5" name="Kuva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4" name="Kuva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852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-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 dirty="0"/>
          </a:p>
        </p:txBody>
      </p:sp>
      <p:pic>
        <p:nvPicPr>
          <p:cNvPr id="5" name="Kuva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4" name="Kuva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6814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-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 dirty="0"/>
          </a:p>
        </p:txBody>
      </p:sp>
      <p:pic>
        <p:nvPicPr>
          <p:cNvPr id="5" name="Kuva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4" name="Kuva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6450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-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 dirty="0"/>
          </a:p>
        </p:txBody>
      </p:sp>
      <p:pic>
        <p:nvPicPr>
          <p:cNvPr id="5" name="Kuva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4" name="Kuva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636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-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 dirty="0"/>
          </a:p>
        </p:txBody>
      </p:sp>
      <p:pic>
        <p:nvPicPr>
          <p:cNvPr id="5" name="Kuva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4" name="Kuva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0661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-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 dirty="0"/>
          </a:p>
        </p:txBody>
      </p:sp>
      <p:pic>
        <p:nvPicPr>
          <p:cNvPr id="5" name="Kuva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6" name="Kuva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1090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eema">
  <a:themeElements>
    <a:clrScheme name="Office-te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eem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itolasi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943</TotalTime>
  <Words>66</Words>
  <Application>Microsoft Office PowerPoint</Application>
  <PresentationFormat>On-screen Show (16:9)</PresentationFormat>
  <Paragraphs>60</Paragraphs>
  <Slides>58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58</vt:i4>
      </vt:variant>
    </vt:vector>
  </HeadingPairs>
  <TitlesOfParts>
    <vt:vector size="59" baseType="lpstr">
      <vt:lpstr>Office-teema</vt:lpstr>
      <vt:lpstr>awning  käännös ja selitys</vt:lpstr>
      <vt:lpstr>-</vt:lpstr>
      <vt:lpstr>-</vt:lpstr>
      <vt:lpstr>-</vt:lpstr>
      <vt:lpstr>-</vt:lpstr>
      <vt:lpstr>-</vt:lpstr>
      <vt:lpstr>-</vt:lpstr>
      <vt:lpstr>-</vt:lpstr>
      <vt:lpstr>-</vt:lpstr>
      <vt:lpstr>-</vt:lpstr>
      <vt:lpstr>-</vt:lpstr>
      <vt:lpstr>-</vt:lpstr>
      <vt:lpstr>-</vt:lpstr>
      <vt:lpstr>-</vt:lpstr>
      <vt:lpstr>-</vt:lpstr>
      <vt:lpstr>-</vt:lpstr>
      <vt:lpstr>-</vt:lpstr>
      <vt:lpstr>-</vt:lpstr>
      <vt:lpstr>-</vt:lpstr>
      <vt:lpstr>-</vt:lpstr>
      <vt:lpstr>-</vt:lpstr>
      <vt:lpstr>-</vt:lpstr>
      <vt:lpstr>-</vt:lpstr>
      <vt:lpstr>-</vt:lpstr>
      <vt:lpstr>-</vt:lpstr>
      <vt:lpstr>-</vt:lpstr>
      <vt:lpstr>-</vt:lpstr>
      <vt:lpstr>-</vt:lpstr>
      <vt:lpstr>-</vt:lpstr>
      <vt:lpstr>-</vt:lpstr>
      <vt:lpstr>-</vt:lpstr>
      <vt:lpstr>-</vt:lpstr>
      <vt:lpstr>-</vt:lpstr>
      <vt:lpstr>-</vt:lpstr>
      <vt:lpstr>-</vt:lpstr>
      <vt:lpstr>-</vt:lpstr>
      <vt:lpstr>-</vt:lpstr>
      <vt:lpstr>-</vt:lpstr>
      <vt:lpstr>-</vt:lpstr>
      <vt:lpstr>-</vt:lpstr>
      <vt:lpstr>-</vt:lpstr>
      <vt:lpstr>-</vt:lpstr>
      <vt:lpstr>-</vt:lpstr>
      <vt:lpstr>-</vt:lpstr>
      <vt:lpstr>-</vt:lpstr>
      <vt:lpstr>-</vt:lpstr>
      <vt:lpstr>-</vt:lpstr>
      <vt:lpstr>-</vt:lpstr>
      <vt:lpstr>-</vt:lpstr>
      <vt:lpstr>-</vt:lpstr>
      <vt:lpstr>-</vt:lpstr>
      <vt:lpstr>-</vt:lpstr>
      <vt:lpstr>-</vt:lpstr>
      <vt:lpstr>-</vt:lpstr>
      <vt:lpstr>-</vt:lpstr>
      <vt:lpstr>-</vt:lpstr>
      <vt:lpstr>-</vt:lpstr>
      <vt:lpstr>-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PowerPoint-esitys</dc:title>
  <dc:creator>Riikka Takalo</dc:creator>
  <cp:lastModifiedBy>Ainash Shagmanova</cp:lastModifiedBy>
  <cp:revision>19</cp:revision>
  <dcterms:created xsi:type="dcterms:W3CDTF">2015-05-16T19:35:33Z</dcterms:created>
  <dcterms:modified xsi:type="dcterms:W3CDTF">2015-10-13T09:51:15Z</dcterms:modified>
</cp:coreProperties>
</file>