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5" r:id="rId5"/>
    <p:sldId id="259" r:id="rId6"/>
    <p:sldId id="260" r:id="rId7"/>
    <p:sldId id="261" r:id="rId8"/>
    <p:sldId id="262" r:id="rId9"/>
    <p:sldId id="266" r:id="rId10"/>
    <p:sldId id="263" r:id="rId11"/>
    <p:sldId id="264" r:id="rId12"/>
  </p:sldIdLst>
  <p:sldSz cx="24374475" cy="13717588"/>
  <p:notesSz cx="6858000" cy="9144000"/>
  <p:defaultTextStyle>
    <a:defPPr>
      <a:defRPr lang="et-EE"/>
    </a:defPPr>
    <a:lvl1pPr marL="0" algn="l" defTabSz="2176638" rtl="0" eaLnBrk="1" latinLnBrk="0" hangingPunct="1">
      <a:defRPr sz="4300" kern="1200">
        <a:solidFill>
          <a:schemeClr val="tx1"/>
        </a:solidFill>
        <a:latin typeface="+mn-lt"/>
        <a:ea typeface="+mn-ea"/>
        <a:cs typeface="+mn-cs"/>
      </a:defRPr>
    </a:lvl1pPr>
    <a:lvl2pPr marL="1088319" algn="l" defTabSz="2176638" rtl="0" eaLnBrk="1" latinLnBrk="0" hangingPunct="1">
      <a:defRPr sz="4300" kern="1200">
        <a:solidFill>
          <a:schemeClr val="tx1"/>
        </a:solidFill>
        <a:latin typeface="+mn-lt"/>
        <a:ea typeface="+mn-ea"/>
        <a:cs typeface="+mn-cs"/>
      </a:defRPr>
    </a:lvl2pPr>
    <a:lvl3pPr marL="2176638" algn="l" defTabSz="2176638" rtl="0" eaLnBrk="1" latinLnBrk="0" hangingPunct="1">
      <a:defRPr sz="4300" kern="1200">
        <a:solidFill>
          <a:schemeClr val="tx1"/>
        </a:solidFill>
        <a:latin typeface="+mn-lt"/>
        <a:ea typeface="+mn-ea"/>
        <a:cs typeface="+mn-cs"/>
      </a:defRPr>
    </a:lvl3pPr>
    <a:lvl4pPr marL="3264957" algn="l" defTabSz="2176638" rtl="0" eaLnBrk="1" latinLnBrk="0" hangingPunct="1">
      <a:defRPr sz="4300" kern="1200">
        <a:solidFill>
          <a:schemeClr val="tx1"/>
        </a:solidFill>
        <a:latin typeface="+mn-lt"/>
        <a:ea typeface="+mn-ea"/>
        <a:cs typeface="+mn-cs"/>
      </a:defRPr>
    </a:lvl4pPr>
    <a:lvl5pPr marL="4353276" algn="l" defTabSz="2176638" rtl="0" eaLnBrk="1" latinLnBrk="0" hangingPunct="1">
      <a:defRPr sz="4300" kern="1200">
        <a:solidFill>
          <a:schemeClr val="tx1"/>
        </a:solidFill>
        <a:latin typeface="+mn-lt"/>
        <a:ea typeface="+mn-ea"/>
        <a:cs typeface="+mn-cs"/>
      </a:defRPr>
    </a:lvl5pPr>
    <a:lvl6pPr marL="5441594" algn="l" defTabSz="2176638" rtl="0" eaLnBrk="1" latinLnBrk="0" hangingPunct="1">
      <a:defRPr sz="4300" kern="1200">
        <a:solidFill>
          <a:schemeClr val="tx1"/>
        </a:solidFill>
        <a:latin typeface="+mn-lt"/>
        <a:ea typeface="+mn-ea"/>
        <a:cs typeface="+mn-cs"/>
      </a:defRPr>
    </a:lvl6pPr>
    <a:lvl7pPr marL="6529913" algn="l" defTabSz="2176638" rtl="0" eaLnBrk="1" latinLnBrk="0" hangingPunct="1">
      <a:defRPr sz="4300" kern="1200">
        <a:solidFill>
          <a:schemeClr val="tx1"/>
        </a:solidFill>
        <a:latin typeface="+mn-lt"/>
        <a:ea typeface="+mn-ea"/>
        <a:cs typeface="+mn-cs"/>
      </a:defRPr>
    </a:lvl7pPr>
    <a:lvl8pPr marL="7618232" algn="l" defTabSz="2176638" rtl="0" eaLnBrk="1" latinLnBrk="0" hangingPunct="1">
      <a:defRPr sz="4300" kern="1200">
        <a:solidFill>
          <a:schemeClr val="tx1"/>
        </a:solidFill>
        <a:latin typeface="+mn-lt"/>
        <a:ea typeface="+mn-ea"/>
        <a:cs typeface="+mn-cs"/>
      </a:defRPr>
    </a:lvl8pPr>
    <a:lvl9pPr marL="8706551" algn="l" defTabSz="2176638" rtl="0" eaLnBrk="1" latinLnBrk="0" hangingPunct="1">
      <a:defRPr sz="43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440" autoAdjust="0"/>
    <p:restoredTop sz="94633" autoAdjust="0"/>
  </p:normalViewPr>
  <p:slideViewPr>
    <p:cSldViewPr>
      <p:cViewPr>
        <p:scale>
          <a:sx n="40" d="100"/>
          <a:sy n="40" d="100"/>
        </p:scale>
        <p:origin x="-786" y="-264"/>
      </p:cViewPr>
      <p:guideLst>
        <p:guide orient="horz" pos="4321"/>
        <p:guide pos="767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086" y="4261345"/>
            <a:ext cx="20718304" cy="294039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t-E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656171" y="7773300"/>
            <a:ext cx="17062133" cy="3505606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108831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21766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32649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43532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544159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652991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76182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87065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t-E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3E446B-4B9C-4DF1-886B-95DD4920C28D}" type="datetimeFigureOut">
              <a:rPr lang="et-EE" smtClean="0"/>
              <a:t>13.10.2015</a:t>
            </a:fld>
            <a:endParaRPr lang="et-E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t-E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242AB-A6B4-4F8B-8FD0-5AD56FDCB1C1}" type="slidenum">
              <a:rPr lang="et-EE" smtClean="0"/>
              <a:t>‹#›</a:t>
            </a:fld>
            <a:endParaRPr lang="et-EE"/>
          </a:p>
        </p:txBody>
      </p:sp>
    </p:spTree>
    <p:extLst>
      <p:ext uri="{BB962C8B-B14F-4D97-AF65-F5344CB8AC3E}">
        <p14:creationId xmlns:p14="http://schemas.microsoft.com/office/powerpoint/2010/main" val="1612447281"/>
      </p:ext>
    </p:extLst>
  </p:cSld>
  <p:clrMapOvr>
    <a:masterClrMapping/>
  </p:clrMapOvr>
  <p:transition spd="slow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t-E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t-E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3E446B-4B9C-4DF1-886B-95DD4920C28D}" type="datetimeFigureOut">
              <a:rPr lang="et-EE" smtClean="0"/>
              <a:t>13.10.2015</a:t>
            </a:fld>
            <a:endParaRPr lang="et-E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t-E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242AB-A6B4-4F8B-8FD0-5AD56FDCB1C1}" type="slidenum">
              <a:rPr lang="et-EE" smtClean="0"/>
              <a:t>‹#›</a:t>
            </a:fld>
            <a:endParaRPr lang="et-EE"/>
          </a:p>
        </p:txBody>
      </p:sp>
    </p:spTree>
    <p:extLst>
      <p:ext uri="{BB962C8B-B14F-4D97-AF65-F5344CB8AC3E}">
        <p14:creationId xmlns:p14="http://schemas.microsoft.com/office/powerpoint/2010/main" val="3602629632"/>
      </p:ext>
    </p:extLst>
  </p:cSld>
  <p:clrMapOvr>
    <a:masterClrMapping/>
  </p:clrMapOvr>
  <p:transition spd="slow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7671494" y="549341"/>
            <a:ext cx="5484257" cy="1170440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t-E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18724" y="549341"/>
            <a:ext cx="16046529" cy="1170440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t-E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3E446B-4B9C-4DF1-886B-95DD4920C28D}" type="datetimeFigureOut">
              <a:rPr lang="et-EE" smtClean="0"/>
              <a:t>13.10.2015</a:t>
            </a:fld>
            <a:endParaRPr lang="et-E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t-E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242AB-A6B4-4F8B-8FD0-5AD56FDCB1C1}" type="slidenum">
              <a:rPr lang="et-EE" smtClean="0"/>
              <a:t>‹#›</a:t>
            </a:fld>
            <a:endParaRPr lang="et-EE"/>
          </a:p>
        </p:txBody>
      </p:sp>
    </p:spTree>
    <p:extLst>
      <p:ext uri="{BB962C8B-B14F-4D97-AF65-F5344CB8AC3E}">
        <p14:creationId xmlns:p14="http://schemas.microsoft.com/office/powerpoint/2010/main" val="283622577"/>
      </p:ext>
    </p:extLst>
  </p:cSld>
  <p:clrMapOvr>
    <a:masterClrMapping/>
  </p:clrMapOvr>
  <p:transition spd="slow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t-E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t-E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3E446B-4B9C-4DF1-886B-95DD4920C28D}" type="datetimeFigureOut">
              <a:rPr lang="et-EE" smtClean="0"/>
              <a:t>13.10.2015</a:t>
            </a:fld>
            <a:endParaRPr lang="et-E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t-E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242AB-A6B4-4F8B-8FD0-5AD56FDCB1C1}" type="slidenum">
              <a:rPr lang="et-EE" smtClean="0"/>
              <a:t>‹#›</a:t>
            </a:fld>
            <a:endParaRPr lang="et-EE"/>
          </a:p>
        </p:txBody>
      </p:sp>
    </p:spTree>
    <p:extLst>
      <p:ext uri="{BB962C8B-B14F-4D97-AF65-F5344CB8AC3E}">
        <p14:creationId xmlns:p14="http://schemas.microsoft.com/office/powerpoint/2010/main" val="1740030079"/>
      </p:ext>
    </p:extLst>
  </p:cSld>
  <p:clrMapOvr>
    <a:masterClrMapping/>
  </p:clrMapOvr>
  <p:transition spd="slow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25415" y="8814822"/>
            <a:ext cx="20718304" cy="2724465"/>
          </a:xfrm>
        </p:spPr>
        <p:txBody>
          <a:bodyPr anchor="t"/>
          <a:lstStyle>
            <a:lvl1pPr algn="l">
              <a:defRPr sz="9500" b="1" cap="all"/>
            </a:lvl1pPr>
          </a:lstStyle>
          <a:p>
            <a:r>
              <a:rPr lang="en-US" smtClean="0"/>
              <a:t>Click to edit Master title style</a:t>
            </a:r>
            <a:endParaRPr lang="et-E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25415" y="5814100"/>
            <a:ext cx="20718304" cy="3000721"/>
          </a:xfrm>
        </p:spPr>
        <p:txBody>
          <a:bodyPr anchor="b"/>
          <a:lstStyle>
            <a:lvl1pPr marL="0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1pPr>
            <a:lvl2pPr marL="1088319" indent="0">
              <a:buNone/>
              <a:defRPr sz="4300">
                <a:solidFill>
                  <a:schemeClr val="tx1">
                    <a:tint val="75000"/>
                  </a:schemeClr>
                </a:solidFill>
              </a:defRPr>
            </a:lvl2pPr>
            <a:lvl3pPr marL="2176638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3pPr>
            <a:lvl4pPr marL="3264957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4pPr>
            <a:lvl5pPr marL="4353276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5pPr>
            <a:lvl6pPr marL="5441594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6pPr>
            <a:lvl7pPr marL="6529913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7pPr>
            <a:lvl8pPr marL="7618232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8pPr>
            <a:lvl9pPr marL="8706551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3E446B-4B9C-4DF1-886B-95DD4920C28D}" type="datetimeFigureOut">
              <a:rPr lang="et-EE" smtClean="0"/>
              <a:t>13.10.2015</a:t>
            </a:fld>
            <a:endParaRPr lang="et-E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t-E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242AB-A6B4-4F8B-8FD0-5AD56FDCB1C1}" type="slidenum">
              <a:rPr lang="et-EE" smtClean="0"/>
              <a:t>‹#›</a:t>
            </a:fld>
            <a:endParaRPr lang="et-EE"/>
          </a:p>
        </p:txBody>
      </p:sp>
    </p:spTree>
    <p:extLst>
      <p:ext uri="{BB962C8B-B14F-4D97-AF65-F5344CB8AC3E}">
        <p14:creationId xmlns:p14="http://schemas.microsoft.com/office/powerpoint/2010/main" val="1130776382"/>
      </p:ext>
    </p:extLst>
  </p:cSld>
  <p:clrMapOvr>
    <a:masterClrMapping/>
  </p:clrMapOvr>
  <p:transition spd="slow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t-E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18724" y="3200772"/>
            <a:ext cx="10765393" cy="9052974"/>
          </a:xfrm>
        </p:spPr>
        <p:txBody>
          <a:bodyPr/>
          <a:lstStyle>
            <a:lvl1pPr>
              <a:defRPr sz="6700"/>
            </a:lvl1pPr>
            <a:lvl2pPr>
              <a:defRPr sz="5700"/>
            </a:lvl2pPr>
            <a:lvl3pPr>
              <a:defRPr sz="4800"/>
            </a:lvl3pPr>
            <a:lvl4pPr>
              <a:defRPr sz="4300"/>
            </a:lvl4pPr>
            <a:lvl5pPr>
              <a:defRPr sz="4300"/>
            </a:lvl5pPr>
            <a:lvl6pPr>
              <a:defRPr sz="4300"/>
            </a:lvl6pPr>
            <a:lvl7pPr>
              <a:defRPr sz="4300"/>
            </a:lvl7pPr>
            <a:lvl8pPr>
              <a:defRPr sz="4300"/>
            </a:lvl8pPr>
            <a:lvl9pPr>
              <a:defRPr sz="43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t-E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390358" y="3200772"/>
            <a:ext cx="10765393" cy="9052974"/>
          </a:xfrm>
        </p:spPr>
        <p:txBody>
          <a:bodyPr/>
          <a:lstStyle>
            <a:lvl1pPr>
              <a:defRPr sz="6700"/>
            </a:lvl1pPr>
            <a:lvl2pPr>
              <a:defRPr sz="5700"/>
            </a:lvl2pPr>
            <a:lvl3pPr>
              <a:defRPr sz="4800"/>
            </a:lvl3pPr>
            <a:lvl4pPr>
              <a:defRPr sz="4300"/>
            </a:lvl4pPr>
            <a:lvl5pPr>
              <a:defRPr sz="4300"/>
            </a:lvl5pPr>
            <a:lvl6pPr>
              <a:defRPr sz="4300"/>
            </a:lvl6pPr>
            <a:lvl7pPr>
              <a:defRPr sz="4300"/>
            </a:lvl7pPr>
            <a:lvl8pPr>
              <a:defRPr sz="4300"/>
            </a:lvl8pPr>
            <a:lvl9pPr>
              <a:defRPr sz="43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t-E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3E446B-4B9C-4DF1-886B-95DD4920C28D}" type="datetimeFigureOut">
              <a:rPr lang="et-EE" smtClean="0"/>
              <a:t>13.10.2015</a:t>
            </a:fld>
            <a:endParaRPr lang="et-E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t-E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242AB-A6B4-4F8B-8FD0-5AD56FDCB1C1}" type="slidenum">
              <a:rPr lang="et-EE" smtClean="0"/>
              <a:t>‹#›</a:t>
            </a:fld>
            <a:endParaRPr lang="et-EE"/>
          </a:p>
        </p:txBody>
      </p:sp>
    </p:spTree>
    <p:extLst>
      <p:ext uri="{BB962C8B-B14F-4D97-AF65-F5344CB8AC3E}">
        <p14:creationId xmlns:p14="http://schemas.microsoft.com/office/powerpoint/2010/main" val="2035036736"/>
      </p:ext>
    </p:extLst>
  </p:cSld>
  <p:clrMapOvr>
    <a:masterClrMapping/>
  </p:clrMapOvr>
  <p:transition spd="slow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t-E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8724" y="3070582"/>
            <a:ext cx="10769626" cy="1279672"/>
          </a:xfrm>
        </p:spPr>
        <p:txBody>
          <a:bodyPr anchor="b"/>
          <a:lstStyle>
            <a:lvl1pPr marL="0" indent="0">
              <a:buNone/>
              <a:defRPr sz="5700" b="1"/>
            </a:lvl1pPr>
            <a:lvl2pPr marL="1088319" indent="0">
              <a:buNone/>
              <a:defRPr sz="4800" b="1"/>
            </a:lvl2pPr>
            <a:lvl3pPr marL="2176638" indent="0">
              <a:buNone/>
              <a:defRPr sz="4300" b="1"/>
            </a:lvl3pPr>
            <a:lvl4pPr marL="3264957" indent="0">
              <a:buNone/>
              <a:defRPr sz="3800" b="1"/>
            </a:lvl4pPr>
            <a:lvl5pPr marL="4353276" indent="0">
              <a:buNone/>
              <a:defRPr sz="3800" b="1"/>
            </a:lvl5pPr>
            <a:lvl6pPr marL="5441594" indent="0">
              <a:buNone/>
              <a:defRPr sz="3800" b="1"/>
            </a:lvl6pPr>
            <a:lvl7pPr marL="6529913" indent="0">
              <a:buNone/>
              <a:defRPr sz="3800" b="1"/>
            </a:lvl7pPr>
            <a:lvl8pPr marL="7618232" indent="0">
              <a:buNone/>
              <a:defRPr sz="3800" b="1"/>
            </a:lvl8pPr>
            <a:lvl9pPr marL="8706551" indent="0">
              <a:buNone/>
              <a:defRPr sz="38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18724" y="4350254"/>
            <a:ext cx="10769626" cy="7903491"/>
          </a:xfrm>
        </p:spPr>
        <p:txBody>
          <a:bodyPr/>
          <a:lstStyle>
            <a:lvl1pPr>
              <a:defRPr sz="5700"/>
            </a:lvl1pPr>
            <a:lvl2pPr>
              <a:defRPr sz="4800"/>
            </a:lvl2pPr>
            <a:lvl3pPr>
              <a:defRPr sz="4300"/>
            </a:lvl3pPr>
            <a:lvl4pPr>
              <a:defRPr sz="3800"/>
            </a:lvl4pPr>
            <a:lvl5pPr>
              <a:defRPr sz="3800"/>
            </a:lvl5pPr>
            <a:lvl6pPr>
              <a:defRPr sz="3800"/>
            </a:lvl6pPr>
            <a:lvl7pPr>
              <a:defRPr sz="3800"/>
            </a:lvl7pPr>
            <a:lvl8pPr>
              <a:defRPr sz="3800"/>
            </a:lvl8pPr>
            <a:lvl9pPr>
              <a:defRPr sz="3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t-E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2381896" y="3070582"/>
            <a:ext cx="10773856" cy="1279672"/>
          </a:xfrm>
        </p:spPr>
        <p:txBody>
          <a:bodyPr anchor="b"/>
          <a:lstStyle>
            <a:lvl1pPr marL="0" indent="0">
              <a:buNone/>
              <a:defRPr sz="5700" b="1"/>
            </a:lvl1pPr>
            <a:lvl2pPr marL="1088319" indent="0">
              <a:buNone/>
              <a:defRPr sz="4800" b="1"/>
            </a:lvl2pPr>
            <a:lvl3pPr marL="2176638" indent="0">
              <a:buNone/>
              <a:defRPr sz="4300" b="1"/>
            </a:lvl3pPr>
            <a:lvl4pPr marL="3264957" indent="0">
              <a:buNone/>
              <a:defRPr sz="3800" b="1"/>
            </a:lvl4pPr>
            <a:lvl5pPr marL="4353276" indent="0">
              <a:buNone/>
              <a:defRPr sz="3800" b="1"/>
            </a:lvl5pPr>
            <a:lvl6pPr marL="5441594" indent="0">
              <a:buNone/>
              <a:defRPr sz="3800" b="1"/>
            </a:lvl6pPr>
            <a:lvl7pPr marL="6529913" indent="0">
              <a:buNone/>
              <a:defRPr sz="3800" b="1"/>
            </a:lvl7pPr>
            <a:lvl8pPr marL="7618232" indent="0">
              <a:buNone/>
              <a:defRPr sz="3800" b="1"/>
            </a:lvl8pPr>
            <a:lvl9pPr marL="8706551" indent="0">
              <a:buNone/>
              <a:defRPr sz="38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2381896" y="4350254"/>
            <a:ext cx="10773856" cy="7903491"/>
          </a:xfrm>
        </p:spPr>
        <p:txBody>
          <a:bodyPr/>
          <a:lstStyle>
            <a:lvl1pPr>
              <a:defRPr sz="5700"/>
            </a:lvl1pPr>
            <a:lvl2pPr>
              <a:defRPr sz="4800"/>
            </a:lvl2pPr>
            <a:lvl3pPr>
              <a:defRPr sz="4300"/>
            </a:lvl3pPr>
            <a:lvl4pPr>
              <a:defRPr sz="3800"/>
            </a:lvl4pPr>
            <a:lvl5pPr>
              <a:defRPr sz="3800"/>
            </a:lvl5pPr>
            <a:lvl6pPr>
              <a:defRPr sz="3800"/>
            </a:lvl6pPr>
            <a:lvl7pPr>
              <a:defRPr sz="3800"/>
            </a:lvl7pPr>
            <a:lvl8pPr>
              <a:defRPr sz="3800"/>
            </a:lvl8pPr>
            <a:lvl9pPr>
              <a:defRPr sz="3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t-E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3E446B-4B9C-4DF1-886B-95DD4920C28D}" type="datetimeFigureOut">
              <a:rPr lang="et-EE" smtClean="0"/>
              <a:t>13.10.2015</a:t>
            </a:fld>
            <a:endParaRPr lang="et-E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t-E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242AB-A6B4-4F8B-8FD0-5AD56FDCB1C1}" type="slidenum">
              <a:rPr lang="et-EE" smtClean="0"/>
              <a:t>‹#›</a:t>
            </a:fld>
            <a:endParaRPr lang="et-EE"/>
          </a:p>
        </p:txBody>
      </p:sp>
    </p:spTree>
    <p:extLst>
      <p:ext uri="{BB962C8B-B14F-4D97-AF65-F5344CB8AC3E}">
        <p14:creationId xmlns:p14="http://schemas.microsoft.com/office/powerpoint/2010/main" val="747593487"/>
      </p:ext>
    </p:extLst>
  </p:cSld>
  <p:clrMapOvr>
    <a:masterClrMapping/>
  </p:clrMapOvr>
  <p:transition spd="slow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t-E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3E446B-4B9C-4DF1-886B-95DD4920C28D}" type="datetimeFigureOut">
              <a:rPr lang="et-EE" smtClean="0"/>
              <a:t>13.10.2015</a:t>
            </a:fld>
            <a:endParaRPr lang="et-E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t-E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242AB-A6B4-4F8B-8FD0-5AD56FDCB1C1}" type="slidenum">
              <a:rPr lang="et-EE" smtClean="0"/>
              <a:t>‹#›</a:t>
            </a:fld>
            <a:endParaRPr lang="et-EE"/>
          </a:p>
        </p:txBody>
      </p:sp>
    </p:spTree>
    <p:extLst>
      <p:ext uri="{BB962C8B-B14F-4D97-AF65-F5344CB8AC3E}">
        <p14:creationId xmlns:p14="http://schemas.microsoft.com/office/powerpoint/2010/main" val="3516182725"/>
      </p:ext>
    </p:extLst>
  </p:cSld>
  <p:clrMapOvr>
    <a:masterClrMapping/>
  </p:clrMapOvr>
  <p:transition spd="slow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3E446B-4B9C-4DF1-886B-95DD4920C28D}" type="datetimeFigureOut">
              <a:rPr lang="et-EE" smtClean="0"/>
              <a:t>13.10.2015</a:t>
            </a:fld>
            <a:endParaRPr lang="et-E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t-E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242AB-A6B4-4F8B-8FD0-5AD56FDCB1C1}" type="slidenum">
              <a:rPr lang="et-EE" smtClean="0"/>
              <a:t>‹#›</a:t>
            </a:fld>
            <a:endParaRPr lang="et-EE"/>
          </a:p>
        </p:txBody>
      </p:sp>
    </p:spTree>
    <p:extLst>
      <p:ext uri="{BB962C8B-B14F-4D97-AF65-F5344CB8AC3E}">
        <p14:creationId xmlns:p14="http://schemas.microsoft.com/office/powerpoint/2010/main" val="2954554586"/>
      </p:ext>
    </p:extLst>
  </p:cSld>
  <p:clrMapOvr>
    <a:masterClrMapping/>
  </p:clrMapOvr>
  <p:transition spd="slow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8725" y="546163"/>
            <a:ext cx="8019034" cy="2324369"/>
          </a:xfrm>
        </p:spPr>
        <p:txBody>
          <a:bodyPr anchor="b"/>
          <a:lstStyle>
            <a:lvl1pPr algn="l">
              <a:defRPr sz="4800" b="1"/>
            </a:lvl1pPr>
          </a:lstStyle>
          <a:p>
            <a:r>
              <a:rPr lang="en-US" smtClean="0"/>
              <a:t>Click to edit Master title style</a:t>
            </a:r>
            <a:endParaRPr lang="et-E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529742" y="546164"/>
            <a:ext cx="13626009" cy="11707581"/>
          </a:xfrm>
        </p:spPr>
        <p:txBody>
          <a:bodyPr/>
          <a:lstStyle>
            <a:lvl1pPr>
              <a:defRPr sz="7600"/>
            </a:lvl1pPr>
            <a:lvl2pPr>
              <a:defRPr sz="6700"/>
            </a:lvl2pPr>
            <a:lvl3pPr>
              <a:defRPr sz="5700"/>
            </a:lvl3pPr>
            <a:lvl4pPr>
              <a:defRPr sz="4800"/>
            </a:lvl4pPr>
            <a:lvl5pPr>
              <a:defRPr sz="4800"/>
            </a:lvl5pPr>
            <a:lvl6pPr>
              <a:defRPr sz="4800"/>
            </a:lvl6pPr>
            <a:lvl7pPr>
              <a:defRPr sz="4800"/>
            </a:lvl7pPr>
            <a:lvl8pPr>
              <a:defRPr sz="4800"/>
            </a:lvl8pPr>
            <a:lvl9pPr>
              <a:defRPr sz="4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t-E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18725" y="2870533"/>
            <a:ext cx="8019034" cy="9383212"/>
          </a:xfrm>
        </p:spPr>
        <p:txBody>
          <a:bodyPr/>
          <a:lstStyle>
            <a:lvl1pPr marL="0" indent="0">
              <a:buNone/>
              <a:defRPr sz="3300"/>
            </a:lvl1pPr>
            <a:lvl2pPr marL="1088319" indent="0">
              <a:buNone/>
              <a:defRPr sz="2900"/>
            </a:lvl2pPr>
            <a:lvl3pPr marL="2176638" indent="0">
              <a:buNone/>
              <a:defRPr sz="2400"/>
            </a:lvl3pPr>
            <a:lvl4pPr marL="3264957" indent="0">
              <a:buNone/>
              <a:defRPr sz="2100"/>
            </a:lvl4pPr>
            <a:lvl5pPr marL="4353276" indent="0">
              <a:buNone/>
              <a:defRPr sz="2100"/>
            </a:lvl5pPr>
            <a:lvl6pPr marL="5441594" indent="0">
              <a:buNone/>
              <a:defRPr sz="2100"/>
            </a:lvl6pPr>
            <a:lvl7pPr marL="6529913" indent="0">
              <a:buNone/>
              <a:defRPr sz="2100"/>
            </a:lvl7pPr>
            <a:lvl8pPr marL="7618232" indent="0">
              <a:buNone/>
              <a:defRPr sz="2100"/>
            </a:lvl8pPr>
            <a:lvl9pPr marL="8706551" indent="0">
              <a:buNone/>
              <a:defRPr sz="21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3E446B-4B9C-4DF1-886B-95DD4920C28D}" type="datetimeFigureOut">
              <a:rPr lang="et-EE" smtClean="0"/>
              <a:t>13.10.2015</a:t>
            </a:fld>
            <a:endParaRPr lang="et-E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t-E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242AB-A6B4-4F8B-8FD0-5AD56FDCB1C1}" type="slidenum">
              <a:rPr lang="et-EE" smtClean="0"/>
              <a:t>‹#›</a:t>
            </a:fld>
            <a:endParaRPr lang="et-EE"/>
          </a:p>
        </p:txBody>
      </p:sp>
    </p:spTree>
    <p:extLst>
      <p:ext uri="{BB962C8B-B14F-4D97-AF65-F5344CB8AC3E}">
        <p14:creationId xmlns:p14="http://schemas.microsoft.com/office/powerpoint/2010/main" val="1348752679"/>
      </p:ext>
    </p:extLst>
  </p:cSld>
  <p:clrMapOvr>
    <a:masterClrMapping/>
  </p:clrMapOvr>
  <p:transition spd="slow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77568" y="9602312"/>
            <a:ext cx="14624685" cy="1133607"/>
          </a:xfrm>
        </p:spPr>
        <p:txBody>
          <a:bodyPr anchor="b"/>
          <a:lstStyle>
            <a:lvl1pPr algn="l">
              <a:defRPr sz="4800" b="1"/>
            </a:lvl1pPr>
          </a:lstStyle>
          <a:p>
            <a:r>
              <a:rPr lang="en-US" smtClean="0"/>
              <a:t>Click to edit Master title style</a:t>
            </a:r>
            <a:endParaRPr lang="et-E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777568" y="1225692"/>
            <a:ext cx="14624685" cy="8230553"/>
          </a:xfrm>
        </p:spPr>
        <p:txBody>
          <a:bodyPr/>
          <a:lstStyle>
            <a:lvl1pPr marL="0" indent="0">
              <a:buNone/>
              <a:defRPr sz="7600"/>
            </a:lvl1pPr>
            <a:lvl2pPr marL="1088319" indent="0">
              <a:buNone/>
              <a:defRPr sz="6700"/>
            </a:lvl2pPr>
            <a:lvl3pPr marL="2176638" indent="0">
              <a:buNone/>
              <a:defRPr sz="5700"/>
            </a:lvl3pPr>
            <a:lvl4pPr marL="3264957" indent="0">
              <a:buNone/>
              <a:defRPr sz="4800"/>
            </a:lvl4pPr>
            <a:lvl5pPr marL="4353276" indent="0">
              <a:buNone/>
              <a:defRPr sz="4800"/>
            </a:lvl5pPr>
            <a:lvl6pPr marL="5441594" indent="0">
              <a:buNone/>
              <a:defRPr sz="4800"/>
            </a:lvl6pPr>
            <a:lvl7pPr marL="6529913" indent="0">
              <a:buNone/>
              <a:defRPr sz="4800"/>
            </a:lvl7pPr>
            <a:lvl8pPr marL="7618232" indent="0">
              <a:buNone/>
              <a:defRPr sz="4800"/>
            </a:lvl8pPr>
            <a:lvl9pPr marL="8706551" indent="0">
              <a:buNone/>
              <a:defRPr sz="4800"/>
            </a:lvl9pPr>
          </a:lstStyle>
          <a:p>
            <a:endParaRPr lang="et-E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77568" y="10735919"/>
            <a:ext cx="14624685" cy="1609910"/>
          </a:xfrm>
        </p:spPr>
        <p:txBody>
          <a:bodyPr/>
          <a:lstStyle>
            <a:lvl1pPr marL="0" indent="0">
              <a:buNone/>
              <a:defRPr sz="3300"/>
            </a:lvl1pPr>
            <a:lvl2pPr marL="1088319" indent="0">
              <a:buNone/>
              <a:defRPr sz="2900"/>
            </a:lvl2pPr>
            <a:lvl3pPr marL="2176638" indent="0">
              <a:buNone/>
              <a:defRPr sz="2400"/>
            </a:lvl3pPr>
            <a:lvl4pPr marL="3264957" indent="0">
              <a:buNone/>
              <a:defRPr sz="2100"/>
            </a:lvl4pPr>
            <a:lvl5pPr marL="4353276" indent="0">
              <a:buNone/>
              <a:defRPr sz="2100"/>
            </a:lvl5pPr>
            <a:lvl6pPr marL="5441594" indent="0">
              <a:buNone/>
              <a:defRPr sz="2100"/>
            </a:lvl6pPr>
            <a:lvl7pPr marL="6529913" indent="0">
              <a:buNone/>
              <a:defRPr sz="2100"/>
            </a:lvl7pPr>
            <a:lvl8pPr marL="7618232" indent="0">
              <a:buNone/>
              <a:defRPr sz="2100"/>
            </a:lvl8pPr>
            <a:lvl9pPr marL="8706551" indent="0">
              <a:buNone/>
              <a:defRPr sz="21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3E446B-4B9C-4DF1-886B-95DD4920C28D}" type="datetimeFigureOut">
              <a:rPr lang="et-EE" smtClean="0"/>
              <a:t>13.10.2015</a:t>
            </a:fld>
            <a:endParaRPr lang="et-E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t-E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242AB-A6B4-4F8B-8FD0-5AD56FDCB1C1}" type="slidenum">
              <a:rPr lang="et-EE" smtClean="0"/>
              <a:t>‹#›</a:t>
            </a:fld>
            <a:endParaRPr lang="et-EE"/>
          </a:p>
        </p:txBody>
      </p:sp>
    </p:spTree>
    <p:extLst>
      <p:ext uri="{BB962C8B-B14F-4D97-AF65-F5344CB8AC3E}">
        <p14:creationId xmlns:p14="http://schemas.microsoft.com/office/powerpoint/2010/main" val="2585351768"/>
      </p:ext>
    </p:extLst>
  </p:cSld>
  <p:clrMapOvr>
    <a:masterClrMapping/>
  </p:clrMapOvr>
  <p:transition spd="slow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18724" y="549339"/>
            <a:ext cx="21937028" cy="2286265"/>
          </a:xfrm>
          <a:prstGeom prst="rect">
            <a:avLst/>
          </a:prstGeom>
        </p:spPr>
        <p:txBody>
          <a:bodyPr vert="horz" lIns="217664" tIns="108832" rIns="217664" bIns="108832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t-E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8724" y="3200772"/>
            <a:ext cx="21937028" cy="9052974"/>
          </a:xfrm>
          <a:prstGeom prst="rect">
            <a:avLst/>
          </a:prstGeom>
        </p:spPr>
        <p:txBody>
          <a:bodyPr vert="horz" lIns="217664" tIns="108832" rIns="217664" bIns="108832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t-E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18724" y="12714173"/>
            <a:ext cx="5687378" cy="730335"/>
          </a:xfrm>
          <a:prstGeom prst="rect">
            <a:avLst/>
          </a:prstGeom>
        </p:spPr>
        <p:txBody>
          <a:bodyPr vert="horz" lIns="217664" tIns="108832" rIns="217664" bIns="108832" rtlCol="0" anchor="ctr"/>
          <a:lstStyle>
            <a:lvl1pPr algn="l">
              <a:defRPr sz="2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3E446B-4B9C-4DF1-886B-95DD4920C28D}" type="datetimeFigureOut">
              <a:rPr lang="et-EE" smtClean="0"/>
              <a:t>13.10.2015</a:t>
            </a:fld>
            <a:endParaRPr lang="et-E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327946" y="12714173"/>
            <a:ext cx="7718584" cy="730335"/>
          </a:xfrm>
          <a:prstGeom prst="rect">
            <a:avLst/>
          </a:prstGeom>
        </p:spPr>
        <p:txBody>
          <a:bodyPr vert="horz" lIns="217664" tIns="108832" rIns="217664" bIns="108832" rtlCol="0" anchor="ctr"/>
          <a:lstStyle>
            <a:lvl1pPr algn="ctr">
              <a:defRPr sz="2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t-E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7468374" y="12714173"/>
            <a:ext cx="5687378" cy="730335"/>
          </a:xfrm>
          <a:prstGeom prst="rect">
            <a:avLst/>
          </a:prstGeom>
        </p:spPr>
        <p:txBody>
          <a:bodyPr vert="horz" lIns="217664" tIns="108832" rIns="217664" bIns="108832" rtlCol="0" anchor="ctr"/>
          <a:lstStyle>
            <a:lvl1pPr algn="r">
              <a:defRPr sz="2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0242AB-A6B4-4F8B-8FD0-5AD56FDCB1C1}" type="slidenum">
              <a:rPr lang="et-EE" smtClean="0"/>
              <a:t>‹#›</a:t>
            </a:fld>
            <a:endParaRPr lang="et-EE"/>
          </a:p>
        </p:txBody>
      </p:sp>
    </p:spTree>
    <p:extLst>
      <p:ext uri="{BB962C8B-B14F-4D97-AF65-F5344CB8AC3E}">
        <p14:creationId xmlns:p14="http://schemas.microsoft.com/office/powerpoint/2010/main" val="3962549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fade/>
  </p:transition>
  <p:txStyles>
    <p:titleStyle>
      <a:lvl1pPr algn="ctr" defTabSz="2176638" rtl="0" eaLnBrk="1" latinLnBrk="0" hangingPunct="1">
        <a:spcBef>
          <a:spcPct val="0"/>
        </a:spcBef>
        <a:buNone/>
        <a:defRPr sz="10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816239" indent="-816239" algn="l" defTabSz="2176638" rtl="0" eaLnBrk="1" latinLnBrk="0" hangingPunct="1">
        <a:spcBef>
          <a:spcPct val="20000"/>
        </a:spcBef>
        <a:buFont typeface="Arial" pitchFamily="34" charset="0"/>
        <a:buChar char="•"/>
        <a:defRPr sz="7600" kern="1200">
          <a:solidFill>
            <a:schemeClr val="tx1"/>
          </a:solidFill>
          <a:latin typeface="+mn-lt"/>
          <a:ea typeface="+mn-ea"/>
          <a:cs typeface="+mn-cs"/>
        </a:defRPr>
      </a:lvl1pPr>
      <a:lvl2pPr marL="1768518" indent="-680199" algn="l" defTabSz="2176638" rtl="0" eaLnBrk="1" latinLnBrk="0" hangingPunct="1">
        <a:spcBef>
          <a:spcPct val="20000"/>
        </a:spcBef>
        <a:buFont typeface="Arial" pitchFamily="34" charset="0"/>
        <a:buChar char="–"/>
        <a:defRPr sz="6700" kern="1200">
          <a:solidFill>
            <a:schemeClr val="tx1"/>
          </a:solidFill>
          <a:latin typeface="+mn-lt"/>
          <a:ea typeface="+mn-ea"/>
          <a:cs typeface="+mn-cs"/>
        </a:defRPr>
      </a:lvl2pPr>
      <a:lvl3pPr marL="2720797" indent="-544159" algn="l" defTabSz="2176638" rtl="0" eaLnBrk="1" latinLnBrk="0" hangingPunct="1">
        <a:spcBef>
          <a:spcPct val="20000"/>
        </a:spcBef>
        <a:buFont typeface="Arial" pitchFamily="34" charset="0"/>
        <a:buChar char="•"/>
        <a:defRPr sz="5700" kern="1200">
          <a:solidFill>
            <a:schemeClr val="tx1"/>
          </a:solidFill>
          <a:latin typeface="+mn-lt"/>
          <a:ea typeface="+mn-ea"/>
          <a:cs typeface="+mn-cs"/>
        </a:defRPr>
      </a:lvl3pPr>
      <a:lvl4pPr marL="3809116" indent="-544159" algn="l" defTabSz="2176638" rtl="0" eaLnBrk="1" latinLnBrk="0" hangingPunct="1">
        <a:spcBef>
          <a:spcPct val="20000"/>
        </a:spcBef>
        <a:buFont typeface="Arial" pitchFamily="34" charset="0"/>
        <a:buChar char="–"/>
        <a:defRPr sz="4800" kern="1200">
          <a:solidFill>
            <a:schemeClr val="tx1"/>
          </a:solidFill>
          <a:latin typeface="+mn-lt"/>
          <a:ea typeface="+mn-ea"/>
          <a:cs typeface="+mn-cs"/>
        </a:defRPr>
      </a:lvl4pPr>
      <a:lvl5pPr marL="4897435" indent="-544159" algn="l" defTabSz="2176638" rtl="0" eaLnBrk="1" latinLnBrk="0" hangingPunct="1">
        <a:spcBef>
          <a:spcPct val="20000"/>
        </a:spcBef>
        <a:buFont typeface="Arial" pitchFamily="34" charset="0"/>
        <a:buChar char="»"/>
        <a:defRPr sz="4800" kern="1200">
          <a:solidFill>
            <a:schemeClr val="tx1"/>
          </a:solidFill>
          <a:latin typeface="+mn-lt"/>
          <a:ea typeface="+mn-ea"/>
          <a:cs typeface="+mn-cs"/>
        </a:defRPr>
      </a:lvl5pPr>
      <a:lvl6pPr marL="5985754" indent="-544159" algn="l" defTabSz="2176638" rtl="0" eaLnBrk="1" latinLnBrk="0" hangingPunct="1">
        <a:spcBef>
          <a:spcPct val="20000"/>
        </a:spcBef>
        <a:buFont typeface="Arial" pitchFamily="34" charset="0"/>
        <a:buChar char="•"/>
        <a:defRPr sz="4800" kern="1200">
          <a:solidFill>
            <a:schemeClr val="tx1"/>
          </a:solidFill>
          <a:latin typeface="+mn-lt"/>
          <a:ea typeface="+mn-ea"/>
          <a:cs typeface="+mn-cs"/>
        </a:defRPr>
      </a:lvl6pPr>
      <a:lvl7pPr marL="7074073" indent="-544159" algn="l" defTabSz="2176638" rtl="0" eaLnBrk="1" latinLnBrk="0" hangingPunct="1">
        <a:spcBef>
          <a:spcPct val="20000"/>
        </a:spcBef>
        <a:buFont typeface="Arial" pitchFamily="34" charset="0"/>
        <a:buChar char="•"/>
        <a:defRPr sz="4800" kern="1200">
          <a:solidFill>
            <a:schemeClr val="tx1"/>
          </a:solidFill>
          <a:latin typeface="+mn-lt"/>
          <a:ea typeface="+mn-ea"/>
          <a:cs typeface="+mn-cs"/>
        </a:defRPr>
      </a:lvl7pPr>
      <a:lvl8pPr marL="8162392" indent="-544159" algn="l" defTabSz="2176638" rtl="0" eaLnBrk="1" latinLnBrk="0" hangingPunct="1">
        <a:spcBef>
          <a:spcPct val="20000"/>
        </a:spcBef>
        <a:buFont typeface="Arial" pitchFamily="34" charset="0"/>
        <a:buChar char="•"/>
        <a:defRPr sz="4800" kern="1200">
          <a:solidFill>
            <a:schemeClr val="tx1"/>
          </a:solidFill>
          <a:latin typeface="+mn-lt"/>
          <a:ea typeface="+mn-ea"/>
          <a:cs typeface="+mn-cs"/>
        </a:defRPr>
      </a:lvl8pPr>
      <a:lvl9pPr marL="9250710" indent="-544159" algn="l" defTabSz="2176638" rtl="0" eaLnBrk="1" latinLnBrk="0" hangingPunct="1">
        <a:spcBef>
          <a:spcPct val="20000"/>
        </a:spcBef>
        <a:buFont typeface="Arial" pitchFamily="34" charset="0"/>
        <a:buChar char="•"/>
        <a:defRPr sz="4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t-EE"/>
      </a:defPPr>
      <a:lvl1pPr marL="0" algn="l" defTabSz="2176638" rtl="0" eaLnBrk="1" latinLnBrk="0" hangingPunct="1">
        <a:defRPr sz="4300" kern="1200">
          <a:solidFill>
            <a:schemeClr val="tx1"/>
          </a:solidFill>
          <a:latin typeface="+mn-lt"/>
          <a:ea typeface="+mn-ea"/>
          <a:cs typeface="+mn-cs"/>
        </a:defRPr>
      </a:lvl1pPr>
      <a:lvl2pPr marL="1088319" algn="l" defTabSz="2176638" rtl="0" eaLnBrk="1" latinLnBrk="0" hangingPunct="1">
        <a:defRPr sz="4300" kern="1200">
          <a:solidFill>
            <a:schemeClr val="tx1"/>
          </a:solidFill>
          <a:latin typeface="+mn-lt"/>
          <a:ea typeface="+mn-ea"/>
          <a:cs typeface="+mn-cs"/>
        </a:defRPr>
      </a:lvl2pPr>
      <a:lvl3pPr marL="2176638" algn="l" defTabSz="2176638" rtl="0" eaLnBrk="1" latinLnBrk="0" hangingPunct="1">
        <a:defRPr sz="4300" kern="1200">
          <a:solidFill>
            <a:schemeClr val="tx1"/>
          </a:solidFill>
          <a:latin typeface="+mn-lt"/>
          <a:ea typeface="+mn-ea"/>
          <a:cs typeface="+mn-cs"/>
        </a:defRPr>
      </a:lvl3pPr>
      <a:lvl4pPr marL="3264957" algn="l" defTabSz="2176638" rtl="0" eaLnBrk="1" latinLnBrk="0" hangingPunct="1">
        <a:defRPr sz="4300" kern="1200">
          <a:solidFill>
            <a:schemeClr val="tx1"/>
          </a:solidFill>
          <a:latin typeface="+mn-lt"/>
          <a:ea typeface="+mn-ea"/>
          <a:cs typeface="+mn-cs"/>
        </a:defRPr>
      </a:lvl4pPr>
      <a:lvl5pPr marL="4353276" algn="l" defTabSz="2176638" rtl="0" eaLnBrk="1" latinLnBrk="0" hangingPunct="1">
        <a:defRPr sz="4300" kern="1200">
          <a:solidFill>
            <a:schemeClr val="tx1"/>
          </a:solidFill>
          <a:latin typeface="+mn-lt"/>
          <a:ea typeface="+mn-ea"/>
          <a:cs typeface="+mn-cs"/>
        </a:defRPr>
      </a:lvl5pPr>
      <a:lvl6pPr marL="5441594" algn="l" defTabSz="2176638" rtl="0" eaLnBrk="1" latinLnBrk="0" hangingPunct="1">
        <a:defRPr sz="4300" kern="1200">
          <a:solidFill>
            <a:schemeClr val="tx1"/>
          </a:solidFill>
          <a:latin typeface="+mn-lt"/>
          <a:ea typeface="+mn-ea"/>
          <a:cs typeface="+mn-cs"/>
        </a:defRPr>
      </a:lvl6pPr>
      <a:lvl7pPr marL="6529913" algn="l" defTabSz="2176638" rtl="0" eaLnBrk="1" latinLnBrk="0" hangingPunct="1">
        <a:defRPr sz="4300" kern="1200">
          <a:solidFill>
            <a:schemeClr val="tx1"/>
          </a:solidFill>
          <a:latin typeface="+mn-lt"/>
          <a:ea typeface="+mn-ea"/>
          <a:cs typeface="+mn-cs"/>
        </a:defRPr>
      </a:lvl7pPr>
      <a:lvl8pPr marL="7618232" algn="l" defTabSz="2176638" rtl="0" eaLnBrk="1" latinLnBrk="0" hangingPunct="1">
        <a:defRPr sz="4300" kern="1200">
          <a:solidFill>
            <a:schemeClr val="tx1"/>
          </a:solidFill>
          <a:latin typeface="+mn-lt"/>
          <a:ea typeface="+mn-ea"/>
          <a:cs typeface="+mn-cs"/>
        </a:defRPr>
      </a:lvl8pPr>
      <a:lvl9pPr marL="8706551" algn="l" defTabSz="2176638" rtl="0" eaLnBrk="1" latinLnBrk="0" hangingPunct="1">
        <a:defRPr sz="4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7" Type="http://schemas.openxmlformats.org/officeDocument/2006/relationships/image" Target="../media/image10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jpg"/><Relationship Id="rId5" Type="http://schemas.openxmlformats.org/officeDocument/2006/relationships/image" Target="../media/image8.jpg"/><Relationship Id="rId4" Type="http://schemas.openxmlformats.org/officeDocument/2006/relationships/image" Target="../media/image7.jp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g"/><Relationship Id="rId3" Type="http://schemas.openxmlformats.org/officeDocument/2006/relationships/image" Target="../media/image13.jpg"/><Relationship Id="rId7" Type="http://schemas.openxmlformats.org/officeDocument/2006/relationships/image" Target="../media/image17.jp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10" Type="http://schemas.openxmlformats.org/officeDocument/2006/relationships/image" Target="../media/image20.jpg"/><Relationship Id="rId4" Type="http://schemas.openxmlformats.org/officeDocument/2006/relationships/image" Target="../media/image14.jpg"/><Relationship Id="rId9" Type="http://schemas.openxmlformats.org/officeDocument/2006/relationships/image" Target="../media/image19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7" Type="http://schemas.openxmlformats.org/officeDocument/2006/relationships/image" Target="../media/image26.png"/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3473"/>
            <a:ext cx="24380648" cy="13714115"/>
          </a:xfrm>
          <a:prstGeom prst="rect">
            <a:avLst/>
          </a:prstGeom>
        </p:spPr>
      </p:pic>
      <p:pic>
        <p:nvPicPr>
          <p:cNvPr id="1026" name="Picture 2" descr="C:\Users\ainash.shagmanova\Desktop\index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196349" y="12900448"/>
            <a:ext cx="2218189" cy="771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3524521"/>
      </p:ext>
    </p:extLst>
  </p:cSld>
  <p:clrMapOvr>
    <a:masterClrMapping/>
  </p:clrMapOvr>
  <p:transition spd="slow" advClick="0" advTm="15000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175" y="0"/>
            <a:ext cx="24386824" cy="13717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2976349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84512761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3473"/>
            <a:ext cx="24380648" cy="13714115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94749" y="2250282"/>
            <a:ext cx="12745416" cy="8217701"/>
          </a:xfrm>
          <a:prstGeom prst="ellipse">
            <a:avLst/>
          </a:prstGeom>
          <a:ln>
            <a:noFill/>
          </a:ln>
          <a:effectLst>
            <a:softEdge rad="635000"/>
          </a:effectLst>
        </p:spPr>
      </p:pic>
    </p:spTree>
    <p:extLst>
      <p:ext uri="{BB962C8B-B14F-4D97-AF65-F5344CB8AC3E}">
        <p14:creationId xmlns:p14="http://schemas.microsoft.com/office/powerpoint/2010/main" val="30007041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8000">
        <p:fade/>
      </p:transition>
    </mc:Choice>
    <mc:Fallback xmlns="">
      <p:transition spd="med" advClick="0" advTm="8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3473"/>
            <a:ext cx="24380653" cy="13714115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3473"/>
            <a:ext cx="24380653" cy="1371411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3473"/>
            <a:ext cx="24380648" cy="1371411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24386823" cy="1371758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2348" y="-22166"/>
            <a:ext cx="24386823" cy="1371758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-31776"/>
            <a:ext cx="24386823" cy="13717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0662412"/>
      </p:ext>
    </p:extLst>
  </p:cSld>
  <p:clrMapOvr>
    <a:masterClrMapping/>
  </p:clrMapOvr>
  <p:transition spd="slow" advClick="0" advTm="51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2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3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3473"/>
            <a:ext cx="24380653" cy="137141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5645856"/>
      </p:ext>
    </p:extLst>
  </p:cSld>
  <p:clrMapOvr>
    <a:masterClrMapping/>
  </p:clrMapOvr>
  <p:transition spd="slow" advClick="0" advTm="15000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68" y="0"/>
            <a:ext cx="24386822" cy="1371758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67" y="0"/>
            <a:ext cx="24386823" cy="1371758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67" y="0"/>
            <a:ext cx="24386823" cy="13717588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736" y="0"/>
            <a:ext cx="24400125" cy="1372507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736" y="-1"/>
            <a:ext cx="24400126" cy="13725071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737" y="-1"/>
            <a:ext cx="24386824" cy="13717589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5651" y="-7483"/>
            <a:ext cx="24400126" cy="1372507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5714" y="24299"/>
            <a:ext cx="24386824" cy="1371758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2105" y="-23143"/>
            <a:ext cx="24386823" cy="137175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2684429"/>
      </p:ext>
    </p:extLst>
  </p:cSld>
  <p:clrMapOvr>
    <a:masterClrMapping/>
  </p:clrMapOvr>
  <p:transition spd="slow" advClick="0" advTm="61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7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9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7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7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7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4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7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2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7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95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7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7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3473"/>
            <a:ext cx="24380653" cy="13714115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" y="3472"/>
            <a:ext cx="24380649" cy="1371411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007" y="2531703"/>
            <a:ext cx="4939967" cy="28800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602" y="3473"/>
            <a:ext cx="4939967" cy="28800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5184281"/>
            <a:ext cx="4939967" cy="28800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9464" y="7754069"/>
            <a:ext cx="4939967" cy="288000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21220476" y="13108848"/>
            <a:ext cx="44435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t-EE" sz="2000" dirty="0" smtClean="0"/>
              <a:t>30</a:t>
            </a:r>
            <a:endParaRPr lang="et-EE" sz="2000" dirty="0"/>
          </a:p>
        </p:txBody>
      </p:sp>
    </p:spTree>
    <p:extLst>
      <p:ext uri="{BB962C8B-B14F-4D97-AF65-F5344CB8AC3E}">
        <p14:creationId xmlns:p14="http://schemas.microsoft.com/office/powerpoint/2010/main" val="3907132755"/>
      </p:ext>
    </p:extLst>
  </p:cSld>
  <p:clrMapOvr>
    <a:masterClrMapping/>
  </p:clrMapOvr>
  <p:transition spd="slow" advClick="0" advTm="120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8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4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9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65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59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" y="3472"/>
            <a:ext cx="24380648" cy="137141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0431654"/>
      </p:ext>
    </p:extLst>
  </p:cSld>
  <p:clrMapOvr>
    <a:masterClrMapping/>
  </p:clrMapOvr>
  <p:transition spd="slow" advClick="0" advTm="8000"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" y="3472"/>
            <a:ext cx="24380648" cy="137141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1295130"/>
      </p:ext>
    </p:extLst>
  </p:cSld>
  <p:clrMapOvr>
    <a:masterClrMapping/>
  </p:clrMapOvr>
  <p:transition spd="slow" advClick="0" advTm="8000"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" y="3472"/>
            <a:ext cx="24380648" cy="137141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990273"/>
      </p:ext>
    </p:extLst>
  </p:cSld>
  <p:clrMapOvr>
    <a:masterClrMapping/>
  </p:clrMapOvr>
  <p:transition spd="slow" advClick="0" advTm="8000"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254</TotalTime>
  <Words>1</Words>
  <Application>Microsoft Office PowerPoint</Application>
  <PresentationFormat>Custom</PresentationFormat>
  <Paragraphs>1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Frederick Kalmberg</dc:creator>
  <cp:lastModifiedBy>Ainash Shagmanova</cp:lastModifiedBy>
  <cp:revision>23</cp:revision>
  <dcterms:created xsi:type="dcterms:W3CDTF">2015-05-17T07:47:08Z</dcterms:created>
  <dcterms:modified xsi:type="dcterms:W3CDTF">2015-10-13T09:50:34Z</dcterms:modified>
</cp:coreProperties>
</file>