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72" r:id="rId4"/>
  </p:sldMasterIdLst>
  <p:notesMasterIdLst>
    <p:notesMasterId r:id="rId18"/>
  </p:notesMasterIdLst>
  <p:handoutMasterIdLst>
    <p:handoutMasterId r:id="rId19"/>
  </p:handoutMasterIdLst>
  <p:sldIdLst>
    <p:sldId id="270" r:id="rId5"/>
    <p:sldId id="272" r:id="rId6"/>
    <p:sldId id="257" r:id="rId7"/>
    <p:sldId id="271" r:id="rId8"/>
    <p:sldId id="259" r:id="rId9"/>
    <p:sldId id="261" r:id="rId10"/>
    <p:sldId id="276" r:id="rId11"/>
    <p:sldId id="277" r:id="rId12"/>
    <p:sldId id="274" r:id="rId13"/>
    <p:sldId id="263" r:id="rId14"/>
    <p:sldId id="279" r:id="rId15"/>
    <p:sldId id="278" r:id="rId16"/>
    <p:sldId id="269" r:id="rId17"/>
  </p:sldIdLst>
  <p:sldSz cx="12192000" cy="6858000"/>
  <p:notesSz cx="6858000" cy="9144000"/>
  <p:defaultTextStyle>
    <a:defPPr rtl="0">
      <a:defRPr lang="ru-RU"/>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E3E3E"/>
    <a:srgbClr val="6D0000"/>
  </p:clrMru>
  <p:extLst>
    <p:ext uri="{E76CE94A-603C-4142-B9EB-6D1370010A27}">
      <p14:discardImageEditData xmlns:p14="http://schemas.microsoft.com/office/powerpoint/2010/main" val="0"/>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69C7853C-536D-4A76-A0AE-DD22124D55A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54545" autoAdjust="0"/>
  </p:normalViewPr>
  <p:slideViewPr>
    <p:cSldViewPr snapToGrid="0">
      <p:cViewPr>
        <p:scale>
          <a:sx n="50" d="100"/>
          <a:sy n="50" d="100"/>
        </p:scale>
        <p:origin x="1500" y="-168"/>
      </p:cViewPr>
      <p:guideLst/>
    </p:cSldViewPr>
  </p:slideViewPr>
  <p:notesTextViewPr>
    <p:cViewPr>
      <p:scale>
        <a:sx n="3" d="2"/>
        <a:sy n="3" d="2"/>
      </p:scale>
      <p:origin x="0" y="0"/>
    </p:cViewPr>
  </p:notesTextViewPr>
  <p:notesViewPr>
    <p:cSldViewPr snapToGrid="0">
      <p:cViewPr varScale="1">
        <p:scale>
          <a:sx n="89" d="100"/>
          <a:sy n="89" d="100"/>
        </p:scale>
        <p:origin x="300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a:extLst>
              <a:ext uri="{FF2B5EF4-FFF2-40B4-BE49-F238E27FC236}">
                <a16:creationId xmlns:a16="http://schemas.microsoft.com/office/drawing/2014/main" xmlns="" id="{73EDD3B8-5E68-48E9-AAB1-5DE570C28ED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ru-RU"/>
          </a:p>
        </p:txBody>
      </p:sp>
      <p:sp>
        <p:nvSpPr>
          <p:cNvPr id="3" name="Дата 2">
            <a:extLst>
              <a:ext uri="{FF2B5EF4-FFF2-40B4-BE49-F238E27FC236}">
                <a16:creationId xmlns:a16="http://schemas.microsoft.com/office/drawing/2014/main" xmlns="" id="{4A897E35-4312-4077-83D3-69953080BC2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E715CE6E-8B7A-4428-8872-53D818A7521E}" type="datetime1">
              <a:rPr lang="ru-RU" smtClean="0"/>
              <a:t>14.06.2019</a:t>
            </a:fld>
            <a:endParaRPr lang="ru-RU"/>
          </a:p>
        </p:txBody>
      </p:sp>
      <p:sp>
        <p:nvSpPr>
          <p:cNvPr id="4" name="Нижний колонтитул 3">
            <a:extLst>
              <a:ext uri="{FF2B5EF4-FFF2-40B4-BE49-F238E27FC236}">
                <a16:creationId xmlns:a16="http://schemas.microsoft.com/office/drawing/2014/main" xmlns="" id="{75853C52-2B92-4B9E-86F4-DB78684BEC8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ru-RU"/>
          </a:p>
        </p:txBody>
      </p:sp>
      <p:sp>
        <p:nvSpPr>
          <p:cNvPr id="5" name="Номер слайда 4">
            <a:extLst>
              <a:ext uri="{FF2B5EF4-FFF2-40B4-BE49-F238E27FC236}">
                <a16:creationId xmlns:a16="http://schemas.microsoft.com/office/drawing/2014/main" xmlns="" id="{D20E0EA4-BAD2-4335-9446-CA4CCFEC14A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BD65BC62-3B36-43F8-8B69-D6E5E743DA31}" type="slidenum">
              <a:rPr lang="ru-RU" smtClean="0"/>
              <a:t>‹#›</a:t>
            </a:fld>
            <a:endParaRPr lang="ru-RU"/>
          </a:p>
        </p:txBody>
      </p:sp>
    </p:spTree>
    <p:extLst>
      <p:ext uri="{BB962C8B-B14F-4D97-AF65-F5344CB8AC3E}">
        <p14:creationId xmlns:p14="http://schemas.microsoft.com/office/powerpoint/2010/main" val="331651848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ru-RU" noProof="0"/>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AF563F55-2CAB-4E4E-B51A-EEB550E0289F}" type="datetime1">
              <a:rPr lang="ru-RU" noProof="0" smtClean="0"/>
              <a:t>14.06.2019</a:t>
            </a:fld>
            <a:endParaRPr lang="ru-RU" noProof="0"/>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ru-RU" noProof="0"/>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ru-RU" noProof="0"/>
              <a:t>Образец текста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ru-RU" noProof="0"/>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E6AEB063-7F11-4E3B-BA52-07405B1C2D95}" type="slidenum">
              <a:rPr lang="ru-RU" noProof="0" smtClean="0"/>
              <a:t>‹#›</a:t>
            </a:fld>
            <a:endParaRPr lang="ru-RU" noProof="0"/>
          </a:p>
        </p:txBody>
      </p:sp>
    </p:spTree>
    <p:extLst>
      <p:ext uri="{BB962C8B-B14F-4D97-AF65-F5344CB8AC3E}">
        <p14:creationId xmlns:p14="http://schemas.microsoft.com/office/powerpoint/2010/main" val="186293026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dirty="0"/>
              <a:t>Sara</a:t>
            </a:r>
            <a:r>
              <a:rPr lang="en-US" baseline="0" dirty="0"/>
              <a:t> </a:t>
            </a:r>
            <a:r>
              <a:rPr lang="en-US" baseline="0" dirty="0" err="1"/>
              <a:t>Amsler</a:t>
            </a:r>
            <a:r>
              <a:rPr lang="en-US" baseline="0" dirty="0"/>
              <a:t> many years ago: I would like to develop sociology of hope and trust, sociology of happiness. I would love to deliver the speech about wonderful gender advancement in my country, but unfortunately the reality doesn’t allow it to me. That is why my speech is about current challenges and risks.  But I am far away from pessimism. I guess that current challenges and risks can bring progressive development. </a:t>
            </a:r>
            <a:endParaRPr lang="ru-RU" dirty="0"/>
          </a:p>
        </p:txBody>
      </p:sp>
      <p:sp>
        <p:nvSpPr>
          <p:cNvPr id="4" name="Номер слайда 3"/>
          <p:cNvSpPr>
            <a:spLocks noGrp="1"/>
          </p:cNvSpPr>
          <p:nvPr>
            <p:ph type="sldNum" sz="quarter" idx="5"/>
          </p:nvPr>
        </p:nvSpPr>
        <p:spPr/>
        <p:txBody>
          <a:bodyPr/>
          <a:lstStyle/>
          <a:p>
            <a:pPr rtl="0"/>
            <a:fld id="{3DF1C5CE-222C-4659-9A99-B99FC42AF6EC}" type="slidenum">
              <a:rPr lang="ru-RU" smtClean="0"/>
              <a:t>1</a:t>
            </a:fld>
            <a:endParaRPr lang="ru-RU"/>
          </a:p>
        </p:txBody>
      </p:sp>
    </p:spTree>
    <p:extLst>
      <p:ext uri="{BB962C8B-B14F-4D97-AF65-F5344CB8AC3E}">
        <p14:creationId xmlns:p14="http://schemas.microsoft.com/office/powerpoint/2010/main" val="4351525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dirty="0" smtClean="0"/>
              <a:t>The ambition of Kyrgyz</a:t>
            </a:r>
            <a:r>
              <a:rPr lang="en-US" baseline="0" dirty="0" smtClean="0"/>
              <a:t> </a:t>
            </a:r>
            <a:r>
              <a:rPr lang="en-US" baseline="0" dirty="0" err="1" smtClean="0"/>
              <a:t>tabligi</a:t>
            </a:r>
            <a:r>
              <a:rPr lang="en-US" baseline="0" dirty="0" smtClean="0"/>
              <a:t> </a:t>
            </a:r>
            <a:r>
              <a:rPr lang="en-US" baseline="0" dirty="0" err="1" smtClean="0"/>
              <a:t>jamaat</a:t>
            </a:r>
            <a:r>
              <a:rPr lang="en-US" baseline="0" dirty="0" smtClean="0"/>
              <a:t> to become first in the world in out country </a:t>
            </a:r>
            <a:r>
              <a:rPr lang="en-US" baseline="0" dirty="0" err="1" smtClean="0"/>
              <a:t>davats</a:t>
            </a:r>
            <a:r>
              <a:rPr lang="en-US" baseline="0" dirty="0" smtClean="0"/>
              <a:t>, they reported we are already third in the world.  They don’t carry KR is the among 4 countries across the globe where the </a:t>
            </a:r>
            <a:r>
              <a:rPr lang="en-US" baseline="0" dirty="0" err="1" smtClean="0"/>
              <a:t>Tabligi</a:t>
            </a:r>
            <a:r>
              <a:rPr lang="en-US" baseline="0" dirty="0" smtClean="0"/>
              <a:t> are legal. But the opportunity to travel outside of country and not only for the labor migration is new and the impact is not even measured. </a:t>
            </a:r>
            <a:endParaRPr lang="ru-RU"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rgbClr val="FF0000"/>
                </a:solidFill>
                <a:latin typeface="Tahoma" panose="020B0604030504040204" pitchFamily="34" charset="0"/>
                <a:ea typeface="Tahoma" panose="020B0604030504040204" pitchFamily="34" charset="0"/>
                <a:cs typeface="Tahoma" panose="020B0604030504040204" pitchFamily="34" charset="0"/>
              </a:rPr>
              <a:t>The triangle of power of the Soviet period - the state - a woman and children. Now = the imam is a husband and a woman with children ...</a:t>
            </a:r>
            <a:endParaRPr lang="ru-RU" b="1" dirty="0" smtClean="0">
              <a:solidFill>
                <a:srgbClr val="FF0000"/>
              </a:solidFill>
              <a:latin typeface="Tahoma" panose="020B0604030504040204" pitchFamily="34" charset="0"/>
              <a:ea typeface="Tahoma" panose="020B0604030504040204" pitchFamily="34" charset="0"/>
              <a:cs typeface="Tahoma" panose="020B0604030504040204" pitchFamily="34" charset="0"/>
            </a:endParaRPr>
          </a:p>
          <a:p>
            <a:endParaRPr lang="ru-RU" dirty="0"/>
          </a:p>
        </p:txBody>
      </p:sp>
      <p:sp>
        <p:nvSpPr>
          <p:cNvPr id="4" name="Номер слайда 3"/>
          <p:cNvSpPr>
            <a:spLocks noGrp="1"/>
          </p:cNvSpPr>
          <p:nvPr>
            <p:ph type="sldNum" sz="quarter" idx="10"/>
          </p:nvPr>
        </p:nvSpPr>
        <p:spPr/>
        <p:txBody>
          <a:bodyPr/>
          <a:lstStyle/>
          <a:p>
            <a:pPr rtl="0"/>
            <a:fld id="{E6AEB063-7F11-4E3B-BA52-07405B1C2D95}" type="slidenum">
              <a:rPr lang="ru-RU" noProof="0" smtClean="0"/>
              <a:t>11</a:t>
            </a:fld>
            <a:endParaRPr lang="ru-RU" noProof="0"/>
          </a:p>
        </p:txBody>
      </p:sp>
    </p:spTree>
    <p:extLst>
      <p:ext uri="{BB962C8B-B14F-4D97-AF65-F5344CB8AC3E}">
        <p14:creationId xmlns:p14="http://schemas.microsoft.com/office/powerpoint/2010/main" val="21339974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latin typeface="Tahoma" panose="020B0604030504040204" pitchFamily="34" charset="0"/>
              <a:ea typeface="Tahoma" panose="020B0604030504040204" pitchFamily="34" charset="0"/>
              <a:cs typeface="Tahoma" panose="020B0604030504040204" pitchFamily="34" charset="0"/>
            </a:endParaRPr>
          </a:p>
        </p:txBody>
      </p:sp>
      <p:sp>
        <p:nvSpPr>
          <p:cNvPr id="4" name="Номер слайда 3"/>
          <p:cNvSpPr>
            <a:spLocks noGrp="1"/>
          </p:cNvSpPr>
          <p:nvPr>
            <p:ph type="sldNum" sz="quarter" idx="10"/>
          </p:nvPr>
        </p:nvSpPr>
        <p:spPr/>
        <p:txBody>
          <a:bodyPr rtlCol="0"/>
          <a:lstStyle/>
          <a:p>
            <a:pPr rtl="0"/>
            <a:fld id="{E6AEB063-7F11-4E3B-BA52-07405B1C2D95}" type="slidenum">
              <a:rPr lang="ru-RU" smtClean="0"/>
              <a:t>13</a:t>
            </a:fld>
            <a:endParaRPr lang="ru-RU"/>
          </a:p>
        </p:txBody>
      </p:sp>
    </p:spTree>
    <p:extLst>
      <p:ext uri="{BB962C8B-B14F-4D97-AF65-F5344CB8AC3E}">
        <p14:creationId xmlns:p14="http://schemas.microsoft.com/office/powerpoint/2010/main" val="24517067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Tahoma" panose="020B0604030504040204" pitchFamily="34" charset="0"/>
                <a:ea typeface="Tahoma" panose="020B0604030504040204" pitchFamily="34" charset="0"/>
                <a:cs typeface="Tahoma" panose="020B0604030504040204" pitchFamily="34" charset="0"/>
              </a:rPr>
              <a:t> </a:t>
            </a:r>
            <a:r>
              <a:rPr lang="en-US" sz="1200" dirty="0" smtClean="0">
                <a:latin typeface="Tahoma" panose="020B0604030504040204" pitchFamily="34" charset="0"/>
                <a:ea typeface="Tahoma" panose="020B0604030504040204" pitchFamily="34" charset="0"/>
                <a:cs typeface="Tahoma" panose="020B0604030504040204" pitchFamily="34" charset="0"/>
              </a:rPr>
              <a:t>Just look at the statistics of marriages and divorces and it will be clear - different things happen in each country</a:t>
            </a:r>
            <a:endParaRPr lang="ru-RU" dirty="0">
              <a:latin typeface="Tahoma" panose="020B0604030504040204" pitchFamily="34" charset="0"/>
              <a:ea typeface="Tahoma" panose="020B0604030504040204" pitchFamily="34" charset="0"/>
              <a:cs typeface="Tahoma" panose="020B0604030504040204" pitchFamily="34" charset="0"/>
            </a:endParaRPr>
          </a:p>
        </p:txBody>
      </p:sp>
      <p:sp>
        <p:nvSpPr>
          <p:cNvPr id="4" name="Номер слайда 3"/>
          <p:cNvSpPr>
            <a:spLocks noGrp="1"/>
          </p:cNvSpPr>
          <p:nvPr>
            <p:ph type="sldNum" sz="quarter" idx="10"/>
          </p:nvPr>
        </p:nvSpPr>
        <p:spPr/>
        <p:txBody>
          <a:bodyPr rtlCol="0"/>
          <a:lstStyle/>
          <a:p>
            <a:pPr rtl="0"/>
            <a:fld id="{E6AEB063-7F11-4E3B-BA52-07405B1C2D95}" type="slidenum">
              <a:rPr lang="ru-RU" smtClean="0"/>
              <a:t>3</a:t>
            </a:fld>
            <a:endParaRPr lang="ru-RU"/>
          </a:p>
        </p:txBody>
      </p:sp>
    </p:spTree>
    <p:extLst>
      <p:ext uri="{BB962C8B-B14F-4D97-AF65-F5344CB8AC3E}">
        <p14:creationId xmlns:p14="http://schemas.microsoft.com/office/powerpoint/2010/main" val="27524013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dirty="0" smtClean="0"/>
              <a:t>Different</a:t>
            </a:r>
            <a:r>
              <a:rPr lang="en-US" baseline="0" dirty="0" smtClean="0"/>
              <a:t> tempo, ratio … which means the transformation is happening in different contexts.</a:t>
            </a:r>
            <a:endParaRPr lang="ru-RU" dirty="0"/>
          </a:p>
        </p:txBody>
      </p:sp>
      <p:sp>
        <p:nvSpPr>
          <p:cNvPr id="4" name="Номер слайда 3"/>
          <p:cNvSpPr>
            <a:spLocks noGrp="1"/>
          </p:cNvSpPr>
          <p:nvPr>
            <p:ph type="sldNum" sz="quarter" idx="10"/>
          </p:nvPr>
        </p:nvSpPr>
        <p:spPr/>
        <p:txBody>
          <a:bodyPr/>
          <a:lstStyle/>
          <a:p>
            <a:pPr rtl="0"/>
            <a:fld id="{E6AEB063-7F11-4E3B-BA52-07405B1C2D95}" type="slidenum">
              <a:rPr lang="ru-RU" noProof="0" smtClean="0"/>
              <a:t>4</a:t>
            </a:fld>
            <a:endParaRPr lang="ru-RU" noProof="0"/>
          </a:p>
        </p:txBody>
      </p:sp>
    </p:spTree>
    <p:extLst>
      <p:ext uri="{BB962C8B-B14F-4D97-AF65-F5344CB8AC3E}">
        <p14:creationId xmlns:p14="http://schemas.microsoft.com/office/powerpoint/2010/main" val="27063730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r>
              <a:rPr lang="en-US" dirty="0">
                <a:latin typeface="Tahoma" panose="020B0604030504040204" pitchFamily="34" charset="0"/>
                <a:ea typeface="Tahoma" panose="020B0604030504040204" pitchFamily="34" charset="0"/>
                <a:cs typeface="Tahoma" panose="020B0604030504040204" pitchFamily="34" charset="0"/>
              </a:rPr>
              <a:t> </a:t>
            </a:r>
            <a:endParaRPr lang="ru-RU" dirty="0">
              <a:latin typeface="Tahoma" panose="020B0604030504040204" pitchFamily="34" charset="0"/>
              <a:ea typeface="Tahoma" panose="020B0604030504040204" pitchFamily="34" charset="0"/>
              <a:cs typeface="Tahoma" panose="020B0604030504040204" pitchFamily="34" charset="0"/>
            </a:endParaRPr>
          </a:p>
        </p:txBody>
      </p:sp>
      <p:sp>
        <p:nvSpPr>
          <p:cNvPr id="4" name="Номер слайда 3"/>
          <p:cNvSpPr>
            <a:spLocks noGrp="1"/>
          </p:cNvSpPr>
          <p:nvPr>
            <p:ph type="sldNum" sz="quarter" idx="10"/>
          </p:nvPr>
        </p:nvSpPr>
        <p:spPr/>
        <p:txBody>
          <a:bodyPr rtlCol="0"/>
          <a:lstStyle/>
          <a:p>
            <a:pPr rtl="0"/>
            <a:fld id="{E6AEB063-7F11-4E3B-BA52-07405B1C2D95}" type="slidenum">
              <a:rPr lang="ru-RU" smtClean="0"/>
              <a:t>5</a:t>
            </a:fld>
            <a:endParaRPr lang="ru-RU"/>
          </a:p>
        </p:txBody>
      </p:sp>
    </p:spTree>
    <p:extLst>
      <p:ext uri="{BB962C8B-B14F-4D97-AF65-F5344CB8AC3E}">
        <p14:creationId xmlns:p14="http://schemas.microsoft.com/office/powerpoint/2010/main" val="33380273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r>
              <a:rPr lang="en-US" dirty="0">
                <a:latin typeface="Tahoma" panose="020B0604030504040204" pitchFamily="34" charset="0"/>
                <a:ea typeface="Tahoma" panose="020B0604030504040204" pitchFamily="34" charset="0"/>
                <a:cs typeface="Tahoma" panose="020B0604030504040204" pitchFamily="34" charset="0"/>
              </a:rPr>
              <a:t> </a:t>
            </a:r>
            <a:endParaRPr lang="ru-RU" dirty="0">
              <a:latin typeface="Tahoma" panose="020B0604030504040204" pitchFamily="34" charset="0"/>
              <a:ea typeface="Tahoma" panose="020B0604030504040204" pitchFamily="34" charset="0"/>
              <a:cs typeface="Tahoma" panose="020B0604030504040204" pitchFamily="34" charset="0"/>
            </a:endParaRPr>
          </a:p>
          <a:p>
            <a:pPr rtl="0"/>
            <a:r>
              <a:rPr lang="en-US" dirty="0">
                <a:latin typeface="Tahoma" panose="020B0604030504040204" pitchFamily="34" charset="0"/>
                <a:ea typeface="Tahoma" panose="020B0604030504040204" pitchFamily="34" charset="0"/>
                <a:cs typeface="Tahoma" panose="020B0604030504040204" pitchFamily="34" charset="0"/>
              </a:rPr>
              <a:t>The image of CA labor</a:t>
            </a:r>
            <a:r>
              <a:rPr lang="en-US" baseline="0" dirty="0">
                <a:latin typeface="Tahoma" panose="020B0604030504040204" pitchFamily="34" charset="0"/>
                <a:ea typeface="Tahoma" panose="020B0604030504040204" pitchFamily="34" charset="0"/>
                <a:cs typeface="Tahoma" panose="020B0604030504040204" pitchFamily="34" charset="0"/>
              </a:rPr>
              <a:t> </a:t>
            </a:r>
            <a:r>
              <a:rPr lang="en-US" dirty="0">
                <a:latin typeface="Tahoma" panose="020B0604030504040204" pitchFamily="34" charset="0"/>
                <a:ea typeface="Tahoma" panose="020B0604030504040204" pitchFamily="34" charset="0"/>
                <a:cs typeface="Tahoma" panose="020B0604030504040204" pitchFamily="34" charset="0"/>
              </a:rPr>
              <a:t>migration</a:t>
            </a:r>
            <a:r>
              <a:rPr lang="en-US" baseline="0" dirty="0">
                <a:latin typeface="Tahoma" panose="020B0604030504040204" pitchFamily="34" charset="0"/>
                <a:ea typeface="Tahoma" panose="020B0604030504040204" pitchFamily="34" charset="0"/>
                <a:cs typeface="Tahoma" panose="020B0604030504040204" pitchFamily="34" charset="0"/>
              </a:rPr>
              <a:t> to Russia is always gendered. </a:t>
            </a:r>
            <a:endParaRPr lang="ru-RU" dirty="0">
              <a:latin typeface="Tahoma" panose="020B0604030504040204" pitchFamily="34" charset="0"/>
              <a:ea typeface="Tahoma" panose="020B0604030504040204" pitchFamily="34" charset="0"/>
              <a:cs typeface="Tahoma" panose="020B0604030504040204" pitchFamily="34" charset="0"/>
            </a:endParaRPr>
          </a:p>
        </p:txBody>
      </p:sp>
      <p:sp>
        <p:nvSpPr>
          <p:cNvPr id="4" name="Номер слайда 3"/>
          <p:cNvSpPr>
            <a:spLocks noGrp="1"/>
          </p:cNvSpPr>
          <p:nvPr>
            <p:ph type="sldNum" sz="quarter" idx="10"/>
          </p:nvPr>
        </p:nvSpPr>
        <p:spPr/>
        <p:txBody>
          <a:bodyPr rtlCol="0"/>
          <a:lstStyle/>
          <a:p>
            <a:pPr rtl="0"/>
            <a:fld id="{E6AEB063-7F11-4E3B-BA52-07405B1C2D95}" type="slidenum">
              <a:rPr lang="ru-RU" smtClean="0"/>
              <a:t>6</a:t>
            </a:fld>
            <a:endParaRPr lang="ru-RU"/>
          </a:p>
        </p:txBody>
      </p:sp>
    </p:spTree>
    <p:extLst>
      <p:ext uri="{BB962C8B-B14F-4D97-AF65-F5344CB8AC3E}">
        <p14:creationId xmlns:p14="http://schemas.microsoft.com/office/powerpoint/2010/main" val="26394520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dirty="0"/>
              <a:t>There is the case of migrants from</a:t>
            </a:r>
            <a:r>
              <a:rPr lang="en-US" baseline="0" dirty="0"/>
              <a:t> KR who begin to build the Kyrgyz village in Tula oblast Russia. But they never succeed: already build houses were considered post factum illegal and the land sale deal invalidated. </a:t>
            </a:r>
            <a:endParaRPr lang="ru-RU" dirty="0"/>
          </a:p>
        </p:txBody>
      </p:sp>
      <p:sp>
        <p:nvSpPr>
          <p:cNvPr id="4" name="Номер слайда 3"/>
          <p:cNvSpPr>
            <a:spLocks noGrp="1"/>
          </p:cNvSpPr>
          <p:nvPr>
            <p:ph type="sldNum" sz="quarter" idx="10"/>
          </p:nvPr>
        </p:nvSpPr>
        <p:spPr/>
        <p:txBody>
          <a:bodyPr/>
          <a:lstStyle/>
          <a:p>
            <a:pPr rtl="0"/>
            <a:fld id="{E6AEB063-7F11-4E3B-BA52-07405B1C2D95}" type="slidenum">
              <a:rPr lang="ru-RU" noProof="0" smtClean="0"/>
              <a:t>7</a:t>
            </a:fld>
            <a:endParaRPr lang="ru-RU" noProof="0"/>
          </a:p>
        </p:txBody>
      </p:sp>
    </p:spTree>
    <p:extLst>
      <p:ext uri="{BB962C8B-B14F-4D97-AF65-F5344CB8AC3E}">
        <p14:creationId xmlns:p14="http://schemas.microsoft.com/office/powerpoint/2010/main" val="13319967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dirty="0"/>
              <a:t>the private life of the spouses becomes impossible, since housing no longer gives privacy, it becomes a public place.</a:t>
            </a:r>
            <a:endParaRPr lang="ru-RU" dirty="0"/>
          </a:p>
        </p:txBody>
      </p:sp>
      <p:sp>
        <p:nvSpPr>
          <p:cNvPr id="4" name="Номер слайда 3"/>
          <p:cNvSpPr>
            <a:spLocks noGrp="1"/>
          </p:cNvSpPr>
          <p:nvPr>
            <p:ph type="sldNum" sz="quarter" idx="10"/>
          </p:nvPr>
        </p:nvSpPr>
        <p:spPr/>
        <p:txBody>
          <a:bodyPr/>
          <a:lstStyle/>
          <a:p>
            <a:pPr rtl="0"/>
            <a:fld id="{E6AEB063-7F11-4E3B-BA52-07405B1C2D95}" type="slidenum">
              <a:rPr lang="ru-RU" noProof="0" smtClean="0"/>
              <a:t>8</a:t>
            </a:fld>
            <a:endParaRPr lang="ru-RU" noProof="0"/>
          </a:p>
        </p:txBody>
      </p:sp>
    </p:spTree>
    <p:extLst>
      <p:ext uri="{BB962C8B-B14F-4D97-AF65-F5344CB8AC3E}">
        <p14:creationId xmlns:p14="http://schemas.microsoft.com/office/powerpoint/2010/main" val="27735343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rtl="0"/>
            <a:fld id="{E6AEB063-7F11-4E3B-BA52-07405B1C2D95}" type="slidenum">
              <a:rPr lang="ru-RU" noProof="0" smtClean="0"/>
              <a:t>9</a:t>
            </a:fld>
            <a:endParaRPr lang="ru-RU" noProof="0"/>
          </a:p>
        </p:txBody>
      </p:sp>
    </p:spTree>
    <p:extLst>
      <p:ext uri="{BB962C8B-B14F-4D97-AF65-F5344CB8AC3E}">
        <p14:creationId xmlns:p14="http://schemas.microsoft.com/office/powerpoint/2010/main" val="37563109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r>
              <a:rPr lang="en-US" dirty="0">
                <a:latin typeface="Tahoma" panose="020B0604030504040204" pitchFamily="34" charset="0"/>
                <a:ea typeface="Tahoma" panose="020B0604030504040204" pitchFamily="34" charset="0"/>
                <a:cs typeface="Tahoma" panose="020B0604030504040204" pitchFamily="34" charset="0"/>
              </a:rPr>
              <a:t>New cases of</a:t>
            </a:r>
            <a:r>
              <a:rPr lang="en-US" baseline="0" dirty="0">
                <a:latin typeface="Tahoma" panose="020B0604030504040204" pitchFamily="34" charset="0"/>
                <a:ea typeface="Tahoma" panose="020B0604030504040204" pitchFamily="34" charset="0"/>
                <a:cs typeface="Tahoma" panose="020B0604030504040204" pitchFamily="34" charset="0"/>
              </a:rPr>
              <a:t> domestic violence: forced </a:t>
            </a:r>
            <a:r>
              <a:rPr lang="en-US" baseline="0" dirty="0" err="1">
                <a:latin typeface="Tahoma" panose="020B0604030504040204" pitchFamily="34" charset="0"/>
                <a:ea typeface="Tahoma" panose="020B0604030504040204" pitchFamily="34" charset="0"/>
                <a:cs typeface="Tahoma" panose="020B0604030504040204" pitchFamily="34" charset="0"/>
              </a:rPr>
              <a:t>religiozation</a:t>
            </a:r>
            <a:r>
              <a:rPr lang="en-US" baseline="0" dirty="0">
                <a:latin typeface="Tahoma" panose="020B0604030504040204" pitchFamily="34" charset="0"/>
                <a:ea typeface="Tahoma" panose="020B0604030504040204" pitchFamily="34" charset="0"/>
                <a:cs typeface="Tahoma" panose="020B0604030504040204" pitchFamily="34" charset="0"/>
              </a:rPr>
              <a:t> (involvement into </a:t>
            </a:r>
            <a:r>
              <a:rPr lang="en-US" baseline="0" dirty="0" err="1">
                <a:latin typeface="Tahoma" panose="020B0604030504040204" pitchFamily="34" charset="0"/>
                <a:ea typeface="Tahoma" panose="020B0604030504040204" pitchFamily="34" charset="0"/>
                <a:cs typeface="Tahoma" panose="020B0604030504040204" pitchFamily="34" charset="0"/>
              </a:rPr>
              <a:t>masturat</a:t>
            </a:r>
            <a:r>
              <a:rPr lang="en-US" baseline="0" dirty="0">
                <a:latin typeface="Tahoma" panose="020B0604030504040204" pitchFamily="34" charset="0"/>
                <a:ea typeface="Tahoma" panose="020B0604030504040204" pitchFamily="34" charset="0"/>
                <a:cs typeface="Tahoma" panose="020B0604030504040204" pitchFamily="34" charset="0"/>
              </a:rPr>
              <a:t> </a:t>
            </a:r>
            <a:r>
              <a:rPr lang="en-US" baseline="0" dirty="0" err="1">
                <a:latin typeface="Tahoma" panose="020B0604030504040204" pitchFamily="34" charset="0"/>
                <a:ea typeface="Tahoma" panose="020B0604030504040204" pitchFamily="34" charset="0"/>
                <a:cs typeface="Tahoma" panose="020B0604030504040204" pitchFamily="34" charset="0"/>
              </a:rPr>
              <a:t>davat</a:t>
            </a:r>
            <a:r>
              <a:rPr lang="en-US" baseline="0" dirty="0">
                <a:latin typeface="Tahoma" panose="020B0604030504040204" pitchFamily="34" charset="0"/>
                <a:ea typeface="Tahoma" panose="020B0604030504040204" pitchFamily="34" charset="0"/>
                <a:cs typeface="Tahoma" panose="020B0604030504040204" pitchFamily="34" charset="0"/>
              </a:rPr>
              <a:t>)</a:t>
            </a:r>
            <a:endParaRPr lang="ru-RU" baseline="0" dirty="0">
              <a:latin typeface="Tahoma" panose="020B0604030504040204" pitchFamily="34" charset="0"/>
              <a:ea typeface="Tahoma" panose="020B0604030504040204" pitchFamily="34" charset="0"/>
              <a:cs typeface="Tahoma" panose="020B0604030504040204" pitchFamily="34" charset="0"/>
            </a:endParaRPr>
          </a:p>
          <a:p>
            <a:endParaRPr lang="ru-RU"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story of a six years old girl, from a village in the south of the country. I lived in her family for three weeks and conducted the participant observation. One day, when I managed to establish trust, I talked to the youngest girl from the family and she asked me what I was dreaming about. After I answered, I in turn asked about her dreams. And the girl very sincerely replied that she wants to die as quickly as possible and get into the real world, not false. And she is afraid that if she lives here longer, she will become sinful and will not be able to go to heaven. I was struck by this sincere story, a dream that was not connected with life, but the afterlife. what I learned: the huge masses of the population who joined the Islamic community fervently believe, even if this belief looks irrational to outside observers.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story of a woman (К.), who is the winner of the Qur'an readers competition in 2018. She participated in one of my seminar on the organizational development of a women's religious NGO. In order to introduce to the group strategic planning and analysis, I began the workshop with a reflexive exercise. I asked each participant to write on separate sheets about what pleased them in her personal life last year, what they might consider their success and what sadden them, what they view as unfulfilled plans. All women in the group began to work, while one sat without understanding what to write. I started talk to her. In the dialogue I have got answers which struck me again. she said: I haven’t been dreaming about anything for a long time, I trust in God. What he deems necessary for me, I will experience in life. What is the use of worrying in vain? It is better to be more persistent in praying and asking for the benefit of the whole of our society. And God himself knows what a blessing it is.</a:t>
            </a:r>
            <a:endParaRPr lang="ru-RU"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Faced with such ethics and way of thinking, I was irritated - from my point of view, people who don’t want anything just may not exist. But I understand that if I do not understand something, this does not mean that this does not exist.</a:t>
            </a:r>
            <a:endParaRPr lang="ru-RU" sz="1200" kern="1200" dirty="0" smtClean="0">
              <a:solidFill>
                <a:schemeClr val="tx1"/>
              </a:solidFill>
              <a:effectLst/>
              <a:latin typeface="+mn-lt"/>
              <a:ea typeface="+mn-ea"/>
              <a:cs typeface="+mn-cs"/>
            </a:endParaRPr>
          </a:p>
          <a:p>
            <a:endParaRPr lang="ru-RU" sz="1200" kern="1200" dirty="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rtlCol="0"/>
          <a:lstStyle/>
          <a:p>
            <a:pPr rtl="0"/>
            <a:fld id="{E6AEB063-7F11-4E3B-BA52-07405B1C2D95}" type="slidenum">
              <a:rPr lang="ru-RU" smtClean="0"/>
              <a:t>10</a:t>
            </a:fld>
            <a:endParaRPr lang="ru-RU"/>
          </a:p>
        </p:txBody>
      </p:sp>
    </p:spTree>
    <p:extLst>
      <p:ext uri="{BB962C8B-B14F-4D97-AF65-F5344CB8AC3E}">
        <p14:creationId xmlns:p14="http://schemas.microsoft.com/office/powerpoint/2010/main" val="7505618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Прямоугольник 6">
            <a:extLst>
              <a:ext uri="{FF2B5EF4-FFF2-40B4-BE49-F238E27FC236}">
                <a16:creationId xmlns:a16="http://schemas.microsoft.com/office/drawing/2014/main" xmlns="" id="{E381388F-6D01-4763-9497-2C5F78AF5477}"/>
              </a:ext>
            </a:extLst>
          </p:cNvPr>
          <p:cNvSpPr/>
          <p:nvPr userDrawn="1"/>
        </p:nvSpPr>
        <p:spPr>
          <a:xfrm>
            <a:off x="0" y="4818185"/>
            <a:ext cx="12192000" cy="20398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sp>
        <p:nvSpPr>
          <p:cNvPr id="11" name="Полилиния 6"/>
          <p:cNvSpPr/>
          <p:nvPr/>
        </p:nvSpPr>
        <p:spPr bwMode="ltGray">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innerShdw blurRad="63500" dist="50800" dir="5400000">
              <a:prstClr val="black">
                <a:alpha val="50000"/>
              </a:prstClr>
            </a:innerShdw>
          </a:effectLst>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Заголовок 1"/>
          <p:cNvSpPr>
            <a:spLocks noGrp="1"/>
          </p:cNvSpPr>
          <p:nvPr>
            <p:ph type="ctrTitle"/>
          </p:nvPr>
        </p:nvSpPr>
        <p:spPr>
          <a:xfrm>
            <a:off x="810001" y="1449147"/>
            <a:ext cx="10572000" cy="2971051"/>
          </a:xfrm>
        </p:spPr>
        <p:txBody>
          <a:bodyPr rtlCol="0"/>
          <a:lstStyle>
            <a:lvl1pPr algn="ctr">
              <a:defRPr sz="5400" b="0"/>
            </a:lvl1pPr>
          </a:lstStyle>
          <a:p>
            <a:pPr rtl="0"/>
            <a:r>
              <a:rPr lang="ru-RU" noProof="0"/>
              <a:t>Образец заголовка</a:t>
            </a:r>
          </a:p>
        </p:txBody>
      </p:sp>
      <p:sp>
        <p:nvSpPr>
          <p:cNvPr id="3" name="Подзаголовок 2"/>
          <p:cNvSpPr>
            <a:spLocks noGrp="1"/>
          </p:cNvSpPr>
          <p:nvPr>
            <p:ph type="subTitle" idx="1"/>
          </p:nvPr>
        </p:nvSpPr>
        <p:spPr>
          <a:xfrm>
            <a:off x="810001" y="5280847"/>
            <a:ext cx="10572000" cy="434974"/>
          </a:xfrm>
        </p:spPr>
        <p:txBody>
          <a:bodyPr rtlCol="0" anchor="t">
            <a:noAutofit/>
          </a:bodyPr>
          <a:lstStyle>
            <a:lvl1pPr marL="0" indent="0" algn="ctr">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ru-RU" noProof="0"/>
              <a:t>Образец подзаголовка</a:t>
            </a:r>
          </a:p>
        </p:txBody>
      </p:sp>
      <p:sp>
        <p:nvSpPr>
          <p:cNvPr id="4" name="Дата 3"/>
          <p:cNvSpPr>
            <a:spLocks noGrp="1"/>
          </p:cNvSpPr>
          <p:nvPr>
            <p:ph type="dt" sz="half" idx="10"/>
          </p:nvPr>
        </p:nvSpPr>
        <p:spPr/>
        <p:txBody>
          <a:bodyPr rtlCol="0"/>
          <a:lstStyle/>
          <a:p>
            <a:pPr rtl="0"/>
            <a:fld id="{2448C15D-1182-49BC-BDB3-CB0CBCD227D5}" type="datetime1">
              <a:rPr lang="ru-RU" noProof="0" smtClean="0"/>
              <a:t>14.06.2019</a:t>
            </a:fld>
            <a:endParaRPr lang="ru-RU" noProof="0"/>
          </a:p>
        </p:txBody>
      </p:sp>
      <p:sp>
        <p:nvSpPr>
          <p:cNvPr id="5" name="Нижний колонтитул 4"/>
          <p:cNvSpPr>
            <a:spLocks noGrp="1"/>
          </p:cNvSpPr>
          <p:nvPr>
            <p:ph type="ftr" sz="quarter" idx="11"/>
          </p:nvPr>
        </p:nvSpPr>
        <p:spPr/>
        <p:txBody>
          <a:bodyPr rtlCol="0"/>
          <a:lstStyle/>
          <a:p>
            <a:pPr rtl="0"/>
            <a:r>
              <a:rPr lang="ru-RU" noProof="0"/>
              <a:t>Добавить нижний колонтитул </a:t>
            </a:r>
          </a:p>
        </p:txBody>
      </p:sp>
      <p:sp>
        <p:nvSpPr>
          <p:cNvPr id="6" name="Номер слайда 5"/>
          <p:cNvSpPr>
            <a:spLocks noGrp="1"/>
          </p:cNvSpPr>
          <p:nvPr>
            <p:ph type="sldNum" sz="quarter" idx="12"/>
          </p:nvPr>
        </p:nvSpPr>
        <p:spPr/>
        <p:txBody>
          <a:bodyPr rtlCol="0"/>
          <a:lstStyle/>
          <a:p>
            <a:pPr rtl="0"/>
            <a:fld id="{A4942799-31AF-4FF8-9D79-C1A3E01FB207}" type="slidenum">
              <a:rPr lang="ru-RU" noProof="0" smtClean="0"/>
              <a:t>‹#›</a:t>
            </a:fld>
            <a:endParaRPr lang="ru-RU" noProof="0"/>
          </a:p>
        </p:txBody>
      </p:sp>
    </p:spTree>
    <p:extLst>
      <p:ext uri="{BB962C8B-B14F-4D97-AF65-F5344CB8AC3E}">
        <p14:creationId xmlns:p14="http://schemas.microsoft.com/office/powerpoint/2010/main" val="27743267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10" name="Полилиния 7"/>
          <p:cNvSpPr/>
          <p:nvPr/>
        </p:nvSpPr>
        <p:spPr bwMode="ltGray">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a:effectLst>
            <a:innerShdw blurRad="63500" dist="50800" dir="5400000">
              <a:prstClr val="black">
                <a:alpha val="50000"/>
              </a:prstClr>
            </a:innerShdw>
          </a:effectLst>
        </p:spPr>
        <p:style>
          <a:lnRef idx="1">
            <a:schemeClr val="accent1"/>
          </a:lnRef>
          <a:fillRef idx="3">
            <a:schemeClr val="accent1"/>
          </a:fillRef>
          <a:effectRef idx="2">
            <a:schemeClr val="accent1"/>
          </a:effectRef>
          <a:fontRef idx="minor">
            <a:schemeClr val="lt1"/>
          </a:fontRef>
        </p:style>
      </p:sp>
      <p:sp>
        <p:nvSpPr>
          <p:cNvPr id="2" name="Заголовок 1"/>
          <p:cNvSpPr>
            <a:spLocks noGrp="1"/>
          </p:cNvSpPr>
          <p:nvPr>
            <p:ph type="title"/>
          </p:nvPr>
        </p:nvSpPr>
        <p:spPr>
          <a:xfrm>
            <a:off x="810000" y="606669"/>
            <a:ext cx="10561418" cy="3813527"/>
          </a:xfrm>
        </p:spPr>
        <p:txBody>
          <a:bodyPr rtlCol="0" anchor="ctr" anchorCtr="0"/>
          <a:lstStyle>
            <a:lvl1pPr algn="ctr">
              <a:defRPr sz="4800" b="0" cap="none"/>
            </a:lvl1pPr>
          </a:lstStyle>
          <a:p>
            <a:pPr rtl="0"/>
            <a:r>
              <a:rPr lang="ru-RU" noProof="0"/>
              <a:t>Образец заголовка</a:t>
            </a:r>
          </a:p>
        </p:txBody>
      </p:sp>
      <p:sp>
        <p:nvSpPr>
          <p:cNvPr id="3" name="Текст 2"/>
          <p:cNvSpPr>
            <a:spLocks noGrp="1"/>
          </p:cNvSpPr>
          <p:nvPr>
            <p:ph type="body" idx="1"/>
          </p:nvPr>
        </p:nvSpPr>
        <p:spPr>
          <a:xfrm>
            <a:off x="810000" y="5281201"/>
            <a:ext cx="10561418" cy="433955"/>
          </a:xfrm>
        </p:spPr>
        <p:txBody>
          <a:bodyPr rtlCol="0" anchor="ctr" anchorCtr="0">
            <a:noAutofit/>
          </a:bodyPr>
          <a:lstStyle>
            <a:lvl1pPr marL="0" indent="0" algn="r">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ru-RU" noProof="0"/>
              <a:t>Образец текста</a:t>
            </a:r>
          </a:p>
        </p:txBody>
      </p:sp>
      <p:sp>
        <p:nvSpPr>
          <p:cNvPr id="4" name="Дата 3"/>
          <p:cNvSpPr>
            <a:spLocks noGrp="1"/>
          </p:cNvSpPr>
          <p:nvPr>
            <p:ph type="dt" sz="half" idx="10"/>
          </p:nvPr>
        </p:nvSpPr>
        <p:spPr/>
        <p:txBody>
          <a:bodyPr rtlCol="0"/>
          <a:lstStyle/>
          <a:p>
            <a:pPr rtl="0"/>
            <a:fld id="{66098865-F4B5-45A3-BD1F-E35651101E17}" type="datetime1">
              <a:rPr lang="ru-RU" noProof="0" smtClean="0"/>
              <a:t>14.06.2019</a:t>
            </a:fld>
            <a:endParaRPr lang="ru-RU" noProof="0"/>
          </a:p>
        </p:txBody>
      </p:sp>
      <p:sp>
        <p:nvSpPr>
          <p:cNvPr id="5" name="Нижний колонтитул 4"/>
          <p:cNvSpPr>
            <a:spLocks noGrp="1"/>
          </p:cNvSpPr>
          <p:nvPr>
            <p:ph type="ftr" sz="quarter" idx="11"/>
          </p:nvPr>
        </p:nvSpPr>
        <p:spPr/>
        <p:txBody>
          <a:bodyPr rtlCol="0"/>
          <a:lstStyle/>
          <a:p>
            <a:pPr rtl="0"/>
            <a:r>
              <a:rPr lang="ru-RU" noProof="0"/>
              <a:t>Добавить нижний колонтитул </a:t>
            </a:r>
          </a:p>
        </p:txBody>
      </p:sp>
      <p:sp>
        <p:nvSpPr>
          <p:cNvPr id="6" name="Номер слайда 5"/>
          <p:cNvSpPr>
            <a:spLocks noGrp="1"/>
          </p:cNvSpPr>
          <p:nvPr>
            <p:ph type="sldNum" sz="quarter" idx="12"/>
          </p:nvPr>
        </p:nvSpPr>
        <p:spPr/>
        <p:txBody>
          <a:bodyPr rtlCol="0"/>
          <a:lstStyle/>
          <a:p>
            <a:pPr rtl="0"/>
            <a:fld id="{A4942799-31AF-4FF8-9D79-C1A3E01FB207}" type="slidenum">
              <a:rPr lang="ru-RU" noProof="0" smtClean="0"/>
              <a:t>‹#›</a:t>
            </a:fld>
            <a:endParaRPr lang="ru-RU" noProof="0"/>
          </a:p>
        </p:txBody>
      </p:sp>
    </p:spTree>
    <p:extLst>
      <p:ext uri="{BB962C8B-B14F-4D97-AF65-F5344CB8AC3E}">
        <p14:creationId xmlns:p14="http://schemas.microsoft.com/office/powerpoint/2010/main" val="35764053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Полилиния 6"/>
          <p:cNvSpPr/>
          <p:nvPr/>
        </p:nvSpPr>
        <p:spPr bwMode="ltGray">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ffectLst>
            <a:innerShdw blurRad="63500" dist="50800" dir="5400000">
              <a:prstClr val="black">
                <a:alpha val="50000"/>
              </a:prstClr>
            </a:innerShdw>
          </a:effectLst>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Заголовок 1"/>
          <p:cNvSpPr>
            <a:spLocks noGrp="1"/>
          </p:cNvSpPr>
          <p:nvPr>
            <p:ph type="title"/>
          </p:nvPr>
        </p:nvSpPr>
        <p:spPr/>
        <p:txBody>
          <a:bodyPr rtlCol="0" anchor="ctr" anchorCtr="0"/>
          <a:lstStyle>
            <a:lvl1pPr>
              <a:defRPr b="0"/>
            </a:lvl1pPr>
          </a:lstStyle>
          <a:p>
            <a:pPr rtl="0"/>
            <a:r>
              <a:rPr lang="ru-RU" noProof="0"/>
              <a:t>Образец заголовка</a:t>
            </a:r>
          </a:p>
        </p:txBody>
      </p:sp>
      <p:sp>
        <p:nvSpPr>
          <p:cNvPr id="3" name="Текст 2"/>
          <p:cNvSpPr>
            <a:spLocks noGrp="1"/>
          </p:cNvSpPr>
          <p:nvPr>
            <p:ph type="body" idx="1"/>
          </p:nvPr>
        </p:nvSpPr>
        <p:spPr>
          <a:xfrm>
            <a:off x="814728" y="2174875"/>
            <a:ext cx="5189857" cy="576262"/>
          </a:xfrm>
        </p:spPr>
        <p:txBody>
          <a:bodyPr rtlCol="0"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noProof="0"/>
              <a:t>Образец текста</a:t>
            </a:r>
          </a:p>
        </p:txBody>
      </p:sp>
      <p:sp>
        <p:nvSpPr>
          <p:cNvPr id="4" name="Объект 3"/>
          <p:cNvSpPr>
            <a:spLocks noGrp="1"/>
          </p:cNvSpPr>
          <p:nvPr>
            <p:ph sz="half" idx="2"/>
          </p:nvPr>
        </p:nvSpPr>
        <p:spPr>
          <a:xfrm>
            <a:off x="814729" y="2751138"/>
            <a:ext cx="5189856" cy="3109913"/>
          </a:xfrm>
        </p:spPr>
        <p:txBody>
          <a:bodyPr rtlCol="0" anchor="t">
            <a:normAutofit/>
          </a:bodyPr>
          <a:lstStyle/>
          <a:p>
            <a:pPr lvl="0" rtl="0"/>
            <a:r>
              <a:rPr lang="ru-RU" noProof="0"/>
              <a:t>Образец текста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5" name="Текст 4"/>
          <p:cNvSpPr>
            <a:spLocks noGrp="1"/>
          </p:cNvSpPr>
          <p:nvPr>
            <p:ph type="body" sz="quarter" idx="3"/>
          </p:nvPr>
        </p:nvSpPr>
        <p:spPr>
          <a:xfrm>
            <a:off x="6187415" y="2174875"/>
            <a:ext cx="5194583" cy="576262"/>
          </a:xfrm>
        </p:spPr>
        <p:txBody>
          <a:bodyPr rtlCol="0"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noProof="0"/>
              <a:t>Образец текста</a:t>
            </a:r>
          </a:p>
        </p:txBody>
      </p:sp>
      <p:sp>
        <p:nvSpPr>
          <p:cNvPr id="6" name="Объект 5"/>
          <p:cNvSpPr>
            <a:spLocks noGrp="1"/>
          </p:cNvSpPr>
          <p:nvPr>
            <p:ph sz="quarter" idx="4"/>
          </p:nvPr>
        </p:nvSpPr>
        <p:spPr>
          <a:xfrm>
            <a:off x="6187415" y="2751138"/>
            <a:ext cx="5194583" cy="3109913"/>
          </a:xfrm>
        </p:spPr>
        <p:txBody>
          <a:bodyPr rtlCol="0" anchor="t">
            <a:normAutofit/>
          </a:bodyPr>
          <a:lstStyle/>
          <a:p>
            <a:pPr lvl="0" rtl="0"/>
            <a:r>
              <a:rPr lang="ru-RU" noProof="0"/>
              <a:t>Образец текста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7" name="Дата 6"/>
          <p:cNvSpPr>
            <a:spLocks noGrp="1"/>
          </p:cNvSpPr>
          <p:nvPr>
            <p:ph type="dt" sz="half" idx="10"/>
          </p:nvPr>
        </p:nvSpPr>
        <p:spPr/>
        <p:txBody>
          <a:bodyPr rtlCol="0"/>
          <a:lstStyle/>
          <a:p>
            <a:pPr rtl="0"/>
            <a:fld id="{A30FA7DC-137C-4E49-A009-8A99388DD81A}" type="datetime1">
              <a:rPr lang="ru-RU" noProof="0" smtClean="0"/>
              <a:t>14.06.2019</a:t>
            </a:fld>
            <a:endParaRPr lang="ru-RU" noProof="0"/>
          </a:p>
        </p:txBody>
      </p:sp>
      <p:sp>
        <p:nvSpPr>
          <p:cNvPr id="8" name="Нижний колонтитул 7"/>
          <p:cNvSpPr>
            <a:spLocks noGrp="1"/>
          </p:cNvSpPr>
          <p:nvPr>
            <p:ph type="ftr" sz="quarter" idx="11"/>
          </p:nvPr>
        </p:nvSpPr>
        <p:spPr/>
        <p:txBody>
          <a:bodyPr rtlCol="0"/>
          <a:lstStyle/>
          <a:p>
            <a:pPr rtl="0"/>
            <a:r>
              <a:rPr lang="ru-RU" noProof="0"/>
              <a:t>Добавить нижний колонтитул </a:t>
            </a:r>
          </a:p>
        </p:txBody>
      </p:sp>
      <p:sp>
        <p:nvSpPr>
          <p:cNvPr id="9" name="Номер слайда 8"/>
          <p:cNvSpPr>
            <a:spLocks noGrp="1"/>
          </p:cNvSpPr>
          <p:nvPr>
            <p:ph type="sldNum" sz="quarter" idx="12"/>
          </p:nvPr>
        </p:nvSpPr>
        <p:spPr/>
        <p:txBody>
          <a:bodyPr rtlCol="0"/>
          <a:lstStyle/>
          <a:p>
            <a:pPr rtl="0"/>
            <a:fld id="{A4942799-31AF-4FF8-9D79-C1A3E01FB207}" type="slidenum">
              <a:rPr lang="ru-RU" noProof="0" smtClean="0"/>
              <a:t>‹#›</a:t>
            </a:fld>
            <a:endParaRPr lang="ru-RU" noProof="0"/>
          </a:p>
        </p:txBody>
      </p:sp>
    </p:spTree>
    <p:extLst>
      <p:ext uri="{BB962C8B-B14F-4D97-AF65-F5344CB8AC3E}">
        <p14:creationId xmlns:p14="http://schemas.microsoft.com/office/powerpoint/2010/main" val="335506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6" name="Полилиния 6"/>
          <p:cNvSpPr/>
          <p:nvPr/>
        </p:nvSpPr>
        <p:spPr bwMode="ltGray">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ffectLst>
            <a:innerShdw blurRad="63500" dist="50800" dir="5400000">
              <a:prstClr val="black">
                <a:alpha val="50000"/>
              </a:prstClr>
            </a:innerShdw>
          </a:effectLst>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Заголовок 1"/>
          <p:cNvSpPr>
            <a:spLocks noGrp="1"/>
          </p:cNvSpPr>
          <p:nvPr>
            <p:ph type="title"/>
          </p:nvPr>
        </p:nvSpPr>
        <p:spPr/>
        <p:txBody>
          <a:bodyPr rtlCol="0" anchor="ctr" anchorCtr="0"/>
          <a:lstStyle>
            <a:lvl1pPr>
              <a:defRPr b="0"/>
            </a:lvl1pPr>
          </a:lstStyle>
          <a:p>
            <a:pPr rtl="0"/>
            <a:r>
              <a:rPr lang="ru-RU" noProof="0"/>
              <a:t>Образец заголовка</a:t>
            </a:r>
          </a:p>
        </p:txBody>
      </p:sp>
      <p:sp>
        <p:nvSpPr>
          <p:cNvPr id="3" name="Дата 2"/>
          <p:cNvSpPr>
            <a:spLocks noGrp="1"/>
          </p:cNvSpPr>
          <p:nvPr>
            <p:ph type="dt" sz="half" idx="10"/>
          </p:nvPr>
        </p:nvSpPr>
        <p:spPr/>
        <p:txBody>
          <a:bodyPr rtlCol="0"/>
          <a:lstStyle/>
          <a:p>
            <a:pPr rtl="0"/>
            <a:fld id="{2CB193FC-6C50-4AD9-8075-C1C503C6B356}" type="datetime1">
              <a:rPr lang="ru-RU" noProof="0" smtClean="0"/>
              <a:t>14.06.2019</a:t>
            </a:fld>
            <a:endParaRPr lang="ru-RU" noProof="0"/>
          </a:p>
        </p:txBody>
      </p:sp>
      <p:sp>
        <p:nvSpPr>
          <p:cNvPr id="4" name="Нижний колонтитул 3"/>
          <p:cNvSpPr>
            <a:spLocks noGrp="1"/>
          </p:cNvSpPr>
          <p:nvPr>
            <p:ph type="ftr" sz="quarter" idx="11"/>
          </p:nvPr>
        </p:nvSpPr>
        <p:spPr/>
        <p:txBody>
          <a:bodyPr rtlCol="0"/>
          <a:lstStyle/>
          <a:p>
            <a:pPr rtl="0"/>
            <a:r>
              <a:rPr lang="ru-RU" noProof="0"/>
              <a:t>Добавить нижний колонтитул </a:t>
            </a:r>
          </a:p>
        </p:txBody>
      </p:sp>
      <p:sp>
        <p:nvSpPr>
          <p:cNvPr id="5" name="Номер слайда 4"/>
          <p:cNvSpPr>
            <a:spLocks noGrp="1"/>
          </p:cNvSpPr>
          <p:nvPr>
            <p:ph type="sldNum" sz="quarter" idx="12"/>
          </p:nvPr>
        </p:nvSpPr>
        <p:spPr/>
        <p:txBody>
          <a:bodyPr rtlCol="0"/>
          <a:lstStyle/>
          <a:p>
            <a:pPr rtl="0"/>
            <a:fld id="{A4942799-31AF-4FF8-9D79-C1A3E01FB207}" type="slidenum">
              <a:rPr lang="ru-RU" noProof="0" smtClean="0"/>
              <a:t>‹#›</a:t>
            </a:fld>
            <a:endParaRPr lang="ru-RU" noProof="0"/>
          </a:p>
        </p:txBody>
      </p:sp>
    </p:spTree>
    <p:extLst>
      <p:ext uri="{BB962C8B-B14F-4D97-AF65-F5344CB8AC3E}">
        <p14:creationId xmlns:p14="http://schemas.microsoft.com/office/powerpoint/2010/main" val="18981268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rtlCol="0"/>
          <a:lstStyle/>
          <a:p>
            <a:pPr rtl="0"/>
            <a:fld id="{46EF27DC-AADB-4A11-B262-3276EAECEE03}" type="datetime1">
              <a:rPr lang="ru-RU" noProof="0" smtClean="0"/>
              <a:t>14.06.2019</a:t>
            </a:fld>
            <a:endParaRPr lang="ru-RU" noProof="0"/>
          </a:p>
        </p:txBody>
      </p:sp>
      <p:sp>
        <p:nvSpPr>
          <p:cNvPr id="3" name="Нижний колонтитул 2"/>
          <p:cNvSpPr>
            <a:spLocks noGrp="1"/>
          </p:cNvSpPr>
          <p:nvPr>
            <p:ph type="ftr" sz="quarter" idx="11"/>
          </p:nvPr>
        </p:nvSpPr>
        <p:spPr/>
        <p:txBody>
          <a:bodyPr rtlCol="0"/>
          <a:lstStyle/>
          <a:p>
            <a:pPr rtl="0"/>
            <a:r>
              <a:rPr lang="ru-RU" noProof="0"/>
              <a:t>Добавить нижний колонтитул </a:t>
            </a:r>
          </a:p>
        </p:txBody>
      </p:sp>
      <p:sp>
        <p:nvSpPr>
          <p:cNvPr id="4" name="Номер слайда 3"/>
          <p:cNvSpPr>
            <a:spLocks noGrp="1"/>
          </p:cNvSpPr>
          <p:nvPr>
            <p:ph type="sldNum" sz="quarter" idx="12"/>
          </p:nvPr>
        </p:nvSpPr>
        <p:spPr/>
        <p:txBody>
          <a:bodyPr rtlCol="0"/>
          <a:lstStyle/>
          <a:p>
            <a:pPr rtl="0"/>
            <a:fld id="{A4942799-31AF-4FF8-9D79-C1A3E01FB207}" type="slidenum">
              <a:rPr lang="ru-RU" noProof="0" smtClean="0"/>
              <a:t>‹#›</a:t>
            </a:fld>
            <a:endParaRPr lang="ru-RU" noProof="0"/>
          </a:p>
        </p:txBody>
      </p:sp>
    </p:spTree>
    <p:extLst>
      <p:ext uri="{BB962C8B-B14F-4D97-AF65-F5344CB8AC3E}">
        <p14:creationId xmlns:p14="http://schemas.microsoft.com/office/powerpoint/2010/main" val="33403657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12" name="Полилиния 6"/>
          <p:cNvSpPr>
            <a:spLocks noChangeAspect="1"/>
          </p:cNvSpPr>
          <p:nvPr/>
        </p:nvSpPr>
        <p:spPr bwMode="ltGray">
          <a:xfrm>
            <a:off x="1073151" y="446087"/>
            <a:ext cx="3547533" cy="2838449"/>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ffectLst>
            <a:innerShdw blurRad="114300">
              <a:prstClr val="black"/>
            </a:innerShdw>
          </a:effectLst>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Заголовок 1"/>
          <p:cNvSpPr>
            <a:spLocks noGrp="1"/>
          </p:cNvSpPr>
          <p:nvPr>
            <p:ph type="title"/>
          </p:nvPr>
        </p:nvSpPr>
        <p:spPr>
          <a:xfrm>
            <a:off x="1073151" y="446088"/>
            <a:ext cx="3547533" cy="2576512"/>
          </a:xfrm>
        </p:spPr>
        <p:txBody>
          <a:bodyPr rtlCol="0" anchor="ctr" anchorCtr="0"/>
          <a:lstStyle>
            <a:lvl1pPr algn="l">
              <a:defRPr sz="4000" b="0"/>
            </a:lvl1pPr>
          </a:lstStyle>
          <a:p>
            <a:pPr rtl="0"/>
            <a:r>
              <a:rPr lang="ru-RU" noProof="0"/>
              <a:t>Образец заголовка</a:t>
            </a:r>
          </a:p>
        </p:txBody>
      </p:sp>
      <p:sp>
        <p:nvSpPr>
          <p:cNvPr id="3" name="Объект 2"/>
          <p:cNvSpPr>
            <a:spLocks noGrp="1"/>
          </p:cNvSpPr>
          <p:nvPr>
            <p:ph idx="1"/>
          </p:nvPr>
        </p:nvSpPr>
        <p:spPr>
          <a:xfrm>
            <a:off x="4855633" y="446088"/>
            <a:ext cx="6252633" cy="5414963"/>
          </a:xfrm>
        </p:spPr>
        <p:txBody>
          <a:bodyPr rtlCol="0">
            <a:normAutofit/>
          </a:bodyPr>
          <a:lstStyle/>
          <a:p>
            <a:pPr lvl="0" rtl="0"/>
            <a:r>
              <a:rPr lang="ru-RU" noProof="0"/>
              <a:t>Образец текста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4" name="Текст 3"/>
          <p:cNvSpPr>
            <a:spLocks noGrp="1"/>
          </p:cNvSpPr>
          <p:nvPr>
            <p:ph type="body" sz="half" idx="2"/>
          </p:nvPr>
        </p:nvSpPr>
        <p:spPr>
          <a:xfrm>
            <a:off x="1073151" y="3022600"/>
            <a:ext cx="3547533" cy="2838449"/>
          </a:xfrm>
        </p:spPr>
        <p:txBody>
          <a:bodyPr rtlCol="0">
            <a:normAutofit/>
          </a:bodyPr>
          <a:lstStyle>
            <a:lvl1pPr marL="0" indent="0">
              <a:buNone/>
              <a:defRPr sz="2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ru-RU" noProof="0"/>
              <a:t>Образец текста</a:t>
            </a:r>
          </a:p>
        </p:txBody>
      </p:sp>
      <p:sp>
        <p:nvSpPr>
          <p:cNvPr id="5" name="Дата 4"/>
          <p:cNvSpPr>
            <a:spLocks noGrp="1"/>
          </p:cNvSpPr>
          <p:nvPr>
            <p:ph type="dt" sz="half" idx="10"/>
          </p:nvPr>
        </p:nvSpPr>
        <p:spPr/>
        <p:txBody>
          <a:bodyPr rtlCol="0"/>
          <a:lstStyle/>
          <a:p>
            <a:pPr rtl="0"/>
            <a:fld id="{AE2D55B6-3E31-452E-BDF4-03F8B62BC94A}" type="datetime1">
              <a:rPr lang="ru-RU" noProof="0" smtClean="0"/>
              <a:t>14.06.2019</a:t>
            </a:fld>
            <a:endParaRPr lang="ru-RU" noProof="0"/>
          </a:p>
        </p:txBody>
      </p:sp>
      <p:sp>
        <p:nvSpPr>
          <p:cNvPr id="6" name="Нижний колонтитул 5"/>
          <p:cNvSpPr>
            <a:spLocks noGrp="1"/>
          </p:cNvSpPr>
          <p:nvPr>
            <p:ph type="ftr" sz="quarter" idx="11"/>
          </p:nvPr>
        </p:nvSpPr>
        <p:spPr/>
        <p:txBody>
          <a:bodyPr rtlCol="0"/>
          <a:lstStyle/>
          <a:p>
            <a:pPr rtl="0"/>
            <a:r>
              <a:rPr lang="ru-RU" noProof="0"/>
              <a:t>Добавить нижний колонтитул </a:t>
            </a:r>
          </a:p>
        </p:txBody>
      </p:sp>
      <p:sp>
        <p:nvSpPr>
          <p:cNvPr id="7" name="Номер слайда 6"/>
          <p:cNvSpPr>
            <a:spLocks noGrp="1"/>
          </p:cNvSpPr>
          <p:nvPr>
            <p:ph type="sldNum" sz="quarter" idx="12"/>
          </p:nvPr>
        </p:nvSpPr>
        <p:spPr/>
        <p:txBody>
          <a:bodyPr rtlCol="0"/>
          <a:lstStyle/>
          <a:p>
            <a:pPr rtl="0"/>
            <a:fld id="{A4942799-31AF-4FF8-9D79-C1A3E01FB207}" type="slidenum">
              <a:rPr lang="ru-RU" noProof="0" smtClean="0"/>
              <a:t>‹#›</a:t>
            </a:fld>
            <a:endParaRPr lang="ru-RU" noProof="0"/>
          </a:p>
        </p:txBody>
      </p:sp>
    </p:spTree>
    <p:extLst>
      <p:ext uri="{BB962C8B-B14F-4D97-AF65-F5344CB8AC3E}">
        <p14:creationId xmlns:p14="http://schemas.microsoft.com/office/powerpoint/2010/main" val="31056117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8" name="Полилиния 6"/>
          <p:cNvSpPr>
            <a:spLocks noChangeAspect="1"/>
          </p:cNvSpPr>
          <p:nvPr/>
        </p:nvSpPr>
        <p:spPr bwMode="ltGray">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a:effectLst>
            <a:innerShdw blurRad="114300">
              <a:prstClr val="black"/>
            </a:innerShdw>
          </a:effectLst>
        </p:spPr>
        <p:style>
          <a:lnRef idx="1">
            <a:schemeClr val="accent1"/>
          </a:lnRef>
          <a:fillRef idx="3">
            <a:schemeClr val="accent1"/>
          </a:fillRef>
          <a:effectRef idx="2">
            <a:schemeClr val="accent1"/>
          </a:effectRef>
          <a:fontRef idx="minor">
            <a:schemeClr val="lt1"/>
          </a:fontRef>
        </p:style>
      </p:sp>
      <p:sp>
        <p:nvSpPr>
          <p:cNvPr id="2" name="Заголовок 1"/>
          <p:cNvSpPr>
            <a:spLocks noGrp="1"/>
          </p:cNvSpPr>
          <p:nvPr>
            <p:ph type="title"/>
          </p:nvPr>
        </p:nvSpPr>
        <p:spPr>
          <a:xfrm>
            <a:off x="850985" y="1238502"/>
            <a:ext cx="5893840" cy="2645912"/>
          </a:xfrm>
        </p:spPr>
        <p:txBody>
          <a:bodyPr rtlCol="0" anchor="ctr" anchorCtr="0"/>
          <a:lstStyle>
            <a:lvl1pPr algn="l">
              <a:defRPr sz="4000" b="0" cap="none"/>
            </a:lvl1pPr>
          </a:lstStyle>
          <a:p>
            <a:pPr rtl="0"/>
            <a:r>
              <a:rPr lang="ru-RU" noProof="0"/>
              <a:t>Образец заголовка</a:t>
            </a:r>
          </a:p>
        </p:txBody>
      </p:sp>
      <p:sp>
        <p:nvSpPr>
          <p:cNvPr id="3" name="Текст 2"/>
          <p:cNvSpPr>
            <a:spLocks noGrp="1"/>
          </p:cNvSpPr>
          <p:nvPr>
            <p:ph type="body" idx="1"/>
          </p:nvPr>
        </p:nvSpPr>
        <p:spPr>
          <a:xfrm>
            <a:off x="853190" y="4443680"/>
            <a:ext cx="5891636" cy="713241"/>
          </a:xfrm>
        </p:spPr>
        <p:txBody>
          <a:bodyPr rtlCol="0"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ru-RU" noProof="0"/>
              <a:t>Образец текста</a:t>
            </a:r>
          </a:p>
        </p:txBody>
      </p:sp>
      <p:sp>
        <p:nvSpPr>
          <p:cNvPr id="9" name="Текст 5"/>
          <p:cNvSpPr>
            <a:spLocks noGrp="1"/>
          </p:cNvSpPr>
          <p:nvPr>
            <p:ph type="body" sz="quarter" idx="16"/>
          </p:nvPr>
        </p:nvSpPr>
        <p:spPr>
          <a:xfrm>
            <a:off x="7574642" y="1081456"/>
            <a:ext cx="3810001" cy="4075465"/>
          </a:xfrm>
        </p:spPr>
        <p:txBody>
          <a:bodyPr rtlCol="0" anchor="t" anchorCtr="0">
            <a:normAutofit/>
          </a:bodyPr>
          <a:lstStyle>
            <a:lvl1pPr marL="0" indent="0" algn="l">
              <a:buFontTx/>
              <a:buNone/>
              <a:defRPr sz="2800"/>
            </a:lvl1pPr>
          </a:lstStyle>
          <a:p>
            <a:pPr lvl="0" rtl="0"/>
            <a:r>
              <a:rPr lang="ru-RU" noProof="0"/>
              <a:t>Образец текста</a:t>
            </a:r>
          </a:p>
        </p:txBody>
      </p:sp>
      <p:sp>
        <p:nvSpPr>
          <p:cNvPr id="4" name="Дата 3"/>
          <p:cNvSpPr>
            <a:spLocks noGrp="1"/>
          </p:cNvSpPr>
          <p:nvPr>
            <p:ph type="dt" sz="half" idx="10"/>
          </p:nvPr>
        </p:nvSpPr>
        <p:spPr/>
        <p:txBody>
          <a:bodyPr rtlCol="0"/>
          <a:lstStyle/>
          <a:p>
            <a:pPr rtl="0"/>
            <a:fld id="{3D5D885D-C7AA-476D-BA7F-CFE12D37BE79}" type="datetime1">
              <a:rPr lang="ru-RU" noProof="0" smtClean="0"/>
              <a:t>14.06.2019</a:t>
            </a:fld>
            <a:endParaRPr lang="ru-RU" noProof="0"/>
          </a:p>
        </p:txBody>
      </p:sp>
      <p:sp>
        <p:nvSpPr>
          <p:cNvPr id="5" name="Нижний колонтитул 4"/>
          <p:cNvSpPr>
            <a:spLocks noGrp="1"/>
          </p:cNvSpPr>
          <p:nvPr>
            <p:ph type="ftr" sz="quarter" idx="11"/>
          </p:nvPr>
        </p:nvSpPr>
        <p:spPr/>
        <p:txBody>
          <a:bodyPr rtlCol="0"/>
          <a:lstStyle/>
          <a:p>
            <a:pPr rtl="0"/>
            <a:r>
              <a:rPr lang="ru-RU" noProof="0"/>
              <a:t>Добавить нижний колонтитул </a:t>
            </a:r>
          </a:p>
        </p:txBody>
      </p:sp>
      <p:sp>
        <p:nvSpPr>
          <p:cNvPr id="6" name="Номер слайда 5"/>
          <p:cNvSpPr>
            <a:spLocks noGrp="1"/>
          </p:cNvSpPr>
          <p:nvPr>
            <p:ph type="sldNum" sz="quarter" idx="12"/>
          </p:nvPr>
        </p:nvSpPr>
        <p:spPr/>
        <p:txBody>
          <a:bodyPr rtlCol="0"/>
          <a:lstStyle/>
          <a:p>
            <a:pPr rtl="0"/>
            <a:fld id="{A4942799-31AF-4FF8-9D79-C1A3E01FB207}" type="slidenum">
              <a:rPr lang="ru-RU" noProof="0" smtClean="0"/>
              <a:t>‹#›</a:t>
            </a:fld>
            <a:endParaRPr lang="ru-RU" noProof="0"/>
          </a:p>
        </p:txBody>
      </p:sp>
    </p:spTree>
    <p:extLst>
      <p:ext uri="{BB962C8B-B14F-4D97-AF65-F5344CB8AC3E}">
        <p14:creationId xmlns:p14="http://schemas.microsoft.com/office/powerpoint/2010/main" val="41409645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9" name="Полилиния 6"/>
          <p:cNvSpPr>
            <a:spLocks noChangeAspect="1"/>
          </p:cNvSpPr>
          <p:nvPr/>
        </p:nvSpPr>
        <p:spPr bwMode="ltGray">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a:effectLst>
            <a:innerShdw blurRad="114300">
              <a:prstClr val="black"/>
            </a:innerShdw>
          </a:effectLst>
        </p:spPr>
        <p:style>
          <a:lnRef idx="1">
            <a:schemeClr val="accent1"/>
          </a:lnRef>
          <a:fillRef idx="3">
            <a:schemeClr val="accent1"/>
          </a:fillRef>
          <a:effectRef idx="2">
            <a:schemeClr val="accent1"/>
          </a:effectRef>
          <a:fontRef idx="minor">
            <a:schemeClr val="lt1"/>
          </a:fontRef>
        </p:style>
      </p:sp>
      <p:sp>
        <p:nvSpPr>
          <p:cNvPr id="38" name="Заголовок 1"/>
          <p:cNvSpPr>
            <a:spLocks noGrp="1"/>
          </p:cNvSpPr>
          <p:nvPr>
            <p:ph type="title"/>
          </p:nvPr>
        </p:nvSpPr>
        <p:spPr>
          <a:xfrm>
            <a:off x="1357089" y="2435957"/>
            <a:ext cx="4382521" cy="2007789"/>
          </a:xfrm>
        </p:spPr>
        <p:txBody>
          <a:bodyPr rtlCol="0" anchor="ctr" anchorCtr="0"/>
          <a:lstStyle>
            <a:lvl1pPr algn="l">
              <a:defRPr sz="4000" b="0"/>
            </a:lvl1pPr>
          </a:lstStyle>
          <a:p>
            <a:pPr rtl="0"/>
            <a:r>
              <a:rPr lang="ru-RU" noProof="0"/>
              <a:t>Образец заголовка</a:t>
            </a:r>
          </a:p>
        </p:txBody>
      </p:sp>
      <p:sp>
        <p:nvSpPr>
          <p:cNvPr id="6" name="Текст 5"/>
          <p:cNvSpPr>
            <a:spLocks noGrp="1"/>
          </p:cNvSpPr>
          <p:nvPr>
            <p:ph type="body" sz="quarter" idx="16"/>
          </p:nvPr>
        </p:nvSpPr>
        <p:spPr>
          <a:xfrm>
            <a:off x="6156000" y="2286000"/>
            <a:ext cx="4880300" cy="2295525"/>
          </a:xfrm>
        </p:spPr>
        <p:txBody>
          <a:bodyPr rtlCol="0" anchor="ctr" anchorCtr="0">
            <a:normAutofit/>
          </a:bodyPr>
          <a:lstStyle>
            <a:lvl1pPr marL="0" indent="0" algn="ctr">
              <a:buFontTx/>
              <a:buNone/>
              <a:defRPr sz="2800"/>
            </a:lvl1pPr>
          </a:lstStyle>
          <a:p>
            <a:pPr lvl="0" rtl="0"/>
            <a:r>
              <a:rPr lang="ru-RU" noProof="0"/>
              <a:t>Образец текста</a:t>
            </a:r>
          </a:p>
        </p:txBody>
      </p:sp>
      <p:sp>
        <p:nvSpPr>
          <p:cNvPr id="2" name="Дата 1"/>
          <p:cNvSpPr>
            <a:spLocks noGrp="1"/>
          </p:cNvSpPr>
          <p:nvPr>
            <p:ph type="dt" sz="half" idx="10"/>
          </p:nvPr>
        </p:nvSpPr>
        <p:spPr/>
        <p:txBody>
          <a:bodyPr rtlCol="0"/>
          <a:lstStyle/>
          <a:p>
            <a:pPr rtl="0"/>
            <a:fld id="{433030BA-C2BB-467F-A9E1-6234B9A47349}" type="datetime1">
              <a:rPr lang="ru-RU" noProof="0" smtClean="0"/>
              <a:t>14.06.2019</a:t>
            </a:fld>
            <a:endParaRPr lang="ru-RU" noProof="0"/>
          </a:p>
        </p:txBody>
      </p:sp>
      <p:sp>
        <p:nvSpPr>
          <p:cNvPr id="3" name="Нижний колонтитул 2"/>
          <p:cNvSpPr>
            <a:spLocks noGrp="1"/>
          </p:cNvSpPr>
          <p:nvPr>
            <p:ph type="ftr" sz="quarter" idx="11"/>
          </p:nvPr>
        </p:nvSpPr>
        <p:spPr/>
        <p:txBody>
          <a:bodyPr rtlCol="0"/>
          <a:lstStyle/>
          <a:p>
            <a:pPr rtl="0"/>
            <a:r>
              <a:rPr lang="ru-RU" noProof="0"/>
              <a:t>Добавить нижний колонтитул </a:t>
            </a:r>
          </a:p>
        </p:txBody>
      </p:sp>
      <p:sp>
        <p:nvSpPr>
          <p:cNvPr id="4" name="Номер слайда 3"/>
          <p:cNvSpPr>
            <a:spLocks noGrp="1"/>
          </p:cNvSpPr>
          <p:nvPr>
            <p:ph type="sldNum" sz="quarter" idx="12"/>
          </p:nvPr>
        </p:nvSpPr>
        <p:spPr/>
        <p:txBody>
          <a:bodyPr rtlCol="0"/>
          <a:lstStyle/>
          <a:p>
            <a:pPr rtl="0"/>
            <a:fld id="{A4942799-31AF-4FF8-9D79-C1A3E01FB207}" type="slidenum">
              <a:rPr lang="ru-RU" noProof="0" smtClean="0"/>
              <a:t>‹#›</a:t>
            </a:fld>
            <a:endParaRPr lang="ru-RU" noProof="0"/>
          </a:p>
        </p:txBody>
      </p:sp>
    </p:spTree>
    <p:extLst>
      <p:ext uri="{BB962C8B-B14F-4D97-AF65-F5344CB8AC3E}">
        <p14:creationId xmlns:p14="http://schemas.microsoft.com/office/powerpoint/2010/main" val="3168461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12" name="Полилиния 6"/>
          <p:cNvSpPr>
            <a:spLocks noChangeAspect="1"/>
          </p:cNvSpPr>
          <p:nvPr/>
        </p:nvSpPr>
        <p:spPr bwMode="ltGray">
          <a:xfrm>
            <a:off x="7669651" y="0"/>
            <a:ext cx="4522349" cy="5861051"/>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ffectLst>
            <a:innerShdw blurRad="63500" dist="50800" dir="8100000">
              <a:prstClr val="black">
                <a:alpha val="50000"/>
              </a:prstClr>
            </a:innerShdw>
          </a:effectLst>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Вертикальный заголовок 1"/>
          <p:cNvSpPr>
            <a:spLocks noGrp="1"/>
          </p:cNvSpPr>
          <p:nvPr>
            <p:ph type="title" orient="vert"/>
          </p:nvPr>
        </p:nvSpPr>
        <p:spPr>
          <a:xfrm>
            <a:off x="8183540" y="586171"/>
            <a:ext cx="3754460" cy="5134798"/>
          </a:xfrm>
        </p:spPr>
        <p:txBody>
          <a:bodyPr vert="horz" rtlCol="0" anchor="ctr" anchorCtr="1"/>
          <a:lstStyle>
            <a:lvl1pPr algn="l">
              <a:defRPr b="0"/>
            </a:lvl1pPr>
          </a:lstStyle>
          <a:p>
            <a:pPr rtl="0"/>
            <a:r>
              <a:rPr lang="ru-RU" noProof="0"/>
              <a:t>Образец заголовка</a:t>
            </a:r>
          </a:p>
        </p:txBody>
      </p:sp>
      <p:sp>
        <p:nvSpPr>
          <p:cNvPr id="3" name="Вертикальный текст 2"/>
          <p:cNvSpPr>
            <a:spLocks noGrp="1"/>
          </p:cNvSpPr>
          <p:nvPr>
            <p:ph type="body" orient="vert" idx="1"/>
          </p:nvPr>
        </p:nvSpPr>
        <p:spPr>
          <a:xfrm>
            <a:off x="810001" y="446089"/>
            <a:ext cx="6611540" cy="5414962"/>
          </a:xfrm>
        </p:spPr>
        <p:txBody>
          <a:bodyPr vert="horz" rtlCol="0" anchor="ctr" anchorCtr="1"/>
          <a:lstStyle>
            <a:lvl1pPr algn="ctr">
              <a:defRPr/>
            </a:lvl1pPr>
            <a:lvl2pPr algn="ctr">
              <a:defRPr/>
            </a:lvl2pPr>
            <a:lvl3pPr algn="ctr">
              <a:defRPr/>
            </a:lvl3pPr>
            <a:lvl4pPr algn="ctr">
              <a:defRPr/>
            </a:lvl4pPr>
            <a:lvl5pPr algn="ctr">
              <a:defRPr/>
            </a:lvl5pPr>
          </a:lstStyle>
          <a:p>
            <a:pPr lvl="0" rtl="0"/>
            <a:r>
              <a:rPr lang="ru-RU" noProof="0"/>
              <a:t>Образец текста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4" name="Дата 3"/>
          <p:cNvSpPr>
            <a:spLocks noGrp="1"/>
          </p:cNvSpPr>
          <p:nvPr>
            <p:ph type="dt" sz="half" idx="10"/>
          </p:nvPr>
        </p:nvSpPr>
        <p:spPr/>
        <p:txBody>
          <a:bodyPr rtlCol="0"/>
          <a:lstStyle/>
          <a:p>
            <a:pPr rtl="0"/>
            <a:fld id="{2B024773-984D-4F67-B954-8CE47D21244A}" type="datetime1">
              <a:rPr lang="ru-RU" noProof="0" smtClean="0"/>
              <a:t>14.06.2019</a:t>
            </a:fld>
            <a:endParaRPr lang="ru-RU" noProof="0"/>
          </a:p>
        </p:txBody>
      </p:sp>
      <p:sp>
        <p:nvSpPr>
          <p:cNvPr id="5" name="Нижний колонтитул 4"/>
          <p:cNvSpPr>
            <a:spLocks noGrp="1"/>
          </p:cNvSpPr>
          <p:nvPr>
            <p:ph type="ftr" sz="quarter" idx="11"/>
          </p:nvPr>
        </p:nvSpPr>
        <p:spPr/>
        <p:txBody>
          <a:bodyPr rtlCol="0"/>
          <a:lstStyle/>
          <a:p>
            <a:pPr rtl="0"/>
            <a:r>
              <a:rPr lang="ru-RU" noProof="0"/>
              <a:t>Добавить нижний колонтитул </a:t>
            </a:r>
          </a:p>
        </p:txBody>
      </p:sp>
      <p:sp>
        <p:nvSpPr>
          <p:cNvPr id="6" name="Номер слайда 5"/>
          <p:cNvSpPr>
            <a:spLocks noGrp="1"/>
          </p:cNvSpPr>
          <p:nvPr>
            <p:ph type="sldNum" sz="quarter" idx="12"/>
          </p:nvPr>
        </p:nvSpPr>
        <p:spPr/>
        <p:txBody>
          <a:bodyPr rtlCol="0"/>
          <a:lstStyle/>
          <a:p>
            <a:pPr rtl="0"/>
            <a:fld id="{A4942799-31AF-4FF8-9D79-C1A3E01FB207}" type="slidenum">
              <a:rPr lang="ru-RU" noProof="0" smtClean="0"/>
              <a:t>‹#›</a:t>
            </a:fld>
            <a:endParaRPr lang="ru-RU" noProof="0"/>
          </a:p>
        </p:txBody>
      </p:sp>
    </p:spTree>
    <p:extLst>
      <p:ext uri="{BB962C8B-B14F-4D97-AF65-F5344CB8AC3E}">
        <p14:creationId xmlns:p14="http://schemas.microsoft.com/office/powerpoint/2010/main" val="11836948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Два объекта">
    <p:spTree>
      <p:nvGrpSpPr>
        <p:cNvPr id="1" name=""/>
        <p:cNvGrpSpPr/>
        <p:nvPr/>
      </p:nvGrpSpPr>
      <p:grpSpPr>
        <a:xfrm>
          <a:off x="0" y="0"/>
          <a:ext cx="0" cy="0"/>
          <a:chOff x="0" y="0"/>
          <a:chExt cx="0" cy="0"/>
        </a:xfrm>
      </p:grpSpPr>
      <p:sp>
        <p:nvSpPr>
          <p:cNvPr id="8" name="Полилиния 6"/>
          <p:cNvSpPr/>
          <p:nvPr/>
        </p:nvSpPr>
        <p:spPr bwMode="ltGray">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ffectLst>
            <a:innerShdw blurRad="63500" dist="50800" dir="5400000">
              <a:prstClr val="black">
                <a:alpha val="50000"/>
              </a:prstClr>
            </a:innerShdw>
          </a:effectLst>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Заголовок 1"/>
          <p:cNvSpPr>
            <a:spLocks noGrp="1"/>
          </p:cNvSpPr>
          <p:nvPr>
            <p:ph type="title"/>
          </p:nvPr>
        </p:nvSpPr>
        <p:spPr/>
        <p:txBody>
          <a:bodyPr rtlCol="0" anchor="ctr" anchorCtr="0"/>
          <a:lstStyle>
            <a:lvl1pPr>
              <a:defRPr b="0"/>
            </a:lvl1pPr>
          </a:lstStyle>
          <a:p>
            <a:pPr rtl="0"/>
            <a:r>
              <a:rPr lang="ru-RU" noProof="0"/>
              <a:t>Образец заголовка</a:t>
            </a:r>
          </a:p>
        </p:txBody>
      </p:sp>
      <p:sp>
        <p:nvSpPr>
          <p:cNvPr id="4" name="Объект 3"/>
          <p:cNvSpPr>
            <a:spLocks noGrp="1"/>
          </p:cNvSpPr>
          <p:nvPr>
            <p:ph sz="half" idx="2"/>
          </p:nvPr>
        </p:nvSpPr>
        <p:spPr>
          <a:xfrm>
            <a:off x="6187415" y="2222287"/>
            <a:ext cx="5194583" cy="3638764"/>
          </a:xfrm>
          <a:noFill/>
          <a:ln w="25400">
            <a:gradFill>
              <a:gsLst>
                <a:gs pos="50000">
                  <a:schemeClr val="bg2"/>
                </a:gs>
                <a:gs pos="0">
                  <a:schemeClr val="bg2"/>
                </a:gs>
                <a:gs pos="100000">
                  <a:schemeClr val="accent1"/>
                </a:gs>
              </a:gsLst>
              <a:lin ang="5400000" scaled="1"/>
            </a:gradFill>
          </a:ln>
          <a:effectLst>
            <a:outerShdw blurRad="63500" sx="102000" sy="102000" algn="ctr" rotWithShape="0">
              <a:prstClr val="black">
                <a:alpha val="40000"/>
              </a:prstClr>
            </a:outerShdw>
          </a:effectLst>
        </p:spPr>
        <p:txBody>
          <a:bodyPr rtlCol="0">
            <a:normAutofit/>
          </a:bodyPr>
          <a:lstStyle/>
          <a:p>
            <a:pPr lvl="0" rtl="0"/>
            <a:r>
              <a:rPr lang="ru-RU" noProof="0"/>
              <a:t>Образец текста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5" name="Дата 4"/>
          <p:cNvSpPr>
            <a:spLocks noGrp="1"/>
          </p:cNvSpPr>
          <p:nvPr>
            <p:ph type="dt" sz="half" idx="10"/>
          </p:nvPr>
        </p:nvSpPr>
        <p:spPr/>
        <p:txBody>
          <a:bodyPr rtlCol="0"/>
          <a:lstStyle/>
          <a:p>
            <a:pPr rtl="0"/>
            <a:fld id="{C3211D4F-4A39-485C-AE52-E868657F7298}" type="datetime1">
              <a:rPr lang="ru-RU" noProof="0" smtClean="0"/>
              <a:t>14.06.2019</a:t>
            </a:fld>
            <a:endParaRPr lang="ru-RU" noProof="0"/>
          </a:p>
        </p:txBody>
      </p:sp>
      <p:sp>
        <p:nvSpPr>
          <p:cNvPr id="6" name="Нижний колонтитул 5"/>
          <p:cNvSpPr>
            <a:spLocks noGrp="1"/>
          </p:cNvSpPr>
          <p:nvPr>
            <p:ph type="ftr" sz="quarter" idx="11"/>
          </p:nvPr>
        </p:nvSpPr>
        <p:spPr/>
        <p:txBody>
          <a:bodyPr rtlCol="0"/>
          <a:lstStyle/>
          <a:p>
            <a:pPr rtl="0"/>
            <a:r>
              <a:rPr lang="ru-RU" noProof="0"/>
              <a:t>Добавить нижний колонтитул </a:t>
            </a:r>
          </a:p>
        </p:txBody>
      </p:sp>
      <p:sp>
        <p:nvSpPr>
          <p:cNvPr id="7" name="Номер слайда 6"/>
          <p:cNvSpPr>
            <a:spLocks noGrp="1"/>
          </p:cNvSpPr>
          <p:nvPr>
            <p:ph type="sldNum" sz="quarter" idx="12"/>
          </p:nvPr>
        </p:nvSpPr>
        <p:spPr/>
        <p:txBody>
          <a:bodyPr rtlCol="0"/>
          <a:lstStyle/>
          <a:p>
            <a:pPr rtl="0"/>
            <a:fld id="{A4942799-31AF-4FF8-9D79-C1A3E01FB207}" type="slidenum">
              <a:rPr lang="ru-RU" noProof="0" smtClean="0"/>
              <a:t>‹#›</a:t>
            </a:fld>
            <a:endParaRPr lang="ru-RU" noProof="0"/>
          </a:p>
        </p:txBody>
      </p:sp>
      <p:sp>
        <p:nvSpPr>
          <p:cNvPr id="9" name="Объект 2">
            <a:extLst>
              <a:ext uri="{FF2B5EF4-FFF2-40B4-BE49-F238E27FC236}">
                <a16:creationId xmlns:a16="http://schemas.microsoft.com/office/drawing/2014/main" xmlns="" id="{2A4059F8-A688-4FFE-AA79-3B6D811FA987}"/>
              </a:ext>
            </a:extLst>
          </p:cNvPr>
          <p:cNvSpPr>
            <a:spLocks noGrp="1"/>
          </p:cNvSpPr>
          <p:nvPr>
            <p:ph sz="half" idx="1"/>
          </p:nvPr>
        </p:nvSpPr>
        <p:spPr>
          <a:xfrm>
            <a:off x="838200" y="2222287"/>
            <a:ext cx="5181600" cy="3638764"/>
          </a:xfrm>
        </p:spPr>
        <p:txBody>
          <a:bodyPr rtlCol="0"/>
          <a:lstStyle/>
          <a:p>
            <a:pPr lvl="0" rtl="0"/>
            <a:r>
              <a:rPr lang="ru-RU" noProof="0"/>
              <a:t>Образец текста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Tree>
    <p:extLst>
      <p:ext uri="{BB962C8B-B14F-4D97-AF65-F5344CB8AC3E}">
        <p14:creationId xmlns:p14="http://schemas.microsoft.com/office/powerpoint/2010/main" val="23649104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Только содержимое раздела ">
    <p:spTree>
      <p:nvGrpSpPr>
        <p:cNvPr id="1" name=""/>
        <p:cNvGrpSpPr/>
        <p:nvPr/>
      </p:nvGrpSpPr>
      <p:grpSpPr>
        <a:xfrm>
          <a:off x="0" y="0"/>
          <a:ext cx="0" cy="0"/>
          <a:chOff x="0" y="0"/>
          <a:chExt cx="0" cy="0"/>
        </a:xfrm>
      </p:grpSpPr>
      <p:sp>
        <p:nvSpPr>
          <p:cNvPr id="10" name="Полилиния 7"/>
          <p:cNvSpPr/>
          <p:nvPr/>
        </p:nvSpPr>
        <p:spPr bwMode="ltGray">
          <a:xfrm>
            <a:off x="0" y="1"/>
            <a:ext cx="12192000" cy="6251330"/>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a:effectLst>
            <a:innerShdw blurRad="63500" dist="50800" dir="5400000">
              <a:prstClr val="black">
                <a:alpha val="50000"/>
              </a:prstClr>
            </a:innerShdw>
          </a:effectLst>
        </p:spPr>
        <p:style>
          <a:lnRef idx="1">
            <a:schemeClr val="accent1"/>
          </a:lnRef>
          <a:fillRef idx="3">
            <a:schemeClr val="accent1"/>
          </a:fillRef>
          <a:effectRef idx="2">
            <a:schemeClr val="accent1"/>
          </a:effectRef>
          <a:fontRef idx="minor">
            <a:schemeClr val="lt1"/>
          </a:fontRef>
        </p:style>
      </p:sp>
      <p:sp>
        <p:nvSpPr>
          <p:cNvPr id="2" name="Заголовок 1"/>
          <p:cNvSpPr>
            <a:spLocks noGrp="1"/>
          </p:cNvSpPr>
          <p:nvPr>
            <p:ph type="title"/>
          </p:nvPr>
        </p:nvSpPr>
        <p:spPr>
          <a:xfrm>
            <a:off x="451514" y="451513"/>
            <a:ext cx="11288972" cy="5149187"/>
          </a:xfrm>
        </p:spPr>
        <p:txBody>
          <a:bodyPr rtlCol="0" anchor="ctr" anchorCtr="0"/>
          <a:lstStyle>
            <a:lvl1pPr algn="ctr">
              <a:defRPr sz="4800" b="0" cap="none"/>
            </a:lvl1pPr>
          </a:lstStyle>
          <a:p>
            <a:pPr rtl="0"/>
            <a:r>
              <a:rPr lang="ru-RU" noProof="0"/>
              <a:t>Образец заголовка</a:t>
            </a:r>
          </a:p>
        </p:txBody>
      </p:sp>
      <p:sp>
        <p:nvSpPr>
          <p:cNvPr id="4" name="Дата 3"/>
          <p:cNvSpPr>
            <a:spLocks noGrp="1"/>
          </p:cNvSpPr>
          <p:nvPr>
            <p:ph type="dt" sz="half" idx="10"/>
          </p:nvPr>
        </p:nvSpPr>
        <p:spPr/>
        <p:txBody>
          <a:bodyPr rtlCol="0"/>
          <a:lstStyle/>
          <a:p>
            <a:pPr rtl="0"/>
            <a:fld id="{7C9E880F-36F8-4C99-B0E2-60519C06D931}" type="datetime1">
              <a:rPr lang="ru-RU" noProof="0" smtClean="0"/>
              <a:t>14.06.2019</a:t>
            </a:fld>
            <a:endParaRPr lang="ru-RU" noProof="0"/>
          </a:p>
        </p:txBody>
      </p:sp>
      <p:sp>
        <p:nvSpPr>
          <p:cNvPr id="5" name="Нижний колонтитул 4"/>
          <p:cNvSpPr>
            <a:spLocks noGrp="1"/>
          </p:cNvSpPr>
          <p:nvPr>
            <p:ph type="ftr" sz="quarter" idx="11"/>
          </p:nvPr>
        </p:nvSpPr>
        <p:spPr/>
        <p:txBody>
          <a:bodyPr rtlCol="0"/>
          <a:lstStyle/>
          <a:p>
            <a:pPr rtl="0"/>
            <a:r>
              <a:rPr lang="ru-RU" noProof="0"/>
              <a:t>Добавить нижний колонтитул </a:t>
            </a:r>
          </a:p>
        </p:txBody>
      </p:sp>
      <p:sp>
        <p:nvSpPr>
          <p:cNvPr id="6" name="Номер слайда 5"/>
          <p:cNvSpPr>
            <a:spLocks noGrp="1"/>
          </p:cNvSpPr>
          <p:nvPr>
            <p:ph type="sldNum" sz="quarter" idx="12"/>
          </p:nvPr>
        </p:nvSpPr>
        <p:spPr/>
        <p:txBody>
          <a:bodyPr rtlCol="0"/>
          <a:lstStyle/>
          <a:p>
            <a:pPr rtl="0"/>
            <a:fld id="{A4942799-31AF-4FF8-9D79-C1A3E01FB207}" type="slidenum">
              <a:rPr lang="ru-RU" noProof="0" smtClean="0"/>
              <a:t>‹#›</a:t>
            </a:fld>
            <a:endParaRPr lang="ru-RU" noProof="0"/>
          </a:p>
        </p:txBody>
      </p:sp>
    </p:spTree>
    <p:extLst>
      <p:ext uri="{BB962C8B-B14F-4D97-AF65-F5344CB8AC3E}">
        <p14:creationId xmlns:p14="http://schemas.microsoft.com/office/powerpoint/2010/main" val="29731931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Два типа содержимого">
    <p:spTree>
      <p:nvGrpSpPr>
        <p:cNvPr id="1" name=""/>
        <p:cNvGrpSpPr/>
        <p:nvPr/>
      </p:nvGrpSpPr>
      <p:grpSpPr>
        <a:xfrm>
          <a:off x="0" y="0"/>
          <a:ext cx="0" cy="0"/>
          <a:chOff x="0" y="0"/>
          <a:chExt cx="0" cy="0"/>
        </a:xfrm>
      </p:grpSpPr>
      <p:sp>
        <p:nvSpPr>
          <p:cNvPr id="8" name="Полилиния 6"/>
          <p:cNvSpPr/>
          <p:nvPr/>
        </p:nvSpPr>
        <p:spPr bwMode="ltGray">
          <a:xfrm flipH="1">
            <a:off x="12699" y="0"/>
            <a:ext cx="6004585" cy="2041975"/>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ffectLst>
            <a:innerShdw blurRad="63500" dist="50800" dir="8100000">
              <a:prstClr val="black">
                <a:alpha val="50000"/>
              </a:prstClr>
            </a:innerShdw>
          </a:effectLst>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Заголовок 1"/>
          <p:cNvSpPr>
            <a:spLocks noGrp="1"/>
          </p:cNvSpPr>
          <p:nvPr>
            <p:ph type="title"/>
          </p:nvPr>
        </p:nvSpPr>
        <p:spPr>
          <a:xfrm>
            <a:off x="451514" y="375313"/>
            <a:ext cx="5114017" cy="1139895"/>
          </a:xfrm>
        </p:spPr>
        <p:txBody>
          <a:bodyPr rtlCol="0"/>
          <a:lstStyle>
            <a:lvl1pPr algn="l">
              <a:defRPr b="0"/>
            </a:lvl1pPr>
          </a:lstStyle>
          <a:p>
            <a:pPr rtl="0"/>
            <a:r>
              <a:rPr lang="ru-RU" noProof="0"/>
              <a:t>Образец заголовка</a:t>
            </a:r>
          </a:p>
        </p:txBody>
      </p:sp>
      <p:sp>
        <p:nvSpPr>
          <p:cNvPr id="3" name="Объект 2"/>
          <p:cNvSpPr>
            <a:spLocks noGrp="1"/>
          </p:cNvSpPr>
          <p:nvPr>
            <p:ph sz="half" idx="1"/>
          </p:nvPr>
        </p:nvSpPr>
        <p:spPr>
          <a:xfrm>
            <a:off x="451514" y="2222287"/>
            <a:ext cx="5553071" cy="3638763"/>
          </a:xfrm>
          <a:ln w="25400">
            <a:gradFill>
              <a:gsLst>
                <a:gs pos="0">
                  <a:schemeClr val="bg2"/>
                </a:gs>
                <a:gs pos="50000">
                  <a:srgbClr val="4A3030"/>
                </a:gs>
                <a:gs pos="100000">
                  <a:schemeClr val="accent1"/>
                </a:gs>
              </a:gsLst>
              <a:lin ang="5400000" scaled="1"/>
            </a:gradFill>
          </a:ln>
          <a:effectLst>
            <a:outerShdw blurRad="63500" sx="102000" sy="102000" algn="ctr" rotWithShape="0">
              <a:prstClr val="black">
                <a:alpha val="40000"/>
              </a:prstClr>
            </a:outerShdw>
          </a:effectLst>
        </p:spPr>
        <p:txBody>
          <a:bodyPr rtlCol="0">
            <a:normAutofit/>
          </a:bodyPr>
          <a:lstStyle/>
          <a:p>
            <a:pPr lvl="0" rtl="0"/>
            <a:r>
              <a:rPr lang="ru-RU" noProof="0"/>
              <a:t>Образец текста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5" name="Дата 4"/>
          <p:cNvSpPr>
            <a:spLocks noGrp="1"/>
          </p:cNvSpPr>
          <p:nvPr>
            <p:ph type="dt" sz="half" idx="10"/>
          </p:nvPr>
        </p:nvSpPr>
        <p:spPr/>
        <p:txBody>
          <a:bodyPr rtlCol="0"/>
          <a:lstStyle/>
          <a:p>
            <a:pPr rtl="0"/>
            <a:fld id="{42CD49A3-0C15-4C1E-82D9-DBFFE234EE4B}" type="datetime1">
              <a:rPr lang="ru-RU" noProof="0" smtClean="0"/>
              <a:t>14.06.2019</a:t>
            </a:fld>
            <a:endParaRPr lang="ru-RU" noProof="0"/>
          </a:p>
        </p:txBody>
      </p:sp>
      <p:sp>
        <p:nvSpPr>
          <p:cNvPr id="6" name="Нижний колонтитул 5"/>
          <p:cNvSpPr>
            <a:spLocks noGrp="1"/>
          </p:cNvSpPr>
          <p:nvPr>
            <p:ph type="ftr" sz="quarter" idx="11"/>
          </p:nvPr>
        </p:nvSpPr>
        <p:spPr/>
        <p:txBody>
          <a:bodyPr rtlCol="0"/>
          <a:lstStyle/>
          <a:p>
            <a:pPr rtl="0"/>
            <a:r>
              <a:rPr lang="ru-RU" noProof="0"/>
              <a:t>Добавить нижний колонтитул </a:t>
            </a:r>
          </a:p>
        </p:txBody>
      </p:sp>
      <p:sp>
        <p:nvSpPr>
          <p:cNvPr id="7" name="Номер слайда 6"/>
          <p:cNvSpPr>
            <a:spLocks noGrp="1"/>
          </p:cNvSpPr>
          <p:nvPr>
            <p:ph type="sldNum" sz="quarter" idx="12"/>
          </p:nvPr>
        </p:nvSpPr>
        <p:spPr/>
        <p:txBody>
          <a:bodyPr rtlCol="0"/>
          <a:lstStyle/>
          <a:p>
            <a:pPr rtl="0"/>
            <a:fld id="{A4942799-31AF-4FF8-9D79-C1A3E01FB207}" type="slidenum">
              <a:rPr lang="ru-RU" noProof="0" smtClean="0"/>
              <a:t>‹#›</a:t>
            </a:fld>
            <a:endParaRPr lang="ru-RU" noProof="0"/>
          </a:p>
        </p:txBody>
      </p:sp>
      <p:sp>
        <p:nvSpPr>
          <p:cNvPr id="9" name="Объект 9">
            <a:extLst>
              <a:ext uri="{FF2B5EF4-FFF2-40B4-BE49-F238E27FC236}">
                <a16:creationId xmlns:a16="http://schemas.microsoft.com/office/drawing/2014/main" xmlns="" id="{C95D556F-51D2-4EF4-B60F-D319BF232882}"/>
              </a:ext>
            </a:extLst>
          </p:cNvPr>
          <p:cNvSpPr>
            <a:spLocks noGrp="1"/>
          </p:cNvSpPr>
          <p:nvPr>
            <p:ph sz="quarter" idx="13"/>
          </p:nvPr>
        </p:nvSpPr>
        <p:spPr>
          <a:xfrm>
            <a:off x="6456099" y="375312"/>
            <a:ext cx="5186363" cy="5485737"/>
          </a:xfrm>
        </p:spPr>
        <p:txBody>
          <a:bodyPr rtlCol="0" anchor="t" anchorCtr="0">
            <a:normAutofit/>
          </a:bodyPr>
          <a:lstStyle>
            <a:lvl1pPr>
              <a:defRPr sz="2800"/>
            </a:lvl1pPr>
            <a:lvl2pPr>
              <a:defRPr sz="2400"/>
            </a:lvl2pPr>
            <a:lvl3pPr>
              <a:defRPr sz="2000"/>
            </a:lvl3pPr>
            <a:lvl4pPr>
              <a:defRPr sz="1800"/>
            </a:lvl4pPr>
            <a:lvl5pPr>
              <a:defRPr sz="1800"/>
            </a:lvl5pPr>
          </a:lstStyle>
          <a:p>
            <a:pPr lvl="0" rtl="0"/>
            <a:r>
              <a:rPr lang="ru-RU" noProof="0"/>
              <a:t>Образец текста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Tree>
    <p:extLst>
      <p:ext uri="{BB962C8B-B14F-4D97-AF65-F5344CB8AC3E}">
        <p14:creationId xmlns:p14="http://schemas.microsoft.com/office/powerpoint/2010/main" val="5446428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2_Два типа содержимого">
    <p:spTree>
      <p:nvGrpSpPr>
        <p:cNvPr id="1" name=""/>
        <p:cNvGrpSpPr/>
        <p:nvPr/>
      </p:nvGrpSpPr>
      <p:grpSpPr>
        <a:xfrm>
          <a:off x="0" y="0"/>
          <a:ext cx="0" cy="0"/>
          <a:chOff x="0" y="0"/>
          <a:chExt cx="0" cy="0"/>
        </a:xfrm>
      </p:grpSpPr>
      <p:sp>
        <p:nvSpPr>
          <p:cNvPr id="8" name="Полилиния 6"/>
          <p:cNvSpPr/>
          <p:nvPr/>
        </p:nvSpPr>
        <p:spPr bwMode="ltGray">
          <a:xfrm flipH="1">
            <a:off x="6187414" y="0"/>
            <a:ext cx="6004583" cy="2041975"/>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ffectLst>
            <a:innerShdw blurRad="63500" dist="50800" dir="2700000">
              <a:prstClr val="black">
                <a:alpha val="50000"/>
              </a:prstClr>
            </a:innerShdw>
          </a:effectLst>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Заголовок 1"/>
          <p:cNvSpPr>
            <a:spLocks noGrp="1"/>
          </p:cNvSpPr>
          <p:nvPr>
            <p:ph type="title"/>
          </p:nvPr>
        </p:nvSpPr>
        <p:spPr>
          <a:xfrm>
            <a:off x="6632696" y="359551"/>
            <a:ext cx="5114017" cy="1139895"/>
          </a:xfrm>
        </p:spPr>
        <p:txBody>
          <a:bodyPr rtlCol="0"/>
          <a:lstStyle>
            <a:lvl1pPr algn="l">
              <a:defRPr b="0"/>
            </a:lvl1pPr>
          </a:lstStyle>
          <a:p>
            <a:pPr rtl="0"/>
            <a:r>
              <a:rPr lang="ru-RU" noProof="0"/>
              <a:t>Образец заголовка</a:t>
            </a:r>
          </a:p>
        </p:txBody>
      </p:sp>
      <p:sp>
        <p:nvSpPr>
          <p:cNvPr id="3" name="Объект 2"/>
          <p:cNvSpPr>
            <a:spLocks noGrp="1"/>
          </p:cNvSpPr>
          <p:nvPr>
            <p:ph sz="half" idx="1" hasCustomPrompt="1"/>
          </p:nvPr>
        </p:nvSpPr>
        <p:spPr>
          <a:xfrm>
            <a:off x="451514" y="451513"/>
            <a:ext cx="5553071" cy="5409537"/>
          </a:xfrm>
        </p:spPr>
        <p:txBody>
          <a:bodyPr rtlCol="0" anchor="t" anchorCtr="0">
            <a:normAutofit/>
          </a:bodyPr>
          <a:lstStyle>
            <a:lvl1pPr>
              <a:defRPr sz="2800"/>
            </a:lvl1pPr>
            <a:lvl2pPr>
              <a:defRPr sz="2800"/>
            </a:lvl2pPr>
            <a:lvl3pPr>
              <a:defRPr sz="2800"/>
            </a:lvl3pPr>
            <a:lvl4pPr>
              <a:defRPr sz="2800"/>
            </a:lvl4pPr>
            <a:lvl5pPr>
              <a:defRPr sz="2800"/>
            </a:lvl5pPr>
          </a:lstStyle>
          <a:p>
            <a:pPr lvl="0" rtl="0"/>
            <a:r>
              <a:rPr lang="ru-RU" noProof="0"/>
              <a:t>Редактирование основных стилей текста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4" name="Объект 3"/>
          <p:cNvSpPr>
            <a:spLocks noGrp="1"/>
          </p:cNvSpPr>
          <p:nvPr>
            <p:ph sz="half" idx="2"/>
          </p:nvPr>
        </p:nvSpPr>
        <p:spPr>
          <a:xfrm>
            <a:off x="6354563" y="2222287"/>
            <a:ext cx="5553071" cy="3638764"/>
          </a:xfrm>
          <a:ln>
            <a:gradFill>
              <a:gsLst>
                <a:gs pos="0">
                  <a:schemeClr val="bg2"/>
                </a:gs>
                <a:gs pos="50000">
                  <a:schemeClr val="bg2"/>
                </a:gs>
                <a:gs pos="100000">
                  <a:schemeClr val="accent1"/>
                </a:gs>
              </a:gsLst>
              <a:lin ang="5400000" scaled="1"/>
            </a:gradFill>
          </a:ln>
          <a:effectLst>
            <a:outerShdw blurRad="63500" sx="102000" sy="102000" algn="ctr" rotWithShape="0">
              <a:prstClr val="black">
                <a:alpha val="40000"/>
              </a:prstClr>
            </a:outerShdw>
          </a:effectLst>
        </p:spPr>
        <p:txBody>
          <a:bodyPr rtlCol="0">
            <a:normAutofit/>
          </a:bodyPr>
          <a:lstStyle/>
          <a:p>
            <a:pPr lvl="0" rtl="0"/>
            <a:r>
              <a:rPr lang="ru-RU" noProof="0"/>
              <a:t>Образец текста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5" name="Дата 4"/>
          <p:cNvSpPr>
            <a:spLocks noGrp="1"/>
          </p:cNvSpPr>
          <p:nvPr>
            <p:ph type="dt" sz="half" idx="10"/>
          </p:nvPr>
        </p:nvSpPr>
        <p:spPr/>
        <p:txBody>
          <a:bodyPr rtlCol="0"/>
          <a:lstStyle/>
          <a:p>
            <a:pPr rtl="0"/>
            <a:fld id="{09CFB890-90CD-47DC-945E-917D8AAB2421}" type="datetime1">
              <a:rPr lang="ru-RU" noProof="0" smtClean="0"/>
              <a:t>14.06.2019</a:t>
            </a:fld>
            <a:endParaRPr lang="ru-RU" noProof="0"/>
          </a:p>
        </p:txBody>
      </p:sp>
      <p:sp>
        <p:nvSpPr>
          <p:cNvPr id="6" name="Нижний колонтитул 5"/>
          <p:cNvSpPr>
            <a:spLocks noGrp="1"/>
          </p:cNvSpPr>
          <p:nvPr>
            <p:ph type="ftr" sz="quarter" idx="11"/>
          </p:nvPr>
        </p:nvSpPr>
        <p:spPr/>
        <p:txBody>
          <a:bodyPr rtlCol="0"/>
          <a:lstStyle/>
          <a:p>
            <a:pPr rtl="0"/>
            <a:r>
              <a:rPr lang="ru-RU" noProof="0"/>
              <a:t>Добавить нижний колонтитул </a:t>
            </a:r>
          </a:p>
        </p:txBody>
      </p:sp>
      <p:sp>
        <p:nvSpPr>
          <p:cNvPr id="7" name="Номер слайда 6"/>
          <p:cNvSpPr>
            <a:spLocks noGrp="1"/>
          </p:cNvSpPr>
          <p:nvPr>
            <p:ph type="sldNum" sz="quarter" idx="12"/>
          </p:nvPr>
        </p:nvSpPr>
        <p:spPr/>
        <p:txBody>
          <a:bodyPr rtlCol="0"/>
          <a:lstStyle/>
          <a:p>
            <a:pPr rtl="0"/>
            <a:fld id="{A4942799-31AF-4FF8-9D79-C1A3E01FB207}" type="slidenum">
              <a:rPr lang="ru-RU" noProof="0" smtClean="0"/>
              <a:t>‹#›</a:t>
            </a:fld>
            <a:endParaRPr lang="ru-RU" noProof="0"/>
          </a:p>
        </p:txBody>
      </p:sp>
    </p:spTree>
    <p:extLst>
      <p:ext uri="{BB962C8B-B14F-4D97-AF65-F5344CB8AC3E}">
        <p14:creationId xmlns:p14="http://schemas.microsoft.com/office/powerpoint/2010/main" val="36870313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Рисунок с подписью">
    <p:spTree>
      <p:nvGrpSpPr>
        <p:cNvPr id="1" name=""/>
        <p:cNvGrpSpPr/>
        <p:nvPr/>
      </p:nvGrpSpPr>
      <p:grpSpPr>
        <a:xfrm>
          <a:off x="0" y="0"/>
          <a:ext cx="0" cy="0"/>
          <a:chOff x="0" y="0"/>
          <a:chExt cx="0" cy="0"/>
        </a:xfrm>
      </p:grpSpPr>
      <p:sp>
        <p:nvSpPr>
          <p:cNvPr id="14" name="Полилиния: Фигура 13">
            <a:extLst>
              <a:ext uri="{FF2B5EF4-FFF2-40B4-BE49-F238E27FC236}">
                <a16:creationId xmlns:a16="http://schemas.microsoft.com/office/drawing/2014/main" xmlns="" id="{B2B99B50-4971-48A5-8202-4CC55C7F97A2}"/>
              </a:ext>
            </a:extLst>
          </p:cNvPr>
          <p:cNvSpPr>
            <a:spLocks noGrp="1"/>
          </p:cNvSpPr>
          <p:nvPr>
            <p:ph type="pic" idx="1"/>
          </p:nvPr>
        </p:nvSpPr>
        <p:spPr>
          <a:xfrm>
            <a:off x="6096000" y="0"/>
            <a:ext cx="6096000" cy="6857999"/>
          </a:xfrm>
          <a:custGeom>
            <a:avLst/>
            <a:gdLst>
              <a:gd name="connsiteX0" fmla="*/ 404916 w 6526400"/>
              <a:gd name="connsiteY0" fmla="*/ 0 h 6857999"/>
              <a:gd name="connsiteX1" fmla="*/ 1425163 w 6526400"/>
              <a:gd name="connsiteY1" fmla="*/ 0 h 6857999"/>
              <a:gd name="connsiteX2" fmla="*/ 2955534 w 6526400"/>
              <a:gd name="connsiteY2" fmla="*/ 0 h 6857999"/>
              <a:gd name="connsiteX3" fmla="*/ 6526400 w 6526400"/>
              <a:gd name="connsiteY3" fmla="*/ 0 h 6857999"/>
              <a:gd name="connsiteX4" fmla="*/ 6526400 w 6526400"/>
              <a:gd name="connsiteY4" fmla="*/ 6857999 h 6857999"/>
              <a:gd name="connsiteX5" fmla="*/ 404916 w 6526400"/>
              <a:gd name="connsiteY5" fmla="*/ 6857999 h 6857999"/>
              <a:gd name="connsiteX6" fmla="*/ 377830 w 6526400"/>
              <a:gd name="connsiteY6" fmla="*/ 2463800 h 6857999"/>
              <a:gd name="connsiteX7" fmla="*/ 0 w 6526400"/>
              <a:gd name="connsiteY7" fmla="*/ 2203407 h 6857999"/>
              <a:gd name="connsiteX8" fmla="*/ 391373 w 6526400"/>
              <a:gd name="connsiteY8" fmla="*/ 1854200 h 6857999"/>
              <a:gd name="connsiteX9" fmla="*/ 404916 w 6526400"/>
              <a:gd name="connsiteY9" fmla="*/ 0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26400" h="6857999">
                <a:moveTo>
                  <a:pt x="404916" y="0"/>
                </a:moveTo>
                <a:lnTo>
                  <a:pt x="1425163" y="0"/>
                </a:lnTo>
                <a:lnTo>
                  <a:pt x="2955534" y="0"/>
                </a:lnTo>
                <a:lnTo>
                  <a:pt x="6526400" y="0"/>
                </a:lnTo>
                <a:lnTo>
                  <a:pt x="6526400" y="6857999"/>
                </a:lnTo>
                <a:lnTo>
                  <a:pt x="404916" y="6857999"/>
                </a:lnTo>
                <a:lnTo>
                  <a:pt x="377830" y="2463800"/>
                </a:lnTo>
                <a:lnTo>
                  <a:pt x="0" y="2203407"/>
                </a:lnTo>
                <a:lnTo>
                  <a:pt x="391373" y="1854200"/>
                </a:lnTo>
                <a:cubicBezTo>
                  <a:pt x="395887" y="1282700"/>
                  <a:pt x="400402" y="571500"/>
                  <a:pt x="404916" y="0"/>
                </a:cubicBezTo>
                <a:close/>
              </a:path>
            </a:pathLst>
          </a:custGeom>
          <a:ln/>
          <a:effectLst>
            <a:innerShdw blurRad="63500" dist="50800" dir="2700000">
              <a:prstClr val="black">
                <a:alpha val="50000"/>
              </a:prstClr>
            </a:innerShdw>
          </a:effectLst>
        </p:spPr>
        <p:style>
          <a:lnRef idx="1">
            <a:schemeClr val="accent1"/>
          </a:lnRef>
          <a:fillRef idx="3">
            <a:schemeClr val="accent1"/>
          </a:fillRef>
          <a:effectRef idx="2">
            <a:schemeClr val="accent1"/>
          </a:effectRef>
          <a:fontRef idx="minor">
            <a:schemeClr val="lt1"/>
          </a:fontRef>
        </p:style>
        <p:txBody>
          <a:bodyPr wrap="square" rtlCol="0">
            <a:noAutofit/>
          </a:bodyP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ru-RU" noProof="0"/>
              <a:t>Вставка рисунка</a:t>
            </a:r>
          </a:p>
        </p:txBody>
      </p:sp>
      <p:sp>
        <p:nvSpPr>
          <p:cNvPr id="2" name="Заголовок 1"/>
          <p:cNvSpPr>
            <a:spLocks noGrp="1"/>
          </p:cNvSpPr>
          <p:nvPr>
            <p:ph type="title"/>
          </p:nvPr>
        </p:nvSpPr>
        <p:spPr>
          <a:xfrm>
            <a:off x="590396" y="311813"/>
            <a:ext cx="5334448" cy="1453488"/>
          </a:xfrm>
          <a:effectLst/>
        </p:spPr>
        <p:txBody>
          <a:bodyPr rtlCol="0" anchor="b">
            <a:normAutofit/>
          </a:bodyPr>
          <a:lstStyle>
            <a:lvl1pPr algn="l">
              <a:defRPr sz="4000" b="0">
                <a:ln>
                  <a:noFill/>
                </a:ln>
                <a:solidFill>
                  <a:schemeClr val="tx1"/>
                </a:solidFill>
                <a:effectLst/>
              </a:defRPr>
            </a:lvl1pPr>
          </a:lstStyle>
          <a:p>
            <a:pPr rtl="0"/>
            <a:r>
              <a:rPr lang="ru-RU" noProof="0"/>
              <a:t>Образец заголовка</a:t>
            </a:r>
          </a:p>
        </p:txBody>
      </p:sp>
      <p:sp>
        <p:nvSpPr>
          <p:cNvPr id="5" name="Дата 4"/>
          <p:cNvSpPr>
            <a:spLocks noGrp="1"/>
          </p:cNvSpPr>
          <p:nvPr>
            <p:ph type="dt" sz="half" idx="10"/>
          </p:nvPr>
        </p:nvSpPr>
        <p:spPr>
          <a:xfrm>
            <a:off x="3885810" y="6041362"/>
            <a:ext cx="976879" cy="365125"/>
          </a:xfrm>
        </p:spPr>
        <p:txBody>
          <a:bodyPr rtlCol="0"/>
          <a:lstStyle/>
          <a:p>
            <a:pPr rtl="0"/>
            <a:fld id="{3BEDC295-C750-446A-8ADD-12EB0116A7B8}" type="datetime1">
              <a:rPr lang="ru-RU" noProof="0" smtClean="0"/>
              <a:t>14.06.2019</a:t>
            </a:fld>
            <a:endParaRPr lang="ru-RU" noProof="0"/>
          </a:p>
        </p:txBody>
      </p:sp>
      <p:sp>
        <p:nvSpPr>
          <p:cNvPr id="6" name="Нижний колонтитул 5"/>
          <p:cNvSpPr>
            <a:spLocks noGrp="1"/>
          </p:cNvSpPr>
          <p:nvPr>
            <p:ph type="ftr" sz="quarter" idx="11"/>
          </p:nvPr>
        </p:nvSpPr>
        <p:spPr>
          <a:xfrm>
            <a:off x="590396" y="6041362"/>
            <a:ext cx="3295413" cy="365125"/>
          </a:xfrm>
        </p:spPr>
        <p:txBody>
          <a:bodyPr rtlCol="0"/>
          <a:lstStyle/>
          <a:p>
            <a:pPr rtl="0"/>
            <a:r>
              <a:rPr lang="ru-RU" noProof="0"/>
              <a:t>Добавить нижний колонтитул </a:t>
            </a:r>
          </a:p>
        </p:txBody>
      </p:sp>
      <p:sp>
        <p:nvSpPr>
          <p:cNvPr id="7" name="Номер слайда 6"/>
          <p:cNvSpPr>
            <a:spLocks noGrp="1"/>
          </p:cNvSpPr>
          <p:nvPr>
            <p:ph type="sldNum" sz="quarter" idx="12"/>
          </p:nvPr>
        </p:nvSpPr>
        <p:spPr>
          <a:xfrm>
            <a:off x="4862689" y="5915888"/>
            <a:ext cx="1062155" cy="490599"/>
          </a:xfrm>
        </p:spPr>
        <p:txBody>
          <a:bodyPr rtlCol="0"/>
          <a:lstStyle/>
          <a:p>
            <a:pPr rtl="0"/>
            <a:fld id="{A4942799-31AF-4FF8-9D79-C1A3E01FB207}" type="slidenum">
              <a:rPr lang="ru-RU" noProof="0" smtClean="0"/>
              <a:t>‹#›</a:t>
            </a:fld>
            <a:endParaRPr lang="ru-RU" noProof="0"/>
          </a:p>
        </p:txBody>
      </p:sp>
      <p:sp>
        <p:nvSpPr>
          <p:cNvPr id="12" name="Текст 3">
            <a:extLst>
              <a:ext uri="{FF2B5EF4-FFF2-40B4-BE49-F238E27FC236}">
                <a16:creationId xmlns:a16="http://schemas.microsoft.com/office/drawing/2014/main" xmlns="" id="{EB4FB892-38DF-40F9-B034-BC1E61FC6BF0}"/>
              </a:ext>
            </a:extLst>
          </p:cNvPr>
          <p:cNvSpPr>
            <a:spLocks noGrp="1"/>
          </p:cNvSpPr>
          <p:nvPr>
            <p:ph type="body" sz="half" idx="2"/>
          </p:nvPr>
        </p:nvSpPr>
        <p:spPr>
          <a:xfrm>
            <a:off x="590396" y="2057400"/>
            <a:ext cx="5334448" cy="3811588"/>
          </a:xfrm>
        </p:spPr>
        <p:txBody>
          <a:bodyPr rtlCol="0" anchor="t">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ru-RU" noProof="0"/>
              <a:t>Образец текста</a:t>
            </a:r>
          </a:p>
        </p:txBody>
      </p:sp>
    </p:spTree>
    <p:extLst>
      <p:ext uri="{BB962C8B-B14F-4D97-AF65-F5344CB8AC3E}">
        <p14:creationId xmlns:p14="http://schemas.microsoft.com/office/powerpoint/2010/main" val="11973055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 Заголовок и содержимое">
    <p:spTree>
      <p:nvGrpSpPr>
        <p:cNvPr id="1" name=""/>
        <p:cNvGrpSpPr/>
        <p:nvPr/>
      </p:nvGrpSpPr>
      <p:grpSpPr>
        <a:xfrm>
          <a:off x="0" y="0"/>
          <a:ext cx="0" cy="0"/>
          <a:chOff x="0" y="0"/>
          <a:chExt cx="0" cy="0"/>
        </a:xfrm>
      </p:grpSpPr>
      <p:sp>
        <p:nvSpPr>
          <p:cNvPr id="8" name="Полилиния 6"/>
          <p:cNvSpPr/>
          <p:nvPr/>
        </p:nvSpPr>
        <p:spPr bwMode="ltGray">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ffectLst>
            <a:innerShdw blurRad="63500" dist="50800" dir="5400000">
              <a:prstClr val="black">
                <a:alpha val="50000"/>
              </a:prstClr>
            </a:innerShdw>
          </a:effectLst>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Заголовок 1"/>
          <p:cNvSpPr>
            <a:spLocks noGrp="1"/>
          </p:cNvSpPr>
          <p:nvPr>
            <p:ph type="title"/>
          </p:nvPr>
        </p:nvSpPr>
        <p:spPr/>
        <p:txBody>
          <a:bodyPr rtlCol="0" anchor="ctr" anchorCtr="0"/>
          <a:lstStyle>
            <a:lvl1pPr>
              <a:defRPr b="0"/>
            </a:lvl1pPr>
          </a:lstStyle>
          <a:p>
            <a:pPr rtl="0"/>
            <a:r>
              <a:rPr lang="ru-RU" noProof="0"/>
              <a:t>Образец заголовка</a:t>
            </a:r>
          </a:p>
        </p:txBody>
      </p:sp>
      <p:sp>
        <p:nvSpPr>
          <p:cNvPr id="4" name="Объект 3"/>
          <p:cNvSpPr>
            <a:spLocks noGrp="1"/>
          </p:cNvSpPr>
          <p:nvPr>
            <p:ph sz="half" idx="2" hasCustomPrompt="1"/>
          </p:nvPr>
        </p:nvSpPr>
        <p:spPr>
          <a:xfrm>
            <a:off x="810001" y="2222287"/>
            <a:ext cx="10571998" cy="3638764"/>
          </a:xfrm>
        </p:spPr>
        <p:txBody>
          <a:bodyPr rtlCol="0">
            <a:normAutofit/>
          </a:bodyPr>
          <a:lstStyle>
            <a:lvl1pPr>
              <a:defRPr sz="2800"/>
            </a:lvl1pPr>
            <a:lvl2pPr>
              <a:defRPr sz="2800"/>
            </a:lvl2pPr>
            <a:lvl3pPr>
              <a:defRPr sz="2800"/>
            </a:lvl3pPr>
            <a:lvl4pPr>
              <a:defRPr sz="2800"/>
            </a:lvl4pPr>
            <a:lvl5pPr>
              <a:defRPr sz="2800"/>
            </a:lvl5pPr>
          </a:lstStyle>
          <a:p>
            <a:pPr lvl="0" rtl="0"/>
            <a:r>
              <a:rPr lang="ru-RU" noProof="0"/>
              <a:t>Редактирование основных стилей текста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5" name="Дата 4"/>
          <p:cNvSpPr>
            <a:spLocks noGrp="1"/>
          </p:cNvSpPr>
          <p:nvPr>
            <p:ph type="dt" sz="half" idx="10"/>
          </p:nvPr>
        </p:nvSpPr>
        <p:spPr/>
        <p:txBody>
          <a:bodyPr rtlCol="0"/>
          <a:lstStyle/>
          <a:p>
            <a:pPr rtl="0"/>
            <a:fld id="{F8CB5FA3-01BC-4A48-9607-979805D440C5}" type="datetime1">
              <a:rPr lang="ru-RU" noProof="0" smtClean="0"/>
              <a:t>14.06.2019</a:t>
            </a:fld>
            <a:endParaRPr lang="ru-RU" noProof="0"/>
          </a:p>
        </p:txBody>
      </p:sp>
      <p:sp>
        <p:nvSpPr>
          <p:cNvPr id="6" name="Нижний колонтитул 5"/>
          <p:cNvSpPr>
            <a:spLocks noGrp="1"/>
          </p:cNvSpPr>
          <p:nvPr>
            <p:ph type="ftr" sz="quarter" idx="11"/>
          </p:nvPr>
        </p:nvSpPr>
        <p:spPr/>
        <p:txBody>
          <a:bodyPr rtlCol="0"/>
          <a:lstStyle/>
          <a:p>
            <a:pPr rtl="0"/>
            <a:r>
              <a:rPr lang="ru-RU" noProof="0"/>
              <a:t>Добавить нижний колонтитул </a:t>
            </a:r>
          </a:p>
        </p:txBody>
      </p:sp>
      <p:sp>
        <p:nvSpPr>
          <p:cNvPr id="7" name="Номер слайда 6"/>
          <p:cNvSpPr>
            <a:spLocks noGrp="1"/>
          </p:cNvSpPr>
          <p:nvPr>
            <p:ph type="sldNum" sz="quarter" idx="12"/>
          </p:nvPr>
        </p:nvSpPr>
        <p:spPr/>
        <p:txBody>
          <a:bodyPr rtlCol="0"/>
          <a:lstStyle/>
          <a:p>
            <a:pPr rtl="0"/>
            <a:fld id="{A4942799-31AF-4FF8-9D79-C1A3E01FB207}" type="slidenum">
              <a:rPr lang="ru-RU" noProof="0" smtClean="0"/>
              <a:t>‹#›</a:t>
            </a:fld>
            <a:endParaRPr lang="ru-RU" noProof="0"/>
          </a:p>
        </p:txBody>
      </p:sp>
    </p:spTree>
    <p:extLst>
      <p:ext uri="{BB962C8B-B14F-4D97-AF65-F5344CB8AC3E}">
        <p14:creationId xmlns:p14="http://schemas.microsoft.com/office/powerpoint/2010/main" val="13376882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Панорамный 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10000" y="4489884"/>
            <a:ext cx="10561418" cy="1426004"/>
          </a:xfrm>
        </p:spPr>
        <p:txBody>
          <a:bodyPr rtlCol="0" anchor="ctr" anchorCtr="0">
            <a:normAutofit/>
          </a:bodyPr>
          <a:lstStyle>
            <a:lvl1pPr algn="ctr">
              <a:defRPr sz="4000" b="0">
                <a:ln>
                  <a:noFill/>
                </a:ln>
                <a:solidFill>
                  <a:schemeClr val="tx1"/>
                </a:solidFill>
                <a:latin typeface="+mj-lt"/>
              </a:defRPr>
            </a:lvl1pPr>
          </a:lstStyle>
          <a:p>
            <a:pPr rtl="0"/>
            <a:r>
              <a:rPr lang="ru-RU" noProof="0"/>
              <a:t>Образец заголовка</a:t>
            </a:r>
          </a:p>
        </p:txBody>
      </p:sp>
      <p:sp>
        <p:nvSpPr>
          <p:cNvPr id="5" name="Дата 4"/>
          <p:cNvSpPr>
            <a:spLocks noGrp="1"/>
          </p:cNvSpPr>
          <p:nvPr>
            <p:ph type="dt" sz="half" idx="10"/>
          </p:nvPr>
        </p:nvSpPr>
        <p:spPr/>
        <p:txBody>
          <a:bodyPr rtlCol="0"/>
          <a:lstStyle/>
          <a:p>
            <a:pPr rtl="0"/>
            <a:fld id="{CD6DB4B2-7128-4FAB-9796-4A8596B2F5BE}" type="datetime1">
              <a:rPr lang="ru-RU" noProof="0" smtClean="0"/>
              <a:t>14.06.2019</a:t>
            </a:fld>
            <a:endParaRPr lang="ru-RU" noProof="0"/>
          </a:p>
        </p:txBody>
      </p:sp>
      <p:sp>
        <p:nvSpPr>
          <p:cNvPr id="6" name="Нижний колонтитул 5"/>
          <p:cNvSpPr>
            <a:spLocks noGrp="1"/>
          </p:cNvSpPr>
          <p:nvPr>
            <p:ph type="ftr" sz="quarter" idx="11"/>
          </p:nvPr>
        </p:nvSpPr>
        <p:spPr/>
        <p:txBody>
          <a:bodyPr rtlCol="0"/>
          <a:lstStyle/>
          <a:p>
            <a:pPr rtl="0"/>
            <a:r>
              <a:rPr lang="ru-RU" noProof="0"/>
              <a:t>Добавить нижний колонтитул </a:t>
            </a:r>
          </a:p>
        </p:txBody>
      </p:sp>
      <p:sp>
        <p:nvSpPr>
          <p:cNvPr id="7" name="Номер слайда 6"/>
          <p:cNvSpPr>
            <a:spLocks noGrp="1"/>
          </p:cNvSpPr>
          <p:nvPr>
            <p:ph type="sldNum" sz="quarter" idx="12"/>
          </p:nvPr>
        </p:nvSpPr>
        <p:spPr/>
        <p:txBody>
          <a:bodyPr rtlCol="0"/>
          <a:lstStyle/>
          <a:p>
            <a:pPr rtl="0"/>
            <a:fld id="{A4942799-31AF-4FF8-9D79-C1A3E01FB207}" type="slidenum">
              <a:rPr lang="ru-RU" noProof="0" smtClean="0"/>
              <a:t>‹#›</a:t>
            </a:fld>
            <a:endParaRPr lang="ru-RU" noProof="0"/>
          </a:p>
        </p:txBody>
      </p:sp>
      <p:sp>
        <p:nvSpPr>
          <p:cNvPr id="9" name="Объект 8">
            <a:extLst>
              <a:ext uri="{FF2B5EF4-FFF2-40B4-BE49-F238E27FC236}">
                <a16:creationId xmlns:a16="http://schemas.microsoft.com/office/drawing/2014/main" xmlns="" id="{EC1FEB3F-0898-4AE0-B8C4-970BF80A3766}"/>
              </a:ext>
            </a:extLst>
          </p:cNvPr>
          <p:cNvSpPr>
            <a:spLocks noGrp="1"/>
          </p:cNvSpPr>
          <p:nvPr>
            <p:ph sz="quarter" idx="14"/>
          </p:nvPr>
        </p:nvSpPr>
        <p:spPr bwMode="ltGray">
          <a:xfrm>
            <a:off x="-5291" y="-57584"/>
            <a:ext cx="12192000" cy="4851400"/>
          </a:xfrm>
          <a:custGeom>
            <a:avLst/>
            <a:gdLst>
              <a:gd name="connsiteX0" fmla="*/ 0 w 10561638"/>
              <a:gd name="connsiteY0" fmla="*/ 0 h 3937000"/>
              <a:gd name="connsiteX1" fmla="*/ 1760273 w 10561638"/>
              <a:gd name="connsiteY1" fmla="*/ 0 h 3937000"/>
              <a:gd name="connsiteX2" fmla="*/ 1760273 w 10561638"/>
              <a:gd name="connsiteY2" fmla="*/ 0 h 3937000"/>
              <a:gd name="connsiteX3" fmla="*/ 4400683 w 10561638"/>
              <a:gd name="connsiteY3" fmla="*/ 0 h 3937000"/>
              <a:gd name="connsiteX4" fmla="*/ 10561638 w 10561638"/>
              <a:gd name="connsiteY4" fmla="*/ 0 h 3937000"/>
              <a:gd name="connsiteX5" fmla="*/ 10561638 w 10561638"/>
              <a:gd name="connsiteY5" fmla="*/ 2296583 h 3937000"/>
              <a:gd name="connsiteX6" fmla="*/ 10561638 w 10561638"/>
              <a:gd name="connsiteY6" fmla="*/ 2296583 h 3937000"/>
              <a:gd name="connsiteX7" fmla="*/ 10561638 w 10561638"/>
              <a:gd name="connsiteY7" fmla="*/ 3280833 h 3937000"/>
              <a:gd name="connsiteX8" fmla="*/ 10561638 w 10561638"/>
              <a:gd name="connsiteY8" fmla="*/ 3937000 h 3937000"/>
              <a:gd name="connsiteX9" fmla="*/ 4400683 w 10561638"/>
              <a:gd name="connsiteY9" fmla="*/ 3937000 h 3937000"/>
              <a:gd name="connsiteX10" fmla="*/ 2077263 w 10561638"/>
              <a:gd name="connsiteY10" fmla="*/ 4251330 h 3937000"/>
              <a:gd name="connsiteX11" fmla="*/ 1760273 w 10561638"/>
              <a:gd name="connsiteY11" fmla="*/ 3937000 h 3937000"/>
              <a:gd name="connsiteX12" fmla="*/ 0 w 10561638"/>
              <a:gd name="connsiteY12" fmla="*/ 3937000 h 3937000"/>
              <a:gd name="connsiteX13" fmla="*/ 0 w 10561638"/>
              <a:gd name="connsiteY13" fmla="*/ 3280833 h 3937000"/>
              <a:gd name="connsiteX14" fmla="*/ 0 w 10561638"/>
              <a:gd name="connsiteY14" fmla="*/ 2296583 h 3937000"/>
              <a:gd name="connsiteX15" fmla="*/ 0 w 10561638"/>
              <a:gd name="connsiteY15" fmla="*/ 2296583 h 3937000"/>
              <a:gd name="connsiteX16" fmla="*/ 0 w 10561638"/>
              <a:gd name="connsiteY16" fmla="*/ 0 h 3937000"/>
              <a:gd name="connsiteX0" fmla="*/ 0 w 10561638"/>
              <a:gd name="connsiteY0" fmla="*/ 0 h 4251330"/>
              <a:gd name="connsiteX1" fmla="*/ 1760273 w 10561638"/>
              <a:gd name="connsiteY1" fmla="*/ 0 h 4251330"/>
              <a:gd name="connsiteX2" fmla="*/ 1760273 w 10561638"/>
              <a:gd name="connsiteY2" fmla="*/ 0 h 4251330"/>
              <a:gd name="connsiteX3" fmla="*/ 4400683 w 10561638"/>
              <a:gd name="connsiteY3" fmla="*/ 0 h 4251330"/>
              <a:gd name="connsiteX4" fmla="*/ 10561638 w 10561638"/>
              <a:gd name="connsiteY4" fmla="*/ 0 h 4251330"/>
              <a:gd name="connsiteX5" fmla="*/ 10561638 w 10561638"/>
              <a:gd name="connsiteY5" fmla="*/ 2296583 h 4251330"/>
              <a:gd name="connsiteX6" fmla="*/ 10561638 w 10561638"/>
              <a:gd name="connsiteY6" fmla="*/ 2296583 h 4251330"/>
              <a:gd name="connsiteX7" fmla="*/ 10561638 w 10561638"/>
              <a:gd name="connsiteY7" fmla="*/ 3280833 h 4251330"/>
              <a:gd name="connsiteX8" fmla="*/ 10561638 w 10561638"/>
              <a:gd name="connsiteY8" fmla="*/ 3937000 h 4251330"/>
              <a:gd name="connsiteX9" fmla="*/ 2482983 w 10561638"/>
              <a:gd name="connsiteY9" fmla="*/ 3975100 h 4251330"/>
              <a:gd name="connsiteX10" fmla="*/ 2077263 w 10561638"/>
              <a:gd name="connsiteY10" fmla="*/ 4251330 h 4251330"/>
              <a:gd name="connsiteX11" fmla="*/ 1760273 w 10561638"/>
              <a:gd name="connsiteY11" fmla="*/ 3937000 h 4251330"/>
              <a:gd name="connsiteX12" fmla="*/ 0 w 10561638"/>
              <a:gd name="connsiteY12" fmla="*/ 3937000 h 4251330"/>
              <a:gd name="connsiteX13" fmla="*/ 0 w 10561638"/>
              <a:gd name="connsiteY13" fmla="*/ 3280833 h 4251330"/>
              <a:gd name="connsiteX14" fmla="*/ 0 w 10561638"/>
              <a:gd name="connsiteY14" fmla="*/ 2296583 h 4251330"/>
              <a:gd name="connsiteX15" fmla="*/ 0 w 10561638"/>
              <a:gd name="connsiteY15" fmla="*/ 2296583 h 4251330"/>
              <a:gd name="connsiteX16" fmla="*/ 0 w 10561638"/>
              <a:gd name="connsiteY16" fmla="*/ 0 h 4251330"/>
              <a:gd name="connsiteX0" fmla="*/ 0 w 10561638"/>
              <a:gd name="connsiteY0" fmla="*/ 0 h 4251330"/>
              <a:gd name="connsiteX1" fmla="*/ 1760273 w 10561638"/>
              <a:gd name="connsiteY1" fmla="*/ 0 h 4251330"/>
              <a:gd name="connsiteX2" fmla="*/ 1760273 w 10561638"/>
              <a:gd name="connsiteY2" fmla="*/ 0 h 4251330"/>
              <a:gd name="connsiteX3" fmla="*/ 4400683 w 10561638"/>
              <a:gd name="connsiteY3" fmla="*/ 0 h 4251330"/>
              <a:gd name="connsiteX4" fmla="*/ 10561638 w 10561638"/>
              <a:gd name="connsiteY4" fmla="*/ 0 h 4251330"/>
              <a:gd name="connsiteX5" fmla="*/ 10561638 w 10561638"/>
              <a:gd name="connsiteY5" fmla="*/ 2296583 h 4251330"/>
              <a:gd name="connsiteX6" fmla="*/ 10561638 w 10561638"/>
              <a:gd name="connsiteY6" fmla="*/ 2296583 h 4251330"/>
              <a:gd name="connsiteX7" fmla="*/ 10561638 w 10561638"/>
              <a:gd name="connsiteY7" fmla="*/ 3280833 h 4251330"/>
              <a:gd name="connsiteX8" fmla="*/ 10561638 w 10561638"/>
              <a:gd name="connsiteY8" fmla="*/ 3937000 h 4251330"/>
              <a:gd name="connsiteX9" fmla="*/ 2343283 w 10561638"/>
              <a:gd name="connsiteY9" fmla="*/ 3987800 h 4251330"/>
              <a:gd name="connsiteX10" fmla="*/ 2077263 w 10561638"/>
              <a:gd name="connsiteY10" fmla="*/ 4251330 h 4251330"/>
              <a:gd name="connsiteX11" fmla="*/ 1760273 w 10561638"/>
              <a:gd name="connsiteY11" fmla="*/ 3937000 h 4251330"/>
              <a:gd name="connsiteX12" fmla="*/ 0 w 10561638"/>
              <a:gd name="connsiteY12" fmla="*/ 3937000 h 4251330"/>
              <a:gd name="connsiteX13" fmla="*/ 0 w 10561638"/>
              <a:gd name="connsiteY13" fmla="*/ 3280833 h 4251330"/>
              <a:gd name="connsiteX14" fmla="*/ 0 w 10561638"/>
              <a:gd name="connsiteY14" fmla="*/ 2296583 h 4251330"/>
              <a:gd name="connsiteX15" fmla="*/ 0 w 10561638"/>
              <a:gd name="connsiteY15" fmla="*/ 2296583 h 4251330"/>
              <a:gd name="connsiteX16" fmla="*/ 0 w 10561638"/>
              <a:gd name="connsiteY16" fmla="*/ 0 h 4251330"/>
              <a:gd name="connsiteX0" fmla="*/ 0 w 10561638"/>
              <a:gd name="connsiteY0" fmla="*/ 0 h 4251330"/>
              <a:gd name="connsiteX1" fmla="*/ 1760273 w 10561638"/>
              <a:gd name="connsiteY1" fmla="*/ 0 h 4251330"/>
              <a:gd name="connsiteX2" fmla="*/ 1760273 w 10561638"/>
              <a:gd name="connsiteY2" fmla="*/ 0 h 4251330"/>
              <a:gd name="connsiteX3" fmla="*/ 4400683 w 10561638"/>
              <a:gd name="connsiteY3" fmla="*/ 0 h 4251330"/>
              <a:gd name="connsiteX4" fmla="*/ 10561638 w 10561638"/>
              <a:gd name="connsiteY4" fmla="*/ 0 h 4251330"/>
              <a:gd name="connsiteX5" fmla="*/ 10561638 w 10561638"/>
              <a:gd name="connsiteY5" fmla="*/ 2296583 h 4251330"/>
              <a:gd name="connsiteX6" fmla="*/ 10561638 w 10561638"/>
              <a:gd name="connsiteY6" fmla="*/ 2296583 h 4251330"/>
              <a:gd name="connsiteX7" fmla="*/ 10561638 w 10561638"/>
              <a:gd name="connsiteY7" fmla="*/ 3280833 h 4251330"/>
              <a:gd name="connsiteX8" fmla="*/ 10561638 w 10561638"/>
              <a:gd name="connsiteY8" fmla="*/ 3937000 h 4251330"/>
              <a:gd name="connsiteX9" fmla="*/ 2343283 w 10561638"/>
              <a:gd name="connsiteY9" fmla="*/ 3962400 h 4251330"/>
              <a:gd name="connsiteX10" fmla="*/ 2077263 w 10561638"/>
              <a:gd name="connsiteY10" fmla="*/ 4251330 h 4251330"/>
              <a:gd name="connsiteX11" fmla="*/ 1760273 w 10561638"/>
              <a:gd name="connsiteY11" fmla="*/ 3937000 h 4251330"/>
              <a:gd name="connsiteX12" fmla="*/ 0 w 10561638"/>
              <a:gd name="connsiteY12" fmla="*/ 3937000 h 4251330"/>
              <a:gd name="connsiteX13" fmla="*/ 0 w 10561638"/>
              <a:gd name="connsiteY13" fmla="*/ 3280833 h 4251330"/>
              <a:gd name="connsiteX14" fmla="*/ 0 w 10561638"/>
              <a:gd name="connsiteY14" fmla="*/ 2296583 h 4251330"/>
              <a:gd name="connsiteX15" fmla="*/ 0 w 10561638"/>
              <a:gd name="connsiteY15" fmla="*/ 2296583 h 4251330"/>
              <a:gd name="connsiteX16" fmla="*/ 0 w 10561638"/>
              <a:gd name="connsiteY16" fmla="*/ 0 h 4251330"/>
              <a:gd name="connsiteX0" fmla="*/ 0 w 10561638"/>
              <a:gd name="connsiteY0" fmla="*/ 0 h 4251330"/>
              <a:gd name="connsiteX1" fmla="*/ 1760273 w 10561638"/>
              <a:gd name="connsiteY1" fmla="*/ 0 h 4251330"/>
              <a:gd name="connsiteX2" fmla="*/ 1760273 w 10561638"/>
              <a:gd name="connsiteY2" fmla="*/ 0 h 4251330"/>
              <a:gd name="connsiteX3" fmla="*/ 4400683 w 10561638"/>
              <a:gd name="connsiteY3" fmla="*/ 0 h 4251330"/>
              <a:gd name="connsiteX4" fmla="*/ 10561638 w 10561638"/>
              <a:gd name="connsiteY4" fmla="*/ 0 h 4251330"/>
              <a:gd name="connsiteX5" fmla="*/ 10561638 w 10561638"/>
              <a:gd name="connsiteY5" fmla="*/ 2296583 h 4251330"/>
              <a:gd name="connsiteX6" fmla="*/ 10561638 w 10561638"/>
              <a:gd name="connsiteY6" fmla="*/ 2296583 h 4251330"/>
              <a:gd name="connsiteX7" fmla="*/ 10561638 w 10561638"/>
              <a:gd name="connsiteY7" fmla="*/ 3280833 h 4251330"/>
              <a:gd name="connsiteX8" fmla="*/ 10561638 w 10561638"/>
              <a:gd name="connsiteY8" fmla="*/ 3937000 h 4251330"/>
              <a:gd name="connsiteX9" fmla="*/ 2343283 w 10561638"/>
              <a:gd name="connsiteY9" fmla="*/ 3924300 h 4251330"/>
              <a:gd name="connsiteX10" fmla="*/ 2077263 w 10561638"/>
              <a:gd name="connsiteY10" fmla="*/ 4251330 h 4251330"/>
              <a:gd name="connsiteX11" fmla="*/ 1760273 w 10561638"/>
              <a:gd name="connsiteY11" fmla="*/ 3937000 h 4251330"/>
              <a:gd name="connsiteX12" fmla="*/ 0 w 10561638"/>
              <a:gd name="connsiteY12" fmla="*/ 3937000 h 4251330"/>
              <a:gd name="connsiteX13" fmla="*/ 0 w 10561638"/>
              <a:gd name="connsiteY13" fmla="*/ 3280833 h 4251330"/>
              <a:gd name="connsiteX14" fmla="*/ 0 w 10561638"/>
              <a:gd name="connsiteY14" fmla="*/ 2296583 h 4251330"/>
              <a:gd name="connsiteX15" fmla="*/ 0 w 10561638"/>
              <a:gd name="connsiteY15" fmla="*/ 2296583 h 4251330"/>
              <a:gd name="connsiteX16" fmla="*/ 0 w 10561638"/>
              <a:gd name="connsiteY16" fmla="*/ 0 h 4251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561638" h="4251330">
                <a:moveTo>
                  <a:pt x="0" y="0"/>
                </a:moveTo>
                <a:lnTo>
                  <a:pt x="1760273" y="0"/>
                </a:lnTo>
                <a:lnTo>
                  <a:pt x="1760273" y="0"/>
                </a:lnTo>
                <a:lnTo>
                  <a:pt x="4400683" y="0"/>
                </a:lnTo>
                <a:lnTo>
                  <a:pt x="10561638" y="0"/>
                </a:lnTo>
                <a:lnTo>
                  <a:pt x="10561638" y="2296583"/>
                </a:lnTo>
                <a:lnTo>
                  <a:pt x="10561638" y="2296583"/>
                </a:lnTo>
                <a:lnTo>
                  <a:pt x="10561638" y="3280833"/>
                </a:lnTo>
                <a:lnTo>
                  <a:pt x="10561638" y="3937000"/>
                </a:lnTo>
                <a:lnTo>
                  <a:pt x="2343283" y="3924300"/>
                </a:lnTo>
                <a:lnTo>
                  <a:pt x="2077263" y="4251330"/>
                </a:lnTo>
                <a:lnTo>
                  <a:pt x="1760273" y="3937000"/>
                </a:lnTo>
                <a:lnTo>
                  <a:pt x="0" y="3937000"/>
                </a:lnTo>
                <a:lnTo>
                  <a:pt x="0" y="3280833"/>
                </a:lnTo>
                <a:lnTo>
                  <a:pt x="0" y="2296583"/>
                </a:lnTo>
                <a:lnTo>
                  <a:pt x="0" y="2296583"/>
                </a:lnTo>
                <a:lnTo>
                  <a:pt x="0" y="0"/>
                </a:lnTo>
                <a:close/>
              </a:path>
            </a:pathLst>
          </a:custGeom>
          <a:blipFill>
            <a:blip r:embed="rId2">
              <a:duotone>
                <a:schemeClr val="accent1">
                  <a:tint val="98000"/>
                  <a:lumMod val="102000"/>
                </a:schemeClr>
                <a:schemeClr val="accent1">
                  <a:shade val="98000"/>
                  <a:lumMod val="98000"/>
                </a:schemeClr>
              </a:duotone>
            </a:blip>
            <a:tile tx="0" ty="0" sx="100000" sy="100000" flip="none" algn="tl"/>
          </a:blipFill>
          <a:effectLst>
            <a:innerShdw blurRad="63500" dist="50800" dir="5400000">
              <a:prstClr val="black">
                <a:alpha val="50000"/>
              </a:prstClr>
            </a:innerShdw>
          </a:effectLst>
        </p:spPr>
        <p:txBody>
          <a:bodyPr rtlCol="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rtl="0"/>
            <a:r>
              <a:rPr lang="ru-RU" noProof="0"/>
              <a:t>Образец текста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Tree>
    <p:extLst>
      <p:ext uri="{BB962C8B-B14F-4D97-AF65-F5344CB8AC3E}">
        <p14:creationId xmlns:p14="http://schemas.microsoft.com/office/powerpoint/2010/main" val="23311174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11" name="Полилиния 6"/>
          <p:cNvSpPr/>
          <p:nvPr/>
        </p:nvSpPr>
        <p:spPr bwMode="ltGray">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ffectLst>
            <a:innerShdw blurRad="63500" dist="50800" dir="5400000">
              <a:prstClr val="black">
                <a:alpha val="50000"/>
              </a:prstClr>
            </a:innerShdw>
          </a:effectLst>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Заголовок 1"/>
          <p:cNvSpPr>
            <a:spLocks noGrp="1"/>
          </p:cNvSpPr>
          <p:nvPr>
            <p:ph type="title"/>
          </p:nvPr>
        </p:nvSpPr>
        <p:spPr>
          <a:xfrm>
            <a:off x="810000" y="447188"/>
            <a:ext cx="10571998" cy="970450"/>
          </a:xfrm>
        </p:spPr>
        <p:txBody>
          <a:bodyPr rtlCol="0" anchor="ctr" anchorCtr="0"/>
          <a:lstStyle>
            <a:lvl1pPr>
              <a:defRPr b="0"/>
            </a:lvl1pPr>
          </a:lstStyle>
          <a:p>
            <a:pPr rtl="0"/>
            <a:r>
              <a:rPr lang="ru-RU" noProof="0"/>
              <a:t>Образец заголовка</a:t>
            </a:r>
          </a:p>
        </p:txBody>
      </p:sp>
      <p:sp>
        <p:nvSpPr>
          <p:cNvPr id="3" name="Объект 2"/>
          <p:cNvSpPr>
            <a:spLocks noGrp="1"/>
          </p:cNvSpPr>
          <p:nvPr>
            <p:ph idx="1"/>
          </p:nvPr>
        </p:nvSpPr>
        <p:spPr>
          <a:xfrm>
            <a:off x="818712" y="2222287"/>
            <a:ext cx="10554574" cy="3636511"/>
          </a:xfrm>
        </p:spPr>
        <p:txBody>
          <a:bodyPr rtlCol="0"/>
          <a:lstStyle/>
          <a:p>
            <a:pPr lvl="0" rtl="0"/>
            <a:r>
              <a:rPr lang="ru-RU" noProof="0"/>
              <a:t>Образец текста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4" name="Дата 3"/>
          <p:cNvSpPr>
            <a:spLocks noGrp="1"/>
          </p:cNvSpPr>
          <p:nvPr>
            <p:ph type="dt" sz="half" idx="10"/>
          </p:nvPr>
        </p:nvSpPr>
        <p:spPr/>
        <p:txBody>
          <a:bodyPr rtlCol="0"/>
          <a:lstStyle/>
          <a:p>
            <a:pPr rtl="0"/>
            <a:fld id="{A2DD16A1-8A95-4F89-B817-05533609E529}" type="datetime1">
              <a:rPr lang="ru-RU" noProof="0" smtClean="0"/>
              <a:t>14.06.2019</a:t>
            </a:fld>
            <a:endParaRPr lang="ru-RU" noProof="0"/>
          </a:p>
        </p:txBody>
      </p:sp>
      <p:sp>
        <p:nvSpPr>
          <p:cNvPr id="5" name="Нижний колонтитул 4"/>
          <p:cNvSpPr>
            <a:spLocks noGrp="1"/>
          </p:cNvSpPr>
          <p:nvPr>
            <p:ph type="ftr" sz="quarter" idx="11"/>
          </p:nvPr>
        </p:nvSpPr>
        <p:spPr/>
        <p:txBody>
          <a:bodyPr rtlCol="0"/>
          <a:lstStyle/>
          <a:p>
            <a:pPr rtl="0"/>
            <a:r>
              <a:rPr lang="ru-RU" noProof="0"/>
              <a:t>Добавить нижний колонтитул </a:t>
            </a:r>
          </a:p>
        </p:txBody>
      </p:sp>
      <p:sp>
        <p:nvSpPr>
          <p:cNvPr id="6" name="Номер слайда 5"/>
          <p:cNvSpPr>
            <a:spLocks noGrp="1"/>
          </p:cNvSpPr>
          <p:nvPr>
            <p:ph type="sldNum" sz="quarter" idx="12"/>
          </p:nvPr>
        </p:nvSpPr>
        <p:spPr/>
        <p:txBody>
          <a:bodyPr rtlCol="0"/>
          <a:lstStyle/>
          <a:p>
            <a:pPr rtl="0"/>
            <a:fld id="{A4942799-31AF-4FF8-9D79-C1A3E01FB207}" type="slidenum">
              <a:rPr lang="ru-RU" noProof="0" smtClean="0"/>
              <a:t>‹#›</a:t>
            </a:fld>
            <a:endParaRPr lang="ru-RU" noProof="0"/>
          </a:p>
        </p:txBody>
      </p:sp>
    </p:spTree>
    <p:extLst>
      <p:ext uri="{BB962C8B-B14F-4D97-AF65-F5344CB8AC3E}">
        <p14:creationId xmlns:p14="http://schemas.microsoft.com/office/powerpoint/2010/main" val="42402816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blackWhite">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10000" y="447188"/>
            <a:ext cx="10571998" cy="970450"/>
          </a:xfrm>
          <a:prstGeom prst="rect">
            <a:avLst/>
          </a:prstGeom>
          <a:effectLst/>
        </p:spPr>
        <p:txBody>
          <a:bodyPr vert="horz" lIns="91440" tIns="45720" rIns="91440" bIns="45720" rtlCol="0" anchor="ctr" anchorCtr="0">
            <a:noAutofit/>
          </a:bodyPr>
          <a:lstStyle/>
          <a:p>
            <a:pPr rtl="0"/>
            <a:r>
              <a:rPr lang="ru-RU" noProof="0"/>
              <a:t>Образец заголовка</a:t>
            </a:r>
          </a:p>
        </p:txBody>
      </p:sp>
      <p:sp>
        <p:nvSpPr>
          <p:cNvPr id="3" name="Текст 2"/>
          <p:cNvSpPr>
            <a:spLocks noGrp="1"/>
          </p:cNvSpPr>
          <p:nvPr>
            <p:ph type="body" idx="1"/>
          </p:nvPr>
        </p:nvSpPr>
        <p:spPr>
          <a:xfrm>
            <a:off x="810000" y="2184401"/>
            <a:ext cx="10563285" cy="3674397"/>
          </a:xfrm>
          <a:prstGeom prst="rect">
            <a:avLst/>
          </a:prstGeom>
          <a:effectLst/>
        </p:spPr>
        <p:txBody>
          <a:bodyPr vert="horz" lIns="91440" tIns="45720" rIns="91440" bIns="45720" rtlCol="0" anchor="ctr">
            <a:normAutofit/>
          </a:bodyPr>
          <a:lstStyle/>
          <a:p>
            <a:pPr lvl="0" rtl="0"/>
            <a:r>
              <a:rPr lang="ru-RU" noProof="0"/>
              <a:t>Образец текста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5" name="Нижний колонтитул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pPr rtl="0"/>
            <a:r>
              <a:rPr lang="ru-RU" noProof="0"/>
              <a:t>Добавить нижний колонтитул </a:t>
            </a:r>
          </a:p>
        </p:txBody>
      </p:sp>
      <p:sp>
        <p:nvSpPr>
          <p:cNvPr id="4" name="Дата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pPr rtl="0"/>
            <a:fld id="{F2C79380-4B81-4509-BAC9-AA909471C824}" type="datetime1">
              <a:rPr lang="ru-RU" noProof="0" smtClean="0"/>
              <a:t>14.06.2019</a:t>
            </a:fld>
            <a:endParaRPr lang="ru-RU" noProof="0"/>
          </a:p>
        </p:txBody>
      </p:sp>
      <p:sp>
        <p:nvSpPr>
          <p:cNvPr id="6" name="Номер слайда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pPr rtl="0"/>
            <a:fld id="{A4942799-31AF-4FF8-9D79-C1A3E01FB207}" type="slidenum">
              <a:rPr lang="ru-RU" noProof="0" smtClean="0"/>
              <a:t>‹#›</a:t>
            </a:fld>
            <a:endParaRPr lang="ru-RU" noProof="0"/>
          </a:p>
        </p:txBody>
      </p:sp>
    </p:spTree>
    <p:extLst>
      <p:ext uri="{BB962C8B-B14F-4D97-AF65-F5344CB8AC3E}">
        <p14:creationId xmlns:p14="http://schemas.microsoft.com/office/powerpoint/2010/main" val="3689481523"/>
      </p:ext>
    </p:extLst>
  </p:cSld>
  <p:clrMap bg1="lt1" tx1="dk1" bg2="lt2" tx2="dk2" accent1="accent1" accent2="accent2" accent3="accent3" accent4="accent4" accent5="accent5" accent6="accent6" hlink="hlink" folHlink="folHlink"/>
  <p:sldLayoutIdLst>
    <p:sldLayoutId id="2147483673" r:id="rId1"/>
    <p:sldLayoutId id="2147483676" r:id="rId2"/>
    <p:sldLayoutId id="2147483687" r:id="rId3"/>
    <p:sldLayoutId id="2147483688" r:id="rId4"/>
    <p:sldLayoutId id="2147483689" r:id="rId5"/>
    <p:sldLayoutId id="2147483681" r:id="rId6"/>
    <p:sldLayoutId id="2147483690" r:id="rId7"/>
    <p:sldLayoutId id="2147483682" r:id="rId8"/>
    <p:sldLayoutId id="2147483674" r:id="rId9"/>
    <p:sldLayoutId id="2147483675" r:id="rId10"/>
    <p:sldLayoutId id="2147483677" r:id="rId11"/>
    <p:sldLayoutId id="2147483678" r:id="rId12"/>
    <p:sldLayoutId id="2147483679" r:id="rId13"/>
    <p:sldLayoutId id="2147483680" r:id="rId14"/>
    <p:sldLayoutId id="2147483683" r:id="rId15"/>
    <p:sldLayoutId id="2147483684" r:id="rId16"/>
    <p:sldLayoutId id="2147483686" r:id="rId17"/>
  </p:sldLayoutIdLst>
  <p:hf sldNum="0" hdr="0" ftr="0" dt="0"/>
  <p:txStyles>
    <p:titleStyle>
      <a:lvl1pPr algn="l" defTabSz="457200" rtl="0" eaLnBrk="1" latinLnBrk="0" hangingPunct="1">
        <a:spcBef>
          <a:spcPct val="0"/>
        </a:spcBef>
        <a:buNone/>
        <a:defRPr sz="4000" b="0" kern="1200">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SzPct val="80000"/>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SzPct val="80000"/>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SzPct val="80000"/>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SzPct val="80000"/>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SzPct val="80000"/>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hyperlink" Target="https://support.office.com/ru-ru/article/&#1056;&#1077;&#1076;&#1072;&#1082;&#1090;&#1080;&#1088;&#1086;&#1074;&#1072;&#1085;&#1080;&#1077;-&#1087;&#1088;&#1077;&#1079;&#1077;&#1085;&#1090;&#1072;&#1094;&#1080;&#1080;-&#1091;&#1095;&#1077;&#1073;&#1085;&#1086;&#1075;&#1086;-&#1079;&#1072;&#1074;&#1077;&#1076;&#1077;&#1085;&#1080;&#1103;-44445997-6769-4d44-8b30-f9e3050adbfb?omkt=ru-RU&amp;ui=ru-RU&amp;rs=ru-RU&amp;ad=RU" TargetMode="External"/><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22514" y="1449147"/>
            <a:ext cx="11273245" cy="3201230"/>
          </a:xfrm>
        </p:spPr>
        <p:txBody>
          <a:bodyPr rtlCol="0"/>
          <a:lstStyle/>
          <a:p>
            <a:pPr rtl="0"/>
            <a:r>
              <a:rPr lang="en-US" dirty="0"/>
              <a:t> </a:t>
            </a:r>
            <a:endParaRPr lang="ru" dirty="0"/>
          </a:p>
        </p:txBody>
      </p:sp>
      <p:sp>
        <p:nvSpPr>
          <p:cNvPr id="3" name="Объект 2"/>
          <p:cNvSpPr>
            <a:spLocks noGrp="1"/>
          </p:cNvSpPr>
          <p:nvPr>
            <p:ph type="subTitle" idx="1"/>
          </p:nvPr>
        </p:nvSpPr>
        <p:spPr>
          <a:xfrm>
            <a:off x="1828800" y="5682342"/>
            <a:ext cx="8534400" cy="992778"/>
          </a:xfrm>
        </p:spPr>
        <p:txBody>
          <a:bodyPr rtlCol="0">
            <a:normAutofit/>
          </a:bodyPr>
          <a:lstStyle/>
          <a:p>
            <a:pPr rtl="0"/>
            <a:r>
              <a:rPr lang="en-US" dirty="0" err="1">
                <a:solidFill>
                  <a:schemeClr val="accent1">
                    <a:lumMod val="75000"/>
                  </a:schemeClr>
                </a:solidFill>
              </a:rPr>
              <a:t>Ibraeva</a:t>
            </a:r>
            <a:r>
              <a:rPr lang="en-US" dirty="0">
                <a:solidFill>
                  <a:schemeClr val="accent1">
                    <a:lumMod val="75000"/>
                  </a:schemeClr>
                </a:solidFill>
              </a:rPr>
              <a:t> Gulnara, PIL Research Company, Kyrgyzstan</a:t>
            </a:r>
          </a:p>
          <a:p>
            <a:pPr rtl="0"/>
            <a:r>
              <a:rPr lang="en-US" dirty="0" err="1">
                <a:solidFill>
                  <a:schemeClr val="accent1">
                    <a:lumMod val="75000"/>
                  </a:schemeClr>
                </a:solidFill>
              </a:rPr>
              <a:t>Nazarbaev</a:t>
            </a:r>
            <a:r>
              <a:rPr lang="en-US" dirty="0">
                <a:solidFill>
                  <a:schemeClr val="accent1">
                    <a:lumMod val="75000"/>
                  </a:schemeClr>
                </a:solidFill>
              </a:rPr>
              <a:t> University, 14 June 2019 </a:t>
            </a:r>
          </a:p>
        </p:txBody>
      </p:sp>
      <p:sp>
        <p:nvSpPr>
          <p:cNvPr id="4" name="Прямоугольник 3"/>
          <p:cNvSpPr/>
          <p:nvPr/>
        </p:nvSpPr>
        <p:spPr>
          <a:xfrm>
            <a:off x="1240971" y="286435"/>
            <a:ext cx="9496698" cy="923330"/>
          </a:xfrm>
          <a:prstGeom prst="rect">
            <a:avLst/>
          </a:prstGeom>
        </p:spPr>
        <p:txBody>
          <a:bodyPr wrap="square">
            <a:spAutoFit/>
          </a:bodyPr>
          <a:lstStyle/>
          <a:p>
            <a:pPr algn="ctr"/>
            <a:r>
              <a:rPr lang="en-US" dirty="0">
                <a:solidFill>
                  <a:schemeClr val="bg1"/>
                </a:solidFill>
              </a:rPr>
              <a:t>The 1st Annual Gender Forum at </a:t>
            </a:r>
            <a:r>
              <a:rPr lang="en-US" dirty="0" err="1">
                <a:solidFill>
                  <a:schemeClr val="bg1"/>
                </a:solidFill>
              </a:rPr>
              <a:t>Nazarbayev</a:t>
            </a:r>
            <a:r>
              <a:rPr lang="en-US" dirty="0">
                <a:solidFill>
                  <a:schemeClr val="bg1"/>
                </a:solidFill>
              </a:rPr>
              <a:t> University</a:t>
            </a:r>
          </a:p>
          <a:p>
            <a:pPr algn="ctr"/>
            <a:r>
              <a:rPr lang="en-US" dirty="0">
                <a:solidFill>
                  <a:schemeClr val="bg1"/>
                </a:solidFill>
              </a:rPr>
              <a:t>“Challenges and Changes in Gender in Central Asia:</a:t>
            </a:r>
          </a:p>
          <a:p>
            <a:pPr algn="ctr"/>
            <a:r>
              <a:rPr lang="en-US" dirty="0">
                <a:solidFill>
                  <a:schemeClr val="bg1"/>
                </a:solidFill>
              </a:rPr>
              <a:t>Bridging Researchers, Policy Makers, and Practitioners”</a:t>
            </a:r>
          </a:p>
        </p:txBody>
      </p:sp>
      <p:sp>
        <p:nvSpPr>
          <p:cNvPr id="5" name="Прямоугольник 4"/>
          <p:cNvSpPr/>
          <p:nvPr/>
        </p:nvSpPr>
        <p:spPr>
          <a:xfrm>
            <a:off x="1632857" y="1738305"/>
            <a:ext cx="8621486" cy="2123658"/>
          </a:xfrm>
          <a:prstGeom prst="rect">
            <a:avLst/>
          </a:prstGeom>
        </p:spPr>
        <p:txBody>
          <a:bodyPr wrap="square">
            <a:spAutoFit/>
          </a:bodyPr>
          <a:lstStyle/>
          <a:p>
            <a:pPr algn="ctr"/>
            <a:r>
              <a:rPr lang="en-US" sz="4400" b="1" dirty="0">
                <a:solidFill>
                  <a:schemeClr val="bg1"/>
                </a:solidFill>
              </a:rPr>
              <a:t>TRANSFORMATION OF GENDER RELATIONS AND THE FAMILY </a:t>
            </a:r>
          </a:p>
          <a:p>
            <a:pPr algn="ctr"/>
            <a:r>
              <a:rPr lang="en-US" sz="4400" b="1" dirty="0">
                <a:solidFill>
                  <a:schemeClr val="bg1"/>
                </a:solidFill>
              </a:rPr>
              <a:t>IN MODERN KYRGYZSTAN </a:t>
            </a:r>
          </a:p>
        </p:txBody>
      </p:sp>
    </p:spTree>
    <p:extLst>
      <p:ext uri="{BB962C8B-B14F-4D97-AF65-F5344CB8AC3E}">
        <p14:creationId xmlns:p14="http://schemas.microsoft.com/office/powerpoint/2010/main" val="10009775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E63FF28-EDA9-498B-BF3A-243D718DD7DF}"/>
              </a:ext>
            </a:extLst>
          </p:cNvPr>
          <p:cNvSpPr>
            <a:spLocks noGrp="1"/>
          </p:cNvSpPr>
          <p:nvPr>
            <p:ph type="title"/>
          </p:nvPr>
        </p:nvSpPr>
        <p:spPr>
          <a:xfrm>
            <a:off x="6291618" y="231007"/>
            <a:ext cx="5807338" cy="1396984"/>
          </a:xfrm>
        </p:spPr>
        <p:txBody>
          <a:bodyPr rtlCol="0"/>
          <a:lstStyle/>
          <a:p>
            <a:r>
              <a:rPr lang="en-US" sz="2400" dirty="0"/>
              <a:t>Gender relations and family in the context of ‘religiosity’ on the rise</a:t>
            </a:r>
            <a:endParaRPr lang="ru-RU" sz="2400" dirty="0"/>
          </a:p>
        </p:txBody>
      </p:sp>
      <p:sp>
        <p:nvSpPr>
          <p:cNvPr id="3" name="Объект 2">
            <a:extLst>
              <a:ext uri="{FF2B5EF4-FFF2-40B4-BE49-F238E27FC236}">
                <a16:creationId xmlns:a16="http://schemas.microsoft.com/office/drawing/2014/main" xmlns="" id="{6A720854-4AFC-4B68-944A-8A368C9A8619}"/>
              </a:ext>
            </a:extLst>
          </p:cNvPr>
          <p:cNvSpPr>
            <a:spLocks noGrp="1"/>
          </p:cNvSpPr>
          <p:nvPr>
            <p:ph sz="half" idx="1"/>
          </p:nvPr>
        </p:nvSpPr>
        <p:spPr>
          <a:xfrm>
            <a:off x="451514" y="451513"/>
            <a:ext cx="5553071" cy="5799162"/>
          </a:xfrm>
        </p:spPr>
        <p:txBody>
          <a:bodyPr rtlCol="0">
            <a:normAutofit fontScale="92500" lnSpcReduction="10000"/>
          </a:bodyPr>
          <a:lstStyle/>
          <a:p>
            <a:r>
              <a:rPr lang="en-US" dirty="0"/>
              <a:t>Revision of gender roles and relationships: husband is a Lord  and wife subordinates. Decline of the power of mother-in-law. </a:t>
            </a:r>
          </a:p>
          <a:p>
            <a:r>
              <a:rPr lang="en-US" dirty="0"/>
              <a:t>Socialization of children in a religious context - new languages and new language practices (case of a 6 years old girl during the field  observation in the family)</a:t>
            </a:r>
          </a:p>
          <a:p>
            <a:r>
              <a:rPr lang="en-US" dirty="0"/>
              <a:t>Formation of new ethics and the way to think: the lack of a language for communication? (case of young women in a workshop) </a:t>
            </a:r>
            <a:endParaRPr lang="ru-RU" dirty="0"/>
          </a:p>
        </p:txBody>
      </p:sp>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44781" y="1990275"/>
            <a:ext cx="6147219" cy="3769080"/>
          </a:xfrm>
          <a:prstGeom prst="rect">
            <a:avLst/>
          </a:prstGeom>
        </p:spPr>
      </p:pic>
    </p:spTree>
    <p:extLst>
      <p:ext uri="{BB962C8B-B14F-4D97-AF65-F5344CB8AC3E}">
        <p14:creationId xmlns:p14="http://schemas.microsoft.com/office/powerpoint/2010/main" val="33789192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2800" dirty="0"/>
              <a:t>Rise of religiosity: between fear and hope</a:t>
            </a:r>
            <a:endParaRPr lang="ru-RU" sz="2800" dirty="0"/>
          </a:p>
        </p:txBody>
      </p:sp>
      <p:sp>
        <p:nvSpPr>
          <p:cNvPr id="3" name="Объект 2"/>
          <p:cNvSpPr>
            <a:spLocks noGrp="1"/>
          </p:cNvSpPr>
          <p:nvPr>
            <p:ph sz="half" idx="1"/>
          </p:nvPr>
        </p:nvSpPr>
        <p:spPr/>
        <p:txBody>
          <a:bodyPr/>
          <a:lstStyle/>
          <a:p>
            <a:r>
              <a:rPr lang="en-US" dirty="0"/>
              <a:t>The risks of having an Islamic identity – myths of violent extremism in Islam</a:t>
            </a:r>
          </a:p>
          <a:p>
            <a:r>
              <a:rPr lang="en-US" dirty="0"/>
              <a:t>The promise to strengthen the marginalized masculinity </a:t>
            </a:r>
          </a:p>
          <a:p>
            <a:r>
              <a:rPr lang="en-US" dirty="0"/>
              <a:t>Mobility and rise of religiosity </a:t>
            </a:r>
          </a:p>
          <a:p>
            <a:pPr marL="0" indent="0">
              <a:buNone/>
            </a:pPr>
            <a:r>
              <a:rPr lang="en-US" dirty="0"/>
              <a:t> </a:t>
            </a:r>
          </a:p>
          <a:p>
            <a:endParaRPr lang="en-US" dirty="0"/>
          </a:p>
        </p:txBody>
      </p:sp>
      <p:pic>
        <p:nvPicPr>
          <p:cNvPr id="5" name="Объект 4"/>
          <p:cNvPicPr>
            <a:picLocks noGrp="1" noChangeAspect="1"/>
          </p:cNvPicPr>
          <p:nvPr>
            <p:ph sz="half" idx="2"/>
          </p:nvPr>
        </p:nvPicPr>
        <p:blipFill>
          <a:blip r:embed="rId3"/>
          <a:stretch>
            <a:fillRect/>
          </a:stretch>
        </p:blipFill>
        <p:spPr>
          <a:xfrm>
            <a:off x="6391686" y="2222500"/>
            <a:ext cx="5479228" cy="3638550"/>
          </a:xfrm>
          <a:prstGeom prst="rect">
            <a:avLst/>
          </a:prstGeom>
        </p:spPr>
      </p:pic>
    </p:spTree>
    <p:extLst>
      <p:ext uri="{BB962C8B-B14F-4D97-AF65-F5344CB8AC3E}">
        <p14:creationId xmlns:p14="http://schemas.microsoft.com/office/powerpoint/2010/main" val="2557166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6371" y="422588"/>
            <a:ext cx="3547533" cy="2576512"/>
          </a:xfrm>
        </p:spPr>
        <p:txBody>
          <a:bodyPr/>
          <a:lstStyle/>
          <a:p>
            <a:r>
              <a:rPr lang="en-US" dirty="0"/>
              <a:t>Closing remarks </a:t>
            </a:r>
            <a:endParaRPr lang="ru-RU" dirty="0"/>
          </a:p>
        </p:txBody>
      </p:sp>
      <p:sp>
        <p:nvSpPr>
          <p:cNvPr id="5" name="Объект 4"/>
          <p:cNvSpPr>
            <a:spLocks noGrp="1"/>
          </p:cNvSpPr>
          <p:nvPr>
            <p:ph idx="1"/>
          </p:nvPr>
        </p:nvSpPr>
        <p:spPr>
          <a:xfrm>
            <a:off x="5298051" y="0"/>
            <a:ext cx="6519900" cy="6619164"/>
          </a:xfrm>
        </p:spPr>
        <p:txBody>
          <a:bodyPr>
            <a:normAutofit/>
          </a:bodyPr>
          <a:lstStyle/>
          <a:p>
            <a:r>
              <a:rPr lang="en-US" sz="2000" dirty="0"/>
              <a:t>Feminist professor Bell Hooks in her book “Teaching to transgress” proposes number of solutions to the problem of education as she sees it, illuminating the ways that education maintains power structures and talking about ways to subvert those structures for both teachers and students. </a:t>
            </a:r>
          </a:p>
          <a:p>
            <a:r>
              <a:rPr lang="en-US" sz="2000" dirty="0"/>
              <a:t>Some of these methods include encouraging students to think about not understanding another person’s experience or point of view as a place of learning, rather than assuming the differences are insurmountable. </a:t>
            </a:r>
          </a:p>
          <a:p>
            <a:r>
              <a:rPr lang="en-US" sz="2000" dirty="0"/>
              <a:t>Prof. Hooks also talks about teaching students that conflict is a necessary and unavoidable part of both education and life, and teaching students to think of conflict as a space for change and growth, rather than anger, violence, and fear.</a:t>
            </a:r>
            <a:endParaRPr lang="ru-RU" sz="2000" dirty="0"/>
          </a:p>
        </p:txBody>
      </p:sp>
      <p:sp>
        <p:nvSpPr>
          <p:cNvPr id="6" name="Текст 5"/>
          <p:cNvSpPr>
            <a:spLocks noGrp="1"/>
          </p:cNvSpPr>
          <p:nvPr>
            <p:ph type="body" sz="half" idx="2"/>
          </p:nvPr>
        </p:nvSpPr>
        <p:spPr>
          <a:xfrm>
            <a:off x="395785" y="3088701"/>
            <a:ext cx="4224899" cy="3596564"/>
          </a:xfrm>
        </p:spPr>
        <p:txBody>
          <a:bodyPr>
            <a:normAutofit fontScale="85000" lnSpcReduction="10000"/>
          </a:bodyPr>
          <a:lstStyle/>
          <a:p>
            <a:r>
              <a:rPr lang="en-US" u="sng" dirty="0"/>
              <a:t>Question to the audience: </a:t>
            </a:r>
          </a:p>
          <a:p>
            <a:pPr marL="457200" indent="-457200">
              <a:buFont typeface="Arial" panose="020B0604020202020204" pitchFamily="34" charset="0"/>
              <a:buChar char="•"/>
            </a:pPr>
            <a:r>
              <a:rPr lang="en-US" dirty="0"/>
              <a:t>Could you see any positive point of view on the transformation of gender relations and family in KR? </a:t>
            </a:r>
          </a:p>
          <a:p>
            <a:pPr marL="457200" indent="-457200">
              <a:buFont typeface="Arial" panose="020B0604020202020204" pitchFamily="34" charset="0"/>
              <a:buChar char="•"/>
            </a:pPr>
            <a:r>
              <a:rPr lang="en-US" dirty="0"/>
              <a:t>Could we develop the sociology of hope and happiness from here?</a:t>
            </a:r>
            <a:endParaRPr lang="ru-RU" dirty="0"/>
          </a:p>
        </p:txBody>
      </p:sp>
    </p:spTree>
    <p:extLst>
      <p:ext uri="{BB962C8B-B14F-4D97-AF65-F5344CB8AC3E}">
        <p14:creationId xmlns:p14="http://schemas.microsoft.com/office/powerpoint/2010/main" val="22476601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xmlns="" id="{E98DCA46-603B-4178-8707-30E192CE6B8D}"/>
              </a:ext>
            </a:extLst>
          </p:cNvPr>
          <p:cNvSpPr>
            <a:spLocks noGrp="1"/>
          </p:cNvSpPr>
          <p:nvPr>
            <p:ph type="title"/>
          </p:nvPr>
        </p:nvSpPr>
        <p:spPr/>
        <p:txBody>
          <a:bodyPr rtlCol="0"/>
          <a:lstStyle/>
          <a:p>
            <a:pPr algn="ctr" rtl="0"/>
            <a:r>
              <a:rPr lang="en-US" dirty="0"/>
              <a:t>Thank you! </a:t>
            </a:r>
            <a:endParaRPr lang="ru-RU" dirty="0"/>
          </a:p>
        </p:txBody>
      </p:sp>
      <p:sp>
        <p:nvSpPr>
          <p:cNvPr id="8" name="Надпись 7">
            <a:hlinkClick r:id="rId3"/>
            <a:extLst>
              <a:ext uri="{FF2B5EF4-FFF2-40B4-BE49-F238E27FC236}">
                <a16:creationId xmlns:a16="http://schemas.microsoft.com/office/drawing/2014/main" xmlns="" id="{5FC6C278-4035-446A-A94B-030E792FDDF5}"/>
              </a:ext>
            </a:extLst>
          </p:cNvPr>
          <p:cNvSpPr txBox="1"/>
          <p:nvPr/>
        </p:nvSpPr>
        <p:spPr>
          <a:xfrm>
            <a:off x="810002" y="2459503"/>
            <a:ext cx="10571996" cy="3277153"/>
          </a:xfrm>
          <a:prstGeom prst="rect">
            <a:avLst/>
          </a:prstGeom>
          <a:noFill/>
        </p:spPr>
        <p:txBody>
          <a:bodyPr wrap="square" rtlCol="0">
            <a:noAutofit/>
          </a:bodyPr>
          <a:lstStyle/>
          <a:p>
            <a:pPr algn="ctr" rtl="0"/>
            <a:r>
              <a:rPr lang="en-US" sz="6000" u="sng" dirty="0">
                <a:solidFill>
                  <a:srgbClr val="0070C0"/>
                </a:solidFill>
              </a:rPr>
              <a:t>Any questions?</a:t>
            </a:r>
          </a:p>
          <a:p>
            <a:pPr algn="ctr" rtl="0"/>
            <a:r>
              <a:rPr lang="en-US" sz="6000" u="sng" dirty="0">
                <a:solidFill>
                  <a:srgbClr val="0070C0"/>
                </a:solidFill>
              </a:rPr>
              <a:t>Comments? </a:t>
            </a:r>
            <a:endParaRPr lang="ru-RU" sz="6000" u="sng" dirty="0">
              <a:solidFill>
                <a:srgbClr val="0070C0"/>
              </a:solidFill>
            </a:endParaRPr>
          </a:p>
        </p:txBody>
      </p:sp>
    </p:spTree>
    <p:extLst>
      <p:ext uri="{BB962C8B-B14F-4D97-AF65-F5344CB8AC3E}">
        <p14:creationId xmlns:p14="http://schemas.microsoft.com/office/powerpoint/2010/main" val="23945982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en-US" dirty="0"/>
              <a:t>Outline</a:t>
            </a:r>
            <a:endParaRPr lang="ru-RU" dirty="0"/>
          </a:p>
        </p:txBody>
      </p:sp>
      <p:sp>
        <p:nvSpPr>
          <p:cNvPr id="6" name="Объект 5"/>
          <p:cNvSpPr>
            <a:spLocks noGrp="1"/>
          </p:cNvSpPr>
          <p:nvPr>
            <p:ph sz="half" idx="2"/>
          </p:nvPr>
        </p:nvSpPr>
        <p:spPr>
          <a:xfrm>
            <a:off x="513346" y="1941095"/>
            <a:ext cx="11438021" cy="4588042"/>
          </a:xfrm>
        </p:spPr>
        <p:txBody>
          <a:bodyPr/>
          <a:lstStyle/>
          <a:p>
            <a:r>
              <a:rPr lang="en-US" dirty="0"/>
              <a:t>Does CA region have common trends and tendencies in changes of gender relations and family? </a:t>
            </a:r>
          </a:p>
          <a:p>
            <a:r>
              <a:rPr lang="en-US" dirty="0"/>
              <a:t>The dynamics within the role of state and other actors who constitute the construction of gender.</a:t>
            </a:r>
          </a:p>
          <a:p>
            <a:r>
              <a:rPr lang="en-US" dirty="0"/>
              <a:t>Gender relations and family in the migration context</a:t>
            </a:r>
          </a:p>
          <a:p>
            <a:r>
              <a:rPr lang="en-US" dirty="0"/>
              <a:t>Gender relations and family in the context of growth of religion</a:t>
            </a:r>
          </a:p>
          <a:p>
            <a:r>
              <a:rPr lang="en-US" dirty="0"/>
              <a:t>Closing </a:t>
            </a:r>
            <a:r>
              <a:rPr lang="en-US" dirty="0" smtClean="0"/>
              <a:t>remarks</a:t>
            </a:r>
            <a:r>
              <a:rPr lang="ru-RU" dirty="0" smtClean="0"/>
              <a:t> – </a:t>
            </a:r>
            <a:r>
              <a:rPr lang="en-US" dirty="0" smtClean="0"/>
              <a:t>and so what for teaching\education? </a:t>
            </a:r>
            <a:endParaRPr lang="ru-RU" dirty="0"/>
          </a:p>
        </p:txBody>
      </p:sp>
    </p:spTree>
    <p:extLst>
      <p:ext uri="{BB962C8B-B14F-4D97-AF65-F5344CB8AC3E}">
        <p14:creationId xmlns:p14="http://schemas.microsoft.com/office/powerpoint/2010/main" val="10289957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xmlns="" id="{F3FF1311-DD92-45BA-B10F-C1A324C27B55}"/>
              </a:ext>
            </a:extLst>
          </p:cNvPr>
          <p:cNvSpPr>
            <a:spLocks noGrp="1"/>
          </p:cNvSpPr>
          <p:nvPr>
            <p:ph sz="half" idx="4294967295"/>
          </p:nvPr>
        </p:nvSpPr>
        <p:spPr>
          <a:xfrm>
            <a:off x="809624" y="2062079"/>
            <a:ext cx="10254615" cy="912586"/>
          </a:xfrm>
        </p:spPr>
        <p:txBody>
          <a:bodyPr rtlCol="0">
            <a:normAutofit/>
          </a:bodyPr>
          <a:lstStyle/>
          <a:p>
            <a:pPr marL="0" indent="0">
              <a:buNone/>
            </a:pPr>
            <a:r>
              <a:rPr lang="en-US" sz="2400" b="1" dirty="0" smtClean="0"/>
              <a:t>There </a:t>
            </a:r>
            <a:r>
              <a:rPr lang="en-US" sz="2400" b="1" dirty="0"/>
              <a:t>aren't anymore common regional CA trends and tendencies in transformation of gender relations and family as social institute. </a:t>
            </a:r>
            <a:r>
              <a:rPr lang="en-US" sz="2400" b="1" dirty="0" smtClean="0"/>
              <a:t> </a:t>
            </a:r>
            <a:endParaRPr lang="ru-RU" sz="2400" b="1" dirty="0"/>
          </a:p>
        </p:txBody>
      </p:sp>
      <p:sp>
        <p:nvSpPr>
          <p:cNvPr id="2" name="Заголовок 1">
            <a:extLst>
              <a:ext uri="{FF2B5EF4-FFF2-40B4-BE49-F238E27FC236}">
                <a16:creationId xmlns:a16="http://schemas.microsoft.com/office/drawing/2014/main" xmlns="" id="{3A76B58F-1CF7-41B5-BF70-710D7AC7941C}"/>
              </a:ext>
            </a:extLst>
          </p:cNvPr>
          <p:cNvSpPr>
            <a:spLocks noGrp="1"/>
          </p:cNvSpPr>
          <p:nvPr>
            <p:ph type="title"/>
          </p:nvPr>
        </p:nvSpPr>
        <p:spPr>
          <a:xfrm>
            <a:off x="810000" y="211756"/>
            <a:ext cx="10946571" cy="1441314"/>
          </a:xfrm>
        </p:spPr>
        <p:txBody>
          <a:bodyPr rtlCol="0"/>
          <a:lstStyle/>
          <a:p>
            <a:pPr algn="ctr"/>
            <a:r>
              <a:rPr lang="en-US" sz="3700" dirty="0"/>
              <a:t>Uneven development intensifies uncertainties </a:t>
            </a:r>
            <a:endParaRPr lang="ru-RU" dirty="0"/>
          </a:p>
        </p:txBody>
      </p:sp>
      <p:pic>
        <p:nvPicPr>
          <p:cNvPr id="9" name="Рисунок 8"/>
          <p:cNvPicPr>
            <a:picLocks noChangeAspect="1"/>
          </p:cNvPicPr>
          <p:nvPr/>
        </p:nvPicPr>
        <p:blipFill>
          <a:blip r:embed="rId3"/>
          <a:stretch>
            <a:fillRect/>
          </a:stretch>
        </p:blipFill>
        <p:spPr>
          <a:xfrm>
            <a:off x="809624" y="2974666"/>
            <a:ext cx="10596313" cy="3726890"/>
          </a:xfrm>
          <a:prstGeom prst="rect">
            <a:avLst/>
          </a:prstGeom>
        </p:spPr>
      </p:pic>
    </p:spTree>
    <p:extLst>
      <p:ext uri="{BB962C8B-B14F-4D97-AF65-F5344CB8AC3E}">
        <p14:creationId xmlns:p14="http://schemas.microsoft.com/office/powerpoint/2010/main" val="21310437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3"/>
          <a:stretch>
            <a:fillRect/>
          </a:stretch>
        </p:blipFill>
        <p:spPr>
          <a:xfrm>
            <a:off x="300798" y="147298"/>
            <a:ext cx="5590799" cy="3068542"/>
          </a:xfrm>
          <a:prstGeom prst="rect">
            <a:avLst/>
          </a:prstGeom>
        </p:spPr>
      </p:pic>
      <p:pic>
        <p:nvPicPr>
          <p:cNvPr id="6" name="Рисунок 5"/>
          <p:cNvPicPr>
            <a:picLocks noChangeAspect="1"/>
          </p:cNvPicPr>
          <p:nvPr/>
        </p:nvPicPr>
        <p:blipFill>
          <a:blip r:embed="rId4"/>
          <a:stretch>
            <a:fillRect/>
          </a:stretch>
        </p:blipFill>
        <p:spPr>
          <a:xfrm>
            <a:off x="6263268" y="147297"/>
            <a:ext cx="5590801" cy="3068543"/>
          </a:xfrm>
          <a:prstGeom prst="rect">
            <a:avLst/>
          </a:prstGeom>
        </p:spPr>
      </p:pic>
      <p:pic>
        <p:nvPicPr>
          <p:cNvPr id="8" name="Рисунок 7"/>
          <p:cNvPicPr>
            <a:picLocks noChangeAspect="1"/>
          </p:cNvPicPr>
          <p:nvPr/>
        </p:nvPicPr>
        <p:blipFill>
          <a:blip r:embed="rId5"/>
          <a:stretch>
            <a:fillRect/>
          </a:stretch>
        </p:blipFill>
        <p:spPr>
          <a:xfrm>
            <a:off x="300797" y="3253164"/>
            <a:ext cx="5590799" cy="3369389"/>
          </a:xfrm>
          <a:prstGeom prst="rect">
            <a:avLst/>
          </a:prstGeom>
        </p:spPr>
      </p:pic>
      <p:pic>
        <p:nvPicPr>
          <p:cNvPr id="9" name="Рисунок 8"/>
          <p:cNvPicPr>
            <a:picLocks noChangeAspect="1"/>
          </p:cNvPicPr>
          <p:nvPr/>
        </p:nvPicPr>
        <p:blipFill>
          <a:blip r:embed="rId6"/>
          <a:stretch>
            <a:fillRect/>
          </a:stretch>
        </p:blipFill>
        <p:spPr>
          <a:xfrm>
            <a:off x="6263268" y="3253164"/>
            <a:ext cx="5590802" cy="3369390"/>
          </a:xfrm>
          <a:prstGeom prst="rect">
            <a:avLst/>
          </a:prstGeom>
        </p:spPr>
      </p:pic>
    </p:spTree>
    <p:extLst>
      <p:ext uri="{BB962C8B-B14F-4D97-AF65-F5344CB8AC3E}">
        <p14:creationId xmlns:p14="http://schemas.microsoft.com/office/powerpoint/2010/main" val="13050890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34E65665-583F-4DD8-814D-FECA92009E9A}"/>
              </a:ext>
            </a:extLst>
          </p:cNvPr>
          <p:cNvSpPr>
            <a:spLocks noGrp="1"/>
          </p:cNvSpPr>
          <p:nvPr>
            <p:ph type="title"/>
          </p:nvPr>
        </p:nvSpPr>
        <p:spPr bwMode="white">
          <a:xfrm>
            <a:off x="451514" y="271630"/>
            <a:ext cx="11483812" cy="5660529"/>
          </a:xfrm>
        </p:spPr>
        <p:txBody>
          <a:bodyPr rtlCol="0"/>
          <a:lstStyle/>
          <a:p>
            <a:r>
              <a:rPr lang="en-US" sz="2800" b="1" dirty="0"/>
              <a:t>The difference in trends is associated with the following factors:</a:t>
            </a:r>
            <a:br>
              <a:rPr lang="en-US" sz="2800" b="1" dirty="0"/>
            </a:br>
            <a:r>
              <a:rPr lang="en-US" sz="2800" dirty="0"/>
              <a:t>• The Soviet period</a:t>
            </a:r>
            <a:r>
              <a:rPr lang="ru-RU" sz="2800" dirty="0"/>
              <a:t> </a:t>
            </a:r>
            <a:r>
              <a:rPr lang="en-US" sz="2800" dirty="0"/>
              <a:t>with state’s monopoly on the construction of gender was replaced in CA countries by variations of regimes  (different attitudes toward the soviet gender legacy). </a:t>
            </a:r>
            <a:r>
              <a:rPr lang="en-US" sz="2800" dirty="0" err="1"/>
              <a:t>I.e</a:t>
            </a:r>
            <a:r>
              <a:rPr lang="en-US" sz="2800" dirty="0"/>
              <a:t>, in the KR, the state quickly lost its constituent role in post-Soviet transformations, while in other countries state still harshly produces gender norms.</a:t>
            </a:r>
            <a:br>
              <a:rPr lang="en-US" sz="2800" dirty="0"/>
            </a:br>
            <a:r>
              <a:rPr lang="en-US" sz="2800" dirty="0"/>
              <a:t>• The post-Soviet public discourse is influenced by various forces: the development of capitalism and market </a:t>
            </a:r>
            <a:r>
              <a:rPr lang="en-US" sz="2800" dirty="0" smtClean="0"/>
              <a:t>pressure, </a:t>
            </a:r>
            <a:r>
              <a:rPr lang="en-US" sz="2800" dirty="0"/>
              <a:t>the growth of culture of consumption, the rise of religiosity and nationalist ideologies, migration. </a:t>
            </a:r>
            <a:r>
              <a:rPr lang="en-US" sz="2800" dirty="0" smtClean="0"/>
              <a:t/>
            </a:r>
            <a:br>
              <a:rPr lang="en-US" sz="2800" dirty="0" smtClean="0"/>
            </a:br>
            <a:r>
              <a:rPr lang="en-US" sz="2800" dirty="0" smtClean="0"/>
              <a:t>There </a:t>
            </a:r>
            <a:r>
              <a:rPr lang="en-US" sz="2800" dirty="0"/>
              <a:t>are new actors producing gender and new gender roles in everyday life.</a:t>
            </a:r>
            <a:endParaRPr lang="ru-RU" sz="2800" dirty="0"/>
          </a:p>
        </p:txBody>
      </p:sp>
    </p:spTree>
    <p:extLst>
      <p:ext uri="{BB962C8B-B14F-4D97-AF65-F5344CB8AC3E}">
        <p14:creationId xmlns:p14="http://schemas.microsoft.com/office/powerpoint/2010/main" val="38690944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9916498D-2480-4101-BEA1-C21902705539}"/>
              </a:ext>
            </a:extLst>
          </p:cNvPr>
          <p:cNvSpPr>
            <a:spLocks noGrp="1"/>
          </p:cNvSpPr>
          <p:nvPr>
            <p:ph type="title"/>
          </p:nvPr>
        </p:nvSpPr>
        <p:spPr>
          <a:xfrm>
            <a:off x="451514" y="243841"/>
            <a:ext cx="5553071" cy="1370756"/>
          </a:xfrm>
        </p:spPr>
        <p:txBody>
          <a:bodyPr rtlCol="0"/>
          <a:lstStyle/>
          <a:p>
            <a:pPr rtl="0"/>
            <a:r>
              <a:rPr lang="en-US" sz="3200" dirty="0"/>
              <a:t>Impact of mass migration on gender relations and family</a:t>
            </a:r>
            <a:endParaRPr lang="ru-RU" sz="3200" dirty="0"/>
          </a:p>
        </p:txBody>
      </p:sp>
      <p:sp>
        <p:nvSpPr>
          <p:cNvPr id="3" name="Объект 2">
            <a:extLst>
              <a:ext uri="{FF2B5EF4-FFF2-40B4-BE49-F238E27FC236}">
                <a16:creationId xmlns:a16="http://schemas.microsoft.com/office/drawing/2014/main" xmlns="" id="{21CF0C0B-47F1-464B-88EF-B1989663479C}"/>
              </a:ext>
            </a:extLst>
          </p:cNvPr>
          <p:cNvSpPr>
            <a:spLocks noGrp="1"/>
          </p:cNvSpPr>
          <p:nvPr>
            <p:ph sz="half" idx="1"/>
          </p:nvPr>
        </p:nvSpPr>
        <p:spPr/>
        <p:txBody>
          <a:bodyPr rtlCol="0"/>
          <a:lstStyle/>
          <a:p>
            <a:pPr marL="0" indent="0" algn="ctr" rtl="0">
              <a:buNone/>
            </a:pPr>
            <a:r>
              <a:rPr lang="en-US" dirty="0"/>
              <a:t> </a:t>
            </a:r>
            <a:r>
              <a:rPr lang="ru-RU" dirty="0"/>
              <a:t>]</a:t>
            </a:r>
          </a:p>
        </p:txBody>
      </p:sp>
      <p:sp>
        <p:nvSpPr>
          <p:cNvPr id="4" name="Объект 3">
            <a:extLst>
              <a:ext uri="{FF2B5EF4-FFF2-40B4-BE49-F238E27FC236}">
                <a16:creationId xmlns:a16="http://schemas.microsoft.com/office/drawing/2014/main" xmlns="" id="{9353A980-ADD3-49DF-ACFE-8E50E3F2ABCF}"/>
              </a:ext>
            </a:extLst>
          </p:cNvPr>
          <p:cNvSpPr>
            <a:spLocks noGrp="1"/>
          </p:cNvSpPr>
          <p:nvPr>
            <p:ph sz="half" idx="13"/>
          </p:nvPr>
        </p:nvSpPr>
        <p:spPr>
          <a:xfrm>
            <a:off x="6456099" y="365760"/>
            <a:ext cx="5450352" cy="5925858"/>
          </a:xfrm>
        </p:spPr>
        <p:txBody>
          <a:bodyPr rtlCol="0">
            <a:normAutofit fontScale="92500"/>
          </a:bodyPr>
          <a:lstStyle/>
          <a:p>
            <a:r>
              <a:rPr lang="en-US" dirty="0"/>
              <a:t>Predominantly immobile population are leading modern nomadic lifestyle. There are three forms of split households, differentiated by whether the migrant's spouse and children are left behind or have joined the migrant: sole migration, couple migration, and family migration. </a:t>
            </a:r>
            <a:endParaRPr lang="ru-RU" dirty="0"/>
          </a:p>
          <a:p>
            <a:r>
              <a:rPr lang="en-US" dirty="0"/>
              <a:t> The most popular motivation to become labor migration is the need \ dream to build the family house. </a:t>
            </a:r>
            <a:endParaRPr lang="ru-RU" dirty="0"/>
          </a:p>
        </p:txBody>
      </p:sp>
      <p:pic>
        <p:nvPicPr>
          <p:cNvPr id="6" name="Рисунок 5"/>
          <p:cNvPicPr>
            <a:picLocks noChangeAspect="1"/>
          </p:cNvPicPr>
          <p:nvPr/>
        </p:nvPicPr>
        <p:blipFill>
          <a:blip r:embed="rId3"/>
          <a:stretch>
            <a:fillRect/>
          </a:stretch>
        </p:blipFill>
        <p:spPr>
          <a:xfrm>
            <a:off x="96602" y="1922356"/>
            <a:ext cx="6133740" cy="3938693"/>
          </a:xfrm>
          <a:prstGeom prst="rect">
            <a:avLst/>
          </a:prstGeom>
        </p:spPr>
      </p:pic>
    </p:spTree>
    <p:extLst>
      <p:ext uri="{BB962C8B-B14F-4D97-AF65-F5344CB8AC3E}">
        <p14:creationId xmlns:p14="http://schemas.microsoft.com/office/powerpoint/2010/main" val="38955839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64849" y="120438"/>
            <a:ext cx="5630984" cy="1139895"/>
          </a:xfrm>
        </p:spPr>
        <p:txBody>
          <a:bodyPr/>
          <a:lstStyle/>
          <a:p>
            <a:r>
              <a:rPr lang="en-US" dirty="0"/>
              <a:t>House as a Memorial to the family</a:t>
            </a:r>
            <a:endParaRPr lang="ru-RU" dirty="0"/>
          </a:p>
        </p:txBody>
      </p:sp>
      <p:pic>
        <p:nvPicPr>
          <p:cNvPr id="5" name="Объект 4"/>
          <p:cNvPicPr>
            <a:picLocks noGrp="1" noChangeAspect="1"/>
          </p:cNvPicPr>
          <p:nvPr>
            <p:ph sz="half" idx="1"/>
          </p:nvPr>
        </p:nvPicPr>
        <p:blipFill>
          <a:blip r:embed="rId3"/>
          <a:stretch>
            <a:fillRect/>
          </a:stretch>
        </p:blipFill>
        <p:spPr>
          <a:xfrm>
            <a:off x="1293403" y="1364777"/>
            <a:ext cx="5039866" cy="3165112"/>
          </a:xfrm>
          <a:prstGeom prst="rect">
            <a:avLst/>
          </a:prstGeom>
        </p:spPr>
      </p:pic>
      <p:sp>
        <p:nvSpPr>
          <p:cNvPr id="4" name="Объект 3"/>
          <p:cNvSpPr>
            <a:spLocks noGrp="1"/>
          </p:cNvSpPr>
          <p:nvPr>
            <p:ph sz="quarter" idx="13"/>
          </p:nvPr>
        </p:nvSpPr>
        <p:spPr>
          <a:xfrm>
            <a:off x="6456099" y="375312"/>
            <a:ext cx="5485692" cy="6134670"/>
          </a:xfrm>
        </p:spPr>
        <p:txBody>
          <a:bodyPr>
            <a:normAutofit fontScale="85000" lnSpcReduction="20000"/>
          </a:bodyPr>
          <a:lstStyle/>
          <a:p>
            <a:r>
              <a:rPr lang="en-US" dirty="0"/>
              <a:t>Changes of meaning of home (house): in migration the leaving space is related to work place, plays the secondary role, is changeable if needed for better work condition.  </a:t>
            </a:r>
          </a:p>
          <a:p>
            <a:r>
              <a:rPr lang="en-US" dirty="0"/>
              <a:t>House at home (in homeland) is more the place of dream, but not real life.  </a:t>
            </a:r>
          </a:p>
          <a:p>
            <a:r>
              <a:rPr lang="en-US" dirty="0"/>
              <a:t>While making money in migration majority of migrants spend money in house building in place of birth. </a:t>
            </a:r>
          </a:p>
          <a:p>
            <a:r>
              <a:rPr lang="en-US" dirty="0"/>
              <a:t>But the return is problematic (children, social exclusion, challenges of reintegration) and built houses are waiting in vain the return of owners. </a:t>
            </a:r>
            <a:endParaRPr lang="ru-RU" dirty="0"/>
          </a:p>
        </p:txBody>
      </p:sp>
      <p:pic>
        <p:nvPicPr>
          <p:cNvPr id="6" name="Рисунок 5"/>
          <p:cNvPicPr>
            <a:picLocks noChangeAspect="1"/>
          </p:cNvPicPr>
          <p:nvPr/>
        </p:nvPicPr>
        <p:blipFill>
          <a:blip r:embed="rId4"/>
          <a:stretch>
            <a:fillRect/>
          </a:stretch>
        </p:blipFill>
        <p:spPr>
          <a:xfrm>
            <a:off x="264849" y="3248167"/>
            <a:ext cx="4575839" cy="3048213"/>
          </a:xfrm>
          <a:prstGeom prst="rect">
            <a:avLst/>
          </a:prstGeom>
        </p:spPr>
      </p:pic>
    </p:spTree>
    <p:extLst>
      <p:ext uri="{BB962C8B-B14F-4D97-AF65-F5344CB8AC3E}">
        <p14:creationId xmlns:p14="http://schemas.microsoft.com/office/powerpoint/2010/main" val="36276649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2800" dirty="0"/>
              <a:t>Sexuality in migration: from postponed to perverse</a:t>
            </a:r>
            <a:endParaRPr lang="ru-RU" sz="2800" dirty="0"/>
          </a:p>
        </p:txBody>
      </p:sp>
      <p:pic>
        <p:nvPicPr>
          <p:cNvPr id="5" name="Объект 4"/>
          <p:cNvPicPr>
            <a:picLocks noGrp="1" noChangeAspect="1"/>
          </p:cNvPicPr>
          <p:nvPr>
            <p:ph sz="half" idx="1"/>
          </p:nvPr>
        </p:nvPicPr>
        <p:blipFill>
          <a:blip r:embed="rId3"/>
          <a:stretch>
            <a:fillRect/>
          </a:stretch>
        </p:blipFill>
        <p:spPr>
          <a:xfrm>
            <a:off x="246063" y="2276308"/>
            <a:ext cx="5757862" cy="3232483"/>
          </a:xfrm>
          <a:prstGeom prst="rect">
            <a:avLst/>
          </a:prstGeom>
        </p:spPr>
      </p:pic>
      <p:sp>
        <p:nvSpPr>
          <p:cNvPr id="4" name="Объект 3"/>
          <p:cNvSpPr>
            <a:spLocks noGrp="1"/>
          </p:cNvSpPr>
          <p:nvPr>
            <p:ph sz="quarter" idx="13"/>
          </p:nvPr>
        </p:nvSpPr>
        <p:spPr>
          <a:xfrm>
            <a:off x="6456099" y="375312"/>
            <a:ext cx="5186363" cy="5848067"/>
          </a:xfrm>
        </p:spPr>
        <p:txBody>
          <a:bodyPr>
            <a:normAutofit fontScale="85000" lnSpcReduction="20000"/>
          </a:bodyPr>
          <a:lstStyle/>
          <a:p>
            <a:r>
              <a:rPr lang="en-US" dirty="0"/>
              <a:t>Physical space for labor migrant’s life lost its key feature: intimacy and privacy.  </a:t>
            </a:r>
          </a:p>
          <a:p>
            <a:r>
              <a:rPr lang="en-US" dirty="0"/>
              <a:t>Even in case of couple  migration – they often don’t share the leaving space, are on the distance. Their relations, incl. sexual, are rare and publicly observed. </a:t>
            </a:r>
          </a:p>
          <a:p>
            <a:r>
              <a:rPr lang="en-US" dirty="0"/>
              <a:t>Not only changing the private-public in family relations, but also expanding the horizons and spaces of choice of sexual and marital partners.  </a:t>
            </a:r>
          </a:p>
          <a:p>
            <a:r>
              <a:rPr lang="en-US" dirty="0"/>
              <a:t>The diversification of marriage types and the “alternatives of freedom”</a:t>
            </a:r>
          </a:p>
          <a:p>
            <a:endParaRPr lang="en-US" dirty="0"/>
          </a:p>
          <a:p>
            <a:endParaRPr lang="ru-RU" dirty="0"/>
          </a:p>
        </p:txBody>
      </p:sp>
    </p:spTree>
    <p:extLst>
      <p:ext uri="{BB962C8B-B14F-4D97-AF65-F5344CB8AC3E}">
        <p14:creationId xmlns:p14="http://schemas.microsoft.com/office/powerpoint/2010/main" val="2185843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8684" y="375312"/>
            <a:ext cx="5114017" cy="1139895"/>
          </a:xfrm>
        </p:spPr>
        <p:txBody>
          <a:bodyPr/>
          <a:lstStyle/>
          <a:p>
            <a:r>
              <a:rPr lang="en-US" sz="3200" dirty="0"/>
              <a:t>Decline of intimacy in family relations</a:t>
            </a:r>
            <a:endParaRPr lang="ru-RU" sz="3200" dirty="0"/>
          </a:p>
        </p:txBody>
      </p:sp>
      <p:pic>
        <p:nvPicPr>
          <p:cNvPr id="5" name="Объект 4"/>
          <p:cNvPicPr>
            <a:picLocks noGrp="1" noChangeAspect="1"/>
          </p:cNvPicPr>
          <p:nvPr>
            <p:ph sz="half" idx="1"/>
          </p:nvPr>
        </p:nvPicPr>
        <p:blipFill>
          <a:blip r:embed="rId3"/>
          <a:stretch>
            <a:fillRect/>
          </a:stretch>
        </p:blipFill>
        <p:spPr>
          <a:xfrm>
            <a:off x="191069" y="1995318"/>
            <a:ext cx="5827674" cy="3927809"/>
          </a:xfrm>
          <a:prstGeom prst="rect">
            <a:avLst/>
          </a:prstGeom>
        </p:spPr>
      </p:pic>
      <p:sp>
        <p:nvSpPr>
          <p:cNvPr id="4" name="Объект 3"/>
          <p:cNvSpPr>
            <a:spLocks noGrp="1"/>
          </p:cNvSpPr>
          <p:nvPr>
            <p:ph sz="quarter" idx="13"/>
          </p:nvPr>
        </p:nvSpPr>
        <p:spPr>
          <a:xfrm>
            <a:off x="6209731" y="218364"/>
            <a:ext cx="5650173" cy="6005015"/>
          </a:xfrm>
        </p:spPr>
        <p:txBody>
          <a:bodyPr>
            <a:normAutofit fontScale="92500"/>
          </a:bodyPr>
          <a:lstStyle/>
          <a:p>
            <a:r>
              <a:rPr lang="en-US" dirty="0"/>
              <a:t>The claims of parents of migrants: they become egoist, don’t care about the family</a:t>
            </a:r>
          </a:p>
          <a:p>
            <a:r>
              <a:rPr lang="en-US" dirty="0"/>
              <a:t>Abandoned children and rise of violence against migrants’ children who left behind</a:t>
            </a:r>
          </a:p>
          <a:p>
            <a:r>
              <a:rPr lang="en-US" dirty="0"/>
              <a:t>The trouble of generation of grand parents: new, intensive reproductive cycle </a:t>
            </a:r>
          </a:p>
          <a:p>
            <a:r>
              <a:rPr lang="en-US" dirty="0"/>
              <a:t>Commercialization of relations within the family</a:t>
            </a:r>
          </a:p>
          <a:p>
            <a:r>
              <a:rPr lang="en-US" dirty="0" err="1"/>
              <a:t>Instrumentalization</a:t>
            </a:r>
            <a:r>
              <a:rPr lang="en-US" dirty="0"/>
              <a:t> of children and the duty of donation </a:t>
            </a:r>
            <a:endParaRPr lang="ru-RU" dirty="0"/>
          </a:p>
        </p:txBody>
      </p:sp>
    </p:spTree>
    <p:extLst>
      <p:ext uri="{BB962C8B-B14F-4D97-AF65-F5344CB8AC3E}">
        <p14:creationId xmlns:p14="http://schemas.microsoft.com/office/powerpoint/2010/main" val="100936492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Цитаты">
  <a:themeElements>
    <a:clrScheme name="Default">
      <a:dk1>
        <a:srgbClr val="000000"/>
      </a:dk1>
      <a:lt1>
        <a:sysClr val="window" lastClr="FFFFFF"/>
      </a:lt1>
      <a:dk2>
        <a:srgbClr val="3F3F3F"/>
      </a:dk2>
      <a:lt2>
        <a:srgbClr val="E7E6E6"/>
      </a:lt2>
      <a:accent1>
        <a:srgbClr val="700000"/>
      </a:accent1>
      <a:accent2>
        <a:srgbClr val="ED7D31"/>
      </a:accent2>
      <a:accent3>
        <a:srgbClr val="A5A5A5"/>
      </a:accent3>
      <a:accent4>
        <a:srgbClr val="FFC000"/>
      </a:accent4>
      <a:accent5>
        <a:srgbClr val="700000"/>
      </a:accent5>
      <a:accent6>
        <a:srgbClr val="978869"/>
      </a:accent6>
      <a:hlink>
        <a:srgbClr val="FFC000"/>
      </a:hlink>
      <a:folHlink>
        <a:srgbClr val="7F7F7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Office_30478154_TF45182065" id="{F7445337-2D91-4CE5-9FD0-77A359430257}" vid="{10D17C8D-F4E5-41B6-A874-2AC04D09EB55}"/>
    </a:ext>
  </a:extLst>
</a:theme>
</file>

<file path=ppt/theme/theme2.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EEA25CC0A0AC24199CDC46C25B8B0BC" ma:contentTypeVersion="10" ma:contentTypeDescription="Create a new document." ma:contentTypeScope="" ma:versionID="e3b47856d4cf355c0dacb39e1084d14f">
  <xsd:schema xmlns:xsd="http://www.w3.org/2001/XMLSchema" xmlns:xs="http://www.w3.org/2001/XMLSchema" xmlns:p="http://schemas.microsoft.com/office/2006/metadata/properties" xmlns:ns1="http://schemas.microsoft.com/sharepoint/v3" xmlns:ns2="6dc4bcd6-49db-4c07-9060-8acfc67cef9f" xmlns:ns3="fb0879af-3eba-417a-a55a-ffe6dcd6ca77" targetNamespace="http://schemas.microsoft.com/office/2006/metadata/properties" ma:root="true" ma:fieldsID="a845a615265fdb1f7b12cc65ac20ecbd" ns1:_="" ns2:_="" ns3:_="">
    <xsd:import namespace="http://schemas.microsoft.com/sharepoint/v3"/>
    <xsd:import namespace="6dc4bcd6-49db-4c07-9060-8acfc67cef9f"/>
    <xsd:import namespace="fb0879af-3eba-417a-a55a-ffe6dcd6ca77"/>
    <xsd:element name="properties">
      <xsd:complexType>
        <xsd:sequence>
          <xsd:element name="documentManagement">
            <xsd:complexType>
              <xsd:all>
                <xsd:element ref="ns2:MediaServiceMetadata" minOccurs="0"/>
                <xsd:element ref="ns2:MediaServiceFastMetadata" minOccurs="0"/>
                <xsd:element ref="ns2:MediaServiceOCR" minOccurs="0"/>
                <xsd:element ref="ns3:SharedWithUsers" minOccurs="0"/>
                <xsd:element ref="ns3:SharedWithDetails" minOccurs="0"/>
                <xsd:element ref="ns3:LastSharedByUser" minOccurs="0"/>
                <xsd:element ref="ns3:LastSharedByTime" minOccurs="0"/>
                <xsd:element ref="ns1:_ip_UnifiedCompliancePolicyProperties" minOccurs="0"/>
                <xsd:element ref="ns1:_ip_UnifiedCompliancePolicyUIAction" minOccurs="0"/>
                <xsd:element ref="ns2:MediaServiceAuto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dc4bcd6-49db-4c07-9060-8acfc67cef9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7" nillable="true" ma:displayName="MediaServiceAutoTags" ma:internalName="MediaServiceAutoTag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b0879af-3eba-417a-a55a-ffe6dcd6ca77"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LastSharedByUser" ma:index="13" nillable="true" ma:displayName="Last Shared By User" ma:hidden="true" ma:internalName="LastSharedByUser" ma:readOnly="true">
      <xsd:simpleType>
        <xsd:restriction base="dms:Note"/>
      </xsd:simpleType>
    </xsd:element>
    <xsd:element name="LastSharedByTime" ma:index="14" nillable="true" ma:displayName="Last Shared By Time" ma:hidden="true"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DC75368-59C6-47C9-94A5-81D396CCE5D1}">
  <ds:schemaRefs>
    <ds:schemaRef ds:uri="http://schemas.microsoft.com/sharepoint/v3/contenttype/forms"/>
  </ds:schemaRefs>
</ds:datastoreItem>
</file>

<file path=customXml/itemProps2.xml><?xml version="1.0" encoding="utf-8"?>
<ds:datastoreItem xmlns:ds="http://schemas.openxmlformats.org/officeDocument/2006/customXml" ds:itemID="{9A1DE3E1-BE43-4468-8986-14BA0CF36A3F}">
  <ds:schemaRefs>
    <ds:schemaRef ds:uri="fb0879af-3eba-417a-a55a-ffe6dcd6ca77"/>
    <ds:schemaRef ds:uri="http://purl.org/dc/dcmitype/"/>
    <ds:schemaRef ds:uri="http://schemas.microsoft.com/office/2006/documentManagement/types"/>
    <ds:schemaRef ds:uri="http://purl.org/dc/elements/1.1/"/>
    <ds:schemaRef ds:uri="http://schemas.microsoft.com/office/2006/metadata/properties"/>
    <ds:schemaRef ds:uri="http://schemas.openxmlformats.org/package/2006/metadata/core-properties"/>
    <ds:schemaRef ds:uri="6dc4bcd6-49db-4c07-9060-8acfc67cef9f"/>
    <ds:schemaRef ds:uri="http://purl.org/dc/terms/"/>
    <ds:schemaRef ds:uri="http://schemas.microsoft.com/office/infopath/2007/PartnerControls"/>
    <ds:schemaRef ds:uri="http://schemas.microsoft.com/sharepoint/v3"/>
    <ds:schemaRef ds:uri="http://www.w3.org/XML/1998/namespace"/>
  </ds:schemaRefs>
</ds:datastoreItem>
</file>

<file path=customXml/itemProps3.xml><?xml version="1.0" encoding="utf-8"?>
<ds:datastoreItem xmlns:ds="http://schemas.openxmlformats.org/officeDocument/2006/customXml" ds:itemID="{E58C4112-5095-4F1B-BBD1-26FC52CA7DA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6dc4bcd6-49db-4c07-9060-8acfc67cef9f"/>
    <ds:schemaRef ds:uri="fb0879af-3eba-417a-a55a-ffe6dcd6ca7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Структура убедительной речи </Template>
  <TotalTime>0</TotalTime>
  <Words>1511</Words>
  <Application>Microsoft Office PowerPoint</Application>
  <PresentationFormat>Widescreen</PresentationFormat>
  <Paragraphs>83</Paragraphs>
  <Slides>13</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Century Gothic</vt:lpstr>
      <vt:lpstr>Tahoma</vt:lpstr>
      <vt:lpstr>Wingdings 2</vt:lpstr>
      <vt:lpstr>Цитаты</vt:lpstr>
      <vt:lpstr> </vt:lpstr>
      <vt:lpstr>Outline</vt:lpstr>
      <vt:lpstr>Uneven development intensifies uncertainties </vt:lpstr>
      <vt:lpstr>PowerPoint Presentation</vt:lpstr>
      <vt:lpstr>The difference in trends is associated with the following factors: • The Soviet period with state’s monopoly on the construction of gender was replaced in CA countries by variations of regimes  (different attitudes toward the soviet gender legacy). I.e, in the KR, the state quickly lost its constituent role in post-Soviet transformations, while in other countries state still harshly produces gender norms. • The post-Soviet public discourse is influenced by various forces: the development of capitalism and market pressure, the growth of culture of consumption, the rise of religiosity and nationalist ideologies, migration.  There are new actors producing gender and new gender roles in everyday life.</vt:lpstr>
      <vt:lpstr>Impact of mass migration on gender relations and family</vt:lpstr>
      <vt:lpstr>House as a Memorial to the family</vt:lpstr>
      <vt:lpstr>Sexuality in migration: from postponed to perverse</vt:lpstr>
      <vt:lpstr>Decline of intimacy in family relations</vt:lpstr>
      <vt:lpstr>Gender relations and family in the context of ‘religiosity’ on the rise</vt:lpstr>
      <vt:lpstr>Rise of religiosity: between fear and hope</vt:lpstr>
      <vt:lpstr>Closing remarks </vt:lpstr>
      <vt:lpstr>Thank you!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2019-06-12T14:30:13Z</dcterms:created>
  <dcterms:modified xsi:type="dcterms:W3CDTF">2019-06-14T11:44:41Z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0x010100DEEA25CC0A0AC24199CDC46C25B8B0BC</vt:lpwstr>
  </property>
</Properties>
</file>