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300" r:id="rId3"/>
    <p:sldId id="257" r:id="rId4"/>
    <p:sldId id="302" r:id="rId5"/>
    <p:sldId id="258" r:id="rId6"/>
    <p:sldId id="260" r:id="rId7"/>
    <p:sldId id="259" r:id="rId8"/>
    <p:sldId id="261" r:id="rId9"/>
    <p:sldId id="262" r:id="rId10"/>
    <p:sldId id="263" r:id="rId11"/>
    <p:sldId id="303" r:id="rId12"/>
    <p:sldId id="304" r:id="rId13"/>
    <p:sldId id="305" r:id="rId14"/>
    <p:sldId id="265" r:id="rId15"/>
    <p:sldId id="266" r:id="rId16"/>
    <p:sldId id="267" r:id="rId17"/>
    <p:sldId id="268" r:id="rId18"/>
    <p:sldId id="269" r:id="rId19"/>
    <p:sldId id="270" r:id="rId20"/>
    <p:sldId id="306" r:id="rId21"/>
    <p:sldId id="271" r:id="rId22"/>
    <p:sldId id="272" r:id="rId23"/>
    <p:sldId id="273" r:id="rId24"/>
    <p:sldId id="274" r:id="rId25"/>
    <p:sldId id="275" r:id="rId26"/>
    <p:sldId id="307" r:id="rId27"/>
    <p:sldId id="308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309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nat" initials="K" lastIdx="1" clrIdx="0">
    <p:extLst>
      <p:ext uri="{19B8F6BF-5375-455C-9EA6-DF929625EA0E}">
        <p15:presenceInfo xmlns:p15="http://schemas.microsoft.com/office/powerpoint/2012/main" userId="Kana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28T17:19:51.475" idx="1">
    <p:pos x="10" y="10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4F528E-F755-4A3D-8408-6E25E7C2A29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9ED8AE6-CBFC-48C1-A5C8-719227CF780F}">
      <dgm:prSet/>
      <dgm:spPr/>
      <dgm:t>
        <a:bodyPr/>
        <a:lstStyle/>
        <a:p>
          <a:r>
            <a:rPr lang="en-US"/>
            <a:t>Each participating paradigm increases the number of classes</a:t>
          </a:r>
        </a:p>
      </dgm:t>
    </dgm:pt>
    <dgm:pt modelId="{A668E5B1-1B54-44E7-A88B-1CBC50658791}" type="parTrans" cxnId="{9C915C2A-7C5A-427F-A051-4C253E63AEE1}">
      <dgm:prSet/>
      <dgm:spPr/>
      <dgm:t>
        <a:bodyPr/>
        <a:lstStyle/>
        <a:p>
          <a:endParaRPr lang="en-US"/>
        </a:p>
      </dgm:t>
    </dgm:pt>
    <dgm:pt modelId="{54A7932C-29CA-437C-BBFE-1C6A3DED8F7A}" type="sibTrans" cxnId="{9C915C2A-7C5A-427F-A051-4C253E63AEE1}">
      <dgm:prSet/>
      <dgm:spPr/>
      <dgm:t>
        <a:bodyPr/>
        <a:lstStyle/>
        <a:p>
          <a:endParaRPr lang="en-US"/>
        </a:p>
      </dgm:t>
    </dgm:pt>
    <dgm:pt modelId="{B1F0A9DA-DB09-4B9B-9717-E96ACA2809F2}">
      <dgm:prSet/>
      <dgm:spPr/>
      <dgm:t>
        <a:bodyPr/>
        <a:lstStyle/>
        <a:p>
          <a:r>
            <a:rPr lang="en-US"/>
            <a:t>Doesn’t require paradigm specific heuristics (µ-gating, priority fusion)</a:t>
          </a:r>
        </a:p>
      </dgm:t>
    </dgm:pt>
    <dgm:pt modelId="{D76AF6B6-A21D-453D-B6E8-106C6E3E4D85}" type="parTrans" cxnId="{EDD7B38F-C8D7-4196-B451-A672151B77CA}">
      <dgm:prSet/>
      <dgm:spPr/>
      <dgm:t>
        <a:bodyPr/>
        <a:lstStyle/>
        <a:p>
          <a:endParaRPr lang="en-US"/>
        </a:p>
      </dgm:t>
    </dgm:pt>
    <dgm:pt modelId="{EA45F6E9-C900-4FAB-9B48-C24461FD7BFB}" type="sibTrans" cxnId="{EDD7B38F-C8D7-4196-B451-A672151B77CA}">
      <dgm:prSet/>
      <dgm:spPr/>
      <dgm:t>
        <a:bodyPr/>
        <a:lstStyle/>
        <a:p>
          <a:endParaRPr lang="en-US"/>
        </a:p>
      </dgm:t>
    </dgm:pt>
    <dgm:pt modelId="{8781F787-271C-4DF1-B90B-58E912F17553}">
      <dgm:prSet/>
      <dgm:spPr/>
      <dgm:t>
        <a:bodyPr/>
        <a:lstStyle/>
        <a:p>
          <a:r>
            <a:rPr lang="en-US"/>
            <a:t>Allows for combining more than two paradigms</a:t>
          </a:r>
        </a:p>
      </dgm:t>
    </dgm:pt>
    <dgm:pt modelId="{2D32406C-7C1B-48CA-8732-B424F4532E21}" type="parTrans" cxnId="{A8100658-EEDD-47F8-BC70-9A2E68424FBA}">
      <dgm:prSet/>
      <dgm:spPr/>
      <dgm:t>
        <a:bodyPr/>
        <a:lstStyle/>
        <a:p>
          <a:endParaRPr lang="en-US"/>
        </a:p>
      </dgm:t>
    </dgm:pt>
    <dgm:pt modelId="{C04C1D0B-C63A-446E-A014-C4350570BB78}" type="sibTrans" cxnId="{A8100658-EEDD-47F8-BC70-9A2E68424FBA}">
      <dgm:prSet/>
      <dgm:spPr/>
      <dgm:t>
        <a:bodyPr/>
        <a:lstStyle/>
        <a:p>
          <a:endParaRPr lang="en-US"/>
        </a:p>
      </dgm:t>
    </dgm:pt>
    <dgm:pt modelId="{EBD2AD13-39E6-4EB3-9B89-12DE5A258BAC}" type="pres">
      <dgm:prSet presAssocID="{264F528E-F755-4A3D-8408-6E25E7C2A29F}" presName="linear" presStyleCnt="0">
        <dgm:presLayoutVars>
          <dgm:animLvl val="lvl"/>
          <dgm:resizeHandles val="exact"/>
        </dgm:presLayoutVars>
      </dgm:prSet>
      <dgm:spPr/>
    </dgm:pt>
    <dgm:pt modelId="{4A8DCFE1-6017-4776-946B-08F99AE8FA8E}" type="pres">
      <dgm:prSet presAssocID="{69ED8AE6-CBFC-48C1-A5C8-719227CF780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2D6044-0356-4BC8-B8DD-54BD4FCCFB8D}" type="pres">
      <dgm:prSet presAssocID="{54A7932C-29CA-437C-BBFE-1C6A3DED8F7A}" presName="spacer" presStyleCnt="0"/>
      <dgm:spPr/>
    </dgm:pt>
    <dgm:pt modelId="{10ED0B14-F834-4313-B924-38B292870A52}" type="pres">
      <dgm:prSet presAssocID="{B1F0A9DA-DB09-4B9B-9717-E96ACA2809F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2D71509-A5D6-4DDB-854F-6C513E041408}" type="pres">
      <dgm:prSet presAssocID="{EA45F6E9-C900-4FAB-9B48-C24461FD7BFB}" presName="spacer" presStyleCnt="0"/>
      <dgm:spPr/>
    </dgm:pt>
    <dgm:pt modelId="{EA67B927-8C2C-45C4-93FB-D368FB1F43C4}" type="pres">
      <dgm:prSet presAssocID="{8781F787-271C-4DF1-B90B-58E912F1755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2D4ED05-BC6F-44CF-9887-1772FE92AA6B}" type="presOf" srcId="{B1F0A9DA-DB09-4B9B-9717-E96ACA2809F2}" destId="{10ED0B14-F834-4313-B924-38B292870A52}" srcOrd="0" destOrd="0" presId="urn:microsoft.com/office/officeart/2005/8/layout/vList2"/>
    <dgm:cxn modelId="{9C915C2A-7C5A-427F-A051-4C253E63AEE1}" srcId="{264F528E-F755-4A3D-8408-6E25E7C2A29F}" destId="{69ED8AE6-CBFC-48C1-A5C8-719227CF780F}" srcOrd="0" destOrd="0" parTransId="{A668E5B1-1B54-44E7-A88B-1CBC50658791}" sibTransId="{54A7932C-29CA-437C-BBFE-1C6A3DED8F7A}"/>
    <dgm:cxn modelId="{D0F7C667-A9FD-4A8B-83A0-ADE3630FC4C8}" type="presOf" srcId="{264F528E-F755-4A3D-8408-6E25E7C2A29F}" destId="{EBD2AD13-39E6-4EB3-9B89-12DE5A258BAC}" srcOrd="0" destOrd="0" presId="urn:microsoft.com/office/officeart/2005/8/layout/vList2"/>
    <dgm:cxn modelId="{A8100658-EEDD-47F8-BC70-9A2E68424FBA}" srcId="{264F528E-F755-4A3D-8408-6E25E7C2A29F}" destId="{8781F787-271C-4DF1-B90B-58E912F17553}" srcOrd="2" destOrd="0" parTransId="{2D32406C-7C1B-48CA-8732-B424F4532E21}" sibTransId="{C04C1D0B-C63A-446E-A014-C4350570BB78}"/>
    <dgm:cxn modelId="{EDD7B38F-C8D7-4196-B451-A672151B77CA}" srcId="{264F528E-F755-4A3D-8408-6E25E7C2A29F}" destId="{B1F0A9DA-DB09-4B9B-9717-E96ACA2809F2}" srcOrd="1" destOrd="0" parTransId="{D76AF6B6-A21D-453D-B6E8-106C6E3E4D85}" sibTransId="{EA45F6E9-C900-4FAB-9B48-C24461FD7BFB}"/>
    <dgm:cxn modelId="{728B07A2-9720-4B11-9B7E-B8383614D9A7}" type="presOf" srcId="{8781F787-271C-4DF1-B90B-58E912F17553}" destId="{EA67B927-8C2C-45C4-93FB-D368FB1F43C4}" srcOrd="0" destOrd="0" presId="urn:microsoft.com/office/officeart/2005/8/layout/vList2"/>
    <dgm:cxn modelId="{05909EDD-0602-4816-867C-A98BC4AE8933}" type="presOf" srcId="{69ED8AE6-CBFC-48C1-A5C8-719227CF780F}" destId="{4A8DCFE1-6017-4776-946B-08F99AE8FA8E}" srcOrd="0" destOrd="0" presId="urn:microsoft.com/office/officeart/2005/8/layout/vList2"/>
    <dgm:cxn modelId="{DEADA8A0-CB2F-4EE5-9E36-F57859CD568A}" type="presParOf" srcId="{EBD2AD13-39E6-4EB3-9B89-12DE5A258BAC}" destId="{4A8DCFE1-6017-4776-946B-08F99AE8FA8E}" srcOrd="0" destOrd="0" presId="urn:microsoft.com/office/officeart/2005/8/layout/vList2"/>
    <dgm:cxn modelId="{AF584048-50BB-4C0D-B965-1FEED46A3D9F}" type="presParOf" srcId="{EBD2AD13-39E6-4EB3-9B89-12DE5A258BAC}" destId="{562D6044-0356-4BC8-B8DD-54BD4FCCFB8D}" srcOrd="1" destOrd="0" presId="urn:microsoft.com/office/officeart/2005/8/layout/vList2"/>
    <dgm:cxn modelId="{4036B849-FD77-44F9-8218-D8BE3269EC48}" type="presParOf" srcId="{EBD2AD13-39E6-4EB3-9B89-12DE5A258BAC}" destId="{10ED0B14-F834-4313-B924-38B292870A52}" srcOrd="2" destOrd="0" presId="urn:microsoft.com/office/officeart/2005/8/layout/vList2"/>
    <dgm:cxn modelId="{FBFDABB9-6CFB-43BC-A0EF-CD171A5EC577}" type="presParOf" srcId="{EBD2AD13-39E6-4EB3-9B89-12DE5A258BAC}" destId="{52D71509-A5D6-4DDB-854F-6C513E041408}" srcOrd="3" destOrd="0" presId="urn:microsoft.com/office/officeart/2005/8/layout/vList2"/>
    <dgm:cxn modelId="{ACD053D5-3844-4DEE-AD63-F5EE11A54634}" type="presParOf" srcId="{EBD2AD13-39E6-4EB3-9B89-12DE5A258BAC}" destId="{EA67B927-8C2C-45C4-93FB-D368FB1F43C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DCFE1-6017-4776-946B-08F99AE8FA8E}">
      <dsp:nvSpPr>
        <dsp:cNvPr id="0" name=""/>
        <dsp:cNvSpPr/>
      </dsp:nvSpPr>
      <dsp:spPr>
        <a:xfrm>
          <a:off x="0" y="750743"/>
          <a:ext cx="6263640" cy="12729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Each participating paradigm increases the number of classes</a:t>
          </a:r>
        </a:p>
      </dsp:txBody>
      <dsp:txXfrm>
        <a:off x="62141" y="812884"/>
        <a:ext cx="6139358" cy="1148678"/>
      </dsp:txXfrm>
    </dsp:sp>
    <dsp:sp modelId="{10ED0B14-F834-4313-B924-38B292870A52}">
      <dsp:nvSpPr>
        <dsp:cNvPr id="0" name=""/>
        <dsp:cNvSpPr/>
      </dsp:nvSpPr>
      <dsp:spPr>
        <a:xfrm>
          <a:off x="0" y="2115863"/>
          <a:ext cx="6263640" cy="127296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Doesn’t require paradigm specific heuristics (µ-gating, priority fusion)</a:t>
          </a:r>
        </a:p>
      </dsp:txBody>
      <dsp:txXfrm>
        <a:off x="62141" y="2178004"/>
        <a:ext cx="6139358" cy="1148678"/>
      </dsp:txXfrm>
    </dsp:sp>
    <dsp:sp modelId="{EA67B927-8C2C-45C4-93FB-D368FB1F43C4}">
      <dsp:nvSpPr>
        <dsp:cNvPr id="0" name=""/>
        <dsp:cNvSpPr/>
      </dsp:nvSpPr>
      <dsp:spPr>
        <a:xfrm>
          <a:off x="0" y="3480983"/>
          <a:ext cx="6263640" cy="127296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Allows for combining more than two paradigms</a:t>
          </a:r>
        </a:p>
      </dsp:txBody>
      <dsp:txXfrm>
        <a:off x="62141" y="3543124"/>
        <a:ext cx="6139358" cy="1148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643E6-A946-40BB-B412-88EC1D9F48B2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C52C0-7DD8-4B27-B146-10093467D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606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4ABC8-1070-4E3F-9D32-1D60C89DCB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7392E-9C64-4EC2-9DC1-E3B9A738C1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AA734-4CB5-476E-9DE8-E5599C935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360A3-EB78-4AED-B73D-2437FD133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B1FAF-8005-455C-A9BA-3040CCB46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83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C818C-2CB7-4277-967E-0C97CCB38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0BCBC8-593D-4709-869B-3339EE690B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72096F-378B-406C-B209-4772776D9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74B57-577E-4381-A8F5-E98FD40BA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6BA69-4E9F-4DCC-A148-C53B50253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2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8085FF-14DB-4158-8A90-091E3FEA11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11C2B2-6AE4-46DB-BD58-4E165A7EF9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DBC3A-DF55-4254-AE76-1A98B8254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953C5-1BAC-4482-A506-7527E21EB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A9D13-7F92-49AF-B62E-67C766FB5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7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C95C8-9453-495B-8CF7-3F416DC27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DDC26-407A-4F3A-AEE7-66B23BF5D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917C0-73DD-4023-A7B2-7F0BFF4D9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5BF20-B006-42BE-AC9A-4D5433739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F3575-4D7A-4298-9993-7E097361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29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DC4AF-52EA-4B13-B0B0-50A7EB667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4F119-A034-484E-93CB-6A10C4FF09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7974C-1EFF-4D72-B0E3-3ECB59F3C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569D6-9750-4C5A-A3EA-37276ADDC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049DC-5E5C-4052-8036-6D22CC8C6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83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D6B3-C86D-4144-B015-ACA0F02E7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933EE-C7BA-425D-BFF3-B1BCE5DA59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26EF2-CF1B-47AA-A996-1607A81DA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B6E638-B90A-4B1A-BF50-C2FD62CA5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4C10A-DF0E-4A56-ABBF-2494D438D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271462-759F-4130-B406-A9A6BB76A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51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6FEF8-A547-41CC-B681-8404EAEA1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D8B1B6-CE89-4BA7-B29F-3B5545AEF8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A1ABB-D7DA-48CE-8FD5-ACCEFBB1E2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4588AD-B598-4441-9323-07D6EE35AD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9ABD4A-6CAC-405B-A19E-578966BF1C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7D3C19-191E-4952-A4AB-23A8700D8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7CFF00-2A11-41BD-9ADD-61399C68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FDA5DE-8B6C-4B83-B534-1B63DC356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24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2B489-4CC6-407A-A6E3-4D1F6900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1B9DE4-0FB2-40C1-8B6C-FEB1BF95D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C8441B-6D56-4A86-9460-7AD93F83C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60FD52-CC4D-4B17-954F-F84F963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F2455C-82FA-4659-9B81-5F854F5F7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CB5C3C-3E86-46BD-B320-D54194259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F2CA7B-E0DD-4A6D-8769-4F656E9DF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657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5918D-BBE4-4C15-B5E5-2ECD18231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4D243-6CA5-423A-89D9-E16AA9077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DF7E66-385E-4864-9E41-368651DC6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0AD438-3109-4C43-9845-CDABFDBE1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DD3BE3-A216-4B73-B5AB-6FA064DE7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9DAC72-D86B-48CC-BB3C-BE2B9A7E6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90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EA713-4A92-4A69-9267-870A9C9EE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79A6E9-01D2-40FD-A5E1-7948C96BEA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258FF5-901C-4488-BF12-DBEBF42B21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1A33F-A41D-4C2D-A1F1-28D7C77DF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F1F2E-E496-4D3A-8E7D-56E9C3F48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C2C32-8C23-4C0E-ADE5-0E58538A4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147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122CDF-D46E-47B7-8D2A-BE58B1A2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F54348-0A72-46F3-B1BD-112675085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F25F0-3DAD-412B-80EC-DF7EC7DC76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3DF04-CFEC-45BD-92D9-60EE45B90144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92147-404A-419E-94BA-572C9BAA14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B65B6-3CD9-464D-B631-0945DE0FFA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0FCC3-22B3-4135-ACD9-6DCDECF5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Common_spatial_pattern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23.xml"/><Relationship Id="rId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sdlab.uni-freiburg.de/about-bci-and-brain-state-decodi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23.xml"/><Relationship Id="rId4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ComponentsofERP.sv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hyperlink" Target="https://www.youtube.com/watch?v=wKDimrzvwY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chopen.com/books/advances-in-robot-navigation/brain-actuated-control-of-robot-navigation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MI_fMRI.jp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1D99D-F252-40FA-9D7E-7995D1CA6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18751"/>
            <a:ext cx="9144000" cy="238760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“Paradigm-Independent Classification on</a:t>
            </a:r>
            <a:br>
              <a:rPr lang="en-US" sz="40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</a:br>
            <a:r>
              <a:rPr lang="en-US" sz="40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Multidimensional Neuroimaging Dataset Using</a:t>
            </a:r>
            <a:br>
              <a:rPr lang="en-US" sz="40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</a:br>
            <a:r>
              <a:rPr lang="en-US" sz="40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Convolutional Neural Networks”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36C165-E50D-49EC-B664-35888ADE94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98426"/>
            <a:ext cx="9144000" cy="1655762"/>
          </a:xfrm>
        </p:spPr>
        <p:txBody>
          <a:bodyPr/>
          <a:lstStyle/>
          <a:p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Kanat Alimanov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24C769-50F7-49D3-97FE-4379EBBE4105}"/>
              </a:ext>
            </a:extLst>
          </p:cNvPr>
          <p:cNvSpPr txBox="1"/>
          <p:nvPr/>
        </p:nvSpPr>
        <p:spPr>
          <a:xfrm>
            <a:off x="494675" y="5426439"/>
            <a:ext cx="2015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Supervisor: </a:t>
            </a:r>
          </a:p>
          <a:p>
            <a:r>
              <a:rPr lang="en-US" dirty="0">
                <a:effectLst/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Min-Ho Lee, </a:t>
            </a:r>
          </a:p>
          <a:p>
            <a:r>
              <a:rPr lang="en-US" dirty="0">
                <a:effectLst/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Assistant Professor</a:t>
            </a:r>
            <a:endParaRPr lang="en-US" dirty="0"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2CF3F-39A1-4BA6-A2CC-BF85D22EAFCE}"/>
              </a:ext>
            </a:extLst>
          </p:cNvPr>
          <p:cNvSpPr txBox="1"/>
          <p:nvPr/>
        </p:nvSpPr>
        <p:spPr>
          <a:xfrm>
            <a:off x="9682030" y="5426439"/>
            <a:ext cx="20457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Co-Supervisor: </a:t>
            </a:r>
          </a:p>
          <a:p>
            <a:r>
              <a:rPr lang="en-US" dirty="0" err="1">
                <a:effectLst/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Kok</a:t>
            </a:r>
            <a:r>
              <a:rPr lang="en-US" dirty="0">
                <a:effectLst/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-Seng Wong, </a:t>
            </a:r>
          </a:p>
          <a:p>
            <a:r>
              <a:rPr lang="en-US" dirty="0">
                <a:effectLst/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Associate Professor</a:t>
            </a:r>
            <a:endParaRPr lang="en-US" dirty="0"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024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9E89A-5D13-4B41-9FDD-89F343E08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Paradigm Extension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B435A-D305-442A-A6F1-5674922D3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9094"/>
            <a:ext cx="5799717" cy="4351338"/>
          </a:xfrm>
        </p:spPr>
        <p:txBody>
          <a:bodyPr/>
          <a:lstStyle/>
          <a:p>
            <a:r>
              <a:rPr lang="en-US" dirty="0"/>
              <a:t>Each participating paradigm increases the amount of classes</a:t>
            </a:r>
          </a:p>
          <a:p>
            <a:endParaRPr lang="en-US" dirty="0"/>
          </a:p>
          <a:p>
            <a:r>
              <a:rPr lang="en-US" dirty="0"/>
              <a:t>Used by Duan et al. to control a robot</a:t>
            </a:r>
          </a:p>
          <a:p>
            <a:pPr lvl="1"/>
            <a:r>
              <a:rPr lang="en-US" dirty="0"/>
              <a:t>SSVEP left, right, forward.</a:t>
            </a:r>
          </a:p>
          <a:p>
            <a:pPr lvl="1"/>
            <a:r>
              <a:rPr lang="en-US" dirty="0"/>
              <a:t>MI for a grasping hand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Paradigms are switched by mu-rhythm gating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A9F858-C1D8-4847-8B17-30D7FA67D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080660"/>
            <a:ext cx="5917662" cy="42220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FC7E76-6D15-4D1D-B950-C6C9AD944850}"/>
              </a:ext>
            </a:extLst>
          </p:cNvPr>
          <p:cNvSpPr txBox="1"/>
          <p:nvPr/>
        </p:nvSpPr>
        <p:spPr>
          <a:xfrm>
            <a:off x="182880" y="6211669"/>
            <a:ext cx="12009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Feng Duan, </a:t>
            </a:r>
            <a:r>
              <a:rPr lang="en-US" dirty="0" err="1"/>
              <a:t>Dongxue</a:t>
            </a:r>
            <a:r>
              <a:rPr lang="en-US" dirty="0"/>
              <a:t> Lin, Wenyu Li, and Zhao Zhang. Design of a multimodal EEG-based hybrid BCI system with visual servo module. IEEE Transactions on Autonomous Mental Development, 7(4):332–341, December 2015.</a:t>
            </a:r>
          </a:p>
        </p:txBody>
      </p:sp>
    </p:spTree>
    <p:extLst>
      <p:ext uri="{BB962C8B-B14F-4D97-AF65-F5344CB8AC3E}">
        <p14:creationId xmlns:p14="http://schemas.microsoft.com/office/powerpoint/2010/main" val="3750042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9E89A-5D13-4B41-9FDD-89F343E08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Paradigm Extension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B435A-D305-442A-A6F1-5674922D3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9094"/>
            <a:ext cx="5484223" cy="4351338"/>
          </a:xfrm>
        </p:spPr>
        <p:txBody>
          <a:bodyPr/>
          <a:lstStyle/>
          <a:p>
            <a:r>
              <a:rPr lang="en-US" dirty="0"/>
              <a:t>Each participating paradigm increases the amount of classes</a:t>
            </a:r>
          </a:p>
          <a:p>
            <a:endParaRPr lang="en-US" dirty="0"/>
          </a:p>
          <a:p>
            <a:r>
              <a:rPr lang="en-US" dirty="0"/>
              <a:t>Used by Wang et al. to play a game of Tetris</a:t>
            </a:r>
          </a:p>
          <a:p>
            <a:pPr lvl="1"/>
            <a:r>
              <a:rPr lang="en-US" dirty="0"/>
              <a:t>MI left, right to move pieces</a:t>
            </a:r>
          </a:p>
          <a:p>
            <a:pPr lvl="1"/>
            <a:r>
              <a:rPr lang="en-US" dirty="0"/>
              <a:t>SSVEP to rotate a piece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Used priority-based hierarchical fusion for classification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FC7E76-6D15-4D1D-B950-C6C9AD944850}"/>
              </a:ext>
            </a:extLst>
          </p:cNvPr>
          <p:cNvSpPr txBox="1"/>
          <p:nvPr/>
        </p:nvSpPr>
        <p:spPr>
          <a:xfrm>
            <a:off x="182880" y="6211669"/>
            <a:ext cx="12009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 err="1"/>
              <a:t>Zhihua</a:t>
            </a:r>
            <a:r>
              <a:rPr lang="en-US" dirty="0"/>
              <a:t> Wang, Yang Yu, Ming Xu, </a:t>
            </a:r>
            <a:r>
              <a:rPr lang="en-US" dirty="0" err="1"/>
              <a:t>Yadong</a:t>
            </a:r>
            <a:r>
              <a:rPr lang="en-US" dirty="0"/>
              <a:t> Liu, </a:t>
            </a:r>
            <a:r>
              <a:rPr lang="en-US" dirty="0" err="1"/>
              <a:t>Erwei</a:t>
            </a:r>
            <a:r>
              <a:rPr lang="en-US" dirty="0"/>
              <a:t> Yin, and </a:t>
            </a:r>
            <a:r>
              <a:rPr lang="en-US" dirty="0" err="1"/>
              <a:t>Zongtan</a:t>
            </a:r>
            <a:r>
              <a:rPr lang="en-US" dirty="0"/>
              <a:t> Zhou. Towards a hybrid BCI gaming paradigm based on motor imagery and SSVEP. International Journal of Human–Computer Interaction, 35(3):197–205, March 2018.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79143C-4A94-482A-BCB2-FC62E31EA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5004" y="559916"/>
            <a:ext cx="4448796" cy="534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84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9E89A-5D13-4B41-9FDD-89F343E08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Paradigm Fusion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B435A-D305-442A-A6F1-5674922D3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9094"/>
            <a:ext cx="5484223" cy="4351338"/>
          </a:xfrm>
        </p:spPr>
        <p:txBody>
          <a:bodyPr>
            <a:normAutofit/>
          </a:bodyPr>
          <a:lstStyle/>
          <a:p>
            <a:r>
              <a:rPr lang="en-US" dirty="0"/>
              <a:t>Additional paradigm reinforces the final classification accuracy</a:t>
            </a:r>
          </a:p>
          <a:p>
            <a:endParaRPr lang="en-US" dirty="0"/>
          </a:p>
          <a:p>
            <a:r>
              <a:rPr lang="en-US" dirty="0"/>
              <a:t>Used by </a:t>
            </a:r>
            <a:r>
              <a:rPr lang="en-US" dirty="0" err="1"/>
              <a:t>Leeb</a:t>
            </a:r>
            <a:r>
              <a:rPr lang="en-US" dirty="0"/>
              <a:t> et al. to classify arm movements</a:t>
            </a:r>
          </a:p>
          <a:p>
            <a:pPr lvl="1"/>
            <a:r>
              <a:rPr lang="en-US" dirty="0"/>
              <a:t>EMG signals were attenuated and fused with MI to simulate fatigue</a:t>
            </a:r>
          </a:p>
          <a:p>
            <a:pPr lvl="1"/>
            <a:r>
              <a:rPr lang="en-US" dirty="0"/>
              <a:t>8% Accuracy improvement</a:t>
            </a:r>
          </a:p>
          <a:p>
            <a:pPr lvl="1"/>
            <a:r>
              <a:rPr lang="en-US" dirty="0"/>
              <a:t>Used Bayesian fusion for classification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FC7E76-6D15-4D1D-B950-C6C9AD944850}"/>
              </a:ext>
            </a:extLst>
          </p:cNvPr>
          <p:cNvSpPr txBox="1"/>
          <p:nvPr/>
        </p:nvSpPr>
        <p:spPr>
          <a:xfrm>
            <a:off x="182880" y="6211669"/>
            <a:ext cx="12009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R </a:t>
            </a:r>
            <a:r>
              <a:rPr lang="en-US" dirty="0" err="1"/>
              <a:t>Leeb</a:t>
            </a:r>
            <a:r>
              <a:rPr lang="en-US" dirty="0"/>
              <a:t>, H </a:t>
            </a:r>
            <a:r>
              <a:rPr lang="en-US" dirty="0" err="1"/>
              <a:t>Sagha</a:t>
            </a:r>
            <a:r>
              <a:rPr lang="en-US" dirty="0"/>
              <a:t>, R </a:t>
            </a:r>
            <a:r>
              <a:rPr lang="en-US" dirty="0" err="1"/>
              <a:t>Chavarriaga</a:t>
            </a:r>
            <a:r>
              <a:rPr lang="en-US" dirty="0"/>
              <a:t>, and J del R Millan. Multimodal fusion of muscle and brain signals for a hybrid-BCI. In 2010 Annual International Conference of the IEEE Engineering in Medicine and Biology. IEEE, August 2010.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E46DC4-1E96-4A4E-BDD7-5A4461A90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422" y="1829645"/>
            <a:ext cx="5601482" cy="261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203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9E89A-5D13-4B41-9FDD-89F343E08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Paradigm Fusion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B435A-D305-442A-A6F1-5674922D3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9094"/>
            <a:ext cx="5484223" cy="4351338"/>
          </a:xfrm>
        </p:spPr>
        <p:txBody>
          <a:bodyPr>
            <a:normAutofit/>
          </a:bodyPr>
          <a:lstStyle/>
          <a:p>
            <a:r>
              <a:rPr lang="en-US" dirty="0"/>
              <a:t>Additional paradigm reinforces the final classification accuracy</a:t>
            </a:r>
          </a:p>
          <a:p>
            <a:endParaRPr lang="en-US" dirty="0"/>
          </a:p>
          <a:p>
            <a:r>
              <a:rPr lang="en-US" dirty="0"/>
              <a:t>Used by Li et al. to classify arm movements</a:t>
            </a:r>
          </a:p>
          <a:p>
            <a:pPr lvl="1"/>
            <a:r>
              <a:rPr lang="en-US" dirty="0"/>
              <a:t>ERP is used to improve the SSVEP classification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Used user-specific threshold for classification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FC7E76-6D15-4D1D-B950-C6C9AD944850}"/>
              </a:ext>
            </a:extLst>
          </p:cNvPr>
          <p:cNvSpPr txBox="1"/>
          <p:nvPr/>
        </p:nvSpPr>
        <p:spPr>
          <a:xfrm>
            <a:off x="182880" y="6211669"/>
            <a:ext cx="12009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 err="1"/>
              <a:t>Yuanqing</a:t>
            </a:r>
            <a:r>
              <a:rPr lang="en-US" dirty="0"/>
              <a:t> Li, </a:t>
            </a:r>
            <a:r>
              <a:rPr lang="en-US" dirty="0" err="1"/>
              <a:t>Jiahui</a:t>
            </a:r>
            <a:r>
              <a:rPr lang="en-US" dirty="0"/>
              <a:t> Pan, Fei Wang, and </a:t>
            </a:r>
            <a:r>
              <a:rPr lang="en-US" dirty="0" err="1"/>
              <a:t>Zhuliang</a:t>
            </a:r>
            <a:r>
              <a:rPr lang="en-US" dirty="0"/>
              <a:t> Yu. A hybrid BCI system combining p300 and SSVEP and its application to wheelchair control. IEEE Transactions on Biomedical Engineering, 60(11):3156–3166, November 2013.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B7E59F-751A-4848-ACD8-3CBB1C5DD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340" y="365125"/>
            <a:ext cx="3734321" cy="562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05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A5277-7F92-45BE-8DB1-9E8557275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5100"/>
              <a:t>Paradigm Independent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84EFE8-C53A-44C4-B289-D1B42CF69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032938" y="-6032938"/>
            <a:ext cx="126124" cy="12192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D59ABF8-B523-449C-9361-CF7B6199A4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4205076"/>
              </p:ext>
            </p:extLst>
          </p:nvPr>
        </p:nvGraphicFramePr>
        <p:xfrm>
          <a:off x="5093208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3459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2C0F3-9A41-4724-B7B8-0732F19EA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44ADA-EA79-4C67-BAD9-4362CEF71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24303" cy="4351338"/>
          </a:xfrm>
        </p:spPr>
        <p:txBody>
          <a:bodyPr/>
          <a:lstStyle/>
          <a:p>
            <a:r>
              <a:rPr lang="en-US" dirty="0"/>
              <a:t>54 participants</a:t>
            </a:r>
          </a:p>
          <a:p>
            <a:r>
              <a:rPr lang="en-US" dirty="0"/>
              <a:t>Three paradigms: ERP, MI, SSVEP</a:t>
            </a:r>
          </a:p>
          <a:p>
            <a:pPr lvl="1"/>
            <a:r>
              <a:rPr lang="en-US" dirty="0"/>
              <a:t>target/non-target</a:t>
            </a:r>
          </a:p>
          <a:p>
            <a:pPr lvl="1"/>
            <a:r>
              <a:rPr lang="en-US" dirty="0"/>
              <a:t>left/right hand imagery</a:t>
            </a:r>
          </a:p>
          <a:p>
            <a:pPr lvl="1"/>
            <a:r>
              <a:rPr lang="en-US" dirty="0"/>
              <a:t>5.45, 6.67, 8.57, and 12 Hz SSVEP</a:t>
            </a:r>
          </a:p>
          <a:p>
            <a:r>
              <a:rPr lang="en-US" dirty="0"/>
              <a:t>At least 200 samples for each paradigm per subject</a:t>
            </a:r>
          </a:p>
          <a:p>
            <a:pPr lvl="1"/>
            <a:r>
              <a:rPr lang="en-US" dirty="0"/>
              <a:t>200 for MI,SSVEP</a:t>
            </a:r>
          </a:p>
          <a:p>
            <a:pPr lvl="1"/>
            <a:r>
              <a:rPr lang="en-US" dirty="0"/>
              <a:t>345 for ERP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D486B4-6F2F-4E1D-B3E6-E82C2550A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494" y="1744474"/>
            <a:ext cx="3120884" cy="336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840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BFCBA134-9932-4625-92F2-ADE52ACE1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8B28E4E-0110-46E1-92BB-3DB2BAA5E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2"/>
            <a:ext cx="6095998" cy="1613646"/>
          </a:xfrm>
          <a:custGeom>
            <a:avLst/>
            <a:gdLst>
              <a:gd name="connsiteX0" fmla="*/ 0 w 7868507"/>
              <a:gd name="connsiteY0" fmla="*/ 0 h 1682351"/>
              <a:gd name="connsiteX1" fmla="*/ 7868507 w 7868507"/>
              <a:gd name="connsiteY1" fmla="*/ 0 h 1682351"/>
              <a:gd name="connsiteX2" fmla="*/ 7865866 w 7868507"/>
              <a:gd name="connsiteY2" fmla="*/ 1824 h 1682351"/>
              <a:gd name="connsiteX3" fmla="*/ 7837561 w 7868507"/>
              <a:gd name="connsiteY3" fmla="*/ 21679 h 1682351"/>
              <a:gd name="connsiteX4" fmla="*/ 7769454 w 7868507"/>
              <a:gd name="connsiteY4" fmla="*/ 43813 h 1682351"/>
              <a:gd name="connsiteX5" fmla="*/ 7695485 w 7868507"/>
              <a:gd name="connsiteY5" fmla="*/ 61050 h 1682351"/>
              <a:gd name="connsiteX6" fmla="*/ 7662356 w 7868507"/>
              <a:gd name="connsiteY6" fmla="*/ 73131 h 1682351"/>
              <a:gd name="connsiteX7" fmla="*/ 7602203 w 7868507"/>
              <a:gd name="connsiteY7" fmla="*/ 99894 h 1682351"/>
              <a:gd name="connsiteX8" fmla="*/ 7533256 w 7868507"/>
              <a:gd name="connsiteY8" fmla="*/ 141638 h 1682351"/>
              <a:gd name="connsiteX9" fmla="*/ 7516926 w 7868507"/>
              <a:gd name="connsiteY9" fmla="*/ 165418 h 1682351"/>
              <a:gd name="connsiteX10" fmla="*/ 7488994 w 7868507"/>
              <a:gd name="connsiteY10" fmla="*/ 178287 h 1682351"/>
              <a:gd name="connsiteX11" fmla="*/ 7478335 w 7868507"/>
              <a:gd name="connsiteY11" fmla="*/ 185700 h 1682351"/>
              <a:gd name="connsiteX12" fmla="*/ 7458526 w 7868507"/>
              <a:gd name="connsiteY12" fmla="*/ 189157 h 1682351"/>
              <a:gd name="connsiteX13" fmla="*/ 7419554 w 7868507"/>
              <a:gd name="connsiteY13" fmla="*/ 192546 h 1682351"/>
              <a:gd name="connsiteX14" fmla="*/ 7347574 w 7868507"/>
              <a:gd name="connsiteY14" fmla="*/ 213028 h 1682351"/>
              <a:gd name="connsiteX15" fmla="*/ 7205646 w 7868507"/>
              <a:gd name="connsiteY15" fmla="*/ 228570 h 1682351"/>
              <a:gd name="connsiteX16" fmla="*/ 7132082 w 7868507"/>
              <a:gd name="connsiteY16" fmla="*/ 240066 h 1682351"/>
              <a:gd name="connsiteX17" fmla="*/ 7026584 w 7868507"/>
              <a:gd name="connsiteY17" fmla="*/ 249305 h 1682351"/>
              <a:gd name="connsiteX18" fmla="*/ 6949796 w 7868507"/>
              <a:gd name="connsiteY18" fmla="*/ 259619 h 1682351"/>
              <a:gd name="connsiteX19" fmla="*/ 6850243 w 7868507"/>
              <a:gd name="connsiteY19" fmla="*/ 278486 h 1682351"/>
              <a:gd name="connsiteX20" fmla="*/ 6848972 w 7868507"/>
              <a:gd name="connsiteY20" fmla="*/ 279419 h 1682351"/>
              <a:gd name="connsiteX21" fmla="*/ 6833720 w 7868507"/>
              <a:gd name="connsiteY21" fmla="*/ 281340 h 1682351"/>
              <a:gd name="connsiteX22" fmla="*/ 6796601 w 7868507"/>
              <a:gd name="connsiteY22" fmla="*/ 279778 h 1682351"/>
              <a:gd name="connsiteX23" fmla="*/ 6793249 w 7868507"/>
              <a:gd name="connsiteY23" fmla="*/ 281365 h 1682351"/>
              <a:gd name="connsiteX24" fmla="*/ 6761214 w 7868507"/>
              <a:gd name="connsiteY24" fmla="*/ 283216 h 1682351"/>
              <a:gd name="connsiteX25" fmla="*/ 6761137 w 7868507"/>
              <a:gd name="connsiteY25" fmla="*/ 284040 h 1682351"/>
              <a:gd name="connsiteX26" fmla="*/ 6753708 w 7868507"/>
              <a:gd name="connsiteY26" fmla="*/ 288053 h 1682351"/>
              <a:gd name="connsiteX27" fmla="*/ 6738673 w 7868507"/>
              <a:gd name="connsiteY27" fmla="*/ 293899 h 1682351"/>
              <a:gd name="connsiteX28" fmla="*/ 6675177 w 7868507"/>
              <a:gd name="connsiteY28" fmla="*/ 319284 h 1682351"/>
              <a:gd name="connsiteX29" fmla="*/ 6668648 w 7868507"/>
              <a:gd name="connsiteY29" fmla="*/ 320128 h 1682351"/>
              <a:gd name="connsiteX30" fmla="*/ 6668596 w 7868507"/>
              <a:gd name="connsiteY30" fmla="*/ 320325 h 1682351"/>
              <a:gd name="connsiteX31" fmla="*/ 6661861 w 7868507"/>
              <a:gd name="connsiteY31" fmla="*/ 321574 h 1682351"/>
              <a:gd name="connsiteX32" fmla="*/ 6644079 w 7868507"/>
              <a:gd name="connsiteY32" fmla="*/ 323301 h 1682351"/>
              <a:gd name="connsiteX33" fmla="*/ 6640227 w 7868507"/>
              <a:gd name="connsiteY33" fmla="*/ 325063 h 1682351"/>
              <a:gd name="connsiteX34" fmla="*/ 6639422 w 7868507"/>
              <a:gd name="connsiteY34" fmla="*/ 327491 h 1682351"/>
              <a:gd name="connsiteX35" fmla="*/ 6617073 w 7868507"/>
              <a:gd name="connsiteY35" fmla="*/ 336554 h 1682351"/>
              <a:gd name="connsiteX36" fmla="*/ 6565938 w 7868507"/>
              <a:gd name="connsiteY36" fmla="*/ 354459 h 1682351"/>
              <a:gd name="connsiteX37" fmla="*/ 6506395 w 7868507"/>
              <a:gd name="connsiteY37" fmla="*/ 372715 h 1682351"/>
              <a:gd name="connsiteX38" fmla="*/ 6366803 w 7868507"/>
              <a:gd name="connsiteY38" fmla="*/ 421832 h 1682351"/>
              <a:gd name="connsiteX39" fmla="*/ 6245343 w 7868507"/>
              <a:gd name="connsiteY39" fmla="*/ 435559 h 1682351"/>
              <a:gd name="connsiteX40" fmla="*/ 6186762 w 7868507"/>
              <a:gd name="connsiteY40" fmla="*/ 449329 h 1682351"/>
              <a:gd name="connsiteX41" fmla="*/ 6151870 w 7868507"/>
              <a:gd name="connsiteY41" fmla="*/ 456667 h 1682351"/>
              <a:gd name="connsiteX42" fmla="*/ 6094791 w 7868507"/>
              <a:gd name="connsiteY42" fmla="*/ 467108 h 1682351"/>
              <a:gd name="connsiteX43" fmla="*/ 6094387 w 7868507"/>
              <a:gd name="connsiteY43" fmla="*/ 469288 h 1682351"/>
              <a:gd name="connsiteX44" fmla="*/ 6088888 w 7868507"/>
              <a:gd name="connsiteY44" fmla="*/ 472662 h 1682351"/>
              <a:gd name="connsiteX45" fmla="*/ 6079322 w 7868507"/>
              <a:gd name="connsiteY45" fmla="*/ 480342 h 1682351"/>
              <a:gd name="connsiteX46" fmla="*/ 6060058 w 7868507"/>
              <a:gd name="connsiteY46" fmla="*/ 490885 h 1682351"/>
              <a:gd name="connsiteX47" fmla="*/ 6059271 w 7868507"/>
              <a:gd name="connsiteY47" fmla="*/ 490563 h 1682351"/>
              <a:gd name="connsiteX48" fmla="*/ 6052214 w 7868507"/>
              <a:gd name="connsiteY48" fmla="*/ 491388 h 1682351"/>
              <a:gd name="connsiteX49" fmla="*/ 6004898 w 7868507"/>
              <a:gd name="connsiteY49" fmla="*/ 494385 h 1682351"/>
              <a:gd name="connsiteX50" fmla="*/ 5987859 w 7868507"/>
              <a:gd name="connsiteY50" fmla="*/ 504838 h 1682351"/>
              <a:gd name="connsiteX51" fmla="*/ 5984113 w 7868507"/>
              <a:gd name="connsiteY51" fmla="*/ 506697 h 1682351"/>
              <a:gd name="connsiteX52" fmla="*/ 5983909 w 7868507"/>
              <a:gd name="connsiteY52" fmla="*/ 506630 h 1682351"/>
              <a:gd name="connsiteX53" fmla="*/ 5979696 w 7868507"/>
              <a:gd name="connsiteY53" fmla="*/ 508387 h 1682351"/>
              <a:gd name="connsiteX54" fmla="*/ 5931986 w 7868507"/>
              <a:gd name="connsiteY54" fmla="*/ 510495 h 1682351"/>
              <a:gd name="connsiteX55" fmla="*/ 5873354 w 7868507"/>
              <a:gd name="connsiteY55" fmla="*/ 520717 h 1682351"/>
              <a:gd name="connsiteX56" fmla="*/ 5843006 w 7868507"/>
              <a:gd name="connsiteY56" fmla="*/ 525739 h 1682351"/>
              <a:gd name="connsiteX57" fmla="*/ 5825737 w 7868507"/>
              <a:gd name="connsiteY57" fmla="*/ 530029 h 1682351"/>
              <a:gd name="connsiteX58" fmla="*/ 5812271 w 7868507"/>
              <a:gd name="connsiteY58" fmla="*/ 536366 h 1682351"/>
              <a:gd name="connsiteX59" fmla="*/ 5683965 w 7868507"/>
              <a:gd name="connsiteY59" fmla="*/ 605660 h 1682351"/>
              <a:gd name="connsiteX60" fmla="*/ 5572324 w 7868507"/>
              <a:gd name="connsiteY60" fmla="*/ 625027 h 1682351"/>
              <a:gd name="connsiteX61" fmla="*/ 5556903 w 7868507"/>
              <a:gd name="connsiteY61" fmla="*/ 628786 h 1682351"/>
              <a:gd name="connsiteX62" fmla="*/ 5553544 w 7868507"/>
              <a:gd name="connsiteY62" fmla="*/ 627847 h 1682351"/>
              <a:gd name="connsiteX63" fmla="*/ 5526889 w 7868507"/>
              <a:gd name="connsiteY63" fmla="*/ 632098 h 1682351"/>
              <a:gd name="connsiteX64" fmla="*/ 5521078 w 7868507"/>
              <a:gd name="connsiteY64" fmla="*/ 637584 h 1682351"/>
              <a:gd name="connsiteX65" fmla="*/ 5512534 w 7868507"/>
              <a:gd name="connsiteY65" fmla="*/ 637267 h 1682351"/>
              <a:gd name="connsiteX66" fmla="*/ 5474353 w 7868507"/>
              <a:gd name="connsiteY66" fmla="*/ 648039 h 1682351"/>
              <a:gd name="connsiteX67" fmla="*/ 5470584 w 7868507"/>
              <a:gd name="connsiteY67" fmla="*/ 648039 h 1682351"/>
              <a:gd name="connsiteX68" fmla="*/ 5467496 w 7868507"/>
              <a:gd name="connsiteY68" fmla="*/ 650003 h 1682351"/>
              <a:gd name="connsiteX69" fmla="*/ 5462885 w 7868507"/>
              <a:gd name="connsiteY69" fmla="*/ 649269 h 1682351"/>
              <a:gd name="connsiteX70" fmla="*/ 5461190 w 7868507"/>
              <a:gd name="connsiteY70" fmla="*/ 650833 h 1682351"/>
              <a:gd name="connsiteX71" fmla="*/ 5438256 w 7868507"/>
              <a:gd name="connsiteY71" fmla="*/ 650162 h 1682351"/>
              <a:gd name="connsiteX72" fmla="*/ 5425515 w 7868507"/>
              <a:gd name="connsiteY72" fmla="*/ 650724 h 1682351"/>
              <a:gd name="connsiteX73" fmla="*/ 5399851 w 7868507"/>
              <a:gd name="connsiteY73" fmla="*/ 648648 h 1682351"/>
              <a:gd name="connsiteX74" fmla="*/ 5395578 w 7868507"/>
              <a:gd name="connsiteY74" fmla="*/ 651245 h 1682351"/>
              <a:gd name="connsiteX75" fmla="*/ 5357693 w 7868507"/>
              <a:gd name="connsiteY75" fmla="*/ 652764 h 1682351"/>
              <a:gd name="connsiteX76" fmla="*/ 5357422 w 7868507"/>
              <a:gd name="connsiteY76" fmla="*/ 654203 h 1682351"/>
              <a:gd name="connsiteX77" fmla="*/ 5347920 w 7868507"/>
              <a:gd name="connsiteY77" fmla="*/ 660769 h 1682351"/>
              <a:gd name="connsiteX78" fmla="*/ 5344829 w 7868507"/>
              <a:gd name="connsiteY78" fmla="*/ 661019 h 1682351"/>
              <a:gd name="connsiteX79" fmla="*/ 5285263 w 7868507"/>
              <a:gd name="connsiteY79" fmla="*/ 671313 h 1682351"/>
              <a:gd name="connsiteX80" fmla="*/ 5264305 w 7868507"/>
              <a:gd name="connsiteY80" fmla="*/ 677803 h 1682351"/>
              <a:gd name="connsiteX81" fmla="*/ 5229182 w 7868507"/>
              <a:gd name="connsiteY81" fmla="*/ 688503 h 1682351"/>
              <a:gd name="connsiteX82" fmla="*/ 5203382 w 7868507"/>
              <a:gd name="connsiteY82" fmla="*/ 703484 h 1682351"/>
              <a:gd name="connsiteX83" fmla="*/ 5173833 w 7868507"/>
              <a:gd name="connsiteY83" fmla="*/ 709660 h 1682351"/>
              <a:gd name="connsiteX84" fmla="*/ 5166382 w 7868507"/>
              <a:gd name="connsiteY84" fmla="*/ 702062 h 1682351"/>
              <a:gd name="connsiteX85" fmla="*/ 5142858 w 7868507"/>
              <a:gd name="connsiteY85" fmla="*/ 702153 h 1682351"/>
              <a:gd name="connsiteX86" fmla="*/ 5134964 w 7868507"/>
              <a:gd name="connsiteY86" fmla="*/ 711602 h 1682351"/>
              <a:gd name="connsiteX87" fmla="*/ 5087368 w 7868507"/>
              <a:gd name="connsiteY87" fmla="*/ 727066 h 1682351"/>
              <a:gd name="connsiteX88" fmla="*/ 5059763 w 7868507"/>
              <a:gd name="connsiteY88" fmla="*/ 733651 h 1682351"/>
              <a:gd name="connsiteX89" fmla="*/ 5023240 w 7868507"/>
              <a:gd name="connsiteY89" fmla="*/ 742299 h 1682351"/>
              <a:gd name="connsiteX90" fmla="*/ 5007406 w 7868507"/>
              <a:gd name="connsiteY90" fmla="*/ 747156 h 1682351"/>
              <a:gd name="connsiteX91" fmla="*/ 4995851 w 7868507"/>
              <a:gd name="connsiteY91" fmla="*/ 746560 h 1682351"/>
              <a:gd name="connsiteX92" fmla="*/ 4983107 w 7868507"/>
              <a:gd name="connsiteY92" fmla="*/ 748274 h 1682351"/>
              <a:gd name="connsiteX93" fmla="*/ 4973068 w 7868507"/>
              <a:gd name="connsiteY93" fmla="*/ 750600 h 1682351"/>
              <a:gd name="connsiteX94" fmla="*/ 4967642 w 7868507"/>
              <a:gd name="connsiteY94" fmla="*/ 756164 h 1682351"/>
              <a:gd name="connsiteX95" fmla="*/ 4958938 w 7868507"/>
              <a:gd name="connsiteY95" fmla="*/ 756308 h 1682351"/>
              <a:gd name="connsiteX96" fmla="*/ 4949594 w 7868507"/>
              <a:gd name="connsiteY96" fmla="*/ 761504 h 1682351"/>
              <a:gd name="connsiteX97" fmla="*/ 4947761 w 7868507"/>
              <a:gd name="connsiteY97" fmla="*/ 759559 h 1682351"/>
              <a:gd name="connsiteX98" fmla="*/ 4939683 w 7868507"/>
              <a:gd name="connsiteY98" fmla="*/ 757589 h 1682351"/>
              <a:gd name="connsiteX99" fmla="*/ 4905733 w 7868507"/>
              <a:gd name="connsiteY99" fmla="*/ 776774 h 1682351"/>
              <a:gd name="connsiteX100" fmla="*/ 4885524 w 7868507"/>
              <a:gd name="connsiteY100" fmla="*/ 784914 h 1682351"/>
              <a:gd name="connsiteX101" fmla="*/ 4884537 w 7868507"/>
              <a:gd name="connsiteY101" fmla="*/ 786309 h 1682351"/>
              <a:gd name="connsiteX102" fmla="*/ 4863207 w 7868507"/>
              <a:gd name="connsiteY102" fmla="*/ 792997 h 1682351"/>
              <a:gd name="connsiteX103" fmla="*/ 4857388 w 7868507"/>
              <a:gd name="connsiteY103" fmla="*/ 798678 h 1682351"/>
              <a:gd name="connsiteX104" fmla="*/ 4816499 w 7868507"/>
              <a:gd name="connsiteY104" fmla="*/ 818246 h 1682351"/>
              <a:gd name="connsiteX105" fmla="*/ 4805033 w 7868507"/>
              <a:gd name="connsiteY105" fmla="*/ 823877 h 1682351"/>
              <a:gd name="connsiteX106" fmla="*/ 4794341 w 7868507"/>
              <a:gd name="connsiteY106" fmla="*/ 824641 h 1682351"/>
              <a:gd name="connsiteX107" fmla="*/ 4791139 w 7868507"/>
              <a:gd name="connsiteY107" fmla="*/ 821265 h 1682351"/>
              <a:gd name="connsiteX108" fmla="*/ 4784697 w 7868507"/>
              <a:gd name="connsiteY108" fmla="*/ 823709 h 1682351"/>
              <a:gd name="connsiteX109" fmla="*/ 4782810 w 7868507"/>
              <a:gd name="connsiteY109" fmla="*/ 823507 h 1682351"/>
              <a:gd name="connsiteX110" fmla="*/ 4772164 w 7868507"/>
              <a:gd name="connsiteY110" fmla="*/ 823203 h 1682351"/>
              <a:gd name="connsiteX111" fmla="*/ 4753756 w 7868507"/>
              <a:gd name="connsiteY111" fmla="*/ 843711 h 1682351"/>
              <a:gd name="connsiteX112" fmla="*/ 4727551 w 7868507"/>
              <a:gd name="connsiteY112" fmla="*/ 851537 h 1682351"/>
              <a:gd name="connsiteX113" fmla="*/ 4631760 w 7868507"/>
              <a:gd name="connsiteY113" fmla="*/ 932126 h 1682351"/>
              <a:gd name="connsiteX114" fmla="*/ 4584082 w 7868507"/>
              <a:gd name="connsiteY114" fmla="*/ 949940 h 1682351"/>
              <a:gd name="connsiteX115" fmla="*/ 4523312 w 7868507"/>
              <a:gd name="connsiteY115" fmla="*/ 974005 h 1682351"/>
              <a:gd name="connsiteX116" fmla="*/ 4463504 w 7868507"/>
              <a:gd name="connsiteY116" fmla="*/ 996548 h 1682351"/>
              <a:gd name="connsiteX117" fmla="*/ 4452680 w 7868507"/>
              <a:gd name="connsiteY117" fmla="*/ 1008042 h 1682351"/>
              <a:gd name="connsiteX118" fmla="*/ 4445284 w 7868507"/>
              <a:gd name="connsiteY118" fmla="*/ 1009976 h 1682351"/>
              <a:gd name="connsiteX119" fmla="*/ 4407084 w 7868507"/>
              <a:gd name="connsiteY119" fmla="*/ 1025274 h 1682351"/>
              <a:gd name="connsiteX120" fmla="*/ 4398766 w 7868507"/>
              <a:gd name="connsiteY120" fmla="*/ 1022420 h 1682351"/>
              <a:gd name="connsiteX121" fmla="*/ 4397057 w 7868507"/>
              <a:gd name="connsiteY121" fmla="*/ 1020283 h 1682351"/>
              <a:gd name="connsiteX122" fmla="*/ 4386552 w 7868507"/>
              <a:gd name="connsiteY122" fmla="*/ 1024409 h 1682351"/>
              <a:gd name="connsiteX123" fmla="*/ 4377324 w 7868507"/>
              <a:gd name="connsiteY123" fmla="*/ 1023587 h 1682351"/>
              <a:gd name="connsiteX124" fmla="*/ 4370923 w 7868507"/>
              <a:gd name="connsiteY124" fmla="*/ 1028513 h 1682351"/>
              <a:gd name="connsiteX125" fmla="*/ 4360023 w 7868507"/>
              <a:gd name="connsiteY125" fmla="*/ 1029711 h 1682351"/>
              <a:gd name="connsiteX126" fmla="*/ 4346335 w 7868507"/>
              <a:gd name="connsiteY126" fmla="*/ 1029999 h 1682351"/>
              <a:gd name="connsiteX127" fmla="*/ 4334175 w 7868507"/>
              <a:gd name="connsiteY127" fmla="*/ 1028124 h 1682351"/>
              <a:gd name="connsiteX128" fmla="*/ 4316842 w 7868507"/>
              <a:gd name="connsiteY128" fmla="*/ 1031192 h 1682351"/>
              <a:gd name="connsiteX129" fmla="*/ 4277163 w 7868507"/>
              <a:gd name="connsiteY129" fmla="*/ 1035732 h 1682351"/>
              <a:gd name="connsiteX130" fmla="*/ 4247171 w 7868507"/>
              <a:gd name="connsiteY130" fmla="*/ 1039212 h 1682351"/>
              <a:gd name="connsiteX131" fmla="*/ 4194968 w 7868507"/>
              <a:gd name="connsiteY131" fmla="*/ 1049296 h 1682351"/>
              <a:gd name="connsiteX132" fmla="*/ 4185496 w 7868507"/>
              <a:gd name="connsiteY132" fmla="*/ 1057811 h 1682351"/>
              <a:gd name="connsiteX133" fmla="*/ 4160588 w 7868507"/>
              <a:gd name="connsiteY133" fmla="*/ 1055289 h 1682351"/>
              <a:gd name="connsiteX134" fmla="*/ 4153601 w 7868507"/>
              <a:gd name="connsiteY134" fmla="*/ 1046911 h 1682351"/>
              <a:gd name="connsiteX135" fmla="*/ 4121597 w 7868507"/>
              <a:gd name="connsiteY135" fmla="*/ 1049768 h 1682351"/>
              <a:gd name="connsiteX136" fmla="*/ 4092519 w 7868507"/>
              <a:gd name="connsiteY136" fmla="*/ 1061793 h 1682351"/>
              <a:gd name="connsiteX137" fmla="*/ 4054082 w 7868507"/>
              <a:gd name="connsiteY137" fmla="*/ 1068526 h 1682351"/>
              <a:gd name="connsiteX138" fmla="*/ 4031133 w 7868507"/>
              <a:gd name="connsiteY138" fmla="*/ 1072650 h 1682351"/>
              <a:gd name="connsiteX139" fmla="*/ 3966873 w 7868507"/>
              <a:gd name="connsiteY139" fmla="*/ 1076267 h 1682351"/>
              <a:gd name="connsiteX140" fmla="*/ 3963573 w 7868507"/>
              <a:gd name="connsiteY140" fmla="*/ 1076172 h 1682351"/>
              <a:gd name="connsiteX141" fmla="*/ 3952740 w 7868507"/>
              <a:gd name="connsiteY141" fmla="*/ 1081643 h 1682351"/>
              <a:gd name="connsiteX142" fmla="*/ 3952284 w 7868507"/>
              <a:gd name="connsiteY142" fmla="*/ 1083043 h 1682351"/>
              <a:gd name="connsiteX143" fmla="*/ 3912008 w 7868507"/>
              <a:gd name="connsiteY143" fmla="*/ 1080346 h 1682351"/>
              <a:gd name="connsiteX144" fmla="*/ 3907178 w 7868507"/>
              <a:gd name="connsiteY144" fmla="*/ 1082452 h 1682351"/>
              <a:gd name="connsiteX145" fmla="*/ 3880262 w 7868507"/>
              <a:gd name="connsiteY145" fmla="*/ 1077541 h 1682351"/>
              <a:gd name="connsiteX146" fmla="*/ 3866711 w 7868507"/>
              <a:gd name="connsiteY146" fmla="*/ 1076684 h 1682351"/>
              <a:gd name="connsiteX147" fmla="*/ 3842517 w 7868507"/>
              <a:gd name="connsiteY147" fmla="*/ 1073470 h 1682351"/>
              <a:gd name="connsiteX148" fmla="*/ 3840538 w 7868507"/>
              <a:gd name="connsiteY148" fmla="*/ 1074837 h 1682351"/>
              <a:gd name="connsiteX149" fmla="*/ 3835745 w 7868507"/>
              <a:gd name="connsiteY149" fmla="*/ 1073596 h 1682351"/>
              <a:gd name="connsiteX150" fmla="*/ 3832245 w 7868507"/>
              <a:gd name="connsiteY150" fmla="*/ 1075205 h 1682351"/>
              <a:gd name="connsiteX151" fmla="*/ 3828256 w 7868507"/>
              <a:gd name="connsiteY151" fmla="*/ 1074786 h 1682351"/>
              <a:gd name="connsiteX152" fmla="*/ 3786574 w 7868507"/>
              <a:gd name="connsiteY152" fmla="*/ 1081253 h 1682351"/>
              <a:gd name="connsiteX153" fmla="*/ 3777568 w 7868507"/>
              <a:gd name="connsiteY153" fmla="*/ 1079989 h 1682351"/>
              <a:gd name="connsiteX154" fmla="*/ 3770769 w 7868507"/>
              <a:gd name="connsiteY154" fmla="*/ 1084796 h 1682351"/>
              <a:gd name="connsiteX155" fmla="*/ 3742056 w 7868507"/>
              <a:gd name="connsiteY155" fmla="*/ 1086062 h 1682351"/>
              <a:gd name="connsiteX156" fmla="*/ 3732135 w 7868507"/>
              <a:gd name="connsiteY156" fmla="*/ 1082300 h 1682351"/>
              <a:gd name="connsiteX157" fmla="*/ 3722961 w 7868507"/>
              <a:gd name="connsiteY157" fmla="*/ 1079602 h 1682351"/>
              <a:gd name="connsiteX158" fmla="*/ 3721773 w 7868507"/>
              <a:gd name="connsiteY158" fmla="*/ 1079610 h 1682351"/>
              <a:gd name="connsiteX159" fmla="*/ 3709837 w 7868507"/>
              <a:gd name="connsiteY159" fmla="*/ 1079694 h 1682351"/>
              <a:gd name="connsiteX160" fmla="*/ 3687629 w 7868507"/>
              <a:gd name="connsiteY160" fmla="*/ 1079849 h 1682351"/>
              <a:gd name="connsiteX161" fmla="*/ 3644574 w 7868507"/>
              <a:gd name="connsiteY161" fmla="*/ 1083439 h 1682351"/>
              <a:gd name="connsiteX162" fmla="*/ 3547156 w 7868507"/>
              <a:gd name="connsiteY162" fmla="*/ 1066356 h 1682351"/>
              <a:gd name="connsiteX163" fmla="*/ 3408831 w 7868507"/>
              <a:gd name="connsiteY163" fmla="*/ 1075438 h 1682351"/>
              <a:gd name="connsiteX164" fmla="*/ 3114039 w 7868507"/>
              <a:gd name="connsiteY164" fmla="*/ 1109327 h 1682351"/>
              <a:gd name="connsiteX165" fmla="*/ 3051319 w 7868507"/>
              <a:gd name="connsiteY165" fmla="*/ 1116688 h 1682351"/>
              <a:gd name="connsiteX166" fmla="*/ 3010058 w 7868507"/>
              <a:gd name="connsiteY166" fmla="*/ 1118821 h 1682351"/>
              <a:gd name="connsiteX167" fmla="*/ 2941155 w 7868507"/>
              <a:gd name="connsiteY167" fmla="*/ 1141827 h 1682351"/>
              <a:gd name="connsiteX168" fmla="*/ 2862733 w 7868507"/>
              <a:gd name="connsiteY168" fmla="*/ 1149849 h 1682351"/>
              <a:gd name="connsiteX169" fmla="*/ 2762853 w 7868507"/>
              <a:gd name="connsiteY169" fmla="*/ 1155888 h 1682351"/>
              <a:gd name="connsiteX170" fmla="*/ 2735957 w 7868507"/>
              <a:gd name="connsiteY170" fmla="*/ 1166296 h 1682351"/>
              <a:gd name="connsiteX171" fmla="*/ 2697453 w 7868507"/>
              <a:gd name="connsiteY171" fmla="*/ 1175920 h 1682351"/>
              <a:gd name="connsiteX172" fmla="*/ 2630587 w 7868507"/>
              <a:gd name="connsiteY172" fmla="*/ 1198561 h 1682351"/>
              <a:gd name="connsiteX173" fmla="*/ 2554087 w 7868507"/>
              <a:gd name="connsiteY173" fmla="*/ 1210615 h 1682351"/>
              <a:gd name="connsiteX174" fmla="*/ 2466063 w 7868507"/>
              <a:gd name="connsiteY174" fmla="*/ 1202949 h 1682351"/>
              <a:gd name="connsiteX175" fmla="*/ 2417946 w 7868507"/>
              <a:gd name="connsiteY175" fmla="*/ 1202719 h 1682351"/>
              <a:gd name="connsiteX176" fmla="*/ 2258819 w 7868507"/>
              <a:gd name="connsiteY176" fmla="*/ 1200304 h 1682351"/>
              <a:gd name="connsiteX177" fmla="*/ 2148771 w 7868507"/>
              <a:gd name="connsiteY177" fmla="*/ 1198564 h 1682351"/>
              <a:gd name="connsiteX178" fmla="*/ 2117137 w 7868507"/>
              <a:gd name="connsiteY178" fmla="*/ 1207800 h 1682351"/>
              <a:gd name="connsiteX179" fmla="*/ 2064067 w 7868507"/>
              <a:gd name="connsiteY179" fmla="*/ 1222897 h 1682351"/>
              <a:gd name="connsiteX180" fmla="*/ 2011154 w 7868507"/>
              <a:gd name="connsiteY180" fmla="*/ 1227589 h 1682351"/>
              <a:gd name="connsiteX181" fmla="*/ 1967562 w 7868507"/>
              <a:gd name="connsiteY181" fmla="*/ 1238053 h 1682351"/>
              <a:gd name="connsiteX182" fmla="*/ 1925305 w 7868507"/>
              <a:gd name="connsiteY182" fmla="*/ 1239652 h 1682351"/>
              <a:gd name="connsiteX183" fmla="*/ 1903633 w 7868507"/>
              <a:gd name="connsiteY183" fmla="*/ 1234971 h 1682351"/>
              <a:gd name="connsiteX184" fmla="*/ 1878608 w 7868507"/>
              <a:gd name="connsiteY184" fmla="*/ 1229903 h 1682351"/>
              <a:gd name="connsiteX185" fmla="*/ 1843617 w 7868507"/>
              <a:gd name="connsiteY185" fmla="*/ 1224887 h 1682351"/>
              <a:gd name="connsiteX186" fmla="*/ 1749265 w 7868507"/>
              <a:gd name="connsiteY186" fmla="*/ 1228560 h 1682351"/>
              <a:gd name="connsiteX187" fmla="*/ 1650050 w 7868507"/>
              <a:gd name="connsiteY187" fmla="*/ 1231064 h 1682351"/>
              <a:gd name="connsiteX188" fmla="*/ 1625906 w 7868507"/>
              <a:gd name="connsiteY188" fmla="*/ 1240466 h 1682351"/>
              <a:gd name="connsiteX189" fmla="*/ 1625638 w 7868507"/>
              <a:gd name="connsiteY189" fmla="*/ 1243542 h 1682351"/>
              <a:gd name="connsiteX190" fmla="*/ 1621994 w 7868507"/>
              <a:gd name="connsiteY190" fmla="*/ 1248302 h 1682351"/>
              <a:gd name="connsiteX191" fmla="*/ 1615654 w 7868507"/>
              <a:gd name="connsiteY191" fmla="*/ 1259137 h 1682351"/>
              <a:gd name="connsiteX192" fmla="*/ 1602888 w 7868507"/>
              <a:gd name="connsiteY192" fmla="*/ 1274010 h 1682351"/>
              <a:gd name="connsiteX193" fmla="*/ 1602366 w 7868507"/>
              <a:gd name="connsiteY193" fmla="*/ 1273557 h 1682351"/>
              <a:gd name="connsiteX194" fmla="*/ 1597689 w 7868507"/>
              <a:gd name="connsiteY194" fmla="*/ 1274721 h 1682351"/>
              <a:gd name="connsiteX195" fmla="*/ 1566332 w 7868507"/>
              <a:gd name="connsiteY195" fmla="*/ 1278948 h 1682351"/>
              <a:gd name="connsiteX196" fmla="*/ 1555040 w 7868507"/>
              <a:gd name="connsiteY196" fmla="*/ 1293696 h 1682351"/>
              <a:gd name="connsiteX197" fmla="*/ 1552558 w 7868507"/>
              <a:gd name="connsiteY197" fmla="*/ 1296317 h 1682351"/>
              <a:gd name="connsiteX198" fmla="*/ 1552423 w 7868507"/>
              <a:gd name="connsiteY198" fmla="*/ 1296224 h 1682351"/>
              <a:gd name="connsiteX199" fmla="*/ 1549631 w 7868507"/>
              <a:gd name="connsiteY199" fmla="*/ 1298702 h 1682351"/>
              <a:gd name="connsiteX200" fmla="*/ 1518013 w 7868507"/>
              <a:gd name="connsiteY200" fmla="*/ 1301677 h 1682351"/>
              <a:gd name="connsiteX201" fmla="*/ 1479156 w 7868507"/>
              <a:gd name="connsiteY201" fmla="*/ 1316098 h 1682351"/>
              <a:gd name="connsiteX202" fmla="*/ 1441079 w 7868507"/>
              <a:gd name="connsiteY202" fmla="*/ 1332684 h 1682351"/>
              <a:gd name="connsiteX203" fmla="*/ 1427483 w 7868507"/>
              <a:gd name="connsiteY203" fmla="*/ 1339810 h 1682351"/>
              <a:gd name="connsiteX204" fmla="*/ 1402408 w 7868507"/>
              <a:gd name="connsiteY204" fmla="*/ 1347572 h 1682351"/>
              <a:gd name="connsiteX205" fmla="*/ 1390401 w 7868507"/>
              <a:gd name="connsiteY205" fmla="*/ 1348064 h 1682351"/>
              <a:gd name="connsiteX206" fmla="*/ 1389965 w 7868507"/>
              <a:gd name="connsiteY206" fmla="*/ 1348612 h 1682351"/>
              <a:gd name="connsiteX207" fmla="*/ 1388601 w 7868507"/>
              <a:gd name="connsiteY207" fmla="*/ 1346953 h 1682351"/>
              <a:gd name="connsiteX208" fmla="*/ 1380844 w 7868507"/>
              <a:gd name="connsiteY208" fmla="*/ 1350384 h 1682351"/>
              <a:gd name="connsiteX209" fmla="*/ 1378861 w 7868507"/>
              <a:gd name="connsiteY209" fmla="*/ 1352221 h 1682351"/>
              <a:gd name="connsiteX210" fmla="*/ 1375758 w 7868507"/>
              <a:gd name="connsiteY210" fmla="*/ 1353731 h 1682351"/>
              <a:gd name="connsiteX211" fmla="*/ 1375650 w 7868507"/>
              <a:gd name="connsiteY211" fmla="*/ 1353592 h 1682351"/>
              <a:gd name="connsiteX212" fmla="*/ 1372804 w 7868507"/>
              <a:gd name="connsiteY212" fmla="*/ 1355351 h 1682351"/>
              <a:gd name="connsiteX213" fmla="*/ 1359249 w 7868507"/>
              <a:gd name="connsiteY213" fmla="*/ 1366189 h 1682351"/>
              <a:gd name="connsiteX214" fmla="*/ 1340780 w 7868507"/>
              <a:gd name="connsiteY214" fmla="*/ 1366894 h 1682351"/>
              <a:gd name="connsiteX215" fmla="*/ 1337816 w 7868507"/>
              <a:gd name="connsiteY215" fmla="*/ 1359128 h 1682351"/>
              <a:gd name="connsiteX216" fmla="*/ 1335560 w 7868507"/>
              <a:gd name="connsiteY216" fmla="*/ 1360910 h 1682351"/>
              <a:gd name="connsiteX217" fmla="*/ 1331292 w 7868507"/>
              <a:gd name="connsiteY217" fmla="*/ 1365723 h 1682351"/>
              <a:gd name="connsiteX218" fmla="*/ 1329826 w 7868507"/>
              <a:gd name="connsiteY218" fmla="*/ 1365581 h 1682351"/>
              <a:gd name="connsiteX219" fmla="*/ 1315524 w 7868507"/>
              <a:gd name="connsiteY219" fmla="*/ 1370869 h 1682351"/>
              <a:gd name="connsiteX220" fmla="*/ 1311310 w 7868507"/>
              <a:gd name="connsiteY220" fmla="*/ 1368878 h 1682351"/>
              <a:gd name="connsiteX221" fmla="*/ 1309448 w 7868507"/>
              <a:gd name="connsiteY221" fmla="*/ 1368851 h 1682351"/>
              <a:gd name="connsiteX222" fmla="*/ 1301298 w 7868507"/>
              <a:gd name="connsiteY222" fmla="*/ 1377498 h 1682351"/>
              <a:gd name="connsiteX223" fmla="*/ 1296925 w 7868507"/>
              <a:gd name="connsiteY223" fmla="*/ 1380996 h 1682351"/>
              <a:gd name="connsiteX224" fmla="*/ 1269267 w 7868507"/>
              <a:gd name="connsiteY224" fmla="*/ 1411589 h 1682351"/>
              <a:gd name="connsiteX225" fmla="*/ 1221707 w 7868507"/>
              <a:gd name="connsiteY225" fmla="*/ 1427353 h 1682351"/>
              <a:gd name="connsiteX226" fmla="*/ 1173283 w 7868507"/>
              <a:gd name="connsiteY226" fmla="*/ 1444522 h 1682351"/>
              <a:gd name="connsiteX227" fmla="*/ 1135382 w 7868507"/>
              <a:gd name="connsiteY227" fmla="*/ 1456933 h 1682351"/>
              <a:gd name="connsiteX228" fmla="*/ 1055416 w 7868507"/>
              <a:gd name="connsiteY228" fmla="*/ 1526389 h 1682351"/>
              <a:gd name="connsiteX229" fmla="*/ 1034752 w 7868507"/>
              <a:gd name="connsiteY229" fmla="*/ 1531257 h 1682351"/>
              <a:gd name="connsiteX230" fmla="*/ 1018956 w 7868507"/>
              <a:gd name="connsiteY230" fmla="*/ 1549595 h 1682351"/>
              <a:gd name="connsiteX231" fmla="*/ 1010858 w 7868507"/>
              <a:gd name="connsiteY231" fmla="*/ 1548110 h 1682351"/>
              <a:gd name="connsiteX232" fmla="*/ 1009435 w 7868507"/>
              <a:gd name="connsiteY232" fmla="*/ 1547700 h 1682351"/>
              <a:gd name="connsiteX233" fmla="*/ 1004312 w 7868507"/>
              <a:gd name="connsiteY233" fmla="*/ 1549413 h 1682351"/>
              <a:gd name="connsiteX234" fmla="*/ 1002155 w 7868507"/>
              <a:gd name="connsiteY234" fmla="*/ 1545703 h 1682351"/>
              <a:gd name="connsiteX235" fmla="*/ 993932 w 7868507"/>
              <a:gd name="connsiteY235" fmla="*/ 1545275 h 1682351"/>
              <a:gd name="connsiteX236" fmla="*/ 984702 w 7868507"/>
              <a:gd name="connsiteY236" fmla="*/ 1549599 h 1682351"/>
              <a:gd name="connsiteX237" fmla="*/ 951832 w 7868507"/>
              <a:gd name="connsiteY237" fmla="*/ 1564506 h 1682351"/>
              <a:gd name="connsiteX238" fmla="*/ 946909 w 7868507"/>
              <a:gd name="connsiteY238" fmla="*/ 1569506 h 1682351"/>
              <a:gd name="connsiteX239" fmla="*/ 930061 w 7868507"/>
              <a:gd name="connsiteY239" fmla="*/ 1573784 h 1682351"/>
              <a:gd name="connsiteX240" fmla="*/ 929189 w 7868507"/>
              <a:gd name="connsiteY240" fmla="*/ 1575061 h 1682351"/>
              <a:gd name="connsiteX241" fmla="*/ 913074 w 7868507"/>
              <a:gd name="connsiteY241" fmla="*/ 1580907 h 1682351"/>
              <a:gd name="connsiteX242" fmla="*/ 885532 w 7868507"/>
              <a:gd name="connsiteY242" fmla="*/ 1596205 h 1682351"/>
              <a:gd name="connsiteX243" fmla="*/ 879535 w 7868507"/>
              <a:gd name="connsiteY243" fmla="*/ 1593350 h 1682351"/>
              <a:gd name="connsiteX244" fmla="*/ 878302 w 7868507"/>
              <a:gd name="connsiteY244" fmla="*/ 1591213 h 1682351"/>
              <a:gd name="connsiteX245" fmla="*/ 870728 w 7868507"/>
              <a:gd name="connsiteY245" fmla="*/ 1595340 h 1682351"/>
              <a:gd name="connsiteX246" fmla="*/ 864075 w 7868507"/>
              <a:gd name="connsiteY246" fmla="*/ 1594517 h 1682351"/>
              <a:gd name="connsiteX247" fmla="*/ 859460 w 7868507"/>
              <a:gd name="connsiteY247" fmla="*/ 1599444 h 1682351"/>
              <a:gd name="connsiteX248" fmla="*/ 851601 w 7868507"/>
              <a:gd name="connsiteY248" fmla="*/ 1600641 h 1682351"/>
              <a:gd name="connsiteX249" fmla="*/ 841730 w 7868507"/>
              <a:gd name="connsiteY249" fmla="*/ 1600929 h 1682351"/>
              <a:gd name="connsiteX250" fmla="*/ 832963 w 7868507"/>
              <a:gd name="connsiteY250" fmla="*/ 1599055 h 1682351"/>
              <a:gd name="connsiteX251" fmla="*/ 820466 w 7868507"/>
              <a:gd name="connsiteY251" fmla="*/ 1602123 h 1682351"/>
              <a:gd name="connsiteX252" fmla="*/ 791859 w 7868507"/>
              <a:gd name="connsiteY252" fmla="*/ 1606663 h 1682351"/>
              <a:gd name="connsiteX253" fmla="*/ 770233 w 7868507"/>
              <a:gd name="connsiteY253" fmla="*/ 1610142 h 1682351"/>
              <a:gd name="connsiteX254" fmla="*/ 732594 w 7868507"/>
              <a:gd name="connsiteY254" fmla="*/ 1620226 h 1682351"/>
              <a:gd name="connsiteX255" fmla="*/ 725765 w 7868507"/>
              <a:gd name="connsiteY255" fmla="*/ 1628741 h 1682351"/>
              <a:gd name="connsiteX256" fmla="*/ 707807 w 7868507"/>
              <a:gd name="connsiteY256" fmla="*/ 1626219 h 1682351"/>
              <a:gd name="connsiteX257" fmla="*/ 702769 w 7868507"/>
              <a:gd name="connsiteY257" fmla="*/ 1617842 h 1682351"/>
              <a:gd name="connsiteX258" fmla="*/ 679694 w 7868507"/>
              <a:gd name="connsiteY258" fmla="*/ 1620699 h 1682351"/>
              <a:gd name="connsiteX259" fmla="*/ 658729 w 7868507"/>
              <a:gd name="connsiteY259" fmla="*/ 1632723 h 1682351"/>
              <a:gd name="connsiteX260" fmla="*/ 631015 w 7868507"/>
              <a:gd name="connsiteY260" fmla="*/ 1639457 h 1682351"/>
              <a:gd name="connsiteX261" fmla="*/ 614469 w 7868507"/>
              <a:gd name="connsiteY261" fmla="*/ 1643580 h 1682351"/>
              <a:gd name="connsiteX262" fmla="*/ 568137 w 7868507"/>
              <a:gd name="connsiteY262" fmla="*/ 1647197 h 1682351"/>
              <a:gd name="connsiteX263" fmla="*/ 565757 w 7868507"/>
              <a:gd name="connsiteY263" fmla="*/ 1647102 h 1682351"/>
              <a:gd name="connsiteX264" fmla="*/ 557947 w 7868507"/>
              <a:gd name="connsiteY264" fmla="*/ 1652573 h 1682351"/>
              <a:gd name="connsiteX265" fmla="*/ 557617 w 7868507"/>
              <a:gd name="connsiteY265" fmla="*/ 1653973 h 1682351"/>
              <a:gd name="connsiteX266" fmla="*/ 528578 w 7868507"/>
              <a:gd name="connsiteY266" fmla="*/ 1651276 h 1682351"/>
              <a:gd name="connsiteX267" fmla="*/ 525096 w 7868507"/>
              <a:gd name="connsiteY267" fmla="*/ 1653383 h 1682351"/>
              <a:gd name="connsiteX268" fmla="*/ 505689 w 7868507"/>
              <a:gd name="connsiteY268" fmla="*/ 1648471 h 1682351"/>
              <a:gd name="connsiteX269" fmla="*/ 495919 w 7868507"/>
              <a:gd name="connsiteY269" fmla="*/ 1647615 h 1682351"/>
              <a:gd name="connsiteX270" fmla="*/ 478476 w 7868507"/>
              <a:gd name="connsiteY270" fmla="*/ 1644401 h 1682351"/>
              <a:gd name="connsiteX271" fmla="*/ 477049 w 7868507"/>
              <a:gd name="connsiteY271" fmla="*/ 1645767 h 1682351"/>
              <a:gd name="connsiteX272" fmla="*/ 473592 w 7868507"/>
              <a:gd name="connsiteY272" fmla="*/ 1644526 h 1682351"/>
              <a:gd name="connsiteX273" fmla="*/ 471069 w 7868507"/>
              <a:gd name="connsiteY273" fmla="*/ 1646136 h 1682351"/>
              <a:gd name="connsiteX274" fmla="*/ 468193 w 7868507"/>
              <a:gd name="connsiteY274" fmla="*/ 1645716 h 1682351"/>
              <a:gd name="connsiteX275" fmla="*/ 438139 w 7868507"/>
              <a:gd name="connsiteY275" fmla="*/ 1652183 h 1682351"/>
              <a:gd name="connsiteX276" fmla="*/ 431647 w 7868507"/>
              <a:gd name="connsiteY276" fmla="*/ 1650919 h 1682351"/>
              <a:gd name="connsiteX277" fmla="*/ 426745 w 7868507"/>
              <a:gd name="connsiteY277" fmla="*/ 1655727 h 1682351"/>
              <a:gd name="connsiteX278" fmla="*/ 406042 w 7868507"/>
              <a:gd name="connsiteY278" fmla="*/ 1656992 h 1682351"/>
              <a:gd name="connsiteX279" fmla="*/ 398889 w 7868507"/>
              <a:gd name="connsiteY279" fmla="*/ 1653230 h 1682351"/>
              <a:gd name="connsiteX280" fmla="*/ 392275 w 7868507"/>
              <a:gd name="connsiteY280" fmla="*/ 1650533 h 1682351"/>
              <a:gd name="connsiteX281" fmla="*/ 391417 w 7868507"/>
              <a:gd name="connsiteY281" fmla="*/ 1650540 h 1682351"/>
              <a:gd name="connsiteX282" fmla="*/ 382811 w 7868507"/>
              <a:gd name="connsiteY282" fmla="*/ 1650624 h 1682351"/>
              <a:gd name="connsiteX283" fmla="*/ 366800 w 7868507"/>
              <a:gd name="connsiteY283" fmla="*/ 1650779 h 1682351"/>
              <a:gd name="connsiteX284" fmla="*/ 335757 w 7868507"/>
              <a:gd name="connsiteY284" fmla="*/ 1654369 h 1682351"/>
              <a:gd name="connsiteX285" fmla="*/ 265518 w 7868507"/>
              <a:gd name="connsiteY285" fmla="*/ 1637286 h 1682351"/>
              <a:gd name="connsiteX286" fmla="*/ 165785 w 7868507"/>
              <a:gd name="connsiteY286" fmla="*/ 1646368 h 1682351"/>
              <a:gd name="connsiteX287" fmla="*/ 5771 w 7868507"/>
              <a:gd name="connsiteY287" fmla="*/ 1682351 h 1682351"/>
              <a:gd name="connsiteX288" fmla="*/ 0 w 7868507"/>
              <a:gd name="connsiteY288" fmla="*/ 1682121 h 1682351"/>
              <a:gd name="connsiteX289" fmla="*/ 0 w 7868507"/>
              <a:gd name="connsiteY289" fmla="*/ 208540 h 1682351"/>
              <a:gd name="connsiteX290" fmla="*/ 1 w 7868507"/>
              <a:gd name="connsiteY290" fmla="*/ 208540 h 168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</a:cxnLst>
            <a:rect l="l" t="t" r="r" b="b"/>
            <a:pathLst>
              <a:path w="7868507" h="1682351">
                <a:moveTo>
                  <a:pt x="0" y="0"/>
                </a:moveTo>
                <a:lnTo>
                  <a:pt x="7868507" y="0"/>
                </a:lnTo>
                <a:lnTo>
                  <a:pt x="7865866" y="1824"/>
                </a:lnTo>
                <a:cubicBezTo>
                  <a:pt x="7856431" y="8442"/>
                  <a:pt x="7838680" y="21037"/>
                  <a:pt x="7837561" y="21679"/>
                </a:cubicBezTo>
                <a:cubicBezTo>
                  <a:pt x="7827334" y="28887"/>
                  <a:pt x="7786488" y="47703"/>
                  <a:pt x="7769454" y="43813"/>
                </a:cubicBezTo>
                <a:cubicBezTo>
                  <a:pt x="7776715" y="51976"/>
                  <a:pt x="7698773" y="52885"/>
                  <a:pt x="7695485" y="61050"/>
                </a:cubicBezTo>
                <a:cubicBezTo>
                  <a:pt x="7694124" y="67654"/>
                  <a:pt x="7669858" y="70842"/>
                  <a:pt x="7662356" y="73131"/>
                </a:cubicBezTo>
                <a:cubicBezTo>
                  <a:pt x="7657288" y="79798"/>
                  <a:pt x="7615644" y="67260"/>
                  <a:pt x="7602203" y="99894"/>
                </a:cubicBezTo>
                <a:cubicBezTo>
                  <a:pt x="7564102" y="102340"/>
                  <a:pt x="7563677" y="146948"/>
                  <a:pt x="7533256" y="141638"/>
                </a:cubicBezTo>
                <a:cubicBezTo>
                  <a:pt x="7525393" y="142116"/>
                  <a:pt x="7522481" y="163449"/>
                  <a:pt x="7516926" y="165418"/>
                </a:cubicBezTo>
                <a:lnTo>
                  <a:pt x="7488994" y="178287"/>
                </a:lnTo>
                <a:lnTo>
                  <a:pt x="7478335" y="185700"/>
                </a:lnTo>
                <a:lnTo>
                  <a:pt x="7458526" y="189157"/>
                </a:lnTo>
                <a:cubicBezTo>
                  <a:pt x="7448729" y="190298"/>
                  <a:pt x="7435680" y="189564"/>
                  <a:pt x="7419554" y="192546"/>
                </a:cubicBezTo>
                <a:cubicBezTo>
                  <a:pt x="7391848" y="201320"/>
                  <a:pt x="7364551" y="190112"/>
                  <a:pt x="7347574" y="213028"/>
                </a:cubicBezTo>
                <a:cubicBezTo>
                  <a:pt x="7289734" y="215419"/>
                  <a:pt x="7263297" y="236052"/>
                  <a:pt x="7205646" y="228570"/>
                </a:cubicBezTo>
                <a:cubicBezTo>
                  <a:pt x="7219384" y="234481"/>
                  <a:pt x="7148985" y="225303"/>
                  <a:pt x="7132082" y="240066"/>
                </a:cubicBezTo>
                <a:cubicBezTo>
                  <a:pt x="7098097" y="244851"/>
                  <a:pt x="7078927" y="243254"/>
                  <a:pt x="7026584" y="249305"/>
                </a:cubicBezTo>
                <a:cubicBezTo>
                  <a:pt x="6982005" y="255885"/>
                  <a:pt x="6975045" y="256084"/>
                  <a:pt x="6949796" y="259619"/>
                </a:cubicBezTo>
                <a:lnTo>
                  <a:pt x="6850243" y="278486"/>
                </a:lnTo>
                <a:lnTo>
                  <a:pt x="6848972" y="279419"/>
                </a:lnTo>
                <a:cubicBezTo>
                  <a:pt x="6842431" y="281915"/>
                  <a:pt x="6837674" y="282132"/>
                  <a:pt x="6833720" y="281340"/>
                </a:cubicBezTo>
                <a:lnTo>
                  <a:pt x="6796601" y="279778"/>
                </a:lnTo>
                <a:lnTo>
                  <a:pt x="6793249" y="281365"/>
                </a:lnTo>
                <a:lnTo>
                  <a:pt x="6761214" y="283216"/>
                </a:lnTo>
                <a:cubicBezTo>
                  <a:pt x="6761188" y="283490"/>
                  <a:pt x="6761163" y="283765"/>
                  <a:pt x="6761137" y="284040"/>
                </a:cubicBezTo>
                <a:cubicBezTo>
                  <a:pt x="6760237" y="285931"/>
                  <a:pt x="6758196" y="287407"/>
                  <a:pt x="6753708" y="288053"/>
                </a:cubicBezTo>
                <a:cubicBezTo>
                  <a:pt x="6765963" y="298767"/>
                  <a:pt x="6752991" y="292938"/>
                  <a:pt x="6738673" y="293899"/>
                </a:cubicBezTo>
                <a:cubicBezTo>
                  <a:pt x="6725584" y="299105"/>
                  <a:pt x="6686848" y="314912"/>
                  <a:pt x="6675177" y="319284"/>
                </a:cubicBezTo>
                <a:lnTo>
                  <a:pt x="6668648" y="320128"/>
                </a:lnTo>
                <a:cubicBezTo>
                  <a:pt x="6668631" y="320193"/>
                  <a:pt x="6668614" y="320260"/>
                  <a:pt x="6668596" y="320325"/>
                </a:cubicBezTo>
                <a:cubicBezTo>
                  <a:pt x="6667339" y="320894"/>
                  <a:pt x="6665255" y="321316"/>
                  <a:pt x="6661861" y="321574"/>
                </a:cubicBezTo>
                <a:lnTo>
                  <a:pt x="6644079" y="323301"/>
                </a:lnTo>
                <a:lnTo>
                  <a:pt x="6640227" y="325063"/>
                </a:lnTo>
                <a:lnTo>
                  <a:pt x="6639422" y="327491"/>
                </a:lnTo>
                <a:lnTo>
                  <a:pt x="6617073" y="336554"/>
                </a:lnTo>
                <a:cubicBezTo>
                  <a:pt x="6605813" y="334764"/>
                  <a:pt x="6572341" y="351494"/>
                  <a:pt x="6565938" y="354459"/>
                </a:cubicBezTo>
                <a:lnTo>
                  <a:pt x="6506395" y="372715"/>
                </a:lnTo>
                <a:cubicBezTo>
                  <a:pt x="6446059" y="407226"/>
                  <a:pt x="6413333" y="405459"/>
                  <a:pt x="6366803" y="421832"/>
                </a:cubicBezTo>
                <a:cubicBezTo>
                  <a:pt x="6324390" y="424230"/>
                  <a:pt x="6284368" y="425700"/>
                  <a:pt x="6245343" y="435559"/>
                </a:cubicBezTo>
                <a:cubicBezTo>
                  <a:pt x="6215336" y="440142"/>
                  <a:pt x="6196358" y="442032"/>
                  <a:pt x="6186762" y="449329"/>
                </a:cubicBezTo>
                <a:lnTo>
                  <a:pt x="6151870" y="456667"/>
                </a:lnTo>
                <a:lnTo>
                  <a:pt x="6094791" y="467108"/>
                </a:lnTo>
                <a:cubicBezTo>
                  <a:pt x="6094657" y="467835"/>
                  <a:pt x="6094521" y="468561"/>
                  <a:pt x="6094387" y="469288"/>
                </a:cubicBezTo>
                <a:lnTo>
                  <a:pt x="6088888" y="472662"/>
                </a:lnTo>
                <a:lnTo>
                  <a:pt x="6079322" y="480342"/>
                </a:lnTo>
                <a:lnTo>
                  <a:pt x="6060058" y="490885"/>
                </a:lnTo>
                <a:lnTo>
                  <a:pt x="6059271" y="490563"/>
                </a:lnTo>
                <a:cubicBezTo>
                  <a:pt x="6057130" y="490070"/>
                  <a:pt x="6054850" y="490140"/>
                  <a:pt x="6052214" y="491388"/>
                </a:cubicBezTo>
                <a:cubicBezTo>
                  <a:pt x="6043152" y="492025"/>
                  <a:pt x="6015622" y="492143"/>
                  <a:pt x="6004898" y="494385"/>
                </a:cubicBezTo>
                <a:cubicBezTo>
                  <a:pt x="5999647" y="497933"/>
                  <a:pt x="5993947" y="501457"/>
                  <a:pt x="5987859" y="504838"/>
                </a:cubicBezTo>
                <a:lnTo>
                  <a:pt x="5984113" y="506697"/>
                </a:lnTo>
                <a:lnTo>
                  <a:pt x="5983909" y="506630"/>
                </a:lnTo>
                <a:cubicBezTo>
                  <a:pt x="5982816" y="506817"/>
                  <a:pt x="5981478" y="507345"/>
                  <a:pt x="5979696" y="508387"/>
                </a:cubicBezTo>
                <a:lnTo>
                  <a:pt x="5931986" y="510495"/>
                </a:lnTo>
                <a:cubicBezTo>
                  <a:pt x="5909485" y="515471"/>
                  <a:pt x="5891640" y="509415"/>
                  <a:pt x="5873354" y="520717"/>
                </a:cubicBezTo>
                <a:cubicBezTo>
                  <a:pt x="5862814" y="523027"/>
                  <a:pt x="5852640" y="524240"/>
                  <a:pt x="5843006" y="525739"/>
                </a:cubicBezTo>
                <a:lnTo>
                  <a:pt x="5825737" y="530029"/>
                </a:lnTo>
                <a:lnTo>
                  <a:pt x="5812271" y="536366"/>
                </a:lnTo>
                <a:cubicBezTo>
                  <a:pt x="5756812" y="585055"/>
                  <a:pt x="5726733" y="582561"/>
                  <a:pt x="5683965" y="605660"/>
                </a:cubicBezTo>
                <a:cubicBezTo>
                  <a:pt x="5644981" y="609044"/>
                  <a:pt x="5608194" y="611118"/>
                  <a:pt x="5572324" y="625027"/>
                </a:cubicBezTo>
                <a:lnTo>
                  <a:pt x="5556903" y="628786"/>
                </a:lnTo>
                <a:lnTo>
                  <a:pt x="5553544" y="627847"/>
                </a:lnTo>
                <a:lnTo>
                  <a:pt x="5526889" y="632098"/>
                </a:lnTo>
                <a:lnTo>
                  <a:pt x="5521078" y="637584"/>
                </a:lnTo>
                <a:lnTo>
                  <a:pt x="5512534" y="637267"/>
                </a:lnTo>
                <a:cubicBezTo>
                  <a:pt x="5504747" y="639009"/>
                  <a:pt x="5481345" y="646244"/>
                  <a:pt x="5474353" y="648039"/>
                </a:cubicBezTo>
                <a:lnTo>
                  <a:pt x="5470584" y="648039"/>
                </a:lnTo>
                <a:lnTo>
                  <a:pt x="5467496" y="650003"/>
                </a:lnTo>
                <a:lnTo>
                  <a:pt x="5462885" y="649269"/>
                </a:lnTo>
                <a:lnTo>
                  <a:pt x="5461190" y="650833"/>
                </a:lnTo>
                <a:lnTo>
                  <a:pt x="5438256" y="650162"/>
                </a:lnTo>
                <a:lnTo>
                  <a:pt x="5425515" y="650724"/>
                </a:lnTo>
                <a:lnTo>
                  <a:pt x="5399851" y="648648"/>
                </a:lnTo>
                <a:lnTo>
                  <a:pt x="5395578" y="651245"/>
                </a:lnTo>
                <a:lnTo>
                  <a:pt x="5357693" y="652764"/>
                </a:lnTo>
                <a:cubicBezTo>
                  <a:pt x="5357603" y="653244"/>
                  <a:pt x="5357512" y="653723"/>
                  <a:pt x="5357422" y="654203"/>
                </a:cubicBezTo>
                <a:lnTo>
                  <a:pt x="5347920" y="660769"/>
                </a:lnTo>
                <a:lnTo>
                  <a:pt x="5344829" y="661019"/>
                </a:lnTo>
                <a:cubicBezTo>
                  <a:pt x="5307153" y="665059"/>
                  <a:pt x="5332651" y="677514"/>
                  <a:pt x="5285263" y="671313"/>
                </a:cubicBezTo>
                <a:cubicBezTo>
                  <a:pt x="5280405" y="677746"/>
                  <a:pt x="5274454" y="678943"/>
                  <a:pt x="5264305" y="677803"/>
                </a:cubicBezTo>
                <a:cubicBezTo>
                  <a:pt x="5246014" y="680189"/>
                  <a:pt x="5247969" y="694161"/>
                  <a:pt x="5229182" y="688503"/>
                </a:cubicBezTo>
                <a:cubicBezTo>
                  <a:pt x="5232786" y="695611"/>
                  <a:pt x="5194630" y="696876"/>
                  <a:pt x="5203382" y="703484"/>
                </a:cubicBezTo>
                <a:cubicBezTo>
                  <a:pt x="5191747" y="712293"/>
                  <a:pt x="5185418" y="701775"/>
                  <a:pt x="5173833" y="709660"/>
                </a:cubicBezTo>
                <a:cubicBezTo>
                  <a:pt x="5160556" y="713156"/>
                  <a:pt x="5181164" y="700314"/>
                  <a:pt x="5166382" y="702062"/>
                </a:cubicBezTo>
                <a:cubicBezTo>
                  <a:pt x="5152981" y="704685"/>
                  <a:pt x="5149341" y="697471"/>
                  <a:pt x="5142858" y="702153"/>
                </a:cubicBezTo>
                <a:cubicBezTo>
                  <a:pt x="5140697" y="703712"/>
                  <a:pt x="5138223" y="706594"/>
                  <a:pt x="5134964" y="711602"/>
                </a:cubicBezTo>
                <a:cubicBezTo>
                  <a:pt x="5116062" y="710281"/>
                  <a:pt x="5112766" y="718879"/>
                  <a:pt x="5087368" y="727066"/>
                </a:cubicBezTo>
                <a:cubicBezTo>
                  <a:pt x="5076462" y="724359"/>
                  <a:pt x="5067967" y="727957"/>
                  <a:pt x="5059763" y="733651"/>
                </a:cubicBezTo>
                <a:cubicBezTo>
                  <a:pt x="5047285" y="735133"/>
                  <a:pt x="5035444" y="738447"/>
                  <a:pt x="5023240" y="742299"/>
                </a:cubicBezTo>
                <a:lnTo>
                  <a:pt x="5007406" y="747156"/>
                </a:lnTo>
                <a:lnTo>
                  <a:pt x="4995851" y="746560"/>
                </a:lnTo>
                <a:cubicBezTo>
                  <a:pt x="4991224" y="747463"/>
                  <a:pt x="4986919" y="747840"/>
                  <a:pt x="4983107" y="748274"/>
                </a:cubicBezTo>
                <a:lnTo>
                  <a:pt x="4973068" y="750600"/>
                </a:lnTo>
                <a:lnTo>
                  <a:pt x="4967642" y="756164"/>
                </a:lnTo>
                <a:lnTo>
                  <a:pt x="4958938" y="756308"/>
                </a:lnTo>
                <a:lnTo>
                  <a:pt x="4949594" y="761504"/>
                </a:lnTo>
                <a:lnTo>
                  <a:pt x="4947761" y="759559"/>
                </a:lnTo>
                <a:lnTo>
                  <a:pt x="4939683" y="757589"/>
                </a:lnTo>
                <a:lnTo>
                  <a:pt x="4905733" y="776774"/>
                </a:lnTo>
                <a:cubicBezTo>
                  <a:pt x="4896707" y="781329"/>
                  <a:pt x="4889057" y="783325"/>
                  <a:pt x="4885524" y="784914"/>
                </a:cubicBezTo>
                <a:lnTo>
                  <a:pt x="4884537" y="786309"/>
                </a:lnTo>
                <a:lnTo>
                  <a:pt x="4863207" y="792997"/>
                </a:lnTo>
                <a:lnTo>
                  <a:pt x="4857388" y="798678"/>
                </a:lnTo>
                <a:cubicBezTo>
                  <a:pt x="4843193" y="806581"/>
                  <a:pt x="4824167" y="805577"/>
                  <a:pt x="4816499" y="818246"/>
                </a:cubicBezTo>
                <a:cubicBezTo>
                  <a:pt x="4812647" y="821244"/>
                  <a:pt x="4808821" y="822962"/>
                  <a:pt x="4805033" y="823877"/>
                </a:cubicBezTo>
                <a:lnTo>
                  <a:pt x="4794341" y="824641"/>
                </a:lnTo>
                <a:lnTo>
                  <a:pt x="4791139" y="821265"/>
                </a:lnTo>
                <a:lnTo>
                  <a:pt x="4784697" y="823709"/>
                </a:lnTo>
                <a:lnTo>
                  <a:pt x="4782810" y="823507"/>
                </a:lnTo>
                <a:cubicBezTo>
                  <a:pt x="4779205" y="823102"/>
                  <a:pt x="4775651" y="822843"/>
                  <a:pt x="4772164" y="823203"/>
                </a:cubicBezTo>
                <a:cubicBezTo>
                  <a:pt x="4777656" y="842476"/>
                  <a:pt x="4743396" y="829438"/>
                  <a:pt x="4753756" y="843711"/>
                </a:cubicBezTo>
                <a:cubicBezTo>
                  <a:pt x="4735544" y="849041"/>
                  <a:pt x="4750178" y="861228"/>
                  <a:pt x="4727551" y="851537"/>
                </a:cubicBezTo>
                <a:cubicBezTo>
                  <a:pt x="4699946" y="874427"/>
                  <a:pt x="4652821" y="902023"/>
                  <a:pt x="4631760" y="932126"/>
                </a:cubicBezTo>
                <a:cubicBezTo>
                  <a:pt x="4606537" y="943038"/>
                  <a:pt x="4602512" y="938987"/>
                  <a:pt x="4584082" y="949940"/>
                </a:cubicBezTo>
                <a:cubicBezTo>
                  <a:pt x="4584818" y="973908"/>
                  <a:pt x="4539784" y="951314"/>
                  <a:pt x="4523312" y="974005"/>
                </a:cubicBezTo>
                <a:lnTo>
                  <a:pt x="4463504" y="996548"/>
                </a:lnTo>
                <a:lnTo>
                  <a:pt x="4452680" y="1008042"/>
                </a:lnTo>
                <a:lnTo>
                  <a:pt x="4445284" y="1009976"/>
                </a:lnTo>
                <a:lnTo>
                  <a:pt x="4407084" y="1025274"/>
                </a:lnTo>
                <a:lnTo>
                  <a:pt x="4398766" y="1022420"/>
                </a:lnTo>
                <a:lnTo>
                  <a:pt x="4397057" y="1020283"/>
                </a:lnTo>
                <a:lnTo>
                  <a:pt x="4386552" y="1024409"/>
                </a:lnTo>
                <a:lnTo>
                  <a:pt x="4377324" y="1023587"/>
                </a:lnTo>
                <a:lnTo>
                  <a:pt x="4370923" y="1028513"/>
                </a:lnTo>
                <a:lnTo>
                  <a:pt x="4360023" y="1029711"/>
                </a:lnTo>
                <a:cubicBezTo>
                  <a:pt x="4355937" y="1029719"/>
                  <a:pt x="4351336" y="1029614"/>
                  <a:pt x="4346335" y="1029999"/>
                </a:cubicBezTo>
                <a:lnTo>
                  <a:pt x="4334175" y="1028124"/>
                </a:lnTo>
                <a:lnTo>
                  <a:pt x="4316842" y="1031192"/>
                </a:lnTo>
                <a:cubicBezTo>
                  <a:pt x="4303471" y="1033665"/>
                  <a:pt x="4290547" y="1035645"/>
                  <a:pt x="4277163" y="1035732"/>
                </a:cubicBezTo>
                <a:cubicBezTo>
                  <a:pt x="4267809" y="1040481"/>
                  <a:pt x="4258392" y="1043112"/>
                  <a:pt x="4247171" y="1039212"/>
                </a:cubicBezTo>
                <a:cubicBezTo>
                  <a:pt x="4219321" y="1044529"/>
                  <a:pt x="4214817" y="1052707"/>
                  <a:pt x="4194968" y="1049296"/>
                </a:cubicBezTo>
                <a:cubicBezTo>
                  <a:pt x="4190926" y="1053911"/>
                  <a:pt x="4187967" y="1056500"/>
                  <a:pt x="4185496" y="1057811"/>
                </a:cubicBezTo>
                <a:cubicBezTo>
                  <a:pt x="4178081" y="1061743"/>
                  <a:pt x="4175081" y="1054170"/>
                  <a:pt x="4160588" y="1055289"/>
                </a:cubicBezTo>
                <a:cubicBezTo>
                  <a:pt x="4144737" y="1055386"/>
                  <a:pt x="4168066" y="1044910"/>
                  <a:pt x="4153601" y="1046911"/>
                </a:cubicBezTo>
                <a:cubicBezTo>
                  <a:pt x="4140408" y="1053461"/>
                  <a:pt x="4134952" y="1042305"/>
                  <a:pt x="4121597" y="1049768"/>
                </a:cubicBezTo>
                <a:cubicBezTo>
                  <a:pt x="4130078" y="1057306"/>
                  <a:pt x="4089547" y="1054328"/>
                  <a:pt x="4092519" y="1061793"/>
                </a:cubicBezTo>
                <a:cubicBezTo>
                  <a:pt x="4073305" y="1054083"/>
                  <a:pt x="4073723" y="1068186"/>
                  <a:pt x="4054082" y="1068526"/>
                </a:cubicBezTo>
                <a:cubicBezTo>
                  <a:pt x="4043475" y="1066267"/>
                  <a:pt x="4037035" y="1066795"/>
                  <a:pt x="4031133" y="1072650"/>
                </a:cubicBezTo>
                <a:cubicBezTo>
                  <a:pt x="3981712" y="1061225"/>
                  <a:pt x="4007226" y="1076435"/>
                  <a:pt x="3966873" y="1076267"/>
                </a:cubicBezTo>
                <a:lnTo>
                  <a:pt x="3963573" y="1076172"/>
                </a:lnTo>
                <a:lnTo>
                  <a:pt x="3952740" y="1081643"/>
                </a:lnTo>
                <a:cubicBezTo>
                  <a:pt x="3952588" y="1082109"/>
                  <a:pt x="3952435" y="1082575"/>
                  <a:pt x="3952284" y="1083043"/>
                </a:cubicBezTo>
                <a:lnTo>
                  <a:pt x="3912008" y="1080346"/>
                </a:lnTo>
                <a:lnTo>
                  <a:pt x="3907178" y="1082452"/>
                </a:lnTo>
                <a:lnTo>
                  <a:pt x="3880262" y="1077541"/>
                </a:lnTo>
                <a:lnTo>
                  <a:pt x="3866711" y="1076684"/>
                </a:lnTo>
                <a:lnTo>
                  <a:pt x="3842517" y="1073470"/>
                </a:lnTo>
                <a:lnTo>
                  <a:pt x="3840538" y="1074837"/>
                </a:lnTo>
                <a:lnTo>
                  <a:pt x="3835745" y="1073596"/>
                </a:lnTo>
                <a:lnTo>
                  <a:pt x="3832245" y="1075205"/>
                </a:lnTo>
                <a:lnTo>
                  <a:pt x="3828256" y="1074786"/>
                </a:lnTo>
                <a:cubicBezTo>
                  <a:pt x="3820644" y="1075794"/>
                  <a:pt x="3795021" y="1080386"/>
                  <a:pt x="3786574" y="1081253"/>
                </a:cubicBezTo>
                <a:lnTo>
                  <a:pt x="3777568" y="1079989"/>
                </a:lnTo>
                <a:lnTo>
                  <a:pt x="3770769" y="1084796"/>
                </a:lnTo>
                <a:lnTo>
                  <a:pt x="3742056" y="1086062"/>
                </a:lnTo>
                <a:lnTo>
                  <a:pt x="3732135" y="1082300"/>
                </a:lnTo>
                <a:lnTo>
                  <a:pt x="3722961" y="1079602"/>
                </a:lnTo>
                <a:lnTo>
                  <a:pt x="3721773" y="1079610"/>
                </a:lnTo>
                <a:lnTo>
                  <a:pt x="3709837" y="1079694"/>
                </a:lnTo>
                <a:lnTo>
                  <a:pt x="3687629" y="1079849"/>
                </a:lnTo>
                <a:cubicBezTo>
                  <a:pt x="3673456" y="1080105"/>
                  <a:pt x="3659080" y="1080912"/>
                  <a:pt x="3644574" y="1083439"/>
                </a:cubicBezTo>
                <a:cubicBezTo>
                  <a:pt x="3589095" y="1070946"/>
                  <a:pt x="3593887" y="1069803"/>
                  <a:pt x="3547156" y="1066356"/>
                </a:cubicBezTo>
                <a:cubicBezTo>
                  <a:pt x="3524419" y="1052844"/>
                  <a:pt x="3435948" y="1076852"/>
                  <a:pt x="3408831" y="1075438"/>
                </a:cubicBezTo>
                <a:cubicBezTo>
                  <a:pt x="3341934" y="1084022"/>
                  <a:pt x="3199862" y="1123979"/>
                  <a:pt x="3114039" y="1109327"/>
                </a:cubicBezTo>
                <a:cubicBezTo>
                  <a:pt x="3092859" y="1111484"/>
                  <a:pt x="3063890" y="1116528"/>
                  <a:pt x="3051319" y="1116688"/>
                </a:cubicBezTo>
                <a:lnTo>
                  <a:pt x="3010058" y="1118821"/>
                </a:lnTo>
                <a:lnTo>
                  <a:pt x="2941155" y="1141827"/>
                </a:lnTo>
                <a:cubicBezTo>
                  <a:pt x="2906040" y="1127149"/>
                  <a:pt x="2906331" y="1144134"/>
                  <a:pt x="2862733" y="1149849"/>
                </a:cubicBezTo>
                <a:cubicBezTo>
                  <a:pt x="2846732" y="1145242"/>
                  <a:pt x="2772044" y="1145386"/>
                  <a:pt x="2762853" y="1155888"/>
                </a:cubicBezTo>
                <a:cubicBezTo>
                  <a:pt x="2752600" y="1158438"/>
                  <a:pt x="2740554" y="1155224"/>
                  <a:pt x="2735957" y="1166296"/>
                </a:cubicBezTo>
                <a:cubicBezTo>
                  <a:pt x="2728293" y="1179691"/>
                  <a:pt x="2692123" y="1160594"/>
                  <a:pt x="2697453" y="1175920"/>
                </a:cubicBezTo>
                <a:cubicBezTo>
                  <a:pt x="2671775" y="1162864"/>
                  <a:pt x="2651911" y="1191050"/>
                  <a:pt x="2630587" y="1198561"/>
                </a:cubicBezTo>
                <a:cubicBezTo>
                  <a:pt x="2610325" y="1198229"/>
                  <a:pt x="2600793" y="1205603"/>
                  <a:pt x="2554087" y="1210615"/>
                </a:cubicBezTo>
                <a:cubicBezTo>
                  <a:pt x="2531792" y="1195398"/>
                  <a:pt x="2507411" y="1222739"/>
                  <a:pt x="2466063" y="1202949"/>
                </a:cubicBezTo>
                <a:cubicBezTo>
                  <a:pt x="2464801" y="1205165"/>
                  <a:pt x="2452486" y="1203160"/>
                  <a:pt x="2417946" y="1202719"/>
                </a:cubicBezTo>
                <a:cubicBezTo>
                  <a:pt x="2383405" y="1202277"/>
                  <a:pt x="2310873" y="1202063"/>
                  <a:pt x="2258819" y="1200304"/>
                </a:cubicBezTo>
                <a:cubicBezTo>
                  <a:pt x="2199732" y="1200698"/>
                  <a:pt x="2226373" y="1222055"/>
                  <a:pt x="2148771" y="1198564"/>
                </a:cubicBezTo>
                <a:cubicBezTo>
                  <a:pt x="2142871" y="1211179"/>
                  <a:pt x="2133698" y="1212428"/>
                  <a:pt x="2117137" y="1207800"/>
                </a:cubicBezTo>
                <a:cubicBezTo>
                  <a:pt x="2088573" y="1208890"/>
                  <a:pt x="2095766" y="1239016"/>
                  <a:pt x="2064067" y="1222897"/>
                </a:cubicBezTo>
                <a:cubicBezTo>
                  <a:pt x="2043442" y="1230104"/>
                  <a:pt x="2024354" y="1222318"/>
                  <a:pt x="2011154" y="1227589"/>
                </a:cubicBezTo>
                <a:lnTo>
                  <a:pt x="1967562" y="1238053"/>
                </a:lnTo>
                <a:cubicBezTo>
                  <a:pt x="1943445" y="1241153"/>
                  <a:pt x="1936681" y="1218694"/>
                  <a:pt x="1925305" y="1239652"/>
                </a:cubicBezTo>
                <a:lnTo>
                  <a:pt x="1903633" y="1234971"/>
                </a:lnTo>
                <a:lnTo>
                  <a:pt x="1878608" y="1229903"/>
                </a:lnTo>
                <a:cubicBezTo>
                  <a:pt x="1865432" y="1226444"/>
                  <a:pt x="1871623" y="1230353"/>
                  <a:pt x="1843617" y="1224887"/>
                </a:cubicBezTo>
                <a:cubicBezTo>
                  <a:pt x="1825673" y="1239930"/>
                  <a:pt x="1796410" y="1228866"/>
                  <a:pt x="1749265" y="1228560"/>
                </a:cubicBezTo>
                <a:lnTo>
                  <a:pt x="1650050" y="1231064"/>
                </a:lnTo>
                <a:lnTo>
                  <a:pt x="1625906" y="1240466"/>
                </a:lnTo>
                <a:cubicBezTo>
                  <a:pt x="1625817" y="1241492"/>
                  <a:pt x="1625727" y="1242517"/>
                  <a:pt x="1625638" y="1243542"/>
                </a:cubicBezTo>
                <a:lnTo>
                  <a:pt x="1621994" y="1248302"/>
                </a:lnTo>
                <a:lnTo>
                  <a:pt x="1615654" y="1259137"/>
                </a:lnTo>
                <a:lnTo>
                  <a:pt x="1602888" y="1274010"/>
                </a:lnTo>
                <a:lnTo>
                  <a:pt x="1602366" y="1273557"/>
                </a:lnTo>
                <a:cubicBezTo>
                  <a:pt x="1600947" y="1272861"/>
                  <a:pt x="1599436" y="1272961"/>
                  <a:pt x="1597689" y="1274721"/>
                </a:cubicBezTo>
                <a:cubicBezTo>
                  <a:pt x="1591684" y="1275620"/>
                  <a:pt x="1573440" y="1275786"/>
                  <a:pt x="1566332" y="1278948"/>
                </a:cubicBezTo>
                <a:cubicBezTo>
                  <a:pt x="1562852" y="1283954"/>
                  <a:pt x="1559075" y="1288927"/>
                  <a:pt x="1555040" y="1293696"/>
                </a:cubicBezTo>
                <a:lnTo>
                  <a:pt x="1552558" y="1296317"/>
                </a:lnTo>
                <a:lnTo>
                  <a:pt x="1552423" y="1296224"/>
                </a:lnTo>
                <a:cubicBezTo>
                  <a:pt x="1551698" y="1296488"/>
                  <a:pt x="1550811" y="1297233"/>
                  <a:pt x="1549631" y="1298702"/>
                </a:cubicBezTo>
                <a:lnTo>
                  <a:pt x="1518013" y="1301677"/>
                </a:lnTo>
                <a:cubicBezTo>
                  <a:pt x="1503101" y="1308697"/>
                  <a:pt x="1491274" y="1300153"/>
                  <a:pt x="1479156" y="1316098"/>
                </a:cubicBezTo>
                <a:cubicBezTo>
                  <a:pt x="1465186" y="1322615"/>
                  <a:pt x="1452185" y="1322947"/>
                  <a:pt x="1441079" y="1332684"/>
                </a:cubicBezTo>
                <a:cubicBezTo>
                  <a:pt x="1435555" y="1330684"/>
                  <a:pt x="1430746" y="1331145"/>
                  <a:pt x="1427483" y="1339810"/>
                </a:cubicBezTo>
                <a:cubicBezTo>
                  <a:pt x="1414128" y="1344023"/>
                  <a:pt x="1409403" y="1336269"/>
                  <a:pt x="1402408" y="1347572"/>
                </a:cubicBezTo>
                <a:cubicBezTo>
                  <a:pt x="1392551" y="1336117"/>
                  <a:pt x="1393098" y="1342070"/>
                  <a:pt x="1390401" y="1348064"/>
                </a:cubicBezTo>
                <a:lnTo>
                  <a:pt x="1389965" y="1348612"/>
                </a:lnTo>
                <a:lnTo>
                  <a:pt x="1388601" y="1346953"/>
                </a:lnTo>
                <a:lnTo>
                  <a:pt x="1380844" y="1350384"/>
                </a:lnTo>
                <a:lnTo>
                  <a:pt x="1378861" y="1352221"/>
                </a:lnTo>
                <a:cubicBezTo>
                  <a:pt x="1377460" y="1353281"/>
                  <a:pt x="1376483" y="1353720"/>
                  <a:pt x="1375758" y="1353731"/>
                </a:cubicBezTo>
                <a:lnTo>
                  <a:pt x="1375650" y="1353592"/>
                </a:lnTo>
                <a:lnTo>
                  <a:pt x="1372804" y="1355351"/>
                </a:lnTo>
                <a:cubicBezTo>
                  <a:pt x="1368066" y="1358724"/>
                  <a:pt x="1363523" y="1362386"/>
                  <a:pt x="1359249" y="1366189"/>
                </a:cubicBezTo>
                <a:cubicBezTo>
                  <a:pt x="1355111" y="1360199"/>
                  <a:pt x="1345759" y="1369902"/>
                  <a:pt x="1340780" y="1366894"/>
                </a:cubicBezTo>
                <a:lnTo>
                  <a:pt x="1337816" y="1359128"/>
                </a:lnTo>
                <a:lnTo>
                  <a:pt x="1335560" y="1360910"/>
                </a:lnTo>
                <a:lnTo>
                  <a:pt x="1331292" y="1365723"/>
                </a:lnTo>
                <a:cubicBezTo>
                  <a:pt x="1330626" y="1366376"/>
                  <a:pt x="1330143" y="1366473"/>
                  <a:pt x="1329826" y="1365581"/>
                </a:cubicBezTo>
                <a:cubicBezTo>
                  <a:pt x="1327198" y="1366438"/>
                  <a:pt x="1318609" y="1370320"/>
                  <a:pt x="1315524" y="1370869"/>
                </a:cubicBezTo>
                <a:lnTo>
                  <a:pt x="1311310" y="1368878"/>
                </a:lnTo>
                <a:lnTo>
                  <a:pt x="1309448" y="1368851"/>
                </a:lnTo>
                <a:lnTo>
                  <a:pt x="1301298" y="1377498"/>
                </a:lnTo>
                <a:lnTo>
                  <a:pt x="1296925" y="1380996"/>
                </a:lnTo>
                <a:lnTo>
                  <a:pt x="1269267" y="1411589"/>
                </a:lnTo>
                <a:lnTo>
                  <a:pt x="1221707" y="1427353"/>
                </a:lnTo>
                <a:cubicBezTo>
                  <a:pt x="1207203" y="1448075"/>
                  <a:pt x="1174765" y="1420621"/>
                  <a:pt x="1173283" y="1444522"/>
                </a:cubicBezTo>
                <a:cubicBezTo>
                  <a:pt x="1158285" y="1453361"/>
                  <a:pt x="1155560" y="1448889"/>
                  <a:pt x="1135382" y="1456933"/>
                </a:cubicBezTo>
                <a:cubicBezTo>
                  <a:pt x="1116745" y="1484511"/>
                  <a:pt x="1078431" y="1506705"/>
                  <a:pt x="1055416" y="1526389"/>
                </a:cubicBezTo>
                <a:cubicBezTo>
                  <a:pt x="1038974" y="1514246"/>
                  <a:pt x="1049103" y="1527982"/>
                  <a:pt x="1034752" y="1531257"/>
                </a:cubicBezTo>
                <a:cubicBezTo>
                  <a:pt x="1041441" y="1546591"/>
                  <a:pt x="1016408" y="1529831"/>
                  <a:pt x="1018956" y="1549595"/>
                </a:cubicBezTo>
                <a:cubicBezTo>
                  <a:pt x="1016264" y="1549565"/>
                  <a:pt x="1013575" y="1548913"/>
                  <a:pt x="1010858" y="1548110"/>
                </a:cubicBezTo>
                <a:lnTo>
                  <a:pt x="1009435" y="1547700"/>
                </a:lnTo>
                <a:lnTo>
                  <a:pt x="1004312" y="1549413"/>
                </a:lnTo>
                <a:lnTo>
                  <a:pt x="1002155" y="1545703"/>
                </a:lnTo>
                <a:lnTo>
                  <a:pt x="993932" y="1545275"/>
                </a:lnTo>
                <a:cubicBezTo>
                  <a:pt x="990963" y="1545764"/>
                  <a:pt x="987897" y="1547047"/>
                  <a:pt x="984702" y="1549599"/>
                </a:cubicBezTo>
                <a:cubicBezTo>
                  <a:pt x="977771" y="1561338"/>
                  <a:pt x="963339" y="1558228"/>
                  <a:pt x="951832" y="1564506"/>
                </a:cubicBezTo>
                <a:lnTo>
                  <a:pt x="946909" y="1569506"/>
                </a:lnTo>
                <a:lnTo>
                  <a:pt x="930061" y="1573784"/>
                </a:lnTo>
                <a:lnTo>
                  <a:pt x="929189" y="1575061"/>
                </a:lnTo>
                <a:cubicBezTo>
                  <a:pt x="926358" y="1576248"/>
                  <a:pt x="920350" y="1577383"/>
                  <a:pt x="913074" y="1580907"/>
                </a:cubicBezTo>
                <a:lnTo>
                  <a:pt x="885532" y="1596205"/>
                </a:lnTo>
                <a:lnTo>
                  <a:pt x="879535" y="1593350"/>
                </a:lnTo>
                <a:lnTo>
                  <a:pt x="878302" y="1591213"/>
                </a:lnTo>
                <a:lnTo>
                  <a:pt x="870728" y="1595340"/>
                </a:lnTo>
                <a:lnTo>
                  <a:pt x="864075" y="1594517"/>
                </a:lnTo>
                <a:lnTo>
                  <a:pt x="859460" y="1599444"/>
                </a:lnTo>
                <a:lnTo>
                  <a:pt x="851601" y="1600641"/>
                </a:lnTo>
                <a:cubicBezTo>
                  <a:pt x="848654" y="1600649"/>
                  <a:pt x="845337" y="1600545"/>
                  <a:pt x="841730" y="1600929"/>
                </a:cubicBezTo>
                <a:lnTo>
                  <a:pt x="832963" y="1599055"/>
                </a:lnTo>
                <a:lnTo>
                  <a:pt x="820466" y="1602123"/>
                </a:lnTo>
                <a:cubicBezTo>
                  <a:pt x="810825" y="1604596"/>
                  <a:pt x="801507" y="1606575"/>
                  <a:pt x="791859" y="1606663"/>
                </a:cubicBezTo>
                <a:cubicBezTo>
                  <a:pt x="785113" y="1611411"/>
                  <a:pt x="778324" y="1614043"/>
                  <a:pt x="770233" y="1610142"/>
                </a:cubicBezTo>
                <a:cubicBezTo>
                  <a:pt x="750154" y="1615459"/>
                  <a:pt x="746906" y="1623638"/>
                  <a:pt x="732594" y="1620226"/>
                </a:cubicBezTo>
                <a:cubicBezTo>
                  <a:pt x="729681" y="1624842"/>
                  <a:pt x="727547" y="1627431"/>
                  <a:pt x="725765" y="1628741"/>
                </a:cubicBezTo>
                <a:cubicBezTo>
                  <a:pt x="720419" y="1632674"/>
                  <a:pt x="718256" y="1625100"/>
                  <a:pt x="707807" y="1626219"/>
                </a:cubicBezTo>
                <a:cubicBezTo>
                  <a:pt x="696378" y="1626316"/>
                  <a:pt x="713198" y="1615841"/>
                  <a:pt x="702769" y="1617842"/>
                </a:cubicBezTo>
                <a:cubicBezTo>
                  <a:pt x="693256" y="1624391"/>
                  <a:pt x="689323" y="1613235"/>
                  <a:pt x="679694" y="1620699"/>
                </a:cubicBezTo>
                <a:cubicBezTo>
                  <a:pt x="685809" y="1628237"/>
                  <a:pt x="656585" y="1625258"/>
                  <a:pt x="658729" y="1632723"/>
                </a:cubicBezTo>
                <a:cubicBezTo>
                  <a:pt x="644875" y="1625014"/>
                  <a:pt x="645176" y="1639116"/>
                  <a:pt x="631015" y="1639457"/>
                </a:cubicBezTo>
                <a:cubicBezTo>
                  <a:pt x="623368" y="1637197"/>
                  <a:pt x="618725" y="1637726"/>
                  <a:pt x="614469" y="1643580"/>
                </a:cubicBezTo>
                <a:cubicBezTo>
                  <a:pt x="578836" y="1632156"/>
                  <a:pt x="597232" y="1647365"/>
                  <a:pt x="568137" y="1647197"/>
                </a:cubicBezTo>
                <a:lnTo>
                  <a:pt x="565757" y="1647102"/>
                </a:lnTo>
                <a:lnTo>
                  <a:pt x="557947" y="1652573"/>
                </a:lnTo>
                <a:cubicBezTo>
                  <a:pt x="557837" y="1653040"/>
                  <a:pt x="557727" y="1653506"/>
                  <a:pt x="557617" y="1653973"/>
                </a:cubicBezTo>
                <a:lnTo>
                  <a:pt x="528578" y="1651276"/>
                </a:lnTo>
                <a:lnTo>
                  <a:pt x="525096" y="1653383"/>
                </a:lnTo>
                <a:lnTo>
                  <a:pt x="505689" y="1648471"/>
                </a:lnTo>
                <a:lnTo>
                  <a:pt x="495919" y="1647615"/>
                </a:lnTo>
                <a:lnTo>
                  <a:pt x="478476" y="1644401"/>
                </a:lnTo>
                <a:lnTo>
                  <a:pt x="477049" y="1645767"/>
                </a:lnTo>
                <a:lnTo>
                  <a:pt x="473592" y="1644526"/>
                </a:lnTo>
                <a:lnTo>
                  <a:pt x="471069" y="1646136"/>
                </a:lnTo>
                <a:lnTo>
                  <a:pt x="468193" y="1645716"/>
                </a:lnTo>
                <a:cubicBezTo>
                  <a:pt x="462704" y="1646724"/>
                  <a:pt x="444230" y="1651316"/>
                  <a:pt x="438139" y="1652183"/>
                </a:cubicBezTo>
                <a:lnTo>
                  <a:pt x="431647" y="1650919"/>
                </a:lnTo>
                <a:lnTo>
                  <a:pt x="426745" y="1655727"/>
                </a:lnTo>
                <a:lnTo>
                  <a:pt x="406042" y="1656992"/>
                </a:lnTo>
                <a:lnTo>
                  <a:pt x="398889" y="1653230"/>
                </a:lnTo>
                <a:lnTo>
                  <a:pt x="392275" y="1650533"/>
                </a:lnTo>
                <a:lnTo>
                  <a:pt x="391417" y="1650540"/>
                </a:lnTo>
                <a:lnTo>
                  <a:pt x="382811" y="1650624"/>
                </a:lnTo>
                <a:lnTo>
                  <a:pt x="366800" y="1650779"/>
                </a:lnTo>
                <a:cubicBezTo>
                  <a:pt x="356581" y="1651035"/>
                  <a:pt x="346216" y="1651842"/>
                  <a:pt x="335757" y="1654369"/>
                </a:cubicBezTo>
                <a:cubicBezTo>
                  <a:pt x="295757" y="1641876"/>
                  <a:pt x="299211" y="1640734"/>
                  <a:pt x="265518" y="1637286"/>
                </a:cubicBezTo>
                <a:cubicBezTo>
                  <a:pt x="249125" y="1623774"/>
                  <a:pt x="185336" y="1647782"/>
                  <a:pt x="165785" y="1646368"/>
                </a:cubicBezTo>
                <a:cubicBezTo>
                  <a:pt x="129610" y="1652806"/>
                  <a:pt x="62947" y="1676892"/>
                  <a:pt x="5771" y="1682351"/>
                </a:cubicBezTo>
                <a:lnTo>
                  <a:pt x="0" y="1682121"/>
                </a:lnTo>
                <a:lnTo>
                  <a:pt x="0" y="208540"/>
                </a:lnTo>
                <a:lnTo>
                  <a:pt x="1" y="20854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903623-D15E-4414-ABC1-2204DB061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5855" y="609600"/>
            <a:ext cx="5982131" cy="1330839"/>
          </a:xfrm>
        </p:spPr>
        <p:txBody>
          <a:bodyPr/>
          <a:lstStyle/>
          <a:p>
            <a:r>
              <a:rPr lang="en-US"/>
              <a:t>Data pre-processing</a:t>
            </a:r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48EB4C9-ACAF-4CCA-BA6E-931443192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5753" y="6027658"/>
            <a:ext cx="7906247" cy="830343"/>
          </a:xfrm>
          <a:custGeom>
            <a:avLst/>
            <a:gdLst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127968 w 6884912"/>
              <a:gd name="connsiteY58" fmla="*/ 287613 h 1161397"/>
              <a:gd name="connsiteX59" fmla="*/ 3222191 w 6884912"/>
              <a:gd name="connsiteY59" fmla="*/ 307887 h 1161397"/>
              <a:gd name="connsiteX60" fmla="*/ 3227953 w 6884912"/>
              <a:gd name="connsiteY60" fmla="*/ 297650 h 1161397"/>
              <a:gd name="connsiteX61" fmla="*/ 3287859 w 6884912"/>
              <a:gd name="connsiteY61" fmla="*/ 287558 h 1161397"/>
              <a:gd name="connsiteX62" fmla="*/ 3510042 w 6884912"/>
              <a:gd name="connsiteY62" fmla="*/ 311820 h 1161397"/>
              <a:gd name="connsiteX63" fmla="*/ 3626773 w 6884912"/>
              <a:gd name="connsiteY63" fmla="*/ 290452 h 1161397"/>
              <a:gd name="connsiteX64" fmla="*/ 3666217 w 6884912"/>
              <a:gd name="connsiteY64" fmla="*/ 273255 h 1161397"/>
              <a:gd name="connsiteX65" fmla="*/ 3732427 w 6884912"/>
              <a:gd name="connsiteY65" fmla="*/ 245039 h 1161397"/>
              <a:gd name="connsiteX66" fmla="*/ 3777022 w 6884912"/>
              <a:gd name="connsiteY66" fmla="*/ 200276 h 1161397"/>
              <a:gd name="connsiteX67" fmla="*/ 3791246 w 6884912"/>
              <a:gd name="connsiteY67" fmla="*/ 189996 h 1161397"/>
              <a:gd name="connsiteX68" fmla="*/ 3819864 w 6884912"/>
              <a:gd name="connsiteY68" fmla="*/ 194605 h 1161397"/>
              <a:gd name="connsiteX69" fmla="*/ 3830398 w 6884912"/>
              <a:gd name="connsiteY69" fmla="*/ 188383 h 1161397"/>
              <a:gd name="connsiteX70" fmla="*/ 3834360 w 6884912"/>
              <a:gd name="connsiteY70" fmla="*/ 188992 h 1161397"/>
              <a:gd name="connsiteX71" fmla="*/ 3843715 w 6884912"/>
              <a:gd name="connsiteY71" fmla="*/ 188752 h 1161397"/>
              <a:gd name="connsiteX72" fmla="*/ 3842609 w 6884912"/>
              <a:gd name="connsiteY72" fmla="*/ 197386 h 1161397"/>
              <a:gd name="connsiteX73" fmla="*/ 3853961 w 6884912"/>
              <a:gd name="connsiteY73" fmla="*/ 213380 h 1161397"/>
              <a:gd name="connsiteX74" fmla="*/ 3907640 w 6884912"/>
              <a:gd name="connsiteY74" fmla="*/ 207568 h 1161397"/>
              <a:gd name="connsiteX75" fmla="*/ 3910449 w 6884912"/>
              <a:gd name="connsiteY75" fmla="*/ 197808 h 1161397"/>
              <a:gd name="connsiteX76" fmla="*/ 3917197 w 6884912"/>
              <a:gd name="connsiteY76" fmla="*/ 196121 h 1161397"/>
              <a:gd name="connsiteX77" fmla="*/ 3922400 w 6884912"/>
              <a:gd name="connsiteY77" fmla="*/ 205056 h 1161397"/>
              <a:gd name="connsiteX78" fmla="*/ 4013061 w 6884912"/>
              <a:gd name="connsiteY78" fmla="*/ 224874 h 1161397"/>
              <a:gd name="connsiteX79" fmla="*/ 4134285 w 6884912"/>
              <a:gd name="connsiteY79" fmla="*/ 235592 h 1161397"/>
              <a:gd name="connsiteX80" fmla="*/ 4220717 w 6884912"/>
              <a:gd name="connsiteY80" fmla="*/ 192946 h 1161397"/>
              <a:gd name="connsiteX81" fmla="*/ 4228802 w 6884912"/>
              <a:gd name="connsiteY81" fmla="*/ 201468 h 1161397"/>
              <a:gd name="connsiteX82" fmla="*/ 4289361 w 6884912"/>
              <a:gd name="connsiteY82" fmla="*/ 196642 h 1161397"/>
              <a:gd name="connsiteX83" fmla="*/ 4498913 w 6884912"/>
              <a:gd name="connsiteY83" fmla="*/ 118915 h 1161397"/>
              <a:gd name="connsiteX84" fmla="*/ 4617330 w 6884912"/>
              <a:gd name="connsiteY84" fmla="*/ 111163 h 1161397"/>
              <a:gd name="connsiteX85" fmla="*/ 4659778 w 6884912"/>
              <a:gd name="connsiteY85" fmla="*/ 118219 h 1161397"/>
              <a:gd name="connsiteX86" fmla="*/ 4730870 w 6884912"/>
              <a:gd name="connsiteY86" fmla="*/ 129432 h 1161397"/>
              <a:gd name="connsiteX87" fmla="*/ 4785037 w 6884912"/>
              <a:gd name="connsiteY87" fmla="*/ 161964 h 1161397"/>
              <a:gd name="connsiteX88" fmla="*/ 4844073 w 6884912"/>
              <a:gd name="connsiteY88" fmla="*/ 161768 h 1161397"/>
              <a:gd name="connsiteX89" fmla="*/ 4856454 w 6884912"/>
              <a:gd name="connsiteY89" fmla="*/ 130488 h 1161397"/>
              <a:gd name="connsiteX90" fmla="*/ 4920038 w 6884912"/>
              <a:gd name="connsiteY90" fmla="*/ 140418 h 1161397"/>
              <a:gd name="connsiteX91" fmla="*/ 5016639 w 6884912"/>
              <a:gd name="connsiteY91" fmla="*/ 158905 h 1161397"/>
              <a:gd name="connsiteX92" fmla="*/ 5072009 w 6884912"/>
              <a:gd name="connsiteY92" fmla="*/ 161502 h 1161397"/>
              <a:gd name="connsiteX93" fmla="*/ 5223626 w 6884912"/>
              <a:gd name="connsiteY93" fmla="*/ 177356 h 1161397"/>
              <a:gd name="connsiteX94" fmla="*/ 5375773 w 6884912"/>
              <a:gd name="connsiteY94" fmla="*/ 199913 h 1161397"/>
              <a:gd name="connsiteX95" fmla="*/ 5467502 w 6884912"/>
              <a:gd name="connsiteY95" fmla="*/ 250963 h 1161397"/>
              <a:gd name="connsiteX96" fmla="*/ 5592395 w 6884912"/>
              <a:gd name="connsiteY96" fmla="*/ 265434 h 1161397"/>
              <a:gd name="connsiteX97" fmla="*/ 5613532 w 6884912"/>
              <a:gd name="connsiteY97" fmla="*/ 273379 h 1161397"/>
              <a:gd name="connsiteX98" fmla="*/ 5642173 w 6884912"/>
              <a:gd name="connsiteY98" fmla="*/ 266904 h 1161397"/>
              <a:gd name="connsiteX99" fmla="*/ 5756910 w 6884912"/>
              <a:gd name="connsiteY99" fmla="*/ 239211 h 1161397"/>
              <a:gd name="connsiteX100" fmla="*/ 5846667 w 6884912"/>
              <a:gd name="connsiteY100" fmla="*/ 201786 h 1161397"/>
              <a:gd name="connsiteX101" fmla="*/ 5960732 w 6884912"/>
              <a:gd name="connsiteY101" fmla="*/ 220708 h 1161397"/>
              <a:gd name="connsiteX102" fmla="*/ 6029542 w 6884912"/>
              <a:gd name="connsiteY102" fmla="*/ 210339 h 1161397"/>
              <a:gd name="connsiteX103" fmla="*/ 6141123 w 6884912"/>
              <a:gd name="connsiteY103" fmla="*/ 159923 h 1161397"/>
              <a:gd name="connsiteX104" fmla="*/ 6290640 w 6884912"/>
              <a:gd name="connsiteY104" fmla="*/ 167441 h 1161397"/>
              <a:gd name="connsiteX105" fmla="*/ 6322806 w 6884912"/>
              <a:gd name="connsiteY105" fmla="*/ 213293 h 1161397"/>
              <a:gd name="connsiteX106" fmla="*/ 6364914 w 6884912"/>
              <a:gd name="connsiteY106" fmla="*/ 240140 h 1161397"/>
              <a:gd name="connsiteX107" fmla="*/ 6380420 w 6884912"/>
              <a:gd name="connsiteY107" fmla="*/ 173195 h 1161397"/>
              <a:gd name="connsiteX108" fmla="*/ 6507891 w 6884912"/>
              <a:gd name="connsiteY108" fmla="*/ 118474 h 1161397"/>
              <a:gd name="connsiteX109" fmla="*/ 6571807 w 6884912"/>
              <a:gd name="connsiteY109" fmla="*/ 98636 h 1161397"/>
              <a:gd name="connsiteX110" fmla="*/ 6671880 w 6884912"/>
              <a:gd name="connsiteY110" fmla="*/ 82931 h 1161397"/>
              <a:gd name="connsiteX111" fmla="*/ 6702266 w 6884912"/>
              <a:gd name="connsiteY111" fmla="*/ 75470 h 1161397"/>
              <a:gd name="connsiteX112" fmla="*/ 6845802 w 6884912"/>
              <a:gd name="connsiteY112" fmla="*/ 24496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289361 w 6884912"/>
              <a:gd name="connsiteY81" fmla="*/ 196642 h 1161397"/>
              <a:gd name="connsiteX82" fmla="*/ 4498913 w 6884912"/>
              <a:gd name="connsiteY82" fmla="*/ 118915 h 1161397"/>
              <a:gd name="connsiteX83" fmla="*/ 4617330 w 6884912"/>
              <a:gd name="connsiteY83" fmla="*/ 111163 h 1161397"/>
              <a:gd name="connsiteX84" fmla="*/ 4659778 w 6884912"/>
              <a:gd name="connsiteY84" fmla="*/ 118219 h 1161397"/>
              <a:gd name="connsiteX85" fmla="*/ 4730870 w 6884912"/>
              <a:gd name="connsiteY85" fmla="*/ 129432 h 1161397"/>
              <a:gd name="connsiteX86" fmla="*/ 4785037 w 6884912"/>
              <a:gd name="connsiteY86" fmla="*/ 161964 h 1161397"/>
              <a:gd name="connsiteX87" fmla="*/ 4844073 w 6884912"/>
              <a:gd name="connsiteY87" fmla="*/ 161768 h 1161397"/>
              <a:gd name="connsiteX88" fmla="*/ 4856454 w 6884912"/>
              <a:gd name="connsiteY88" fmla="*/ 130488 h 1161397"/>
              <a:gd name="connsiteX89" fmla="*/ 4920038 w 6884912"/>
              <a:gd name="connsiteY89" fmla="*/ 140418 h 1161397"/>
              <a:gd name="connsiteX90" fmla="*/ 5016639 w 6884912"/>
              <a:gd name="connsiteY90" fmla="*/ 158905 h 1161397"/>
              <a:gd name="connsiteX91" fmla="*/ 5072009 w 6884912"/>
              <a:gd name="connsiteY91" fmla="*/ 161502 h 1161397"/>
              <a:gd name="connsiteX92" fmla="*/ 5223626 w 6884912"/>
              <a:gd name="connsiteY92" fmla="*/ 177356 h 1161397"/>
              <a:gd name="connsiteX93" fmla="*/ 5375773 w 6884912"/>
              <a:gd name="connsiteY93" fmla="*/ 199913 h 1161397"/>
              <a:gd name="connsiteX94" fmla="*/ 5467502 w 6884912"/>
              <a:gd name="connsiteY94" fmla="*/ 250963 h 1161397"/>
              <a:gd name="connsiteX95" fmla="*/ 5592395 w 6884912"/>
              <a:gd name="connsiteY95" fmla="*/ 265434 h 1161397"/>
              <a:gd name="connsiteX96" fmla="*/ 5613532 w 6884912"/>
              <a:gd name="connsiteY96" fmla="*/ 273379 h 1161397"/>
              <a:gd name="connsiteX97" fmla="*/ 5642173 w 6884912"/>
              <a:gd name="connsiteY97" fmla="*/ 266904 h 1161397"/>
              <a:gd name="connsiteX98" fmla="*/ 5756910 w 6884912"/>
              <a:gd name="connsiteY98" fmla="*/ 239211 h 1161397"/>
              <a:gd name="connsiteX99" fmla="*/ 5846667 w 6884912"/>
              <a:gd name="connsiteY99" fmla="*/ 201786 h 1161397"/>
              <a:gd name="connsiteX100" fmla="*/ 5960732 w 6884912"/>
              <a:gd name="connsiteY100" fmla="*/ 220708 h 1161397"/>
              <a:gd name="connsiteX101" fmla="*/ 6029542 w 6884912"/>
              <a:gd name="connsiteY101" fmla="*/ 210339 h 1161397"/>
              <a:gd name="connsiteX102" fmla="*/ 6141123 w 6884912"/>
              <a:gd name="connsiteY102" fmla="*/ 159923 h 1161397"/>
              <a:gd name="connsiteX103" fmla="*/ 6290640 w 6884912"/>
              <a:gd name="connsiteY103" fmla="*/ 167441 h 1161397"/>
              <a:gd name="connsiteX104" fmla="*/ 6322806 w 6884912"/>
              <a:gd name="connsiteY104" fmla="*/ 213293 h 1161397"/>
              <a:gd name="connsiteX105" fmla="*/ 6364914 w 6884912"/>
              <a:gd name="connsiteY105" fmla="*/ 240140 h 1161397"/>
              <a:gd name="connsiteX106" fmla="*/ 6380420 w 6884912"/>
              <a:gd name="connsiteY106" fmla="*/ 173195 h 1161397"/>
              <a:gd name="connsiteX107" fmla="*/ 6507891 w 6884912"/>
              <a:gd name="connsiteY107" fmla="*/ 118474 h 1161397"/>
              <a:gd name="connsiteX108" fmla="*/ 6571807 w 6884912"/>
              <a:gd name="connsiteY108" fmla="*/ 98636 h 1161397"/>
              <a:gd name="connsiteX109" fmla="*/ 6671880 w 6884912"/>
              <a:gd name="connsiteY109" fmla="*/ 82931 h 1161397"/>
              <a:gd name="connsiteX110" fmla="*/ 6702266 w 6884912"/>
              <a:gd name="connsiteY110" fmla="*/ 75470 h 1161397"/>
              <a:gd name="connsiteX111" fmla="*/ 6845802 w 6884912"/>
              <a:gd name="connsiteY111" fmla="*/ 24496 h 1161397"/>
              <a:gd name="connsiteX112" fmla="*/ 6884912 w 6884912"/>
              <a:gd name="connsiteY11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220717 w 6884912"/>
              <a:gd name="connsiteY78" fmla="*/ 192946 h 1161397"/>
              <a:gd name="connsiteX79" fmla="*/ 4228802 w 6884912"/>
              <a:gd name="connsiteY79" fmla="*/ 201468 h 1161397"/>
              <a:gd name="connsiteX80" fmla="*/ 4289361 w 6884912"/>
              <a:gd name="connsiteY80" fmla="*/ 196642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141123 w 6884912"/>
              <a:gd name="connsiteY101" fmla="*/ 159923 h 1161397"/>
              <a:gd name="connsiteX102" fmla="*/ 6290640 w 6884912"/>
              <a:gd name="connsiteY102" fmla="*/ 167441 h 1161397"/>
              <a:gd name="connsiteX103" fmla="*/ 6322806 w 6884912"/>
              <a:gd name="connsiteY103" fmla="*/ 213293 h 1161397"/>
              <a:gd name="connsiteX104" fmla="*/ 6364914 w 6884912"/>
              <a:gd name="connsiteY104" fmla="*/ 240140 h 1161397"/>
              <a:gd name="connsiteX105" fmla="*/ 6380420 w 6884912"/>
              <a:gd name="connsiteY105" fmla="*/ 173195 h 1161397"/>
              <a:gd name="connsiteX106" fmla="*/ 6507891 w 6884912"/>
              <a:gd name="connsiteY106" fmla="*/ 118474 h 1161397"/>
              <a:gd name="connsiteX107" fmla="*/ 6571807 w 6884912"/>
              <a:gd name="connsiteY107" fmla="*/ 98636 h 1161397"/>
              <a:gd name="connsiteX108" fmla="*/ 6671880 w 6884912"/>
              <a:gd name="connsiteY108" fmla="*/ 82931 h 1161397"/>
              <a:gd name="connsiteX109" fmla="*/ 6702266 w 6884912"/>
              <a:gd name="connsiteY109" fmla="*/ 75470 h 1161397"/>
              <a:gd name="connsiteX110" fmla="*/ 6845802 w 6884912"/>
              <a:gd name="connsiteY110" fmla="*/ 24496 h 1161397"/>
              <a:gd name="connsiteX111" fmla="*/ 6884912 w 6884912"/>
              <a:gd name="connsiteY11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220717 w 6884912"/>
              <a:gd name="connsiteY78" fmla="*/ 192946 h 1161397"/>
              <a:gd name="connsiteX79" fmla="*/ 4228802 w 6884912"/>
              <a:gd name="connsiteY79" fmla="*/ 201468 h 1161397"/>
              <a:gd name="connsiteX80" fmla="*/ 4289361 w 6884912"/>
              <a:gd name="connsiteY80" fmla="*/ 196642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141123 w 6884912"/>
              <a:gd name="connsiteY101" fmla="*/ 159923 h 1161397"/>
              <a:gd name="connsiteX102" fmla="*/ 6290640 w 6884912"/>
              <a:gd name="connsiteY102" fmla="*/ 167441 h 1161397"/>
              <a:gd name="connsiteX103" fmla="*/ 6322806 w 6884912"/>
              <a:gd name="connsiteY103" fmla="*/ 213293 h 1161397"/>
              <a:gd name="connsiteX104" fmla="*/ 6380420 w 6884912"/>
              <a:gd name="connsiteY104" fmla="*/ 173195 h 1161397"/>
              <a:gd name="connsiteX105" fmla="*/ 6507891 w 6884912"/>
              <a:gd name="connsiteY105" fmla="*/ 118474 h 1161397"/>
              <a:gd name="connsiteX106" fmla="*/ 6571807 w 6884912"/>
              <a:gd name="connsiteY106" fmla="*/ 98636 h 1161397"/>
              <a:gd name="connsiteX107" fmla="*/ 6671880 w 6884912"/>
              <a:gd name="connsiteY107" fmla="*/ 82931 h 1161397"/>
              <a:gd name="connsiteX108" fmla="*/ 6702266 w 6884912"/>
              <a:gd name="connsiteY108" fmla="*/ 75470 h 1161397"/>
              <a:gd name="connsiteX109" fmla="*/ 6845802 w 6884912"/>
              <a:gd name="connsiteY109" fmla="*/ 24496 h 1161397"/>
              <a:gd name="connsiteX110" fmla="*/ 6884912 w 6884912"/>
              <a:gd name="connsiteY11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510042 w 6884912"/>
              <a:gd name="connsiteY60" fmla="*/ 311820 h 1161397"/>
              <a:gd name="connsiteX61" fmla="*/ 3626773 w 6884912"/>
              <a:gd name="connsiteY61" fmla="*/ 290452 h 1161397"/>
              <a:gd name="connsiteX62" fmla="*/ 3666217 w 6884912"/>
              <a:gd name="connsiteY62" fmla="*/ 273255 h 1161397"/>
              <a:gd name="connsiteX63" fmla="*/ 3732427 w 6884912"/>
              <a:gd name="connsiteY63" fmla="*/ 245039 h 1161397"/>
              <a:gd name="connsiteX64" fmla="*/ 3777022 w 6884912"/>
              <a:gd name="connsiteY64" fmla="*/ 200276 h 1161397"/>
              <a:gd name="connsiteX65" fmla="*/ 3791246 w 6884912"/>
              <a:gd name="connsiteY65" fmla="*/ 189996 h 1161397"/>
              <a:gd name="connsiteX66" fmla="*/ 3819864 w 6884912"/>
              <a:gd name="connsiteY66" fmla="*/ 194605 h 1161397"/>
              <a:gd name="connsiteX67" fmla="*/ 3830398 w 6884912"/>
              <a:gd name="connsiteY67" fmla="*/ 188383 h 1161397"/>
              <a:gd name="connsiteX68" fmla="*/ 3834360 w 6884912"/>
              <a:gd name="connsiteY68" fmla="*/ 188992 h 1161397"/>
              <a:gd name="connsiteX69" fmla="*/ 3843715 w 6884912"/>
              <a:gd name="connsiteY69" fmla="*/ 188752 h 1161397"/>
              <a:gd name="connsiteX70" fmla="*/ 3842609 w 6884912"/>
              <a:gd name="connsiteY70" fmla="*/ 197386 h 1161397"/>
              <a:gd name="connsiteX71" fmla="*/ 3853961 w 6884912"/>
              <a:gd name="connsiteY71" fmla="*/ 213380 h 1161397"/>
              <a:gd name="connsiteX72" fmla="*/ 3907640 w 6884912"/>
              <a:gd name="connsiteY72" fmla="*/ 207568 h 1161397"/>
              <a:gd name="connsiteX73" fmla="*/ 3910449 w 6884912"/>
              <a:gd name="connsiteY73" fmla="*/ 197808 h 1161397"/>
              <a:gd name="connsiteX74" fmla="*/ 3917197 w 6884912"/>
              <a:gd name="connsiteY74" fmla="*/ 196121 h 1161397"/>
              <a:gd name="connsiteX75" fmla="*/ 3922400 w 6884912"/>
              <a:gd name="connsiteY75" fmla="*/ 205056 h 1161397"/>
              <a:gd name="connsiteX76" fmla="*/ 4013061 w 6884912"/>
              <a:gd name="connsiteY76" fmla="*/ 224874 h 1161397"/>
              <a:gd name="connsiteX77" fmla="*/ 4220717 w 6884912"/>
              <a:gd name="connsiteY77" fmla="*/ 192946 h 1161397"/>
              <a:gd name="connsiteX78" fmla="*/ 4228802 w 6884912"/>
              <a:gd name="connsiteY78" fmla="*/ 201468 h 1161397"/>
              <a:gd name="connsiteX79" fmla="*/ 4289361 w 6884912"/>
              <a:gd name="connsiteY79" fmla="*/ 196642 h 1161397"/>
              <a:gd name="connsiteX80" fmla="*/ 4498913 w 6884912"/>
              <a:gd name="connsiteY80" fmla="*/ 118915 h 1161397"/>
              <a:gd name="connsiteX81" fmla="*/ 4617330 w 6884912"/>
              <a:gd name="connsiteY81" fmla="*/ 111163 h 1161397"/>
              <a:gd name="connsiteX82" fmla="*/ 4659778 w 6884912"/>
              <a:gd name="connsiteY82" fmla="*/ 118219 h 1161397"/>
              <a:gd name="connsiteX83" fmla="*/ 4730870 w 6884912"/>
              <a:gd name="connsiteY83" fmla="*/ 129432 h 1161397"/>
              <a:gd name="connsiteX84" fmla="*/ 4785037 w 6884912"/>
              <a:gd name="connsiteY84" fmla="*/ 161964 h 1161397"/>
              <a:gd name="connsiteX85" fmla="*/ 4844073 w 6884912"/>
              <a:gd name="connsiteY85" fmla="*/ 161768 h 1161397"/>
              <a:gd name="connsiteX86" fmla="*/ 4856454 w 6884912"/>
              <a:gd name="connsiteY86" fmla="*/ 130488 h 1161397"/>
              <a:gd name="connsiteX87" fmla="*/ 4920038 w 6884912"/>
              <a:gd name="connsiteY87" fmla="*/ 140418 h 1161397"/>
              <a:gd name="connsiteX88" fmla="*/ 5016639 w 6884912"/>
              <a:gd name="connsiteY88" fmla="*/ 158905 h 1161397"/>
              <a:gd name="connsiteX89" fmla="*/ 5072009 w 6884912"/>
              <a:gd name="connsiteY89" fmla="*/ 161502 h 1161397"/>
              <a:gd name="connsiteX90" fmla="*/ 5223626 w 6884912"/>
              <a:gd name="connsiteY90" fmla="*/ 177356 h 1161397"/>
              <a:gd name="connsiteX91" fmla="*/ 5375773 w 6884912"/>
              <a:gd name="connsiteY91" fmla="*/ 199913 h 1161397"/>
              <a:gd name="connsiteX92" fmla="*/ 5467502 w 6884912"/>
              <a:gd name="connsiteY92" fmla="*/ 250963 h 1161397"/>
              <a:gd name="connsiteX93" fmla="*/ 5592395 w 6884912"/>
              <a:gd name="connsiteY93" fmla="*/ 265434 h 1161397"/>
              <a:gd name="connsiteX94" fmla="*/ 5613532 w 6884912"/>
              <a:gd name="connsiteY94" fmla="*/ 273379 h 1161397"/>
              <a:gd name="connsiteX95" fmla="*/ 5642173 w 6884912"/>
              <a:gd name="connsiteY95" fmla="*/ 266904 h 1161397"/>
              <a:gd name="connsiteX96" fmla="*/ 5756910 w 6884912"/>
              <a:gd name="connsiteY96" fmla="*/ 239211 h 1161397"/>
              <a:gd name="connsiteX97" fmla="*/ 5846667 w 6884912"/>
              <a:gd name="connsiteY97" fmla="*/ 201786 h 1161397"/>
              <a:gd name="connsiteX98" fmla="*/ 5960732 w 6884912"/>
              <a:gd name="connsiteY98" fmla="*/ 220708 h 1161397"/>
              <a:gd name="connsiteX99" fmla="*/ 6029542 w 6884912"/>
              <a:gd name="connsiteY99" fmla="*/ 210339 h 1161397"/>
              <a:gd name="connsiteX100" fmla="*/ 6141123 w 6884912"/>
              <a:gd name="connsiteY100" fmla="*/ 159923 h 1161397"/>
              <a:gd name="connsiteX101" fmla="*/ 6290640 w 6884912"/>
              <a:gd name="connsiteY101" fmla="*/ 167441 h 1161397"/>
              <a:gd name="connsiteX102" fmla="*/ 6322806 w 6884912"/>
              <a:gd name="connsiteY102" fmla="*/ 213293 h 1161397"/>
              <a:gd name="connsiteX103" fmla="*/ 6380420 w 6884912"/>
              <a:gd name="connsiteY103" fmla="*/ 173195 h 1161397"/>
              <a:gd name="connsiteX104" fmla="*/ 6507891 w 6884912"/>
              <a:gd name="connsiteY104" fmla="*/ 118474 h 1161397"/>
              <a:gd name="connsiteX105" fmla="*/ 6571807 w 6884912"/>
              <a:gd name="connsiteY105" fmla="*/ 98636 h 1161397"/>
              <a:gd name="connsiteX106" fmla="*/ 6671880 w 6884912"/>
              <a:gd name="connsiteY106" fmla="*/ 82931 h 1161397"/>
              <a:gd name="connsiteX107" fmla="*/ 6702266 w 6884912"/>
              <a:gd name="connsiteY107" fmla="*/ 75470 h 1161397"/>
              <a:gd name="connsiteX108" fmla="*/ 6845802 w 6884912"/>
              <a:gd name="connsiteY108" fmla="*/ 24496 h 1161397"/>
              <a:gd name="connsiteX109" fmla="*/ 6884912 w 6884912"/>
              <a:gd name="connsiteY109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510042 w 6884912"/>
              <a:gd name="connsiteY60" fmla="*/ 311820 h 1161397"/>
              <a:gd name="connsiteX61" fmla="*/ 3626773 w 6884912"/>
              <a:gd name="connsiteY61" fmla="*/ 290452 h 1161397"/>
              <a:gd name="connsiteX62" fmla="*/ 3666217 w 6884912"/>
              <a:gd name="connsiteY62" fmla="*/ 273255 h 1161397"/>
              <a:gd name="connsiteX63" fmla="*/ 3732427 w 6884912"/>
              <a:gd name="connsiteY63" fmla="*/ 245039 h 1161397"/>
              <a:gd name="connsiteX64" fmla="*/ 3777022 w 6884912"/>
              <a:gd name="connsiteY64" fmla="*/ 200276 h 1161397"/>
              <a:gd name="connsiteX65" fmla="*/ 3791246 w 6884912"/>
              <a:gd name="connsiteY65" fmla="*/ 189996 h 1161397"/>
              <a:gd name="connsiteX66" fmla="*/ 3819864 w 6884912"/>
              <a:gd name="connsiteY66" fmla="*/ 194605 h 1161397"/>
              <a:gd name="connsiteX67" fmla="*/ 3830398 w 6884912"/>
              <a:gd name="connsiteY67" fmla="*/ 188383 h 1161397"/>
              <a:gd name="connsiteX68" fmla="*/ 3834360 w 6884912"/>
              <a:gd name="connsiteY68" fmla="*/ 188992 h 1161397"/>
              <a:gd name="connsiteX69" fmla="*/ 3843715 w 6884912"/>
              <a:gd name="connsiteY69" fmla="*/ 188752 h 1161397"/>
              <a:gd name="connsiteX70" fmla="*/ 3842609 w 6884912"/>
              <a:gd name="connsiteY70" fmla="*/ 197386 h 1161397"/>
              <a:gd name="connsiteX71" fmla="*/ 3853961 w 6884912"/>
              <a:gd name="connsiteY71" fmla="*/ 213380 h 1161397"/>
              <a:gd name="connsiteX72" fmla="*/ 3907640 w 6884912"/>
              <a:gd name="connsiteY72" fmla="*/ 207568 h 1161397"/>
              <a:gd name="connsiteX73" fmla="*/ 3910449 w 6884912"/>
              <a:gd name="connsiteY73" fmla="*/ 197808 h 1161397"/>
              <a:gd name="connsiteX74" fmla="*/ 3917197 w 6884912"/>
              <a:gd name="connsiteY74" fmla="*/ 196121 h 1161397"/>
              <a:gd name="connsiteX75" fmla="*/ 3922400 w 6884912"/>
              <a:gd name="connsiteY75" fmla="*/ 205056 h 1161397"/>
              <a:gd name="connsiteX76" fmla="*/ 4013061 w 6884912"/>
              <a:gd name="connsiteY76" fmla="*/ 224874 h 1161397"/>
              <a:gd name="connsiteX77" fmla="*/ 4220717 w 6884912"/>
              <a:gd name="connsiteY77" fmla="*/ 192946 h 1161397"/>
              <a:gd name="connsiteX78" fmla="*/ 4228802 w 6884912"/>
              <a:gd name="connsiteY78" fmla="*/ 201468 h 1161397"/>
              <a:gd name="connsiteX79" fmla="*/ 4289361 w 6884912"/>
              <a:gd name="connsiteY79" fmla="*/ 196642 h 1161397"/>
              <a:gd name="connsiteX80" fmla="*/ 4498913 w 6884912"/>
              <a:gd name="connsiteY80" fmla="*/ 118915 h 1161397"/>
              <a:gd name="connsiteX81" fmla="*/ 4617330 w 6884912"/>
              <a:gd name="connsiteY81" fmla="*/ 111163 h 1161397"/>
              <a:gd name="connsiteX82" fmla="*/ 4659778 w 6884912"/>
              <a:gd name="connsiteY82" fmla="*/ 118219 h 1161397"/>
              <a:gd name="connsiteX83" fmla="*/ 4730870 w 6884912"/>
              <a:gd name="connsiteY83" fmla="*/ 129432 h 1161397"/>
              <a:gd name="connsiteX84" fmla="*/ 4844073 w 6884912"/>
              <a:gd name="connsiteY84" fmla="*/ 161768 h 1161397"/>
              <a:gd name="connsiteX85" fmla="*/ 4856454 w 6884912"/>
              <a:gd name="connsiteY85" fmla="*/ 130488 h 1161397"/>
              <a:gd name="connsiteX86" fmla="*/ 4920038 w 6884912"/>
              <a:gd name="connsiteY86" fmla="*/ 140418 h 1161397"/>
              <a:gd name="connsiteX87" fmla="*/ 5016639 w 6884912"/>
              <a:gd name="connsiteY87" fmla="*/ 158905 h 1161397"/>
              <a:gd name="connsiteX88" fmla="*/ 5072009 w 6884912"/>
              <a:gd name="connsiteY88" fmla="*/ 161502 h 1161397"/>
              <a:gd name="connsiteX89" fmla="*/ 5223626 w 6884912"/>
              <a:gd name="connsiteY89" fmla="*/ 177356 h 1161397"/>
              <a:gd name="connsiteX90" fmla="*/ 5375773 w 6884912"/>
              <a:gd name="connsiteY90" fmla="*/ 199913 h 1161397"/>
              <a:gd name="connsiteX91" fmla="*/ 5467502 w 6884912"/>
              <a:gd name="connsiteY91" fmla="*/ 250963 h 1161397"/>
              <a:gd name="connsiteX92" fmla="*/ 5592395 w 6884912"/>
              <a:gd name="connsiteY92" fmla="*/ 265434 h 1161397"/>
              <a:gd name="connsiteX93" fmla="*/ 5613532 w 6884912"/>
              <a:gd name="connsiteY93" fmla="*/ 273379 h 1161397"/>
              <a:gd name="connsiteX94" fmla="*/ 5642173 w 6884912"/>
              <a:gd name="connsiteY94" fmla="*/ 266904 h 1161397"/>
              <a:gd name="connsiteX95" fmla="*/ 5756910 w 6884912"/>
              <a:gd name="connsiteY95" fmla="*/ 239211 h 1161397"/>
              <a:gd name="connsiteX96" fmla="*/ 5846667 w 6884912"/>
              <a:gd name="connsiteY96" fmla="*/ 201786 h 1161397"/>
              <a:gd name="connsiteX97" fmla="*/ 5960732 w 6884912"/>
              <a:gd name="connsiteY97" fmla="*/ 220708 h 1161397"/>
              <a:gd name="connsiteX98" fmla="*/ 6029542 w 6884912"/>
              <a:gd name="connsiteY98" fmla="*/ 210339 h 1161397"/>
              <a:gd name="connsiteX99" fmla="*/ 6141123 w 6884912"/>
              <a:gd name="connsiteY99" fmla="*/ 159923 h 1161397"/>
              <a:gd name="connsiteX100" fmla="*/ 6290640 w 6884912"/>
              <a:gd name="connsiteY100" fmla="*/ 167441 h 1161397"/>
              <a:gd name="connsiteX101" fmla="*/ 6322806 w 6884912"/>
              <a:gd name="connsiteY101" fmla="*/ 213293 h 1161397"/>
              <a:gd name="connsiteX102" fmla="*/ 6380420 w 6884912"/>
              <a:gd name="connsiteY102" fmla="*/ 173195 h 1161397"/>
              <a:gd name="connsiteX103" fmla="*/ 6507891 w 6884912"/>
              <a:gd name="connsiteY103" fmla="*/ 118474 h 1161397"/>
              <a:gd name="connsiteX104" fmla="*/ 6571807 w 6884912"/>
              <a:gd name="connsiteY104" fmla="*/ 98636 h 1161397"/>
              <a:gd name="connsiteX105" fmla="*/ 6671880 w 6884912"/>
              <a:gd name="connsiteY105" fmla="*/ 82931 h 1161397"/>
              <a:gd name="connsiteX106" fmla="*/ 6702266 w 6884912"/>
              <a:gd name="connsiteY106" fmla="*/ 75470 h 1161397"/>
              <a:gd name="connsiteX107" fmla="*/ 6845802 w 6884912"/>
              <a:gd name="connsiteY107" fmla="*/ 24496 h 1161397"/>
              <a:gd name="connsiteX108" fmla="*/ 6884912 w 6884912"/>
              <a:gd name="connsiteY10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478946 w 6884912"/>
              <a:gd name="connsiteY7" fmla="*/ 1106011 h 1161397"/>
              <a:gd name="connsiteX8" fmla="*/ 512111 w 6884912"/>
              <a:gd name="connsiteY8" fmla="*/ 1085599 h 1161397"/>
              <a:gd name="connsiteX9" fmla="*/ 567875 w 6884912"/>
              <a:gd name="connsiteY9" fmla="*/ 1051976 h 1161397"/>
              <a:gd name="connsiteX10" fmla="*/ 601644 w 6884912"/>
              <a:gd name="connsiteY10" fmla="*/ 1003997 h 1161397"/>
              <a:gd name="connsiteX11" fmla="*/ 651408 w 6884912"/>
              <a:gd name="connsiteY11" fmla="*/ 984938 h 1161397"/>
              <a:gd name="connsiteX12" fmla="*/ 673197 w 6884912"/>
              <a:gd name="connsiteY12" fmla="*/ 1010060 h 1161397"/>
              <a:gd name="connsiteX13" fmla="*/ 723108 w 6884912"/>
              <a:gd name="connsiteY13" fmla="*/ 980081 h 1161397"/>
              <a:gd name="connsiteX14" fmla="*/ 797699 w 6884912"/>
              <a:gd name="connsiteY14" fmla="*/ 931362 h 1161397"/>
              <a:gd name="connsiteX15" fmla="*/ 843359 w 6884912"/>
              <a:gd name="connsiteY15" fmla="*/ 910894 h 1161397"/>
              <a:gd name="connsiteX16" fmla="*/ 965215 w 6884912"/>
              <a:gd name="connsiteY16" fmla="*/ 846701 h 1161397"/>
              <a:gd name="connsiteX17" fmla="*/ 1085080 w 6884912"/>
              <a:gd name="connsiteY17" fmla="*/ 776086 h 1161397"/>
              <a:gd name="connsiteX18" fmla="*/ 1131224 w 6884912"/>
              <a:gd name="connsiteY18" fmla="*/ 706160 h 1161397"/>
              <a:gd name="connsiteX19" fmla="*/ 1138051 w 6884912"/>
              <a:gd name="connsiteY19" fmla="*/ 702034 h 1161397"/>
              <a:gd name="connsiteX20" fmla="*/ 1158800 w 6884912"/>
              <a:gd name="connsiteY20" fmla="*/ 700004 h 1161397"/>
              <a:gd name="connsiteX21" fmla="*/ 1166947 w 6884912"/>
              <a:gd name="connsiteY21" fmla="*/ 700762 h 1161397"/>
              <a:gd name="connsiteX22" fmla="*/ 1178135 w 6884912"/>
              <a:gd name="connsiteY22" fmla="*/ 698631 h 1161397"/>
              <a:gd name="connsiteX23" fmla="*/ 1178301 w 6884912"/>
              <a:gd name="connsiteY23" fmla="*/ 698094 h 1161397"/>
              <a:gd name="connsiteX24" fmla="*/ 1188995 w 6884912"/>
              <a:gd name="connsiteY24" fmla="*/ 697048 h 1161397"/>
              <a:gd name="connsiteX25" fmla="*/ 1242716 w 6884912"/>
              <a:gd name="connsiteY25" fmla="*/ 698052 h 1161397"/>
              <a:gd name="connsiteX26" fmla="*/ 1299977 w 6884912"/>
              <a:gd name="connsiteY26" fmla="*/ 639196 h 1161397"/>
              <a:gd name="connsiteX27" fmla="*/ 1326190 w 6884912"/>
              <a:gd name="connsiteY27" fmla="*/ 625955 h 1161397"/>
              <a:gd name="connsiteX28" fmla="*/ 1339600 w 6884912"/>
              <a:gd name="connsiteY28" fmla="*/ 616295 h 1161397"/>
              <a:gd name="connsiteX29" fmla="*/ 1340054 w 6884912"/>
              <a:gd name="connsiteY29" fmla="*/ 614022 h 1161397"/>
              <a:gd name="connsiteX30" fmla="*/ 1391606 w 6884912"/>
              <a:gd name="connsiteY30" fmla="*/ 615229 h 1161397"/>
              <a:gd name="connsiteX31" fmla="*/ 1397565 w 6884912"/>
              <a:gd name="connsiteY31" fmla="*/ 611490 h 1161397"/>
              <a:gd name="connsiteX32" fmla="*/ 1432302 w 6884912"/>
              <a:gd name="connsiteY32" fmla="*/ 617267 h 1161397"/>
              <a:gd name="connsiteX33" fmla="*/ 1449644 w 6884912"/>
              <a:gd name="connsiteY33" fmla="*/ 617591 h 1161397"/>
              <a:gd name="connsiteX34" fmla="*/ 1455793 w 6884912"/>
              <a:gd name="connsiteY34" fmla="*/ 623174 h 1161397"/>
              <a:gd name="connsiteX35" fmla="*/ 1480758 w 6884912"/>
              <a:gd name="connsiteY35" fmla="*/ 620863 h 1161397"/>
              <a:gd name="connsiteX36" fmla="*/ 1483154 w 6884912"/>
              <a:gd name="connsiteY36" fmla="*/ 618527 h 1161397"/>
              <a:gd name="connsiteX37" fmla="*/ 1505495 w 6884912"/>
              <a:gd name="connsiteY37" fmla="*/ 624325 h 1161397"/>
              <a:gd name="connsiteX38" fmla="*/ 1526340 w 6884912"/>
              <a:gd name="connsiteY38" fmla="*/ 638496 h 1161397"/>
              <a:gd name="connsiteX39" fmla="*/ 1731986 w 6884912"/>
              <a:gd name="connsiteY39" fmla="*/ 589682 h 1161397"/>
              <a:gd name="connsiteX40" fmla="*/ 1927935 w 6884912"/>
              <a:gd name="connsiteY40" fmla="*/ 628540 h 1161397"/>
              <a:gd name="connsiteX41" fmla="*/ 2039075 w 6884912"/>
              <a:gd name="connsiteY41" fmla="*/ 599964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222191 w 6884912"/>
              <a:gd name="connsiteY57" fmla="*/ 307887 h 1161397"/>
              <a:gd name="connsiteX58" fmla="*/ 3227953 w 6884912"/>
              <a:gd name="connsiteY58" fmla="*/ 297650 h 1161397"/>
              <a:gd name="connsiteX59" fmla="*/ 3510042 w 6884912"/>
              <a:gd name="connsiteY59" fmla="*/ 311820 h 1161397"/>
              <a:gd name="connsiteX60" fmla="*/ 3626773 w 6884912"/>
              <a:gd name="connsiteY60" fmla="*/ 290452 h 1161397"/>
              <a:gd name="connsiteX61" fmla="*/ 3666217 w 6884912"/>
              <a:gd name="connsiteY61" fmla="*/ 273255 h 1161397"/>
              <a:gd name="connsiteX62" fmla="*/ 3732427 w 6884912"/>
              <a:gd name="connsiteY62" fmla="*/ 245039 h 1161397"/>
              <a:gd name="connsiteX63" fmla="*/ 3777022 w 6884912"/>
              <a:gd name="connsiteY63" fmla="*/ 200276 h 1161397"/>
              <a:gd name="connsiteX64" fmla="*/ 3791246 w 6884912"/>
              <a:gd name="connsiteY64" fmla="*/ 189996 h 1161397"/>
              <a:gd name="connsiteX65" fmla="*/ 3819864 w 6884912"/>
              <a:gd name="connsiteY65" fmla="*/ 194605 h 1161397"/>
              <a:gd name="connsiteX66" fmla="*/ 3830398 w 6884912"/>
              <a:gd name="connsiteY66" fmla="*/ 188383 h 1161397"/>
              <a:gd name="connsiteX67" fmla="*/ 3834360 w 6884912"/>
              <a:gd name="connsiteY67" fmla="*/ 188992 h 1161397"/>
              <a:gd name="connsiteX68" fmla="*/ 3843715 w 6884912"/>
              <a:gd name="connsiteY68" fmla="*/ 188752 h 1161397"/>
              <a:gd name="connsiteX69" fmla="*/ 3842609 w 6884912"/>
              <a:gd name="connsiteY69" fmla="*/ 197386 h 1161397"/>
              <a:gd name="connsiteX70" fmla="*/ 3853961 w 6884912"/>
              <a:gd name="connsiteY70" fmla="*/ 213380 h 1161397"/>
              <a:gd name="connsiteX71" fmla="*/ 3907640 w 6884912"/>
              <a:gd name="connsiteY71" fmla="*/ 207568 h 1161397"/>
              <a:gd name="connsiteX72" fmla="*/ 3910449 w 6884912"/>
              <a:gd name="connsiteY72" fmla="*/ 197808 h 1161397"/>
              <a:gd name="connsiteX73" fmla="*/ 3917197 w 6884912"/>
              <a:gd name="connsiteY73" fmla="*/ 196121 h 1161397"/>
              <a:gd name="connsiteX74" fmla="*/ 3922400 w 6884912"/>
              <a:gd name="connsiteY74" fmla="*/ 205056 h 1161397"/>
              <a:gd name="connsiteX75" fmla="*/ 4013061 w 6884912"/>
              <a:gd name="connsiteY75" fmla="*/ 224874 h 1161397"/>
              <a:gd name="connsiteX76" fmla="*/ 4220717 w 6884912"/>
              <a:gd name="connsiteY76" fmla="*/ 192946 h 1161397"/>
              <a:gd name="connsiteX77" fmla="*/ 4228802 w 6884912"/>
              <a:gd name="connsiteY77" fmla="*/ 201468 h 1161397"/>
              <a:gd name="connsiteX78" fmla="*/ 4289361 w 6884912"/>
              <a:gd name="connsiteY78" fmla="*/ 196642 h 1161397"/>
              <a:gd name="connsiteX79" fmla="*/ 4498913 w 6884912"/>
              <a:gd name="connsiteY79" fmla="*/ 118915 h 1161397"/>
              <a:gd name="connsiteX80" fmla="*/ 4617330 w 6884912"/>
              <a:gd name="connsiteY80" fmla="*/ 111163 h 1161397"/>
              <a:gd name="connsiteX81" fmla="*/ 4659778 w 6884912"/>
              <a:gd name="connsiteY81" fmla="*/ 118219 h 1161397"/>
              <a:gd name="connsiteX82" fmla="*/ 4730870 w 6884912"/>
              <a:gd name="connsiteY82" fmla="*/ 129432 h 1161397"/>
              <a:gd name="connsiteX83" fmla="*/ 4844073 w 6884912"/>
              <a:gd name="connsiteY83" fmla="*/ 161768 h 1161397"/>
              <a:gd name="connsiteX84" fmla="*/ 4856454 w 6884912"/>
              <a:gd name="connsiteY84" fmla="*/ 130488 h 1161397"/>
              <a:gd name="connsiteX85" fmla="*/ 4920038 w 6884912"/>
              <a:gd name="connsiteY85" fmla="*/ 140418 h 1161397"/>
              <a:gd name="connsiteX86" fmla="*/ 5016639 w 6884912"/>
              <a:gd name="connsiteY86" fmla="*/ 158905 h 1161397"/>
              <a:gd name="connsiteX87" fmla="*/ 5072009 w 6884912"/>
              <a:gd name="connsiteY87" fmla="*/ 161502 h 1161397"/>
              <a:gd name="connsiteX88" fmla="*/ 5223626 w 6884912"/>
              <a:gd name="connsiteY88" fmla="*/ 177356 h 1161397"/>
              <a:gd name="connsiteX89" fmla="*/ 5375773 w 6884912"/>
              <a:gd name="connsiteY89" fmla="*/ 199913 h 1161397"/>
              <a:gd name="connsiteX90" fmla="*/ 5467502 w 6884912"/>
              <a:gd name="connsiteY90" fmla="*/ 250963 h 1161397"/>
              <a:gd name="connsiteX91" fmla="*/ 5592395 w 6884912"/>
              <a:gd name="connsiteY91" fmla="*/ 265434 h 1161397"/>
              <a:gd name="connsiteX92" fmla="*/ 5613532 w 6884912"/>
              <a:gd name="connsiteY92" fmla="*/ 273379 h 1161397"/>
              <a:gd name="connsiteX93" fmla="*/ 5642173 w 6884912"/>
              <a:gd name="connsiteY93" fmla="*/ 266904 h 1161397"/>
              <a:gd name="connsiteX94" fmla="*/ 5756910 w 6884912"/>
              <a:gd name="connsiteY94" fmla="*/ 239211 h 1161397"/>
              <a:gd name="connsiteX95" fmla="*/ 5846667 w 6884912"/>
              <a:gd name="connsiteY95" fmla="*/ 201786 h 1161397"/>
              <a:gd name="connsiteX96" fmla="*/ 5960732 w 6884912"/>
              <a:gd name="connsiteY96" fmla="*/ 220708 h 1161397"/>
              <a:gd name="connsiteX97" fmla="*/ 6029542 w 6884912"/>
              <a:gd name="connsiteY97" fmla="*/ 210339 h 1161397"/>
              <a:gd name="connsiteX98" fmla="*/ 6141123 w 6884912"/>
              <a:gd name="connsiteY98" fmla="*/ 159923 h 1161397"/>
              <a:gd name="connsiteX99" fmla="*/ 6290640 w 6884912"/>
              <a:gd name="connsiteY99" fmla="*/ 167441 h 1161397"/>
              <a:gd name="connsiteX100" fmla="*/ 6322806 w 6884912"/>
              <a:gd name="connsiteY100" fmla="*/ 213293 h 1161397"/>
              <a:gd name="connsiteX101" fmla="*/ 6380420 w 6884912"/>
              <a:gd name="connsiteY101" fmla="*/ 173195 h 1161397"/>
              <a:gd name="connsiteX102" fmla="*/ 6507891 w 6884912"/>
              <a:gd name="connsiteY102" fmla="*/ 118474 h 1161397"/>
              <a:gd name="connsiteX103" fmla="*/ 6571807 w 6884912"/>
              <a:gd name="connsiteY103" fmla="*/ 98636 h 1161397"/>
              <a:gd name="connsiteX104" fmla="*/ 6671880 w 6884912"/>
              <a:gd name="connsiteY104" fmla="*/ 82931 h 1161397"/>
              <a:gd name="connsiteX105" fmla="*/ 6702266 w 6884912"/>
              <a:gd name="connsiteY105" fmla="*/ 75470 h 1161397"/>
              <a:gd name="connsiteX106" fmla="*/ 6845802 w 6884912"/>
              <a:gd name="connsiteY106" fmla="*/ 24496 h 1161397"/>
              <a:gd name="connsiteX107" fmla="*/ 6884912 w 6884912"/>
              <a:gd name="connsiteY107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512111 w 6884912"/>
              <a:gd name="connsiteY7" fmla="*/ 1085599 h 1161397"/>
              <a:gd name="connsiteX8" fmla="*/ 567875 w 6884912"/>
              <a:gd name="connsiteY8" fmla="*/ 1051976 h 1161397"/>
              <a:gd name="connsiteX9" fmla="*/ 601644 w 6884912"/>
              <a:gd name="connsiteY9" fmla="*/ 1003997 h 1161397"/>
              <a:gd name="connsiteX10" fmla="*/ 651408 w 6884912"/>
              <a:gd name="connsiteY10" fmla="*/ 984938 h 1161397"/>
              <a:gd name="connsiteX11" fmla="*/ 673197 w 6884912"/>
              <a:gd name="connsiteY11" fmla="*/ 1010060 h 1161397"/>
              <a:gd name="connsiteX12" fmla="*/ 723108 w 6884912"/>
              <a:gd name="connsiteY12" fmla="*/ 980081 h 1161397"/>
              <a:gd name="connsiteX13" fmla="*/ 797699 w 6884912"/>
              <a:gd name="connsiteY13" fmla="*/ 931362 h 1161397"/>
              <a:gd name="connsiteX14" fmla="*/ 843359 w 6884912"/>
              <a:gd name="connsiteY14" fmla="*/ 910894 h 1161397"/>
              <a:gd name="connsiteX15" fmla="*/ 965215 w 6884912"/>
              <a:gd name="connsiteY15" fmla="*/ 846701 h 1161397"/>
              <a:gd name="connsiteX16" fmla="*/ 1085080 w 6884912"/>
              <a:gd name="connsiteY16" fmla="*/ 776086 h 1161397"/>
              <a:gd name="connsiteX17" fmla="*/ 1131224 w 6884912"/>
              <a:gd name="connsiteY17" fmla="*/ 706160 h 1161397"/>
              <a:gd name="connsiteX18" fmla="*/ 1138051 w 6884912"/>
              <a:gd name="connsiteY18" fmla="*/ 702034 h 1161397"/>
              <a:gd name="connsiteX19" fmla="*/ 1158800 w 6884912"/>
              <a:gd name="connsiteY19" fmla="*/ 700004 h 1161397"/>
              <a:gd name="connsiteX20" fmla="*/ 1166947 w 6884912"/>
              <a:gd name="connsiteY20" fmla="*/ 700762 h 1161397"/>
              <a:gd name="connsiteX21" fmla="*/ 1178135 w 6884912"/>
              <a:gd name="connsiteY21" fmla="*/ 698631 h 1161397"/>
              <a:gd name="connsiteX22" fmla="*/ 1178301 w 6884912"/>
              <a:gd name="connsiteY22" fmla="*/ 698094 h 1161397"/>
              <a:gd name="connsiteX23" fmla="*/ 1188995 w 6884912"/>
              <a:gd name="connsiteY23" fmla="*/ 697048 h 1161397"/>
              <a:gd name="connsiteX24" fmla="*/ 1242716 w 6884912"/>
              <a:gd name="connsiteY24" fmla="*/ 698052 h 1161397"/>
              <a:gd name="connsiteX25" fmla="*/ 1299977 w 6884912"/>
              <a:gd name="connsiteY25" fmla="*/ 639196 h 1161397"/>
              <a:gd name="connsiteX26" fmla="*/ 1326190 w 6884912"/>
              <a:gd name="connsiteY26" fmla="*/ 625955 h 1161397"/>
              <a:gd name="connsiteX27" fmla="*/ 1339600 w 6884912"/>
              <a:gd name="connsiteY27" fmla="*/ 616295 h 1161397"/>
              <a:gd name="connsiteX28" fmla="*/ 1340054 w 6884912"/>
              <a:gd name="connsiteY28" fmla="*/ 614022 h 1161397"/>
              <a:gd name="connsiteX29" fmla="*/ 1391606 w 6884912"/>
              <a:gd name="connsiteY29" fmla="*/ 615229 h 1161397"/>
              <a:gd name="connsiteX30" fmla="*/ 1397565 w 6884912"/>
              <a:gd name="connsiteY30" fmla="*/ 611490 h 1161397"/>
              <a:gd name="connsiteX31" fmla="*/ 1432302 w 6884912"/>
              <a:gd name="connsiteY31" fmla="*/ 617267 h 1161397"/>
              <a:gd name="connsiteX32" fmla="*/ 1449644 w 6884912"/>
              <a:gd name="connsiteY32" fmla="*/ 617591 h 1161397"/>
              <a:gd name="connsiteX33" fmla="*/ 1455793 w 6884912"/>
              <a:gd name="connsiteY33" fmla="*/ 623174 h 1161397"/>
              <a:gd name="connsiteX34" fmla="*/ 1480758 w 6884912"/>
              <a:gd name="connsiteY34" fmla="*/ 620863 h 1161397"/>
              <a:gd name="connsiteX35" fmla="*/ 1483154 w 6884912"/>
              <a:gd name="connsiteY35" fmla="*/ 618527 h 1161397"/>
              <a:gd name="connsiteX36" fmla="*/ 1505495 w 6884912"/>
              <a:gd name="connsiteY36" fmla="*/ 624325 h 1161397"/>
              <a:gd name="connsiteX37" fmla="*/ 1526340 w 6884912"/>
              <a:gd name="connsiteY37" fmla="*/ 638496 h 1161397"/>
              <a:gd name="connsiteX38" fmla="*/ 1731986 w 6884912"/>
              <a:gd name="connsiteY38" fmla="*/ 589682 h 1161397"/>
              <a:gd name="connsiteX39" fmla="*/ 1927935 w 6884912"/>
              <a:gd name="connsiteY39" fmla="*/ 628540 h 1161397"/>
              <a:gd name="connsiteX40" fmla="*/ 2039075 w 6884912"/>
              <a:gd name="connsiteY40" fmla="*/ 599964 h 1161397"/>
              <a:gd name="connsiteX41" fmla="*/ 2066980 w 6884912"/>
              <a:gd name="connsiteY41" fmla="*/ 550413 h 1161397"/>
              <a:gd name="connsiteX42" fmla="*/ 2352236 w 6884912"/>
              <a:gd name="connsiteY42" fmla="*/ 519602 h 1161397"/>
              <a:gd name="connsiteX43" fmla="*/ 2420791 w 6884912"/>
              <a:gd name="connsiteY43" fmla="*/ 492826 h 1161397"/>
              <a:gd name="connsiteX44" fmla="*/ 2489932 w 6884912"/>
              <a:gd name="connsiteY44" fmla="*/ 507864 h 1161397"/>
              <a:gd name="connsiteX45" fmla="*/ 2512917 w 6884912"/>
              <a:gd name="connsiteY45" fmla="*/ 489127 h 1161397"/>
              <a:gd name="connsiteX46" fmla="*/ 2516783 w 6884912"/>
              <a:gd name="connsiteY46" fmla="*/ 485473 h 1161397"/>
              <a:gd name="connsiteX47" fmla="*/ 2534360 w 6884912"/>
              <a:gd name="connsiteY47" fmla="*/ 480064 h 1161397"/>
              <a:gd name="connsiteX48" fmla="*/ 2536691 w 6884912"/>
              <a:gd name="connsiteY48" fmla="*/ 467018 h 1161397"/>
              <a:gd name="connsiteX49" fmla="*/ 2561265 w 6884912"/>
              <a:gd name="connsiteY49" fmla="*/ 450623 h 1161397"/>
              <a:gd name="connsiteX50" fmla="*/ 2594349 w 6884912"/>
              <a:gd name="connsiteY50" fmla="*/ 443884 h 1161397"/>
              <a:gd name="connsiteX51" fmla="*/ 2754324 w 6884912"/>
              <a:gd name="connsiteY51" fmla="*/ 424766 h 1161397"/>
              <a:gd name="connsiteX52" fmla="*/ 2848470 w 6884912"/>
              <a:gd name="connsiteY52" fmla="*/ 405966 h 1161397"/>
              <a:gd name="connsiteX53" fmla="*/ 2881772 w 6884912"/>
              <a:gd name="connsiteY53" fmla="*/ 387260 h 1161397"/>
              <a:gd name="connsiteX54" fmla="*/ 2929932 w 6884912"/>
              <a:gd name="connsiteY54" fmla="*/ 368912 h 1161397"/>
              <a:gd name="connsiteX55" fmla="*/ 3013020 w 6884912"/>
              <a:gd name="connsiteY55" fmla="*/ 327578 h 1161397"/>
              <a:gd name="connsiteX56" fmla="*/ 3222191 w 6884912"/>
              <a:gd name="connsiteY56" fmla="*/ 307887 h 1161397"/>
              <a:gd name="connsiteX57" fmla="*/ 3227953 w 6884912"/>
              <a:gd name="connsiteY57" fmla="*/ 297650 h 1161397"/>
              <a:gd name="connsiteX58" fmla="*/ 3510042 w 6884912"/>
              <a:gd name="connsiteY58" fmla="*/ 311820 h 1161397"/>
              <a:gd name="connsiteX59" fmla="*/ 3626773 w 6884912"/>
              <a:gd name="connsiteY59" fmla="*/ 290452 h 1161397"/>
              <a:gd name="connsiteX60" fmla="*/ 3666217 w 6884912"/>
              <a:gd name="connsiteY60" fmla="*/ 273255 h 1161397"/>
              <a:gd name="connsiteX61" fmla="*/ 3732427 w 6884912"/>
              <a:gd name="connsiteY61" fmla="*/ 245039 h 1161397"/>
              <a:gd name="connsiteX62" fmla="*/ 3777022 w 6884912"/>
              <a:gd name="connsiteY62" fmla="*/ 200276 h 1161397"/>
              <a:gd name="connsiteX63" fmla="*/ 3791246 w 6884912"/>
              <a:gd name="connsiteY63" fmla="*/ 189996 h 1161397"/>
              <a:gd name="connsiteX64" fmla="*/ 3819864 w 6884912"/>
              <a:gd name="connsiteY64" fmla="*/ 194605 h 1161397"/>
              <a:gd name="connsiteX65" fmla="*/ 3830398 w 6884912"/>
              <a:gd name="connsiteY65" fmla="*/ 188383 h 1161397"/>
              <a:gd name="connsiteX66" fmla="*/ 3834360 w 6884912"/>
              <a:gd name="connsiteY66" fmla="*/ 188992 h 1161397"/>
              <a:gd name="connsiteX67" fmla="*/ 3843715 w 6884912"/>
              <a:gd name="connsiteY67" fmla="*/ 188752 h 1161397"/>
              <a:gd name="connsiteX68" fmla="*/ 3842609 w 6884912"/>
              <a:gd name="connsiteY68" fmla="*/ 197386 h 1161397"/>
              <a:gd name="connsiteX69" fmla="*/ 3853961 w 6884912"/>
              <a:gd name="connsiteY69" fmla="*/ 213380 h 1161397"/>
              <a:gd name="connsiteX70" fmla="*/ 3907640 w 6884912"/>
              <a:gd name="connsiteY70" fmla="*/ 207568 h 1161397"/>
              <a:gd name="connsiteX71" fmla="*/ 3910449 w 6884912"/>
              <a:gd name="connsiteY71" fmla="*/ 197808 h 1161397"/>
              <a:gd name="connsiteX72" fmla="*/ 3917197 w 6884912"/>
              <a:gd name="connsiteY72" fmla="*/ 196121 h 1161397"/>
              <a:gd name="connsiteX73" fmla="*/ 3922400 w 6884912"/>
              <a:gd name="connsiteY73" fmla="*/ 205056 h 1161397"/>
              <a:gd name="connsiteX74" fmla="*/ 4013061 w 6884912"/>
              <a:gd name="connsiteY74" fmla="*/ 224874 h 1161397"/>
              <a:gd name="connsiteX75" fmla="*/ 4220717 w 6884912"/>
              <a:gd name="connsiteY75" fmla="*/ 192946 h 1161397"/>
              <a:gd name="connsiteX76" fmla="*/ 4228802 w 6884912"/>
              <a:gd name="connsiteY76" fmla="*/ 201468 h 1161397"/>
              <a:gd name="connsiteX77" fmla="*/ 4289361 w 6884912"/>
              <a:gd name="connsiteY77" fmla="*/ 196642 h 1161397"/>
              <a:gd name="connsiteX78" fmla="*/ 4498913 w 6884912"/>
              <a:gd name="connsiteY78" fmla="*/ 118915 h 1161397"/>
              <a:gd name="connsiteX79" fmla="*/ 4617330 w 6884912"/>
              <a:gd name="connsiteY79" fmla="*/ 111163 h 1161397"/>
              <a:gd name="connsiteX80" fmla="*/ 4659778 w 6884912"/>
              <a:gd name="connsiteY80" fmla="*/ 118219 h 1161397"/>
              <a:gd name="connsiteX81" fmla="*/ 4730870 w 6884912"/>
              <a:gd name="connsiteY81" fmla="*/ 129432 h 1161397"/>
              <a:gd name="connsiteX82" fmla="*/ 4844073 w 6884912"/>
              <a:gd name="connsiteY82" fmla="*/ 161768 h 1161397"/>
              <a:gd name="connsiteX83" fmla="*/ 4856454 w 6884912"/>
              <a:gd name="connsiteY83" fmla="*/ 130488 h 1161397"/>
              <a:gd name="connsiteX84" fmla="*/ 4920038 w 6884912"/>
              <a:gd name="connsiteY84" fmla="*/ 140418 h 1161397"/>
              <a:gd name="connsiteX85" fmla="*/ 5016639 w 6884912"/>
              <a:gd name="connsiteY85" fmla="*/ 158905 h 1161397"/>
              <a:gd name="connsiteX86" fmla="*/ 5072009 w 6884912"/>
              <a:gd name="connsiteY86" fmla="*/ 161502 h 1161397"/>
              <a:gd name="connsiteX87" fmla="*/ 5223626 w 6884912"/>
              <a:gd name="connsiteY87" fmla="*/ 177356 h 1161397"/>
              <a:gd name="connsiteX88" fmla="*/ 5375773 w 6884912"/>
              <a:gd name="connsiteY88" fmla="*/ 199913 h 1161397"/>
              <a:gd name="connsiteX89" fmla="*/ 5467502 w 6884912"/>
              <a:gd name="connsiteY89" fmla="*/ 250963 h 1161397"/>
              <a:gd name="connsiteX90" fmla="*/ 5592395 w 6884912"/>
              <a:gd name="connsiteY90" fmla="*/ 265434 h 1161397"/>
              <a:gd name="connsiteX91" fmla="*/ 5613532 w 6884912"/>
              <a:gd name="connsiteY91" fmla="*/ 273379 h 1161397"/>
              <a:gd name="connsiteX92" fmla="*/ 5642173 w 6884912"/>
              <a:gd name="connsiteY92" fmla="*/ 266904 h 1161397"/>
              <a:gd name="connsiteX93" fmla="*/ 5756910 w 6884912"/>
              <a:gd name="connsiteY93" fmla="*/ 239211 h 1161397"/>
              <a:gd name="connsiteX94" fmla="*/ 5846667 w 6884912"/>
              <a:gd name="connsiteY94" fmla="*/ 201786 h 1161397"/>
              <a:gd name="connsiteX95" fmla="*/ 5960732 w 6884912"/>
              <a:gd name="connsiteY95" fmla="*/ 220708 h 1161397"/>
              <a:gd name="connsiteX96" fmla="*/ 6029542 w 6884912"/>
              <a:gd name="connsiteY96" fmla="*/ 210339 h 1161397"/>
              <a:gd name="connsiteX97" fmla="*/ 6141123 w 6884912"/>
              <a:gd name="connsiteY97" fmla="*/ 159923 h 1161397"/>
              <a:gd name="connsiteX98" fmla="*/ 6290640 w 6884912"/>
              <a:gd name="connsiteY98" fmla="*/ 167441 h 1161397"/>
              <a:gd name="connsiteX99" fmla="*/ 6322806 w 6884912"/>
              <a:gd name="connsiteY99" fmla="*/ 213293 h 1161397"/>
              <a:gd name="connsiteX100" fmla="*/ 6380420 w 6884912"/>
              <a:gd name="connsiteY100" fmla="*/ 173195 h 1161397"/>
              <a:gd name="connsiteX101" fmla="*/ 6507891 w 6884912"/>
              <a:gd name="connsiteY101" fmla="*/ 118474 h 1161397"/>
              <a:gd name="connsiteX102" fmla="*/ 6571807 w 6884912"/>
              <a:gd name="connsiteY102" fmla="*/ 98636 h 1161397"/>
              <a:gd name="connsiteX103" fmla="*/ 6671880 w 6884912"/>
              <a:gd name="connsiteY103" fmla="*/ 82931 h 1161397"/>
              <a:gd name="connsiteX104" fmla="*/ 6702266 w 6884912"/>
              <a:gd name="connsiteY104" fmla="*/ 75470 h 1161397"/>
              <a:gd name="connsiteX105" fmla="*/ 6845802 w 6884912"/>
              <a:gd name="connsiteY105" fmla="*/ 24496 h 1161397"/>
              <a:gd name="connsiteX106" fmla="*/ 6884912 w 6884912"/>
              <a:gd name="connsiteY106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567875 w 6884912"/>
              <a:gd name="connsiteY7" fmla="*/ 1051976 h 1161397"/>
              <a:gd name="connsiteX8" fmla="*/ 601644 w 6884912"/>
              <a:gd name="connsiteY8" fmla="*/ 1003997 h 1161397"/>
              <a:gd name="connsiteX9" fmla="*/ 651408 w 6884912"/>
              <a:gd name="connsiteY9" fmla="*/ 984938 h 1161397"/>
              <a:gd name="connsiteX10" fmla="*/ 673197 w 6884912"/>
              <a:gd name="connsiteY10" fmla="*/ 1010060 h 1161397"/>
              <a:gd name="connsiteX11" fmla="*/ 723108 w 6884912"/>
              <a:gd name="connsiteY11" fmla="*/ 980081 h 1161397"/>
              <a:gd name="connsiteX12" fmla="*/ 797699 w 6884912"/>
              <a:gd name="connsiteY12" fmla="*/ 931362 h 1161397"/>
              <a:gd name="connsiteX13" fmla="*/ 843359 w 6884912"/>
              <a:gd name="connsiteY13" fmla="*/ 910894 h 1161397"/>
              <a:gd name="connsiteX14" fmla="*/ 965215 w 6884912"/>
              <a:gd name="connsiteY14" fmla="*/ 846701 h 1161397"/>
              <a:gd name="connsiteX15" fmla="*/ 1085080 w 6884912"/>
              <a:gd name="connsiteY15" fmla="*/ 776086 h 1161397"/>
              <a:gd name="connsiteX16" fmla="*/ 1131224 w 6884912"/>
              <a:gd name="connsiteY16" fmla="*/ 706160 h 1161397"/>
              <a:gd name="connsiteX17" fmla="*/ 1138051 w 6884912"/>
              <a:gd name="connsiteY17" fmla="*/ 702034 h 1161397"/>
              <a:gd name="connsiteX18" fmla="*/ 1158800 w 6884912"/>
              <a:gd name="connsiteY18" fmla="*/ 700004 h 1161397"/>
              <a:gd name="connsiteX19" fmla="*/ 1166947 w 6884912"/>
              <a:gd name="connsiteY19" fmla="*/ 700762 h 1161397"/>
              <a:gd name="connsiteX20" fmla="*/ 1178135 w 6884912"/>
              <a:gd name="connsiteY20" fmla="*/ 698631 h 1161397"/>
              <a:gd name="connsiteX21" fmla="*/ 1178301 w 6884912"/>
              <a:gd name="connsiteY21" fmla="*/ 698094 h 1161397"/>
              <a:gd name="connsiteX22" fmla="*/ 1188995 w 6884912"/>
              <a:gd name="connsiteY22" fmla="*/ 697048 h 1161397"/>
              <a:gd name="connsiteX23" fmla="*/ 1242716 w 6884912"/>
              <a:gd name="connsiteY23" fmla="*/ 698052 h 1161397"/>
              <a:gd name="connsiteX24" fmla="*/ 1299977 w 6884912"/>
              <a:gd name="connsiteY24" fmla="*/ 639196 h 1161397"/>
              <a:gd name="connsiteX25" fmla="*/ 1326190 w 6884912"/>
              <a:gd name="connsiteY25" fmla="*/ 625955 h 1161397"/>
              <a:gd name="connsiteX26" fmla="*/ 1339600 w 6884912"/>
              <a:gd name="connsiteY26" fmla="*/ 616295 h 1161397"/>
              <a:gd name="connsiteX27" fmla="*/ 1340054 w 6884912"/>
              <a:gd name="connsiteY27" fmla="*/ 614022 h 1161397"/>
              <a:gd name="connsiteX28" fmla="*/ 1391606 w 6884912"/>
              <a:gd name="connsiteY28" fmla="*/ 615229 h 1161397"/>
              <a:gd name="connsiteX29" fmla="*/ 1397565 w 6884912"/>
              <a:gd name="connsiteY29" fmla="*/ 611490 h 1161397"/>
              <a:gd name="connsiteX30" fmla="*/ 1432302 w 6884912"/>
              <a:gd name="connsiteY30" fmla="*/ 617267 h 1161397"/>
              <a:gd name="connsiteX31" fmla="*/ 1449644 w 6884912"/>
              <a:gd name="connsiteY31" fmla="*/ 617591 h 1161397"/>
              <a:gd name="connsiteX32" fmla="*/ 1455793 w 6884912"/>
              <a:gd name="connsiteY32" fmla="*/ 623174 h 1161397"/>
              <a:gd name="connsiteX33" fmla="*/ 1480758 w 6884912"/>
              <a:gd name="connsiteY33" fmla="*/ 620863 h 1161397"/>
              <a:gd name="connsiteX34" fmla="*/ 1483154 w 6884912"/>
              <a:gd name="connsiteY34" fmla="*/ 618527 h 1161397"/>
              <a:gd name="connsiteX35" fmla="*/ 1505495 w 6884912"/>
              <a:gd name="connsiteY35" fmla="*/ 624325 h 1161397"/>
              <a:gd name="connsiteX36" fmla="*/ 1526340 w 6884912"/>
              <a:gd name="connsiteY36" fmla="*/ 638496 h 1161397"/>
              <a:gd name="connsiteX37" fmla="*/ 1731986 w 6884912"/>
              <a:gd name="connsiteY37" fmla="*/ 589682 h 1161397"/>
              <a:gd name="connsiteX38" fmla="*/ 1927935 w 6884912"/>
              <a:gd name="connsiteY38" fmla="*/ 628540 h 1161397"/>
              <a:gd name="connsiteX39" fmla="*/ 2039075 w 6884912"/>
              <a:gd name="connsiteY39" fmla="*/ 599964 h 1161397"/>
              <a:gd name="connsiteX40" fmla="*/ 2066980 w 6884912"/>
              <a:gd name="connsiteY40" fmla="*/ 550413 h 1161397"/>
              <a:gd name="connsiteX41" fmla="*/ 2352236 w 6884912"/>
              <a:gd name="connsiteY41" fmla="*/ 519602 h 1161397"/>
              <a:gd name="connsiteX42" fmla="*/ 2420791 w 6884912"/>
              <a:gd name="connsiteY42" fmla="*/ 492826 h 1161397"/>
              <a:gd name="connsiteX43" fmla="*/ 2489932 w 6884912"/>
              <a:gd name="connsiteY43" fmla="*/ 507864 h 1161397"/>
              <a:gd name="connsiteX44" fmla="*/ 2512917 w 6884912"/>
              <a:gd name="connsiteY44" fmla="*/ 489127 h 1161397"/>
              <a:gd name="connsiteX45" fmla="*/ 2516783 w 6884912"/>
              <a:gd name="connsiteY45" fmla="*/ 485473 h 1161397"/>
              <a:gd name="connsiteX46" fmla="*/ 2534360 w 6884912"/>
              <a:gd name="connsiteY46" fmla="*/ 480064 h 1161397"/>
              <a:gd name="connsiteX47" fmla="*/ 2536691 w 6884912"/>
              <a:gd name="connsiteY47" fmla="*/ 467018 h 1161397"/>
              <a:gd name="connsiteX48" fmla="*/ 2561265 w 6884912"/>
              <a:gd name="connsiteY48" fmla="*/ 450623 h 1161397"/>
              <a:gd name="connsiteX49" fmla="*/ 2594349 w 6884912"/>
              <a:gd name="connsiteY49" fmla="*/ 443884 h 1161397"/>
              <a:gd name="connsiteX50" fmla="*/ 2754324 w 6884912"/>
              <a:gd name="connsiteY50" fmla="*/ 424766 h 1161397"/>
              <a:gd name="connsiteX51" fmla="*/ 2848470 w 6884912"/>
              <a:gd name="connsiteY51" fmla="*/ 405966 h 1161397"/>
              <a:gd name="connsiteX52" fmla="*/ 2881772 w 6884912"/>
              <a:gd name="connsiteY52" fmla="*/ 387260 h 1161397"/>
              <a:gd name="connsiteX53" fmla="*/ 2929932 w 6884912"/>
              <a:gd name="connsiteY53" fmla="*/ 368912 h 1161397"/>
              <a:gd name="connsiteX54" fmla="*/ 3013020 w 6884912"/>
              <a:gd name="connsiteY54" fmla="*/ 327578 h 1161397"/>
              <a:gd name="connsiteX55" fmla="*/ 3222191 w 6884912"/>
              <a:gd name="connsiteY55" fmla="*/ 307887 h 1161397"/>
              <a:gd name="connsiteX56" fmla="*/ 3227953 w 6884912"/>
              <a:gd name="connsiteY56" fmla="*/ 297650 h 1161397"/>
              <a:gd name="connsiteX57" fmla="*/ 3510042 w 6884912"/>
              <a:gd name="connsiteY57" fmla="*/ 311820 h 1161397"/>
              <a:gd name="connsiteX58" fmla="*/ 3626773 w 6884912"/>
              <a:gd name="connsiteY58" fmla="*/ 290452 h 1161397"/>
              <a:gd name="connsiteX59" fmla="*/ 3666217 w 6884912"/>
              <a:gd name="connsiteY59" fmla="*/ 273255 h 1161397"/>
              <a:gd name="connsiteX60" fmla="*/ 3732427 w 6884912"/>
              <a:gd name="connsiteY60" fmla="*/ 245039 h 1161397"/>
              <a:gd name="connsiteX61" fmla="*/ 3777022 w 6884912"/>
              <a:gd name="connsiteY61" fmla="*/ 200276 h 1161397"/>
              <a:gd name="connsiteX62" fmla="*/ 3791246 w 6884912"/>
              <a:gd name="connsiteY62" fmla="*/ 189996 h 1161397"/>
              <a:gd name="connsiteX63" fmla="*/ 3819864 w 6884912"/>
              <a:gd name="connsiteY63" fmla="*/ 194605 h 1161397"/>
              <a:gd name="connsiteX64" fmla="*/ 3830398 w 6884912"/>
              <a:gd name="connsiteY64" fmla="*/ 188383 h 1161397"/>
              <a:gd name="connsiteX65" fmla="*/ 3834360 w 6884912"/>
              <a:gd name="connsiteY65" fmla="*/ 188992 h 1161397"/>
              <a:gd name="connsiteX66" fmla="*/ 3843715 w 6884912"/>
              <a:gd name="connsiteY66" fmla="*/ 188752 h 1161397"/>
              <a:gd name="connsiteX67" fmla="*/ 3842609 w 6884912"/>
              <a:gd name="connsiteY67" fmla="*/ 197386 h 1161397"/>
              <a:gd name="connsiteX68" fmla="*/ 3853961 w 6884912"/>
              <a:gd name="connsiteY68" fmla="*/ 213380 h 1161397"/>
              <a:gd name="connsiteX69" fmla="*/ 3907640 w 6884912"/>
              <a:gd name="connsiteY69" fmla="*/ 207568 h 1161397"/>
              <a:gd name="connsiteX70" fmla="*/ 3910449 w 6884912"/>
              <a:gd name="connsiteY70" fmla="*/ 197808 h 1161397"/>
              <a:gd name="connsiteX71" fmla="*/ 3917197 w 6884912"/>
              <a:gd name="connsiteY71" fmla="*/ 196121 h 1161397"/>
              <a:gd name="connsiteX72" fmla="*/ 3922400 w 6884912"/>
              <a:gd name="connsiteY72" fmla="*/ 205056 h 1161397"/>
              <a:gd name="connsiteX73" fmla="*/ 4013061 w 6884912"/>
              <a:gd name="connsiteY73" fmla="*/ 224874 h 1161397"/>
              <a:gd name="connsiteX74" fmla="*/ 4220717 w 6884912"/>
              <a:gd name="connsiteY74" fmla="*/ 192946 h 1161397"/>
              <a:gd name="connsiteX75" fmla="*/ 4228802 w 6884912"/>
              <a:gd name="connsiteY75" fmla="*/ 201468 h 1161397"/>
              <a:gd name="connsiteX76" fmla="*/ 4289361 w 6884912"/>
              <a:gd name="connsiteY76" fmla="*/ 196642 h 1161397"/>
              <a:gd name="connsiteX77" fmla="*/ 4498913 w 6884912"/>
              <a:gd name="connsiteY77" fmla="*/ 118915 h 1161397"/>
              <a:gd name="connsiteX78" fmla="*/ 4617330 w 6884912"/>
              <a:gd name="connsiteY78" fmla="*/ 111163 h 1161397"/>
              <a:gd name="connsiteX79" fmla="*/ 4659778 w 6884912"/>
              <a:gd name="connsiteY79" fmla="*/ 118219 h 1161397"/>
              <a:gd name="connsiteX80" fmla="*/ 4730870 w 6884912"/>
              <a:gd name="connsiteY80" fmla="*/ 129432 h 1161397"/>
              <a:gd name="connsiteX81" fmla="*/ 4844073 w 6884912"/>
              <a:gd name="connsiteY81" fmla="*/ 161768 h 1161397"/>
              <a:gd name="connsiteX82" fmla="*/ 4856454 w 6884912"/>
              <a:gd name="connsiteY82" fmla="*/ 130488 h 1161397"/>
              <a:gd name="connsiteX83" fmla="*/ 4920038 w 6884912"/>
              <a:gd name="connsiteY83" fmla="*/ 140418 h 1161397"/>
              <a:gd name="connsiteX84" fmla="*/ 5016639 w 6884912"/>
              <a:gd name="connsiteY84" fmla="*/ 158905 h 1161397"/>
              <a:gd name="connsiteX85" fmla="*/ 5072009 w 6884912"/>
              <a:gd name="connsiteY85" fmla="*/ 161502 h 1161397"/>
              <a:gd name="connsiteX86" fmla="*/ 5223626 w 6884912"/>
              <a:gd name="connsiteY86" fmla="*/ 177356 h 1161397"/>
              <a:gd name="connsiteX87" fmla="*/ 5375773 w 6884912"/>
              <a:gd name="connsiteY87" fmla="*/ 199913 h 1161397"/>
              <a:gd name="connsiteX88" fmla="*/ 5467502 w 6884912"/>
              <a:gd name="connsiteY88" fmla="*/ 250963 h 1161397"/>
              <a:gd name="connsiteX89" fmla="*/ 5592395 w 6884912"/>
              <a:gd name="connsiteY89" fmla="*/ 265434 h 1161397"/>
              <a:gd name="connsiteX90" fmla="*/ 5613532 w 6884912"/>
              <a:gd name="connsiteY90" fmla="*/ 273379 h 1161397"/>
              <a:gd name="connsiteX91" fmla="*/ 5642173 w 6884912"/>
              <a:gd name="connsiteY91" fmla="*/ 266904 h 1161397"/>
              <a:gd name="connsiteX92" fmla="*/ 5756910 w 6884912"/>
              <a:gd name="connsiteY92" fmla="*/ 239211 h 1161397"/>
              <a:gd name="connsiteX93" fmla="*/ 5846667 w 6884912"/>
              <a:gd name="connsiteY93" fmla="*/ 201786 h 1161397"/>
              <a:gd name="connsiteX94" fmla="*/ 5960732 w 6884912"/>
              <a:gd name="connsiteY94" fmla="*/ 220708 h 1161397"/>
              <a:gd name="connsiteX95" fmla="*/ 6029542 w 6884912"/>
              <a:gd name="connsiteY95" fmla="*/ 210339 h 1161397"/>
              <a:gd name="connsiteX96" fmla="*/ 6141123 w 6884912"/>
              <a:gd name="connsiteY96" fmla="*/ 159923 h 1161397"/>
              <a:gd name="connsiteX97" fmla="*/ 6290640 w 6884912"/>
              <a:gd name="connsiteY97" fmla="*/ 167441 h 1161397"/>
              <a:gd name="connsiteX98" fmla="*/ 6322806 w 6884912"/>
              <a:gd name="connsiteY98" fmla="*/ 213293 h 1161397"/>
              <a:gd name="connsiteX99" fmla="*/ 6380420 w 6884912"/>
              <a:gd name="connsiteY99" fmla="*/ 173195 h 1161397"/>
              <a:gd name="connsiteX100" fmla="*/ 6507891 w 6884912"/>
              <a:gd name="connsiteY100" fmla="*/ 118474 h 1161397"/>
              <a:gd name="connsiteX101" fmla="*/ 6571807 w 6884912"/>
              <a:gd name="connsiteY101" fmla="*/ 98636 h 1161397"/>
              <a:gd name="connsiteX102" fmla="*/ 6671880 w 6884912"/>
              <a:gd name="connsiteY102" fmla="*/ 82931 h 1161397"/>
              <a:gd name="connsiteX103" fmla="*/ 6702266 w 6884912"/>
              <a:gd name="connsiteY103" fmla="*/ 75470 h 1161397"/>
              <a:gd name="connsiteX104" fmla="*/ 6845802 w 6884912"/>
              <a:gd name="connsiteY104" fmla="*/ 24496 h 1161397"/>
              <a:gd name="connsiteX105" fmla="*/ 6884912 w 6884912"/>
              <a:gd name="connsiteY10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454970 w 6884912"/>
              <a:gd name="connsiteY7" fmla="*/ 1023343 h 1161397"/>
              <a:gd name="connsiteX8" fmla="*/ 601644 w 6884912"/>
              <a:gd name="connsiteY8" fmla="*/ 1003997 h 1161397"/>
              <a:gd name="connsiteX9" fmla="*/ 651408 w 6884912"/>
              <a:gd name="connsiteY9" fmla="*/ 984938 h 1161397"/>
              <a:gd name="connsiteX10" fmla="*/ 673197 w 6884912"/>
              <a:gd name="connsiteY10" fmla="*/ 1010060 h 1161397"/>
              <a:gd name="connsiteX11" fmla="*/ 723108 w 6884912"/>
              <a:gd name="connsiteY11" fmla="*/ 980081 h 1161397"/>
              <a:gd name="connsiteX12" fmla="*/ 797699 w 6884912"/>
              <a:gd name="connsiteY12" fmla="*/ 931362 h 1161397"/>
              <a:gd name="connsiteX13" fmla="*/ 843359 w 6884912"/>
              <a:gd name="connsiteY13" fmla="*/ 910894 h 1161397"/>
              <a:gd name="connsiteX14" fmla="*/ 965215 w 6884912"/>
              <a:gd name="connsiteY14" fmla="*/ 846701 h 1161397"/>
              <a:gd name="connsiteX15" fmla="*/ 1085080 w 6884912"/>
              <a:gd name="connsiteY15" fmla="*/ 776086 h 1161397"/>
              <a:gd name="connsiteX16" fmla="*/ 1131224 w 6884912"/>
              <a:gd name="connsiteY16" fmla="*/ 706160 h 1161397"/>
              <a:gd name="connsiteX17" fmla="*/ 1138051 w 6884912"/>
              <a:gd name="connsiteY17" fmla="*/ 702034 h 1161397"/>
              <a:gd name="connsiteX18" fmla="*/ 1158800 w 6884912"/>
              <a:gd name="connsiteY18" fmla="*/ 700004 h 1161397"/>
              <a:gd name="connsiteX19" fmla="*/ 1166947 w 6884912"/>
              <a:gd name="connsiteY19" fmla="*/ 700762 h 1161397"/>
              <a:gd name="connsiteX20" fmla="*/ 1178135 w 6884912"/>
              <a:gd name="connsiteY20" fmla="*/ 698631 h 1161397"/>
              <a:gd name="connsiteX21" fmla="*/ 1178301 w 6884912"/>
              <a:gd name="connsiteY21" fmla="*/ 698094 h 1161397"/>
              <a:gd name="connsiteX22" fmla="*/ 1188995 w 6884912"/>
              <a:gd name="connsiteY22" fmla="*/ 697048 h 1161397"/>
              <a:gd name="connsiteX23" fmla="*/ 1242716 w 6884912"/>
              <a:gd name="connsiteY23" fmla="*/ 698052 h 1161397"/>
              <a:gd name="connsiteX24" fmla="*/ 1299977 w 6884912"/>
              <a:gd name="connsiteY24" fmla="*/ 639196 h 1161397"/>
              <a:gd name="connsiteX25" fmla="*/ 1326190 w 6884912"/>
              <a:gd name="connsiteY25" fmla="*/ 625955 h 1161397"/>
              <a:gd name="connsiteX26" fmla="*/ 1339600 w 6884912"/>
              <a:gd name="connsiteY26" fmla="*/ 616295 h 1161397"/>
              <a:gd name="connsiteX27" fmla="*/ 1340054 w 6884912"/>
              <a:gd name="connsiteY27" fmla="*/ 614022 h 1161397"/>
              <a:gd name="connsiteX28" fmla="*/ 1391606 w 6884912"/>
              <a:gd name="connsiteY28" fmla="*/ 615229 h 1161397"/>
              <a:gd name="connsiteX29" fmla="*/ 1397565 w 6884912"/>
              <a:gd name="connsiteY29" fmla="*/ 611490 h 1161397"/>
              <a:gd name="connsiteX30" fmla="*/ 1432302 w 6884912"/>
              <a:gd name="connsiteY30" fmla="*/ 617267 h 1161397"/>
              <a:gd name="connsiteX31" fmla="*/ 1449644 w 6884912"/>
              <a:gd name="connsiteY31" fmla="*/ 617591 h 1161397"/>
              <a:gd name="connsiteX32" fmla="*/ 1455793 w 6884912"/>
              <a:gd name="connsiteY32" fmla="*/ 623174 h 1161397"/>
              <a:gd name="connsiteX33" fmla="*/ 1480758 w 6884912"/>
              <a:gd name="connsiteY33" fmla="*/ 620863 h 1161397"/>
              <a:gd name="connsiteX34" fmla="*/ 1483154 w 6884912"/>
              <a:gd name="connsiteY34" fmla="*/ 618527 h 1161397"/>
              <a:gd name="connsiteX35" fmla="*/ 1505495 w 6884912"/>
              <a:gd name="connsiteY35" fmla="*/ 624325 h 1161397"/>
              <a:gd name="connsiteX36" fmla="*/ 1526340 w 6884912"/>
              <a:gd name="connsiteY36" fmla="*/ 638496 h 1161397"/>
              <a:gd name="connsiteX37" fmla="*/ 1731986 w 6884912"/>
              <a:gd name="connsiteY37" fmla="*/ 589682 h 1161397"/>
              <a:gd name="connsiteX38" fmla="*/ 1927935 w 6884912"/>
              <a:gd name="connsiteY38" fmla="*/ 628540 h 1161397"/>
              <a:gd name="connsiteX39" fmla="*/ 2039075 w 6884912"/>
              <a:gd name="connsiteY39" fmla="*/ 599964 h 1161397"/>
              <a:gd name="connsiteX40" fmla="*/ 2066980 w 6884912"/>
              <a:gd name="connsiteY40" fmla="*/ 550413 h 1161397"/>
              <a:gd name="connsiteX41" fmla="*/ 2352236 w 6884912"/>
              <a:gd name="connsiteY41" fmla="*/ 519602 h 1161397"/>
              <a:gd name="connsiteX42" fmla="*/ 2420791 w 6884912"/>
              <a:gd name="connsiteY42" fmla="*/ 492826 h 1161397"/>
              <a:gd name="connsiteX43" fmla="*/ 2489932 w 6884912"/>
              <a:gd name="connsiteY43" fmla="*/ 507864 h 1161397"/>
              <a:gd name="connsiteX44" fmla="*/ 2512917 w 6884912"/>
              <a:gd name="connsiteY44" fmla="*/ 489127 h 1161397"/>
              <a:gd name="connsiteX45" fmla="*/ 2516783 w 6884912"/>
              <a:gd name="connsiteY45" fmla="*/ 485473 h 1161397"/>
              <a:gd name="connsiteX46" fmla="*/ 2534360 w 6884912"/>
              <a:gd name="connsiteY46" fmla="*/ 480064 h 1161397"/>
              <a:gd name="connsiteX47" fmla="*/ 2536691 w 6884912"/>
              <a:gd name="connsiteY47" fmla="*/ 467018 h 1161397"/>
              <a:gd name="connsiteX48" fmla="*/ 2561265 w 6884912"/>
              <a:gd name="connsiteY48" fmla="*/ 450623 h 1161397"/>
              <a:gd name="connsiteX49" fmla="*/ 2594349 w 6884912"/>
              <a:gd name="connsiteY49" fmla="*/ 443884 h 1161397"/>
              <a:gd name="connsiteX50" fmla="*/ 2754324 w 6884912"/>
              <a:gd name="connsiteY50" fmla="*/ 424766 h 1161397"/>
              <a:gd name="connsiteX51" fmla="*/ 2848470 w 6884912"/>
              <a:gd name="connsiteY51" fmla="*/ 405966 h 1161397"/>
              <a:gd name="connsiteX52" fmla="*/ 2881772 w 6884912"/>
              <a:gd name="connsiteY52" fmla="*/ 387260 h 1161397"/>
              <a:gd name="connsiteX53" fmla="*/ 2929932 w 6884912"/>
              <a:gd name="connsiteY53" fmla="*/ 368912 h 1161397"/>
              <a:gd name="connsiteX54" fmla="*/ 3013020 w 6884912"/>
              <a:gd name="connsiteY54" fmla="*/ 327578 h 1161397"/>
              <a:gd name="connsiteX55" fmla="*/ 3222191 w 6884912"/>
              <a:gd name="connsiteY55" fmla="*/ 307887 h 1161397"/>
              <a:gd name="connsiteX56" fmla="*/ 3227953 w 6884912"/>
              <a:gd name="connsiteY56" fmla="*/ 297650 h 1161397"/>
              <a:gd name="connsiteX57" fmla="*/ 3510042 w 6884912"/>
              <a:gd name="connsiteY57" fmla="*/ 311820 h 1161397"/>
              <a:gd name="connsiteX58" fmla="*/ 3626773 w 6884912"/>
              <a:gd name="connsiteY58" fmla="*/ 290452 h 1161397"/>
              <a:gd name="connsiteX59" fmla="*/ 3666217 w 6884912"/>
              <a:gd name="connsiteY59" fmla="*/ 273255 h 1161397"/>
              <a:gd name="connsiteX60" fmla="*/ 3732427 w 6884912"/>
              <a:gd name="connsiteY60" fmla="*/ 245039 h 1161397"/>
              <a:gd name="connsiteX61" fmla="*/ 3777022 w 6884912"/>
              <a:gd name="connsiteY61" fmla="*/ 200276 h 1161397"/>
              <a:gd name="connsiteX62" fmla="*/ 3791246 w 6884912"/>
              <a:gd name="connsiteY62" fmla="*/ 189996 h 1161397"/>
              <a:gd name="connsiteX63" fmla="*/ 3819864 w 6884912"/>
              <a:gd name="connsiteY63" fmla="*/ 194605 h 1161397"/>
              <a:gd name="connsiteX64" fmla="*/ 3830398 w 6884912"/>
              <a:gd name="connsiteY64" fmla="*/ 188383 h 1161397"/>
              <a:gd name="connsiteX65" fmla="*/ 3834360 w 6884912"/>
              <a:gd name="connsiteY65" fmla="*/ 188992 h 1161397"/>
              <a:gd name="connsiteX66" fmla="*/ 3843715 w 6884912"/>
              <a:gd name="connsiteY66" fmla="*/ 188752 h 1161397"/>
              <a:gd name="connsiteX67" fmla="*/ 3842609 w 6884912"/>
              <a:gd name="connsiteY67" fmla="*/ 197386 h 1161397"/>
              <a:gd name="connsiteX68" fmla="*/ 3853961 w 6884912"/>
              <a:gd name="connsiteY68" fmla="*/ 213380 h 1161397"/>
              <a:gd name="connsiteX69" fmla="*/ 3907640 w 6884912"/>
              <a:gd name="connsiteY69" fmla="*/ 207568 h 1161397"/>
              <a:gd name="connsiteX70" fmla="*/ 3910449 w 6884912"/>
              <a:gd name="connsiteY70" fmla="*/ 197808 h 1161397"/>
              <a:gd name="connsiteX71" fmla="*/ 3917197 w 6884912"/>
              <a:gd name="connsiteY71" fmla="*/ 196121 h 1161397"/>
              <a:gd name="connsiteX72" fmla="*/ 3922400 w 6884912"/>
              <a:gd name="connsiteY72" fmla="*/ 205056 h 1161397"/>
              <a:gd name="connsiteX73" fmla="*/ 4013061 w 6884912"/>
              <a:gd name="connsiteY73" fmla="*/ 224874 h 1161397"/>
              <a:gd name="connsiteX74" fmla="*/ 4220717 w 6884912"/>
              <a:gd name="connsiteY74" fmla="*/ 192946 h 1161397"/>
              <a:gd name="connsiteX75" fmla="*/ 4228802 w 6884912"/>
              <a:gd name="connsiteY75" fmla="*/ 201468 h 1161397"/>
              <a:gd name="connsiteX76" fmla="*/ 4289361 w 6884912"/>
              <a:gd name="connsiteY76" fmla="*/ 196642 h 1161397"/>
              <a:gd name="connsiteX77" fmla="*/ 4498913 w 6884912"/>
              <a:gd name="connsiteY77" fmla="*/ 118915 h 1161397"/>
              <a:gd name="connsiteX78" fmla="*/ 4617330 w 6884912"/>
              <a:gd name="connsiteY78" fmla="*/ 111163 h 1161397"/>
              <a:gd name="connsiteX79" fmla="*/ 4659778 w 6884912"/>
              <a:gd name="connsiteY79" fmla="*/ 118219 h 1161397"/>
              <a:gd name="connsiteX80" fmla="*/ 4730870 w 6884912"/>
              <a:gd name="connsiteY80" fmla="*/ 129432 h 1161397"/>
              <a:gd name="connsiteX81" fmla="*/ 4844073 w 6884912"/>
              <a:gd name="connsiteY81" fmla="*/ 161768 h 1161397"/>
              <a:gd name="connsiteX82" fmla="*/ 4856454 w 6884912"/>
              <a:gd name="connsiteY82" fmla="*/ 130488 h 1161397"/>
              <a:gd name="connsiteX83" fmla="*/ 4920038 w 6884912"/>
              <a:gd name="connsiteY83" fmla="*/ 140418 h 1161397"/>
              <a:gd name="connsiteX84" fmla="*/ 5016639 w 6884912"/>
              <a:gd name="connsiteY84" fmla="*/ 158905 h 1161397"/>
              <a:gd name="connsiteX85" fmla="*/ 5072009 w 6884912"/>
              <a:gd name="connsiteY85" fmla="*/ 161502 h 1161397"/>
              <a:gd name="connsiteX86" fmla="*/ 5223626 w 6884912"/>
              <a:gd name="connsiteY86" fmla="*/ 177356 h 1161397"/>
              <a:gd name="connsiteX87" fmla="*/ 5375773 w 6884912"/>
              <a:gd name="connsiteY87" fmla="*/ 199913 h 1161397"/>
              <a:gd name="connsiteX88" fmla="*/ 5467502 w 6884912"/>
              <a:gd name="connsiteY88" fmla="*/ 250963 h 1161397"/>
              <a:gd name="connsiteX89" fmla="*/ 5592395 w 6884912"/>
              <a:gd name="connsiteY89" fmla="*/ 265434 h 1161397"/>
              <a:gd name="connsiteX90" fmla="*/ 5613532 w 6884912"/>
              <a:gd name="connsiteY90" fmla="*/ 273379 h 1161397"/>
              <a:gd name="connsiteX91" fmla="*/ 5642173 w 6884912"/>
              <a:gd name="connsiteY91" fmla="*/ 266904 h 1161397"/>
              <a:gd name="connsiteX92" fmla="*/ 5756910 w 6884912"/>
              <a:gd name="connsiteY92" fmla="*/ 239211 h 1161397"/>
              <a:gd name="connsiteX93" fmla="*/ 5846667 w 6884912"/>
              <a:gd name="connsiteY93" fmla="*/ 201786 h 1161397"/>
              <a:gd name="connsiteX94" fmla="*/ 5960732 w 6884912"/>
              <a:gd name="connsiteY94" fmla="*/ 220708 h 1161397"/>
              <a:gd name="connsiteX95" fmla="*/ 6029542 w 6884912"/>
              <a:gd name="connsiteY95" fmla="*/ 210339 h 1161397"/>
              <a:gd name="connsiteX96" fmla="*/ 6141123 w 6884912"/>
              <a:gd name="connsiteY96" fmla="*/ 159923 h 1161397"/>
              <a:gd name="connsiteX97" fmla="*/ 6290640 w 6884912"/>
              <a:gd name="connsiteY97" fmla="*/ 167441 h 1161397"/>
              <a:gd name="connsiteX98" fmla="*/ 6322806 w 6884912"/>
              <a:gd name="connsiteY98" fmla="*/ 213293 h 1161397"/>
              <a:gd name="connsiteX99" fmla="*/ 6380420 w 6884912"/>
              <a:gd name="connsiteY99" fmla="*/ 173195 h 1161397"/>
              <a:gd name="connsiteX100" fmla="*/ 6507891 w 6884912"/>
              <a:gd name="connsiteY100" fmla="*/ 118474 h 1161397"/>
              <a:gd name="connsiteX101" fmla="*/ 6571807 w 6884912"/>
              <a:gd name="connsiteY101" fmla="*/ 98636 h 1161397"/>
              <a:gd name="connsiteX102" fmla="*/ 6671880 w 6884912"/>
              <a:gd name="connsiteY102" fmla="*/ 82931 h 1161397"/>
              <a:gd name="connsiteX103" fmla="*/ 6702266 w 6884912"/>
              <a:gd name="connsiteY103" fmla="*/ 75470 h 1161397"/>
              <a:gd name="connsiteX104" fmla="*/ 6845802 w 6884912"/>
              <a:gd name="connsiteY104" fmla="*/ 24496 h 1161397"/>
              <a:gd name="connsiteX105" fmla="*/ 6884912 w 6884912"/>
              <a:gd name="connsiteY10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213420 w 6884912"/>
              <a:gd name="connsiteY6" fmla="*/ 1056868 h 1161397"/>
              <a:gd name="connsiteX7" fmla="*/ 454970 w 6884912"/>
              <a:gd name="connsiteY7" fmla="*/ 1023343 h 1161397"/>
              <a:gd name="connsiteX8" fmla="*/ 601644 w 6884912"/>
              <a:gd name="connsiteY8" fmla="*/ 1003997 h 1161397"/>
              <a:gd name="connsiteX9" fmla="*/ 651408 w 6884912"/>
              <a:gd name="connsiteY9" fmla="*/ 984938 h 1161397"/>
              <a:gd name="connsiteX10" fmla="*/ 673197 w 6884912"/>
              <a:gd name="connsiteY10" fmla="*/ 1010060 h 1161397"/>
              <a:gd name="connsiteX11" fmla="*/ 723108 w 6884912"/>
              <a:gd name="connsiteY11" fmla="*/ 980081 h 1161397"/>
              <a:gd name="connsiteX12" fmla="*/ 797699 w 6884912"/>
              <a:gd name="connsiteY12" fmla="*/ 931362 h 1161397"/>
              <a:gd name="connsiteX13" fmla="*/ 843359 w 6884912"/>
              <a:gd name="connsiteY13" fmla="*/ 910894 h 1161397"/>
              <a:gd name="connsiteX14" fmla="*/ 965215 w 6884912"/>
              <a:gd name="connsiteY14" fmla="*/ 846701 h 1161397"/>
              <a:gd name="connsiteX15" fmla="*/ 1085080 w 6884912"/>
              <a:gd name="connsiteY15" fmla="*/ 776086 h 1161397"/>
              <a:gd name="connsiteX16" fmla="*/ 1131224 w 6884912"/>
              <a:gd name="connsiteY16" fmla="*/ 706160 h 1161397"/>
              <a:gd name="connsiteX17" fmla="*/ 1138051 w 6884912"/>
              <a:gd name="connsiteY17" fmla="*/ 702034 h 1161397"/>
              <a:gd name="connsiteX18" fmla="*/ 1158800 w 6884912"/>
              <a:gd name="connsiteY18" fmla="*/ 700004 h 1161397"/>
              <a:gd name="connsiteX19" fmla="*/ 1166947 w 6884912"/>
              <a:gd name="connsiteY19" fmla="*/ 700762 h 1161397"/>
              <a:gd name="connsiteX20" fmla="*/ 1178135 w 6884912"/>
              <a:gd name="connsiteY20" fmla="*/ 698631 h 1161397"/>
              <a:gd name="connsiteX21" fmla="*/ 1178301 w 6884912"/>
              <a:gd name="connsiteY21" fmla="*/ 698094 h 1161397"/>
              <a:gd name="connsiteX22" fmla="*/ 1188995 w 6884912"/>
              <a:gd name="connsiteY22" fmla="*/ 697048 h 1161397"/>
              <a:gd name="connsiteX23" fmla="*/ 1242716 w 6884912"/>
              <a:gd name="connsiteY23" fmla="*/ 698052 h 1161397"/>
              <a:gd name="connsiteX24" fmla="*/ 1299977 w 6884912"/>
              <a:gd name="connsiteY24" fmla="*/ 639196 h 1161397"/>
              <a:gd name="connsiteX25" fmla="*/ 1326190 w 6884912"/>
              <a:gd name="connsiteY25" fmla="*/ 625955 h 1161397"/>
              <a:gd name="connsiteX26" fmla="*/ 1339600 w 6884912"/>
              <a:gd name="connsiteY26" fmla="*/ 616295 h 1161397"/>
              <a:gd name="connsiteX27" fmla="*/ 1340054 w 6884912"/>
              <a:gd name="connsiteY27" fmla="*/ 614022 h 1161397"/>
              <a:gd name="connsiteX28" fmla="*/ 1391606 w 6884912"/>
              <a:gd name="connsiteY28" fmla="*/ 615229 h 1161397"/>
              <a:gd name="connsiteX29" fmla="*/ 1397565 w 6884912"/>
              <a:gd name="connsiteY29" fmla="*/ 611490 h 1161397"/>
              <a:gd name="connsiteX30" fmla="*/ 1432302 w 6884912"/>
              <a:gd name="connsiteY30" fmla="*/ 617267 h 1161397"/>
              <a:gd name="connsiteX31" fmla="*/ 1449644 w 6884912"/>
              <a:gd name="connsiteY31" fmla="*/ 617591 h 1161397"/>
              <a:gd name="connsiteX32" fmla="*/ 1455793 w 6884912"/>
              <a:gd name="connsiteY32" fmla="*/ 623174 h 1161397"/>
              <a:gd name="connsiteX33" fmla="*/ 1480758 w 6884912"/>
              <a:gd name="connsiteY33" fmla="*/ 620863 h 1161397"/>
              <a:gd name="connsiteX34" fmla="*/ 1483154 w 6884912"/>
              <a:gd name="connsiteY34" fmla="*/ 618527 h 1161397"/>
              <a:gd name="connsiteX35" fmla="*/ 1505495 w 6884912"/>
              <a:gd name="connsiteY35" fmla="*/ 624325 h 1161397"/>
              <a:gd name="connsiteX36" fmla="*/ 1526340 w 6884912"/>
              <a:gd name="connsiteY36" fmla="*/ 638496 h 1161397"/>
              <a:gd name="connsiteX37" fmla="*/ 1731986 w 6884912"/>
              <a:gd name="connsiteY37" fmla="*/ 589682 h 1161397"/>
              <a:gd name="connsiteX38" fmla="*/ 1927935 w 6884912"/>
              <a:gd name="connsiteY38" fmla="*/ 628540 h 1161397"/>
              <a:gd name="connsiteX39" fmla="*/ 2039075 w 6884912"/>
              <a:gd name="connsiteY39" fmla="*/ 599964 h 1161397"/>
              <a:gd name="connsiteX40" fmla="*/ 2066980 w 6884912"/>
              <a:gd name="connsiteY40" fmla="*/ 550413 h 1161397"/>
              <a:gd name="connsiteX41" fmla="*/ 2352236 w 6884912"/>
              <a:gd name="connsiteY41" fmla="*/ 519602 h 1161397"/>
              <a:gd name="connsiteX42" fmla="*/ 2420791 w 6884912"/>
              <a:gd name="connsiteY42" fmla="*/ 492826 h 1161397"/>
              <a:gd name="connsiteX43" fmla="*/ 2489932 w 6884912"/>
              <a:gd name="connsiteY43" fmla="*/ 507864 h 1161397"/>
              <a:gd name="connsiteX44" fmla="*/ 2512917 w 6884912"/>
              <a:gd name="connsiteY44" fmla="*/ 489127 h 1161397"/>
              <a:gd name="connsiteX45" fmla="*/ 2516783 w 6884912"/>
              <a:gd name="connsiteY45" fmla="*/ 485473 h 1161397"/>
              <a:gd name="connsiteX46" fmla="*/ 2534360 w 6884912"/>
              <a:gd name="connsiteY46" fmla="*/ 480064 h 1161397"/>
              <a:gd name="connsiteX47" fmla="*/ 2536691 w 6884912"/>
              <a:gd name="connsiteY47" fmla="*/ 467018 h 1161397"/>
              <a:gd name="connsiteX48" fmla="*/ 2561265 w 6884912"/>
              <a:gd name="connsiteY48" fmla="*/ 450623 h 1161397"/>
              <a:gd name="connsiteX49" fmla="*/ 2594349 w 6884912"/>
              <a:gd name="connsiteY49" fmla="*/ 443884 h 1161397"/>
              <a:gd name="connsiteX50" fmla="*/ 2754324 w 6884912"/>
              <a:gd name="connsiteY50" fmla="*/ 424766 h 1161397"/>
              <a:gd name="connsiteX51" fmla="*/ 2848470 w 6884912"/>
              <a:gd name="connsiteY51" fmla="*/ 405966 h 1161397"/>
              <a:gd name="connsiteX52" fmla="*/ 2881772 w 6884912"/>
              <a:gd name="connsiteY52" fmla="*/ 387260 h 1161397"/>
              <a:gd name="connsiteX53" fmla="*/ 2929932 w 6884912"/>
              <a:gd name="connsiteY53" fmla="*/ 368912 h 1161397"/>
              <a:gd name="connsiteX54" fmla="*/ 3013020 w 6884912"/>
              <a:gd name="connsiteY54" fmla="*/ 327578 h 1161397"/>
              <a:gd name="connsiteX55" fmla="*/ 3222191 w 6884912"/>
              <a:gd name="connsiteY55" fmla="*/ 307887 h 1161397"/>
              <a:gd name="connsiteX56" fmla="*/ 3227953 w 6884912"/>
              <a:gd name="connsiteY56" fmla="*/ 297650 h 1161397"/>
              <a:gd name="connsiteX57" fmla="*/ 3510042 w 6884912"/>
              <a:gd name="connsiteY57" fmla="*/ 311820 h 1161397"/>
              <a:gd name="connsiteX58" fmla="*/ 3626773 w 6884912"/>
              <a:gd name="connsiteY58" fmla="*/ 290452 h 1161397"/>
              <a:gd name="connsiteX59" fmla="*/ 3666217 w 6884912"/>
              <a:gd name="connsiteY59" fmla="*/ 273255 h 1161397"/>
              <a:gd name="connsiteX60" fmla="*/ 3732427 w 6884912"/>
              <a:gd name="connsiteY60" fmla="*/ 245039 h 1161397"/>
              <a:gd name="connsiteX61" fmla="*/ 3777022 w 6884912"/>
              <a:gd name="connsiteY61" fmla="*/ 200276 h 1161397"/>
              <a:gd name="connsiteX62" fmla="*/ 3791246 w 6884912"/>
              <a:gd name="connsiteY62" fmla="*/ 189996 h 1161397"/>
              <a:gd name="connsiteX63" fmla="*/ 3819864 w 6884912"/>
              <a:gd name="connsiteY63" fmla="*/ 194605 h 1161397"/>
              <a:gd name="connsiteX64" fmla="*/ 3830398 w 6884912"/>
              <a:gd name="connsiteY64" fmla="*/ 188383 h 1161397"/>
              <a:gd name="connsiteX65" fmla="*/ 3834360 w 6884912"/>
              <a:gd name="connsiteY65" fmla="*/ 188992 h 1161397"/>
              <a:gd name="connsiteX66" fmla="*/ 3843715 w 6884912"/>
              <a:gd name="connsiteY66" fmla="*/ 188752 h 1161397"/>
              <a:gd name="connsiteX67" fmla="*/ 3842609 w 6884912"/>
              <a:gd name="connsiteY67" fmla="*/ 197386 h 1161397"/>
              <a:gd name="connsiteX68" fmla="*/ 3853961 w 6884912"/>
              <a:gd name="connsiteY68" fmla="*/ 213380 h 1161397"/>
              <a:gd name="connsiteX69" fmla="*/ 3907640 w 6884912"/>
              <a:gd name="connsiteY69" fmla="*/ 207568 h 1161397"/>
              <a:gd name="connsiteX70" fmla="*/ 3910449 w 6884912"/>
              <a:gd name="connsiteY70" fmla="*/ 197808 h 1161397"/>
              <a:gd name="connsiteX71" fmla="*/ 3917197 w 6884912"/>
              <a:gd name="connsiteY71" fmla="*/ 196121 h 1161397"/>
              <a:gd name="connsiteX72" fmla="*/ 3922400 w 6884912"/>
              <a:gd name="connsiteY72" fmla="*/ 205056 h 1161397"/>
              <a:gd name="connsiteX73" fmla="*/ 4013061 w 6884912"/>
              <a:gd name="connsiteY73" fmla="*/ 224874 h 1161397"/>
              <a:gd name="connsiteX74" fmla="*/ 4220717 w 6884912"/>
              <a:gd name="connsiteY74" fmla="*/ 192946 h 1161397"/>
              <a:gd name="connsiteX75" fmla="*/ 4228802 w 6884912"/>
              <a:gd name="connsiteY75" fmla="*/ 201468 h 1161397"/>
              <a:gd name="connsiteX76" fmla="*/ 4289361 w 6884912"/>
              <a:gd name="connsiteY76" fmla="*/ 196642 h 1161397"/>
              <a:gd name="connsiteX77" fmla="*/ 4498913 w 6884912"/>
              <a:gd name="connsiteY77" fmla="*/ 118915 h 1161397"/>
              <a:gd name="connsiteX78" fmla="*/ 4617330 w 6884912"/>
              <a:gd name="connsiteY78" fmla="*/ 111163 h 1161397"/>
              <a:gd name="connsiteX79" fmla="*/ 4659778 w 6884912"/>
              <a:gd name="connsiteY79" fmla="*/ 118219 h 1161397"/>
              <a:gd name="connsiteX80" fmla="*/ 4730870 w 6884912"/>
              <a:gd name="connsiteY80" fmla="*/ 129432 h 1161397"/>
              <a:gd name="connsiteX81" fmla="*/ 4844073 w 6884912"/>
              <a:gd name="connsiteY81" fmla="*/ 161768 h 1161397"/>
              <a:gd name="connsiteX82" fmla="*/ 4856454 w 6884912"/>
              <a:gd name="connsiteY82" fmla="*/ 130488 h 1161397"/>
              <a:gd name="connsiteX83" fmla="*/ 4920038 w 6884912"/>
              <a:gd name="connsiteY83" fmla="*/ 140418 h 1161397"/>
              <a:gd name="connsiteX84" fmla="*/ 5016639 w 6884912"/>
              <a:gd name="connsiteY84" fmla="*/ 158905 h 1161397"/>
              <a:gd name="connsiteX85" fmla="*/ 5072009 w 6884912"/>
              <a:gd name="connsiteY85" fmla="*/ 161502 h 1161397"/>
              <a:gd name="connsiteX86" fmla="*/ 5223626 w 6884912"/>
              <a:gd name="connsiteY86" fmla="*/ 177356 h 1161397"/>
              <a:gd name="connsiteX87" fmla="*/ 5375773 w 6884912"/>
              <a:gd name="connsiteY87" fmla="*/ 199913 h 1161397"/>
              <a:gd name="connsiteX88" fmla="*/ 5467502 w 6884912"/>
              <a:gd name="connsiteY88" fmla="*/ 250963 h 1161397"/>
              <a:gd name="connsiteX89" fmla="*/ 5592395 w 6884912"/>
              <a:gd name="connsiteY89" fmla="*/ 265434 h 1161397"/>
              <a:gd name="connsiteX90" fmla="*/ 5613532 w 6884912"/>
              <a:gd name="connsiteY90" fmla="*/ 273379 h 1161397"/>
              <a:gd name="connsiteX91" fmla="*/ 5642173 w 6884912"/>
              <a:gd name="connsiteY91" fmla="*/ 266904 h 1161397"/>
              <a:gd name="connsiteX92" fmla="*/ 5756910 w 6884912"/>
              <a:gd name="connsiteY92" fmla="*/ 239211 h 1161397"/>
              <a:gd name="connsiteX93" fmla="*/ 5846667 w 6884912"/>
              <a:gd name="connsiteY93" fmla="*/ 201786 h 1161397"/>
              <a:gd name="connsiteX94" fmla="*/ 5960732 w 6884912"/>
              <a:gd name="connsiteY94" fmla="*/ 220708 h 1161397"/>
              <a:gd name="connsiteX95" fmla="*/ 6029542 w 6884912"/>
              <a:gd name="connsiteY95" fmla="*/ 210339 h 1161397"/>
              <a:gd name="connsiteX96" fmla="*/ 6141123 w 6884912"/>
              <a:gd name="connsiteY96" fmla="*/ 159923 h 1161397"/>
              <a:gd name="connsiteX97" fmla="*/ 6290640 w 6884912"/>
              <a:gd name="connsiteY97" fmla="*/ 167441 h 1161397"/>
              <a:gd name="connsiteX98" fmla="*/ 6322806 w 6884912"/>
              <a:gd name="connsiteY98" fmla="*/ 213293 h 1161397"/>
              <a:gd name="connsiteX99" fmla="*/ 6380420 w 6884912"/>
              <a:gd name="connsiteY99" fmla="*/ 173195 h 1161397"/>
              <a:gd name="connsiteX100" fmla="*/ 6507891 w 6884912"/>
              <a:gd name="connsiteY100" fmla="*/ 118474 h 1161397"/>
              <a:gd name="connsiteX101" fmla="*/ 6571807 w 6884912"/>
              <a:gd name="connsiteY101" fmla="*/ 98636 h 1161397"/>
              <a:gd name="connsiteX102" fmla="*/ 6671880 w 6884912"/>
              <a:gd name="connsiteY102" fmla="*/ 82931 h 1161397"/>
              <a:gd name="connsiteX103" fmla="*/ 6702266 w 6884912"/>
              <a:gd name="connsiteY103" fmla="*/ 75470 h 1161397"/>
              <a:gd name="connsiteX104" fmla="*/ 6845802 w 6884912"/>
              <a:gd name="connsiteY104" fmla="*/ 24496 h 1161397"/>
              <a:gd name="connsiteX105" fmla="*/ 6884912 w 6884912"/>
              <a:gd name="connsiteY10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601644 w 6884912"/>
              <a:gd name="connsiteY7" fmla="*/ 1003997 h 1161397"/>
              <a:gd name="connsiteX8" fmla="*/ 651408 w 6884912"/>
              <a:gd name="connsiteY8" fmla="*/ 984938 h 1161397"/>
              <a:gd name="connsiteX9" fmla="*/ 673197 w 6884912"/>
              <a:gd name="connsiteY9" fmla="*/ 1010060 h 1161397"/>
              <a:gd name="connsiteX10" fmla="*/ 723108 w 6884912"/>
              <a:gd name="connsiteY10" fmla="*/ 980081 h 1161397"/>
              <a:gd name="connsiteX11" fmla="*/ 797699 w 6884912"/>
              <a:gd name="connsiteY11" fmla="*/ 931362 h 1161397"/>
              <a:gd name="connsiteX12" fmla="*/ 843359 w 6884912"/>
              <a:gd name="connsiteY12" fmla="*/ 910894 h 1161397"/>
              <a:gd name="connsiteX13" fmla="*/ 965215 w 6884912"/>
              <a:gd name="connsiteY13" fmla="*/ 846701 h 1161397"/>
              <a:gd name="connsiteX14" fmla="*/ 1085080 w 6884912"/>
              <a:gd name="connsiteY14" fmla="*/ 776086 h 1161397"/>
              <a:gd name="connsiteX15" fmla="*/ 1131224 w 6884912"/>
              <a:gd name="connsiteY15" fmla="*/ 706160 h 1161397"/>
              <a:gd name="connsiteX16" fmla="*/ 1138051 w 6884912"/>
              <a:gd name="connsiteY16" fmla="*/ 702034 h 1161397"/>
              <a:gd name="connsiteX17" fmla="*/ 1158800 w 6884912"/>
              <a:gd name="connsiteY17" fmla="*/ 700004 h 1161397"/>
              <a:gd name="connsiteX18" fmla="*/ 1166947 w 6884912"/>
              <a:gd name="connsiteY18" fmla="*/ 700762 h 1161397"/>
              <a:gd name="connsiteX19" fmla="*/ 1178135 w 6884912"/>
              <a:gd name="connsiteY19" fmla="*/ 698631 h 1161397"/>
              <a:gd name="connsiteX20" fmla="*/ 1178301 w 6884912"/>
              <a:gd name="connsiteY20" fmla="*/ 698094 h 1161397"/>
              <a:gd name="connsiteX21" fmla="*/ 1188995 w 6884912"/>
              <a:gd name="connsiteY21" fmla="*/ 697048 h 1161397"/>
              <a:gd name="connsiteX22" fmla="*/ 1242716 w 6884912"/>
              <a:gd name="connsiteY22" fmla="*/ 698052 h 1161397"/>
              <a:gd name="connsiteX23" fmla="*/ 1299977 w 6884912"/>
              <a:gd name="connsiteY23" fmla="*/ 639196 h 1161397"/>
              <a:gd name="connsiteX24" fmla="*/ 1326190 w 6884912"/>
              <a:gd name="connsiteY24" fmla="*/ 625955 h 1161397"/>
              <a:gd name="connsiteX25" fmla="*/ 1339600 w 6884912"/>
              <a:gd name="connsiteY25" fmla="*/ 616295 h 1161397"/>
              <a:gd name="connsiteX26" fmla="*/ 1340054 w 6884912"/>
              <a:gd name="connsiteY26" fmla="*/ 614022 h 1161397"/>
              <a:gd name="connsiteX27" fmla="*/ 1391606 w 6884912"/>
              <a:gd name="connsiteY27" fmla="*/ 615229 h 1161397"/>
              <a:gd name="connsiteX28" fmla="*/ 1397565 w 6884912"/>
              <a:gd name="connsiteY28" fmla="*/ 611490 h 1161397"/>
              <a:gd name="connsiteX29" fmla="*/ 1432302 w 6884912"/>
              <a:gd name="connsiteY29" fmla="*/ 617267 h 1161397"/>
              <a:gd name="connsiteX30" fmla="*/ 1449644 w 6884912"/>
              <a:gd name="connsiteY30" fmla="*/ 617591 h 1161397"/>
              <a:gd name="connsiteX31" fmla="*/ 1455793 w 6884912"/>
              <a:gd name="connsiteY31" fmla="*/ 623174 h 1161397"/>
              <a:gd name="connsiteX32" fmla="*/ 1480758 w 6884912"/>
              <a:gd name="connsiteY32" fmla="*/ 620863 h 1161397"/>
              <a:gd name="connsiteX33" fmla="*/ 1483154 w 6884912"/>
              <a:gd name="connsiteY33" fmla="*/ 618527 h 1161397"/>
              <a:gd name="connsiteX34" fmla="*/ 1505495 w 6884912"/>
              <a:gd name="connsiteY34" fmla="*/ 624325 h 1161397"/>
              <a:gd name="connsiteX35" fmla="*/ 1526340 w 6884912"/>
              <a:gd name="connsiteY35" fmla="*/ 638496 h 1161397"/>
              <a:gd name="connsiteX36" fmla="*/ 1731986 w 6884912"/>
              <a:gd name="connsiteY36" fmla="*/ 589682 h 1161397"/>
              <a:gd name="connsiteX37" fmla="*/ 1927935 w 6884912"/>
              <a:gd name="connsiteY37" fmla="*/ 628540 h 1161397"/>
              <a:gd name="connsiteX38" fmla="*/ 2039075 w 6884912"/>
              <a:gd name="connsiteY38" fmla="*/ 599964 h 1161397"/>
              <a:gd name="connsiteX39" fmla="*/ 2066980 w 6884912"/>
              <a:gd name="connsiteY39" fmla="*/ 550413 h 1161397"/>
              <a:gd name="connsiteX40" fmla="*/ 2352236 w 6884912"/>
              <a:gd name="connsiteY40" fmla="*/ 519602 h 1161397"/>
              <a:gd name="connsiteX41" fmla="*/ 2420791 w 6884912"/>
              <a:gd name="connsiteY41" fmla="*/ 492826 h 1161397"/>
              <a:gd name="connsiteX42" fmla="*/ 2489932 w 6884912"/>
              <a:gd name="connsiteY42" fmla="*/ 507864 h 1161397"/>
              <a:gd name="connsiteX43" fmla="*/ 2512917 w 6884912"/>
              <a:gd name="connsiteY43" fmla="*/ 489127 h 1161397"/>
              <a:gd name="connsiteX44" fmla="*/ 2516783 w 6884912"/>
              <a:gd name="connsiteY44" fmla="*/ 485473 h 1161397"/>
              <a:gd name="connsiteX45" fmla="*/ 2534360 w 6884912"/>
              <a:gd name="connsiteY45" fmla="*/ 480064 h 1161397"/>
              <a:gd name="connsiteX46" fmla="*/ 2536691 w 6884912"/>
              <a:gd name="connsiteY46" fmla="*/ 467018 h 1161397"/>
              <a:gd name="connsiteX47" fmla="*/ 2561265 w 6884912"/>
              <a:gd name="connsiteY47" fmla="*/ 450623 h 1161397"/>
              <a:gd name="connsiteX48" fmla="*/ 2594349 w 6884912"/>
              <a:gd name="connsiteY48" fmla="*/ 443884 h 1161397"/>
              <a:gd name="connsiteX49" fmla="*/ 2754324 w 6884912"/>
              <a:gd name="connsiteY49" fmla="*/ 424766 h 1161397"/>
              <a:gd name="connsiteX50" fmla="*/ 2848470 w 6884912"/>
              <a:gd name="connsiteY50" fmla="*/ 405966 h 1161397"/>
              <a:gd name="connsiteX51" fmla="*/ 2881772 w 6884912"/>
              <a:gd name="connsiteY51" fmla="*/ 387260 h 1161397"/>
              <a:gd name="connsiteX52" fmla="*/ 2929932 w 6884912"/>
              <a:gd name="connsiteY52" fmla="*/ 368912 h 1161397"/>
              <a:gd name="connsiteX53" fmla="*/ 3013020 w 6884912"/>
              <a:gd name="connsiteY53" fmla="*/ 327578 h 1161397"/>
              <a:gd name="connsiteX54" fmla="*/ 3222191 w 6884912"/>
              <a:gd name="connsiteY54" fmla="*/ 307887 h 1161397"/>
              <a:gd name="connsiteX55" fmla="*/ 3227953 w 6884912"/>
              <a:gd name="connsiteY55" fmla="*/ 297650 h 1161397"/>
              <a:gd name="connsiteX56" fmla="*/ 3510042 w 6884912"/>
              <a:gd name="connsiteY56" fmla="*/ 311820 h 1161397"/>
              <a:gd name="connsiteX57" fmla="*/ 3626773 w 6884912"/>
              <a:gd name="connsiteY57" fmla="*/ 290452 h 1161397"/>
              <a:gd name="connsiteX58" fmla="*/ 3666217 w 6884912"/>
              <a:gd name="connsiteY58" fmla="*/ 273255 h 1161397"/>
              <a:gd name="connsiteX59" fmla="*/ 3732427 w 6884912"/>
              <a:gd name="connsiteY59" fmla="*/ 245039 h 1161397"/>
              <a:gd name="connsiteX60" fmla="*/ 3777022 w 6884912"/>
              <a:gd name="connsiteY60" fmla="*/ 200276 h 1161397"/>
              <a:gd name="connsiteX61" fmla="*/ 3791246 w 6884912"/>
              <a:gd name="connsiteY61" fmla="*/ 189996 h 1161397"/>
              <a:gd name="connsiteX62" fmla="*/ 3819864 w 6884912"/>
              <a:gd name="connsiteY62" fmla="*/ 194605 h 1161397"/>
              <a:gd name="connsiteX63" fmla="*/ 3830398 w 6884912"/>
              <a:gd name="connsiteY63" fmla="*/ 188383 h 1161397"/>
              <a:gd name="connsiteX64" fmla="*/ 3834360 w 6884912"/>
              <a:gd name="connsiteY64" fmla="*/ 188992 h 1161397"/>
              <a:gd name="connsiteX65" fmla="*/ 3843715 w 6884912"/>
              <a:gd name="connsiteY65" fmla="*/ 188752 h 1161397"/>
              <a:gd name="connsiteX66" fmla="*/ 3842609 w 6884912"/>
              <a:gd name="connsiteY66" fmla="*/ 197386 h 1161397"/>
              <a:gd name="connsiteX67" fmla="*/ 3853961 w 6884912"/>
              <a:gd name="connsiteY67" fmla="*/ 213380 h 1161397"/>
              <a:gd name="connsiteX68" fmla="*/ 3907640 w 6884912"/>
              <a:gd name="connsiteY68" fmla="*/ 207568 h 1161397"/>
              <a:gd name="connsiteX69" fmla="*/ 3910449 w 6884912"/>
              <a:gd name="connsiteY69" fmla="*/ 197808 h 1161397"/>
              <a:gd name="connsiteX70" fmla="*/ 3917197 w 6884912"/>
              <a:gd name="connsiteY70" fmla="*/ 196121 h 1161397"/>
              <a:gd name="connsiteX71" fmla="*/ 3922400 w 6884912"/>
              <a:gd name="connsiteY71" fmla="*/ 205056 h 1161397"/>
              <a:gd name="connsiteX72" fmla="*/ 4013061 w 6884912"/>
              <a:gd name="connsiteY72" fmla="*/ 224874 h 1161397"/>
              <a:gd name="connsiteX73" fmla="*/ 4220717 w 6884912"/>
              <a:gd name="connsiteY73" fmla="*/ 192946 h 1161397"/>
              <a:gd name="connsiteX74" fmla="*/ 4228802 w 6884912"/>
              <a:gd name="connsiteY74" fmla="*/ 201468 h 1161397"/>
              <a:gd name="connsiteX75" fmla="*/ 4289361 w 6884912"/>
              <a:gd name="connsiteY75" fmla="*/ 196642 h 1161397"/>
              <a:gd name="connsiteX76" fmla="*/ 4498913 w 6884912"/>
              <a:gd name="connsiteY76" fmla="*/ 118915 h 1161397"/>
              <a:gd name="connsiteX77" fmla="*/ 4617330 w 6884912"/>
              <a:gd name="connsiteY77" fmla="*/ 111163 h 1161397"/>
              <a:gd name="connsiteX78" fmla="*/ 4659778 w 6884912"/>
              <a:gd name="connsiteY78" fmla="*/ 118219 h 1161397"/>
              <a:gd name="connsiteX79" fmla="*/ 4730870 w 6884912"/>
              <a:gd name="connsiteY79" fmla="*/ 129432 h 1161397"/>
              <a:gd name="connsiteX80" fmla="*/ 4844073 w 6884912"/>
              <a:gd name="connsiteY80" fmla="*/ 161768 h 1161397"/>
              <a:gd name="connsiteX81" fmla="*/ 4856454 w 6884912"/>
              <a:gd name="connsiteY81" fmla="*/ 130488 h 1161397"/>
              <a:gd name="connsiteX82" fmla="*/ 4920038 w 6884912"/>
              <a:gd name="connsiteY82" fmla="*/ 140418 h 1161397"/>
              <a:gd name="connsiteX83" fmla="*/ 5016639 w 6884912"/>
              <a:gd name="connsiteY83" fmla="*/ 158905 h 1161397"/>
              <a:gd name="connsiteX84" fmla="*/ 5072009 w 6884912"/>
              <a:gd name="connsiteY84" fmla="*/ 161502 h 1161397"/>
              <a:gd name="connsiteX85" fmla="*/ 5223626 w 6884912"/>
              <a:gd name="connsiteY85" fmla="*/ 177356 h 1161397"/>
              <a:gd name="connsiteX86" fmla="*/ 5375773 w 6884912"/>
              <a:gd name="connsiteY86" fmla="*/ 199913 h 1161397"/>
              <a:gd name="connsiteX87" fmla="*/ 5467502 w 6884912"/>
              <a:gd name="connsiteY87" fmla="*/ 250963 h 1161397"/>
              <a:gd name="connsiteX88" fmla="*/ 5592395 w 6884912"/>
              <a:gd name="connsiteY88" fmla="*/ 265434 h 1161397"/>
              <a:gd name="connsiteX89" fmla="*/ 5613532 w 6884912"/>
              <a:gd name="connsiteY89" fmla="*/ 273379 h 1161397"/>
              <a:gd name="connsiteX90" fmla="*/ 5642173 w 6884912"/>
              <a:gd name="connsiteY90" fmla="*/ 266904 h 1161397"/>
              <a:gd name="connsiteX91" fmla="*/ 5756910 w 6884912"/>
              <a:gd name="connsiteY91" fmla="*/ 239211 h 1161397"/>
              <a:gd name="connsiteX92" fmla="*/ 5846667 w 6884912"/>
              <a:gd name="connsiteY92" fmla="*/ 201786 h 1161397"/>
              <a:gd name="connsiteX93" fmla="*/ 5960732 w 6884912"/>
              <a:gd name="connsiteY93" fmla="*/ 220708 h 1161397"/>
              <a:gd name="connsiteX94" fmla="*/ 6029542 w 6884912"/>
              <a:gd name="connsiteY94" fmla="*/ 210339 h 1161397"/>
              <a:gd name="connsiteX95" fmla="*/ 6141123 w 6884912"/>
              <a:gd name="connsiteY95" fmla="*/ 159923 h 1161397"/>
              <a:gd name="connsiteX96" fmla="*/ 6290640 w 6884912"/>
              <a:gd name="connsiteY96" fmla="*/ 167441 h 1161397"/>
              <a:gd name="connsiteX97" fmla="*/ 6322806 w 6884912"/>
              <a:gd name="connsiteY97" fmla="*/ 213293 h 1161397"/>
              <a:gd name="connsiteX98" fmla="*/ 6380420 w 6884912"/>
              <a:gd name="connsiteY98" fmla="*/ 173195 h 1161397"/>
              <a:gd name="connsiteX99" fmla="*/ 6507891 w 6884912"/>
              <a:gd name="connsiteY99" fmla="*/ 118474 h 1161397"/>
              <a:gd name="connsiteX100" fmla="*/ 6571807 w 6884912"/>
              <a:gd name="connsiteY100" fmla="*/ 98636 h 1161397"/>
              <a:gd name="connsiteX101" fmla="*/ 6671880 w 6884912"/>
              <a:gd name="connsiteY101" fmla="*/ 82931 h 1161397"/>
              <a:gd name="connsiteX102" fmla="*/ 6702266 w 6884912"/>
              <a:gd name="connsiteY102" fmla="*/ 75470 h 1161397"/>
              <a:gd name="connsiteX103" fmla="*/ 6845802 w 6884912"/>
              <a:gd name="connsiteY103" fmla="*/ 24496 h 1161397"/>
              <a:gd name="connsiteX104" fmla="*/ 6884912 w 6884912"/>
              <a:gd name="connsiteY104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601644 w 6884912"/>
              <a:gd name="connsiteY7" fmla="*/ 1003997 h 1161397"/>
              <a:gd name="connsiteX8" fmla="*/ 651408 w 6884912"/>
              <a:gd name="connsiteY8" fmla="*/ 984938 h 1161397"/>
              <a:gd name="connsiteX9" fmla="*/ 673197 w 6884912"/>
              <a:gd name="connsiteY9" fmla="*/ 1010060 h 1161397"/>
              <a:gd name="connsiteX10" fmla="*/ 723108 w 6884912"/>
              <a:gd name="connsiteY10" fmla="*/ 980081 h 1161397"/>
              <a:gd name="connsiteX11" fmla="*/ 797699 w 6884912"/>
              <a:gd name="connsiteY11" fmla="*/ 931362 h 1161397"/>
              <a:gd name="connsiteX12" fmla="*/ 843359 w 6884912"/>
              <a:gd name="connsiteY12" fmla="*/ 910894 h 1161397"/>
              <a:gd name="connsiteX13" fmla="*/ 965215 w 6884912"/>
              <a:gd name="connsiteY13" fmla="*/ 846701 h 1161397"/>
              <a:gd name="connsiteX14" fmla="*/ 1085080 w 6884912"/>
              <a:gd name="connsiteY14" fmla="*/ 776086 h 1161397"/>
              <a:gd name="connsiteX15" fmla="*/ 1131224 w 6884912"/>
              <a:gd name="connsiteY15" fmla="*/ 706160 h 1161397"/>
              <a:gd name="connsiteX16" fmla="*/ 1138051 w 6884912"/>
              <a:gd name="connsiteY16" fmla="*/ 702034 h 1161397"/>
              <a:gd name="connsiteX17" fmla="*/ 1158800 w 6884912"/>
              <a:gd name="connsiteY17" fmla="*/ 700004 h 1161397"/>
              <a:gd name="connsiteX18" fmla="*/ 1166947 w 6884912"/>
              <a:gd name="connsiteY18" fmla="*/ 700762 h 1161397"/>
              <a:gd name="connsiteX19" fmla="*/ 1178135 w 6884912"/>
              <a:gd name="connsiteY19" fmla="*/ 698631 h 1161397"/>
              <a:gd name="connsiteX20" fmla="*/ 1178301 w 6884912"/>
              <a:gd name="connsiteY20" fmla="*/ 698094 h 1161397"/>
              <a:gd name="connsiteX21" fmla="*/ 1188995 w 6884912"/>
              <a:gd name="connsiteY21" fmla="*/ 697048 h 1161397"/>
              <a:gd name="connsiteX22" fmla="*/ 1242716 w 6884912"/>
              <a:gd name="connsiteY22" fmla="*/ 698052 h 1161397"/>
              <a:gd name="connsiteX23" fmla="*/ 1299977 w 6884912"/>
              <a:gd name="connsiteY23" fmla="*/ 639196 h 1161397"/>
              <a:gd name="connsiteX24" fmla="*/ 1326190 w 6884912"/>
              <a:gd name="connsiteY24" fmla="*/ 625955 h 1161397"/>
              <a:gd name="connsiteX25" fmla="*/ 1339600 w 6884912"/>
              <a:gd name="connsiteY25" fmla="*/ 616295 h 1161397"/>
              <a:gd name="connsiteX26" fmla="*/ 1340054 w 6884912"/>
              <a:gd name="connsiteY26" fmla="*/ 614022 h 1161397"/>
              <a:gd name="connsiteX27" fmla="*/ 1391606 w 6884912"/>
              <a:gd name="connsiteY27" fmla="*/ 615229 h 1161397"/>
              <a:gd name="connsiteX28" fmla="*/ 1397565 w 6884912"/>
              <a:gd name="connsiteY28" fmla="*/ 611490 h 1161397"/>
              <a:gd name="connsiteX29" fmla="*/ 1432302 w 6884912"/>
              <a:gd name="connsiteY29" fmla="*/ 617267 h 1161397"/>
              <a:gd name="connsiteX30" fmla="*/ 1449644 w 6884912"/>
              <a:gd name="connsiteY30" fmla="*/ 617591 h 1161397"/>
              <a:gd name="connsiteX31" fmla="*/ 1455793 w 6884912"/>
              <a:gd name="connsiteY31" fmla="*/ 623174 h 1161397"/>
              <a:gd name="connsiteX32" fmla="*/ 1480758 w 6884912"/>
              <a:gd name="connsiteY32" fmla="*/ 620863 h 1161397"/>
              <a:gd name="connsiteX33" fmla="*/ 1483154 w 6884912"/>
              <a:gd name="connsiteY33" fmla="*/ 618527 h 1161397"/>
              <a:gd name="connsiteX34" fmla="*/ 1505495 w 6884912"/>
              <a:gd name="connsiteY34" fmla="*/ 624325 h 1161397"/>
              <a:gd name="connsiteX35" fmla="*/ 1526340 w 6884912"/>
              <a:gd name="connsiteY35" fmla="*/ 638496 h 1161397"/>
              <a:gd name="connsiteX36" fmla="*/ 1731986 w 6884912"/>
              <a:gd name="connsiteY36" fmla="*/ 589682 h 1161397"/>
              <a:gd name="connsiteX37" fmla="*/ 1927935 w 6884912"/>
              <a:gd name="connsiteY37" fmla="*/ 628540 h 1161397"/>
              <a:gd name="connsiteX38" fmla="*/ 2039075 w 6884912"/>
              <a:gd name="connsiteY38" fmla="*/ 599964 h 1161397"/>
              <a:gd name="connsiteX39" fmla="*/ 2066980 w 6884912"/>
              <a:gd name="connsiteY39" fmla="*/ 550413 h 1161397"/>
              <a:gd name="connsiteX40" fmla="*/ 2352236 w 6884912"/>
              <a:gd name="connsiteY40" fmla="*/ 519602 h 1161397"/>
              <a:gd name="connsiteX41" fmla="*/ 2420791 w 6884912"/>
              <a:gd name="connsiteY41" fmla="*/ 492826 h 1161397"/>
              <a:gd name="connsiteX42" fmla="*/ 2489932 w 6884912"/>
              <a:gd name="connsiteY42" fmla="*/ 507864 h 1161397"/>
              <a:gd name="connsiteX43" fmla="*/ 2512917 w 6884912"/>
              <a:gd name="connsiteY43" fmla="*/ 489127 h 1161397"/>
              <a:gd name="connsiteX44" fmla="*/ 2516783 w 6884912"/>
              <a:gd name="connsiteY44" fmla="*/ 485473 h 1161397"/>
              <a:gd name="connsiteX45" fmla="*/ 2534360 w 6884912"/>
              <a:gd name="connsiteY45" fmla="*/ 480064 h 1161397"/>
              <a:gd name="connsiteX46" fmla="*/ 2536691 w 6884912"/>
              <a:gd name="connsiteY46" fmla="*/ 467018 h 1161397"/>
              <a:gd name="connsiteX47" fmla="*/ 2561265 w 6884912"/>
              <a:gd name="connsiteY47" fmla="*/ 450623 h 1161397"/>
              <a:gd name="connsiteX48" fmla="*/ 2594349 w 6884912"/>
              <a:gd name="connsiteY48" fmla="*/ 443884 h 1161397"/>
              <a:gd name="connsiteX49" fmla="*/ 2754324 w 6884912"/>
              <a:gd name="connsiteY49" fmla="*/ 424766 h 1161397"/>
              <a:gd name="connsiteX50" fmla="*/ 2848470 w 6884912"/>
              <a:gd name="connsiteY50" fmla="*/ 405966 h 1161397"/>
              <a:gd name="connsiteX51" fmla="*/ 2881772 w 6884912"/>
              <a:gd name="connsiteY51" fmla="*/ 387260 h 1161397"/>
              <a:gd name="connsiteX52" fmla="*/ 2929932 w 6884912"/>
              <a:gd name="connsiteY52" fmla="*/ 368912 h 1161397"/>
              <a:gd name="connsiteX53" fmla="*/ 3013020 w 6884912"/>
              <a:gd name="connsiteY53" fmla="*/ 327578 h 1161397"/>
              <a:gd name="connsiteX54" fmla="*/ 3222191 w 6884912"/>
              <a:gd name="connsiteY54" fmla="*/ 307887 h 1161397"/>
              <a:gd name="connsiteX55" fmla="*/ 3227953 w 6884912"/>
              <a:gd name="connsiteY55" fmla="*/ 297650 h 1161397"/>
              <a:gd name="connsiteX56" fmla="*/ 3510042 w 6884912"/>
              <a:gd name="connsiteY56" fmla="*/ 311820 h 1161397"/>
              <a:gd name="connsiteX57" fmla="*/ 3626773 w 6884912"/>
              <a:gd name="connsiteY57" fmla="*/ 290452 h 1161397"/>
              <a:gd name="connsiteX58" fmla="*/ 3666217 w 6884912"/>
              <a:gd name="connsiteY58" fmla="*/ 273255 h 1161397"/>
              <a:gd name="connsiteX59" fmla="*/ 3732427 w 6884912"/>
              <a:gd name="connsiteY59" fmla="*/ 245039 h 1161397"/>
              <a:gd name="connsiteX60" fmla="*/ 3777022 w 6884912"/>
              <a:gd name="connsiteY60" fmla="*/ 200276 h 1161397"/>
              <a:gd name="connsiteX61" fmla="*/ 3791246 w 6884912"/>
              <a:gd name="connsiteY61" fmla="*/ 189996 h 1161397"/>
              <a:gd name="connsiteX62" fmla="*/ 3819864 w 6884912"/>
              <a:gd name="connsiteY62" fmla="*/ 194605 h 1161397"/>
              <a:gd name="connsiteX63" fmla="*/ 3830398 w 6884912"/>
              <a:gd name="connsiteY63" fmla="*/ 188383 h 1161397"/>
              <a:gd name="connsiteX64" fmla="*/ 3834360 w 6884912"/>
              <a:gd name="connsiteY64" fmla="*/ 188992 h 1161397"/>
              <a:gd name="connsiteX65" fmla="*/ 3843715 w 6884912"/>
              <a:gd name="connsiteY65" fmla="*/ 188752 h 1161397"/>
              <a:gd name="connsiteX66" fmla="*/ 3842609 w 6884912"/>
              <a:gd name="connsiteY66" fmla="*/ 197386 h 1161397"/>
              <a:gd name="connsiteX67" fmla="*/ 3853961 w 6884912"/>
              <a:gd name="connsiteY67" fmla="*/ 213380 h 1161397"/>
              <a:gd name="connsiteX68" fmla="*/ 3907640 w 6884912"/>
              <a:gd name="connsiteY68" fmla="*/ 207568 h 1161397"/>
              <a:gd name="connsiteX69" fmla="*/ 3910449 w 6884912"/>
              <a:gd name="connsiteY69" fmla="*/ 197808 h 1161397"/>
              <a:gd name="connsiteX70" fmla="*/ 3917197 w 6884912"/>
              <a:gd name="connsiteY70" fmla="*/ 196121 h 1161397"/>
              <a:gd name="connsiteX71" fmla="*/ 3922400 w 6884912"/>
              <a:gd name="connsiteY71" fmla="*/ 205056 h 1161397"/>
              <a:gd name="connsiteX72" fmla="*/ 4013061 w 6884912"/>
              <a:gd name="connsiteY72" fmla="*/ 224874 h 1161397"/>
              <a:gd name="connsiteX73" fmla="*/ 4220717 w 6884912"/>
              <a:gd name="connsiteY73" fmla="*/ 192946 h 1161397"/>
              <a:gd name="connsiteX74" fmla="*/ 4228802 w 6884912"/>
              <a:gd name="connsiteY74" fmla="*/ 201468 h 1161397"/>
              <a:gd name="connsiteX75" fmla="*/ 4289361 w 6884912"/>
              <a:gd name="connsiteY75" fmla="*/ 196642 h 1161397"/>
              <a:gd name="connsiteX76" fmla="*/ 4498913 w 6884912"/>
              <a:gd name="connsiteY76" fmla="*/ 118915 h 1161397"/>
              <a:gd name="connsiteX77" fmla="*/ 4617330 w 6884912"/>
              <a:gd name="connsiteY77" fmla="*/ 111163 h 1161397"/>
              <a:gd name="connsiteX78" fmla="*/ 4659778 w 6884912"/>
              <a:gd name="connsiteY78" fmla="*/ 118219 h 1161397"/>
              <a:gd name="connsiteX79" fmla="*/ 4730870 w 6884912"/>
              <a:gd name="connsiteY79" fmla="*/ 129432 h 1161397"/>
              <a:gd name="connsiteX80" fmla="*/ 4844073 w 6884912"/>
              <a:gd name="connsiteY80" fmla="*/ 161768 h 1161397"/>
              <a:gd name="connsiteX81" fmla="*/ 4856454 w 6884912"/>
              <a:gd name="connsiteY81" fmla="*/ 130488 h 1161397"/>
              <a:gd name="connsiteX82" fmla="*/ 4920038 w 6884912"/>
              <a:gd name="connsiteY82" fmla="*/ 140418 h 1161397"/>
              <a:gd name="connsiteX83" fmla="*/ 5016639 w 6884912"/>
              <a:gd name="connsiteY83" fmla="*/ 158905 h 1161397"/>
              <a:gd name="connsiteX84" fmla="*/ 5072009 w 6884912"/>
              <a:gd name="connsiteY84" fmla="*/ 161502 h 1161397"/>
              <a:gd name="connsiteX85" fmla="*/ 5223626 w 6884912"/>
              <a:gd name="connsiteY85" fmla="*/ 177356 h 1161397"/>
              <a:gd name="connsiteX86" fmla="*/ 5375773 w 6884912"/>
              <a:gd name="connsiteY86" fmla="*/ 199913 h 1161397"/>
              <a:gd name="connsiteX87" fmla="*/ 5467502 w 6884912"/>
              <a:gd name="connsiteY87" fmla="*/ 250963 h 1161397"/>
              <a:gd name="connsiteX88" fmla="*/ 5592395 w 6884912"/>
              <a:gd name="connsiteY88" fmla="*/ 265434 h 1161397"/>
              <a:gd name="connsiteX89" fmla="*/ 5613532 w 6884912"/>
              <a:gd name="connsiteY89" fmla="*/ 273379 h 1161397"/>
              <a:gd name="connsiteX90" fmla="*/ 5642173 w 6884912"/>
              <a:gd name="connsiteY90" fmla="*/ 266904 h 1161397"/>
              <a:gd name="connsiteX91" fmla="*/ 5756910 w 6884912"/>
              <a:gd name="connsiteY91" fmla="*/ 239211 h 1161397"/>
              <a:gd name="connsiteX92" fmla="*/ 5846667 w 6884912"/>
              <a:gd name="connsiteY92" fmla="*/ 201786 h 1161397"/>
              <a:gd name="connsiteX93" fmla="*/ 5960732 w 6884912"/>
              <a:gd name="connsiteY93" fmla="*/ 220708 h 1161397"/>
              <a:gd name="connsiteX94" fmla="*/ 6029542 w 6884912"/>
              <a:gd name="connsiteY94" fmla="*/ 210339 h 1161397"/>
              <a:gd name="connsiteX95" fmla="*/ 6141123 w 6884912"/>
              <a:gd name="connsiteY95" fmla="*/ 159923 h 1161397"/>
              <a:gd name="connsiteX96" fmla="*/ 6290640 w 6884912"/>
              <a:gd name="connsiteY96" fmla="*/ 167441 h 1161397"/>
              <a:gd name="connsiteX97" fmla="*/ 6322806 w 6884912"/>
              <a:gd name="connsiteY97" fmla="*/ 213293 h 1161397"/>
              <a:gd name="connsiteX98" fmla="*/ 6380420 w 6884912"/>
              <a:gd name="connsiteY98" fmla="*/ 173195 h 1161397"/>
              <a:gd name="connsiteX99" fmla="*/ 6507891 w 6884912"/>
              <a:gd name="connsiteY99" fmla="*/ 118474 h 1161397"/>
              <a:gd name="connsiteX100" fmla="*/ 6571807 w 6884912"/>
              <a:gd name="connsiteY100" fmla="*/ 98636 h 1161397"/>
              <a:gd name="connsiteX101" fmla="*/ 6671880 w 6884912"/>
              <a:gd name="connsiteY101" fmla="*/ 82931 h 1161397"/>
              <a:gd name="connsiteX102" fmla="*/ 6702266 w 6884912"/>
              <a:gd name="connsiteY102" fmla="*/ 75470 h 1161397"/>
              <a:gd name="connsiteX103" fmla="*/ 6845802 w 6884912"/>
              <a:gd name="connsiteY103" fmla="*/ 24496 h 1161397"/>
              <a:gd name="connsiteX104" fmla="*/ 6884912 w 6884912"/>
              <a:gd name="connsiteY104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601644 w 6884912"/>
              <a:gd name="connsiteY7" fmla="*/ 1003997 h 1161397"/>
              <a:gd name="connsiteX8" fmla="*/ 651408 w 6884912"/>
              <a:gd name="connsiteY8" fmla="*/ 984938 h 1161397"/>
              <a:gd name="connsiteX9" fmla="*/ 723108 w 6884912"/>
              <a:gd name="connsiteY9" fmla="*/ 980081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78301 w 6884912"/>
              <a:gd name="connsiteY19" fmla="*/ 698094 h 1161397"/>
              <a:gd name="connsiteX20" fmla="*/ 1188995 w 6884912"/>
              <a:gd name="connsiteY20" fmla="*/ 697048 h 1161397"/>
              <a:gd name="connsiteX21" fmla="*/ 1242716 w 6884912"/>
              <a:gd name="connsiteY21" fmla="*/ 698052 h 1161397"/>
              <a:gd name="connsiteX22" fmla="*/ 1299977 w 6884912"/>
              <a:gd name="connsiteY22" fmla="*/ 639196 h 1161397"/>
              <a:gd name="connsiteX23" fmla="*/ 1326190 w 6884912"/>
              <a:gd name="connsiteY23" fmla="*/ 625955 h 1161397"/>
              <a:gd name="connsiteX24" fmla="*/ 1339600 w 6884912"/>
              <a:gd name="connsiteY24" fmla="*/ 616295 h 1161397"/>
              <a:gd name="connsiteX25" fmla="*/ 1340054 w 6884912"/>
              <a:gd name="connsiteY25" fmla="*/ 614022 h 1161397"/>
              <a:gd name="connsiteX26" fmla="*/ 1391606 w 6884912"/>
              <a:gd name="connsiteY26" fmla="*/ 615229 h 1161397"/>
              <a:gd name="connsiteX27" fmla="*/ 1397565 w 6884912"/>
              <a:gd name="connsiteY27" fmla="*/ 611490 h 1161397"/>
              <a:gd name="connsiteX28" fmla="*/ 1432302 w 6884912"/>
              <a:gd name="connsiteY28" fmla="*/ 617267 h 1161397"/>
              <a:gd name="connsiteX29" fmla="*/ 1449644 w 6884912"/>
              <a:gd name="connsiteY29" fmla="*/ 617591 h 1161397"/>
              <a:gd name="connsiteX30" fmla="*/ 1455793 w 6884912"/>
              <a:gd name="connsiteY30" fmla="*/ 623174 h 1161397"/>
              <a:gd name="connsiteX31" fmla="*/ 1480758 w 6884912"/>
              <a:gd name="connsiteY31" fmla="*/ 620863 h 1161397"/>
              <a:gd name="connsiteX32" fmla="*/ 1483154 w 6884912"/>
              <a:gd name="connsiteY32" fmla="*/ 618527 h 1161397"/>
              <a:gd name="connsiteX33" fmla="*/ 1505495 w 6884912"/>
              <a:gd name="connsiteY33" fmla="*/ 624325 h 1161397"/>
              <a:gd name="connsiteX34" fmla="*/ 1526340 w 6884912"/>
              <a:gd name="connsiteY34" fmla="*/ 638496 h 1161397"/>
              <a:gd name="connsiteX35" fmla="*/ 1731986 w 6884912"/>
              <a:gd name="connsiteY35" fmla="*/ 589682 h 1161397"/>
              <a:gd name="connsiteX36" fmla="*/ 1927935 w 6884912"/>
              <a:gd name="connsiteY36" fmla="*/ 628540 h 1161397"/>
              <a:gd name="connsiteX37" fmla="*/ 2039075 w 6884912"/>
              <a:gd name="connsiteY37" fmla="*/ 599964 h 1161397"/>
              <a:gd name="connsiteX38" fmla="*/ 2066980 w 6884912"/>
              <a:gd name="connsiteY38" fmla="*/ 550413 h 1161397"/>
              <a:gd name="connsiteX39" fmla="*/ 2352236 w 6884912"/>
              <a:gd name="connsiteY39" fmla="*/ 519602 h 1161397"/>
              <a:gd name="connsiteX40" fmla="*/ 2420791 w 6884912"/>
              <a:gd name="connsiteY40" fmla="*/ 492826 h 1161397"/>
              <a:gd name="connsiteX41" fmla="*/ 2489932 w 6884912"/>
              <a:gd name="connsiteY41" fmla="*/ 507864 h 1161397"/>
              <a:gd name="connsiteX42" fmla="*/ 2512917 w 6884912"/>
              <a:gd name="connsiteY42" fmla="*/ 489127 h 1161397"/>
              <a:gd name="connsiteX43" fmla="*/ 2516783 w 6884912"/>
              <a:gd name="connsiteY43" fmla="*/ 485473 h 1161397"/>
              <a:gd name="connsiteX44" fmla="*/ 2534360 w 6884912"/>
              <a:gd name="connsiteY44" fmla="*/ 480064 h 1161397"/>
              <a:gd name="connsiteX45" fmla="*/ 2536691 w 6884912"/>
              <a:gd name="connsiteY45" fmla="*/ 467018 h 1161397"/>
              <a:gd name="connsiteX46" fmla="*/ 2561265 w 6884912"/>
              <a:gd name="connsiteY46" fmla="*/ 450623 h 1161397"/>
              <a:gd name="connsiteX47" fmla="*/ 2594349 w 6884912"/>
              <a:gd name="connsiteY47" fmla="*/ 443884 h 1161397"/>
              <a:gd name="connsiteX48" fmla="*/ 2754324 w 6884912"/>
              <a:gd name="connsiteY48" fmla="*/ 424766 h 1161397"/>
              <a:gd name="connsiteX49" fmla="*/ 2848470 w 6884912"/>
              <a:gd name="connsiteY49" fmla="*/ 405966 h 1161397"/>
              <a:gd name="connsiteX50" fmla="*/ 2881772 w 6884912"/>
              <a:gd name="connsiteY50" fmla="*/ 387260 h 1161397"/>
              <a:gd name="connsiteX51" fmla="*/ 2929932 w 6884912"/>
              <a:gd name="connsiteY51" fmla="*/ 368912 h 1161397"/>
              <a:gd name="connsiteX52" fmla="*/ 3013020 w 6884912"/>
              <a:gd name="connsiteY52" fmla="*/ 327578 h 1161397"/>
              <a:gd name="connsiteX53" fmla="*/ 3222191 w 6884912"/>
              <a:gd name="connsiteY53" fmla="*/ 307887 h 1161397"/>
              <a:gd name="connsiteX54" fmla="*/ 3227953 w 6884912"/>
              <a:gd name="connsiteY54" fmla="*/ 297650 h 1161397"/>
              <a:gd name="connsiteX55" fmla="*/ 3510042 w 6884912"/>
              <a:gd name="connsiteY55" fmla="*/ 311820 h 1161397"/>
              <a:gd name="connsiteX56" fmla="*/ 3626773 w 6884912"/>
              <a:gd name="connsiteY56" fmla="*/ 290452 h 1161397"/>
              <a:gd name="connsiteX57" fmla="*/ 3666217 w 6884912"/>
              <a:gd name="connsiteY57" fmla="*/ 273255 h 1161397"/>
              <a:gd name="connsiteX58" fmla="*/ 3732427 w 6884912"/>
              <a:gd name="connsiteY58" fmla="*/ 245039 h 1161397"/>
              <a:gd name="connsiteX59" fmla="*/ 3777022 w 6884912"/>
              <a:gd name="connsiteY59" fmla="*/ 200276 h 1161397"/>
              <a:gd name="connsiteX60" fmla="*/ 3791246 w 6884912"/>
              <a:gd name="connsiteY60" fmla="*/ 189996 h 1161397"/>
              <a:gd name="connsiteX61" fmla="*/ 3819864 w 6884912"/>
              <a:gd name="connsiteY61" fmla="*/ 194605 h 1161397"/>
              <a:gd name="connsiteX62" fmla="*/ 3830398 w 6884912"/>
              <a:gd name="connsiteY62" fmla="*/ 188383 h 1161397"/>
              <a:gd name="connsiteX63" fmla="*/ 3834360 w 6884912"/>
              <a:gd name="connsiteY63" fmla="*/ 188992 h 1161397"/>
              <a:gd name="connsiteX64" fmla="*/ 3843715 w 6884912"/>
              <a:gd name="connsiteY64" fmla="*/ 188752 h 1161397"/>
              <a:gd name="connsiteX65" fmla="*/ 3842609 w 6884912"/>
              <a:gd name="connsiteY65" fmla="*/ 197386 h 1161397"/>
              <a:gd name="connsiteX66" fmla="*/ 3853961 w 6884912"/>
              <a:gd name="connsiteY66" fmla="*/ 213380 h 1161397"/>
              <a:gd name="connsiteX67" fmla="*/ 3907640 w 6884912"/>
              <a:gd name="connsiteY67" fmla="*/ 207568 h 1161397"/>
              <a:gd name="connsiteX68" fmla="*/ 3910449 w 6884912"/>
              <a:gd name="connsiteY68" fmla="*/ 197808 h 1161397"/>
              <a:gd name="connsiteX69" fmla="*/ 3917197 w 6884912"/>
              <a:gd name="connsiteY69" fmla="*/ 196121 h 1161397"/>
              <a:gd name="connsiteX70" fmla="*/ 3922400 w 6884912"/>
              <a:gd name="connsiteY70" fmla="*/ 205056 h 1161397"/>
              <a:gd name="connsiteX71" fmla="*/ 4013061 w 6884912"/>
              <a:gd name="connsiteY71" fmla="*/ 224874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289361 w 6884912"/>
              <a:gd name="connsiteY74" fmla="*/ 196642 h 1161397"/>
              <a:gd name="connsiteX75" fmla="*/ 4498913 w 6884912"/>
              <a:gd name="connsiteY75" fmla="*/ 118915 h 1161397"/>
              <a:gd name="connsiteX76" fmla="*/ 4617330 w 6884912"/>
              <a:gd name="connsiteY76" fmla="*/ 111163 h 1161397"/>
              <a:gd name="connsiteX77" fmla="*/ 4659778 w 6884912"/>
              <a:gd name="connsiteY77" fmla="*/ 118219 h 1161397"/>
              <a:gd name="connsiteX78" fmla="*/ 4730870 w 6884912"/>
              <a:gd name="connsiteY78" fmla="*/ 129432 h 1161397"/>
              <a:gd name="connsiteX79" fmla="*/ 4844073 w 6884912"/>
              <a:gd name="connsiteY79" fmla="*/ 161768 h 1161397"/>
              <a:gd name="connsiteX80" fmla="*/ 4856454 w 6884912"/>
              <a:gd name="connsiteY80" fmla="*/ 130488 h 1161397"/>
              <a:gd name="connsiteX81" fmla="*/ 4920038 w 6884912"/>
              <a:gd name="connsiteY81" fmla="*/ 140418 h 1161397"/>
              <a:gd name="connsiteX82" fmla="*/ 5016639 w 6884912"/>
              <a:gd name="connsiteY82" fmla="*/ 158905 h 1161397"/>
              <a:gd name="connsiteX83" fmla="*/ 5072009 w 6884912"/>
              <a:gd name="connsiteY83" fmla="*/ 161502 h 1161397"/>
              <a:gd name="connsiteX84" fmla="*/ 5223626 w 6884912"/>
              <a:gd name="connsiteY84" fmla="*/ 177356 h 1161397"/>
              <a:gd name="connsiteX85" fmla="*/ 5375773 w 6884912"/>
              <a:gd name="connsiteY85" fmla="*/ 199913 h 1161397"/>
              <a:gd name="connsiteX86" fmla="*/ 5467502 w 6884912"/>
              <a:gd name="connsiteY86" fmla="*/ 250963 h 1161397"/>
              <a:gd name="connsiteX87" fmla="*/ 5592395 w 6884912"/>
              <a:gd name="connsiteY87" fmla="*/ 265434 h 1161397"/>
              <a:gd name="connsiteX88" fmla="*/ 5613532 w 6884912"/>
              <a:gd name="connsiteY88" fmla="*/ 273379 h 1161397"/>
              <a:gd name="connsiteX89" fmla="*/ 5642173 w 6884912"/>
              <a:gd name="connsiteY89" fmla="*/ 266904 h 1161397"/>
              <a:gd name="connsiteX90" fmla="*/ 5756910 w 6884912"/>
              <a:gd name="connsiteY90" fmla="*/ 239211 h 1161397"/>
              <a:gd name="connsiteX91" fmla="*/ 5846667 w 6884912"/>
              <a:gd name="connsiteY91" fmla="*/ 201786 h 1161397"/>
              <a:gd name="connsiteX92" fmla="*/ 5960732 w 6884912"/>
              <a:gd name="connsiteY92" fmla="*/ 220708 h 1161397"/>
              <a:gd name="connsiteX93" fmla="*/ 6029542 w 6884912"/>
              <a:gd name="connsiteY93" fmla="*/ 210339 h 1161397"/>
              <a:gd name="connsiteX94" fmla="*/ 6141123 w 6884912"/>
              <a:gd name="connsiteY94" fmla="*/ 159923 h 1161397"/>
              <a:gd name="connsiteX95" fmla="*/ 6290640 w 6884912"/>
              <a:gd name="connsiteY95" fmla="*/ 167441 h 1161397"/>
              <a:gd name="connsiteX96" fmla="*/ 6322806 w 6884912"/>
              <a:gd name="connsiteY96" fmla="*/ 213293 h 1161397"/>
              <a:gd name="connsiteX97" fmla="*/ 6380420 w 6884912"/>
              <a:gd name="connsiteY97" fmla="*/ 173195 h 1161397"/>
              <a:gd name="connsiteX98" fmla="*/ 6507891 w 6884912"/>
              <a:gd name="connsiteY98" fmla="*/ 118474 h 1161397"/>
              <a:gd name="connsiteX99" fmla="*/ 6571807 w 6884912"/>
              <a:gd name="connsiteY99" fmla="*/ 98636 h 1161397"/>
              <a:gd name="connsiteX100" fmla="*/ 6671880 w 6884912"/>
              <a:gd name="connsiteY100" fmla="*/ 82931 h 1161397"/>
              <a:gd name="connsiteX101" fmla="*/ 6702266 w 6884912"/>
              <a:gd name="connsiteY101" fmla="*/ 75470 h 1161397"/>
              <a:gd name="connsiteX102" fmla="*/ 6845802 w 6884912"/>
              <a:gd name="connsiteY102" fmla="*/ 24496 h 1161397"/>
              <a:gd name="connsiteX103" fmla="*/ 6884912 w 6884912"/>
              <a:gd name="connsiteY10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80081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78301 w 6884912"/>
              <a:gd name="connsiteY19" fmla="*/ 698094 h 1161397"/>
              <a:gd name="connsiteX20" fmla="*/ 1188995 w 6884912"/>
              <a:gd name="connsiteY20" fmla="*/ 697048 h 1161397"/>
              <a:gd name="connsiteX21" fmla="*/ 1242716 w 6884912"/>
              <a:gd name="connsiteY21" fmla="*/ 698052 h 1161397"/>
              <a:gd name="connsiteX22" fmla="*/ 1299977 w 6884912"/>
              <a:gd name="connsiteY22" fmla="*/ 639196 h 1161397"/>
              <a:gd name="connsiteX23" fmla="*/ 1326190 w 6884912"/>
              <a:gd name="connsiteY23" fmla="*/ 625955 h 1161397"/>
              <a:gd name="connsiteX24" fmla="*/ 1339600 w 6884912"/>
              <a:gd name="connsiteY24" fmla="*/ 616295 h 1161397"/>
              <a:gd name="connsiteX25" fmla="*/ 1340054 w 6884912"/>
              <a:gd name="connsiteY25" fmla="*/ 614022 h 1161397"/>
              <a:gd name="connsiteX26" fmla="*/ 1391606 w 6884912"/>
              <a:gd name="connsiteY26" fmla="*/ 615229 h 1161397"/>
              <a:gd name="connsiteX27" fmla="*/ 1397565 w 6884912"/>
              <a:gd name="connsiteY27" fmla="*/ 611490 h 1161397"/>
              <a:gd name="connsiteX28" fmla="*/ 1432302 w 6884912"/>
              <a:gd name="connsiteY28" fmla="*/ 617267 h 1161397"/>
              <a:gd name="connsiteX29" fmla="*/ 1449644 w 6884912"/>
              <a:gd name="connsiteY29" fmla="*/ 617591 h 1161397"/>
              <a:gd name="connsiteX30" fmla="*/ 1455793 w 6884912"/>
              <a:gd name="connsiteY30" fmla="*/ 623174 h 1161397"/>
              <a:gd name="connsiteX31" fmla="*/ 1480758 w 6884912"/>
              <a:gd name="connsiteY31" fmla="*/ 620863 h 1161397"/>
              <a:gd name="connsiteX32" fmla="*/ 1483154 w 6884912"/>
              <a:gd name="connsiteY32" fmla="*/ 618527 h 1161397"/>
              <a:gd name="connsiteX33" fmla="*/ 1505495 w 6884912"/>
              <a:gd name="connsiteY33" fmla="*/ 624325 h 1161397"/>
              <a:gd name="connsiteX34" fmla="*/ 1526340 w 6884912"/>
              <a:gd name="connsiteY34" fmla="*/ 638496 h 1161397"/>
              <a:gd name="connsiteX35" fmla="*/ 1731986 w 6884912"/>
              <a:gd name="connsiteY35" fmla="*/ 589682 h 1161397"/>
              <a:gd name="connsiteX36" fmla="*/ 1927935 w 6884912"/>
              <a:gd name="connsiteY36" fmla="*/ 628540 h 1161397"/>
              <a:gd name="connsiteX37" fmla="*/ 2039075 w 6884912"/>
              <a:gd name="connsiteY37" fmla="*/ 599964 h 1161397"/>
              <a:gd name="connsiteX38" fmla="*/ 2066980 w 6884912"/>
              <a:gd name="connsiteY38" fmla="*/ 550413 h 1161397"/>
              <a:gd name="connsiteX39" fmla="*/ 2352236 w 6884912"/>
              <a:gd name="connsiteY39" fmla="*/ 519602 h 1161397"/>
              <a:gd name="connsiteX40" fmla="*/ 2420791 w 6884912"/>
              <a:gd name="connsiteY40" fmla="*/ 492826 h 1161397"/>
              <a:gd name="connsiteX41" fmla="*/ 2489932 w 6884912"/>
              <a:gd name="connsiteY41" fmla="*/ 507864 h 1161397"/>
              <a:gd name="connsiteX42" fmla="*/ 2512917 w 6884912"/>
              <a:gd name="connsiteY42" fmla="*/ 489127 h 1161397"/>
              <a:gd name="connsiteX43" fmla="*/ 2516783 w 6884912"/>
              <a:gd name="connsiteY43" fmla="*/ 485473 h 1161397"/>
              <a:gd name="connsiteX44" fmla="*/ 2534360 w 6884912"/>
              <a:gd name="connsiteY44" fmla="*/ 480064 h 1161397"/>
              <a:gd name="connsiteX45" fmla="*/ 2536691 w 6884912"/>
              <a:gd name="connsiteY45" fmla="*/ 467018 h 1161397"/>
              <a:gd name="connsiteX46" fmla="*/ 2561265 w 6884912"/>
              <a:gd name="connsiteY46" fmla="*/ 450623 h 1161397"/>
              <a:gd name="connsiteX47" fmla="*/ 2594349 w 6884912"/>
              <a:gd name="connsiteY47" fmla="*/ 443884 h 1161397"/>
              <a:gd name="connsiteX48" fmla="*/ 2754324 w 6884912"/>
              <a:gd name="connsiteY48" fmla="*/ 424766 h 1161397"/>
              <a:gd name="connsiteX49" fmla="*/ 2848470 w 6884912"/>
              <a:gd name="connsiteY49" fmla="*/ 405966 h 1161397"/>
              <a:gd name="connsiteX50" fmla="*/ 2881772 w 6884912"/>
              <a:gd name="connsiteY50" fmla="*/ 387260 h 1161397"/>
              <a:gd name="connsiteX51" fmla="*/ 2929932 w 6884912"/>
              <a:gd name="connsiteY51" fmla="*/ 368912 h 1161397"/>
              <a:gd name="connsiteX52" fmla="*/ 3013020 w 6884912"/>
              <a:gd name="connsiteY52" fmla="*/ 327578 h 1161397"/>
              <a:gd name="connsiteX53" fmla="*/ 3222191 w 6884912"/>
              <a:gd name="connsiteY53" fmla="*/ 307887 h 1161397"/>
              <a:gd name="connsiteX54" fmla="*/ 3227953 w 6884912"/>
              <a:gd name="connsiteY54" fmla="*/ 297650 h 1161397"/>
              <a:gd name="connsiteX55" fmla="*/ 3510042 w 6884912"/>
              <a:gd name="connsiteY55" fmla="*/ 311820 h 1161397"/>
              <a:gd name="connsiteX56" fmla="*/ 3626773 w 6884912"/>
              <a:gd name="connsiteY56" fmla="*/ 290452 h 1161397"/>
              <a:gd name="connsiteX57" fmla="*/ 3666217 w 6884912"/>
              <a:gd name="connsiteY57" fmla="*/ 273255 h 1161397"/>
              <a:gd name="connsiteX58" fmla="*/ 3732427 w 6884912"/>
              <a:gd name="connsiteY58" fmla="*/ 245039 h 1161397"/>
              <a:gd name="connsiteX59" fmla="*/ 3777022 w 6884912"/>
              <a:gd name="connsiteY59" fmla="*/ 200276 h 1161397"/>
              <a:gd name="connsiteX60" fmla="*/ 3791246 w 6884912"/>
              <a:gd name="connsiteY60" fmla="*/ 189996 h 1161397"/>
              <a:gd name="connsiteX61" fmla="*/ 3819864 w 6884912"/>
              <a:gd name="connsiteY61" fmla="*/ 194605 h 1161397"/>
              <a:gd name="connsiteX62" fmla="*/ 3830398 w 6884912"/>
              <a:gd name="connsiteY62" fmla="*/ 188383 h 1161397"/>
              <a:gd name="connsiteX63" fmla="*/ 3834360 w 6884912"/>
              <a:gd name="connsiteY63" fmla="*/ 188992 h 1161397"/>
              <a:gd name="connsiteX64" fmla="*/ 3843715 w 6884912"/>
              <a:gd name="connsiteY64" fmla="*/ 188752 h 1161397"/>
              <a:gd name="connsiteX65" fmla="*/ 3842609 w 6884912"/>
              <a:gd name="connsiteY65" fmla="*/ 197386 h 1161397"/>
              <a:gd name="connsiteX66" fmla="*/ 3853961 w 6884912"/>
              <a:gd name="connsiteY66" fmla="*/ 213380 h 1161397"/>
              <a:gd name="connsiteX67" fmla="*/ 3907640 w 6884912"/>
              <a:gd name="connsiteY67" fmla="*/ 207568 h 1161397"/>
              <a:gd name="connsiteX68" fmla="*/ 3910449 w 6884912"/>
              <a:gd name="connsiteY68" fmla="*/ 197808 h 1161397"/>
              <a:gd name="connsiteX69" fmla="*/ 3917197 w 6884912"/>
              <a:gd name="connsiteY69" fmla="*/ 196121 h 1161397"/>
              <a:gd name="connsiteX70" fmla="*/ 3922400 w 6884912"/>
              <a:gd name="connsiteY70" fmla="*/ 205056 h 1161397"/>
              <a:gd name="connsiteX71" fmla="*/ 4013061 w 6884912"/>
              <a:gd name="connsiteY71" fmla="*/ 224874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289361 w 6884912"/>
              <a:gd name="connsiteY74" fmla="*/ 196642 h 1161397"/>
              <a:gd name="connsiteX75" fmla="*/ 4498913 w 6884912"/>
              <a:gd name="connsiteY75" fmla="*/ 118915 h 1161397"/>
              <a:gd name="connsiteX76" fmla="*/ 4617330 w 6884912"/>
              <a:gd name="connsiteY76" fmla="*/ 111163 h 1161397"/>
              <a:gd name="connsiteX77" fmla="*/ 4659778 w 6884912"/>
              <a:gd name="connsiteY77" fmla="*/ 118219 h 1161397"/>
              <a:gd name="connsiteX78" fmla="*/ 4730870 w 6884912"/>
              <a:gd name="connsiteY78" fmla="*/ 129432 h 1161397"/>
              <a:gd name="connsiteX79" fmla="*/ 4844073 w 6884912"/>
              <a:gd name="connsiteY79" fmla="*/ 161768 h 1161397"/>
              <a:gd name="connsiteX80" fmla="*/ 4856454 w 6884912"/>
              <a:gd name="connsiteY80" fmla="*/ 130488 h 1161397"/>
              <a:gd name="connsiteX81" fmla="*/ 4920038 w 6884912"/>
              <a:gd name="connsiteY81" fmla="*/ 140418 h 1161397"/>
              <a:gd name="connsiteX82" fmla="*/ 5016639 w 6884912"/>
              <a:gd name="connsiteY82" fmla="*/ 158905 h 1161397"/>
              <a:gd name="connsiteX83" fmla="*/ 5072009 w 6884912"/>
              <a:gd name="connsiteY83" fmla="*/ 161502 h 1161397"/>
              <a:gd name="connsiteX84" fmla="*/ 5223626 w 6884912"/>
              <a:gd name="connsiteY84" fmla="*/ 177356 h 1161397"/>
              <a:gd name="connsiteX85" fmla="*/ 5375773 w 6884912"/>
              <a:gd name="connsiteY85" fmla="*/ 199913 h 1161397"/>
              <a:gd name="connsiteX86" fmla="*/ 5467502 w 6884912"/>
              <a:gd name="connsiteY86" fmla="*/ 250963 h 1161397"/>
              <a:gd name="connsiteX87" fmla="*/ 5592395 w 6884912"/>
              <a:gd name="connsiteY87" fmla="*/ 265434 h 1161397"/>
              <a:gd name="connsiteX88" fmla="*/ 5613532 w 6884912"/>
              <a:gd name="connsiteY88" fmla="*/ 273379 h 1161397"/>
              <a:gd name="connsiteX89" fmla="*/ 5642173 w 6884912"/>
              <a:gd name="connsiteY89" fmla="*/ 266904 h 1161397"/>
              <a:gd name="connsiteX90" fmla="*/ 5756910 w 6884912"/>
              <a:gd name="connsiteY90" fmla="*/ 239211 h 1161397"/>
              <a:gd name="connsiteX91" fmla="*/ 5846667 w 6884912"/>
              <a:gd name="connsiteY91" fmla="*/ 201786 h 1161397"/>
              <a:gd name="connsiteX92" fmla="*/ 5960732 w 6884912"/>
              <a:gd name="connsiteY92" fmla="*/ 220708 h 1161397"/>
              <a:gd name="connsiteX93" fmla="*/ 6029542 w 6884912"/>
              <a:gd name="connsiteY93" fmla="*/ 210339 h 1161397"/>
              <a:gd name="connsiteX94" fmla="*/ 6141123 w 6884912"/>
              <a:gd name="connsiteY94" fmla="*/ 159923 h 1161397"/>
              <a:gd name="connsiteX95" fmla="*/ 6290640 w 6884912"/>
              <a:gd name="connsiteY95" fmla="*/ 167441 h 1161397"/>
              <a:gd name="connsiteX96" fmla="*/ 6322806 w 6884912"/>
              <a:gd name="connsiteY96" fmla="*/ 213293 h 1161397"/>
              <a:gd name="connsiteX97" fmla="*/ 6380420 w 6884912"/>
              <a:gd name="connsiteY97" fmla="*/ 173195 h 1161397"/>
              <a:gd name="connsiteX98" fmla="*/ 6507891 w 6884912"/>
              <a:gd name="connsiteY98" fmla="*/ 118474 h 1161397"/>
              <a:gd name="connsiteX99" fmla="*/ 6571807 w 6884912"/>
              <a:gd name="connsiteY99" fmla="*/ 98636 h 1161397"/>
              <a:gd name="connsiteX100" fmla="*/ 6671880 w 6884912"/>
              <a:gd name="connsiteY100" fmla="*/ 82931 h 1161397"/>
              <a:gd name="connsiteX101" fmla="*/ 6702266 w 6884912"/>
              <a:gd name="connsiteY101" fmla="*/ 75470 h 1161397"/>
              <a:gd name="connsiteX102" fmla="*/ 6845802 w 6884912"/>
              <a:gd name="connsiteY102" fmla="*/ 24496 h 1161397"/>
              <a:gd name="connsiteX103" fmla="*/ 6884912 w 6884912"/>
              <a:gd name="connsiteY10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78301 w 6884912"/>
              <a:gd name="connsiteY19" fmla="*/ 698094 h 1161397"/>
              <a:gd name="connsiteX20" fmla="*/ 1188995 w 6884912"/>
              <a:gd name="connsiteY20" fmla="*/ 697048 h 1161397"/>
              <a:gd name="connsiteX21" fmla="*/ 1242716 w 6884912"/>
              <a:gd name="connsiteY21" fmla="*/ 698052 h 1161397"/>
              <a:gd name="connsiteX22" fmla="*/ 1299977 w 6884912"/>
              <a:gd name="connsiteY22" fmla="*/ 639196 h 1161397"/>
              <a:gd name="connsiteX23" fmla="*/ 1326190 w 6884912"/>
              <a:gd name="connsiteY23" fmla="*/ 625955 h 1161397"/>
              <a:gd name="connsiteX24" fmla="*/ 1339600 w 6884912"/>
              <a:gd name="connsiteY24" fmla="*/ 616295 h 1161397"/>
              <a:gd name="connsiteX25" fmla="*/ 1340054 w 6884912"/>
              <a:gd name="connsiteY25" fmla="*/ 614022 h 1161397"/>
              <a:gd name="connsiteX26" fmla="*/ 1391606 w 6884912"/>
              <a:gd name="connsiteY26" fmla="*/ 615229 h 1161397"/>
              <a:gd name="connsiteX27" fmla="*/ 1397565 w 6884912"/>
              <a:gd name="connsiteY27" fmla="*/ 611490 h 1161397"/>
              <a:gd name="connsiteX28" fmla="*/ 1432302 w 6884912"/>
              <a:gd name="connsiteY28" fmla="*/ 617267 h 1161397"/>
              <a:gd name="connsiteX29" fmla="*/ 1449644 w 6884912"/>
              <a:gd name="connsiteY29" fmla="*/ 617591 h 1161397"/>
              <a:gd name="connsiteX30" fmla="*/ 1455793 w 6884912"/>
              <a:gd name="connsiteY30" fmla="*/ 623174 h 1161397"/>
              <a:gd name="connsiteX31" fmla="*/ 1480758 w 6884912"/>
              <a:gd name="connsiteY31" fmla="*/ 620863 h 1161397"/>
              <a:gd name="connsiteX32" fmla="*/ 1483154 w 6884912"/>
              <a:gd name="connsiteY32" fmla="*/ 618527 h 1161397"/>
              <a:gd name="connsiteX33" fmla="*/ 1505495 w 6884912"/>
              <a:gd name="connsiteY33" fmla="*/ 624325 h 1161397"/>
              <a:gd name="connsiteX34" fmla="*/ 1526340 w 6884912"/>
              <a:gd name="connsiteY34" fmla="*/ 638496 h 1161397"/>
              <a:gd name="connsiteX35" fmla="*/ 1731986 w 6884912"/>
              <a:gd name="connsiteY35" fmla="*/ 589682 h 1161397"/>
              <a:gd name="connsiteX36" fmla="*/ 1927935 w 6884912"/>
              <a:gd name="connsiteY36" fmla="*/ 628540 h 1161397"/>
              <a:gd name="connsiteX37" fmla="*/ 2039075 w 6884912"/>
              <a:gd name="connsiteY37" fmla="*/ 599964 h 1161397"/>
              <a:gd name="connsiteX38" fmla="*/ 2066980 w 6884912"/>
              <a:gd name="connsiteY38" fmla="*/ 550413 h 1161397"/>
              <a:gd name="connsiteX39" fmla="*/ 2352236 w 6884912"/>
              <a:gd name="connsiteY39" fmla="*/ 519602 h 1161397"/>
              <a:gd name="connsiteX40" fmla="*/ 2420791 w 6884912"/>
              <a:gd name="connsiteY40" fmla="*/ 492826 h 1161397"/>
              <a:gd name="connsiteX41" fmla="*/ 2489932 w 6884912"/>
              <a:gd name="connsiteY41" fmla="*/ 507864 h 1161397"/>
              <a:gd name="connsiteX42" fmla="*/ 2512917 w 6884912"/>
              <a:gd name="connsiteY42" fmla="*/ 489127 h 1161397"/>
              <a:gd name="connsiteX43" fmla="*/ 2516783 w 6884912"/>
              <a:gd name="connsiteY43" fmla="*/ 485473 h 1161397"/>
              <a:gd name="connsiteX44" fmla="*/ 2534360 w 6884912"/>
              <a:gd name="connsiteY44" fmla="*/ 480064 h 1161397"/>
              <a:gd name="connsiteX45" fmla="*/ 2536691 w 6884912"/>
              <a:gd name="connsiteY45" fmla="*/ 467018 h 1161397"/>
              <a:gd name="connsiteX46" fmla="*/ 2561265 w 6884912"/>
              <a:gd name="connsiteY46" fmla="*/ 450623 h 1161397"/>
              <a:gd name="connsiteX47" fmla="*/ 2594349 w 6884912"/>
              <a:gd name="connsiteY47" fmla="*/ 443884 h 1161397"/>
              <a:gd name="connsiteX48" fmla="*/ 2754324 w 6884912"/>
              <a:gd name="connsiteY48" fmla="*/ 424766 h 1161397"/>
              <a:gd name="connsiteX49" fmla="*/ 2848470 w 6884912"/>
              <a:gd name="connsiteY49" fmla="*/ 405966 h 1161397"/>
              <a:gd name="connsiteX50" fmla="*/ 2881772 w 6884912"/>
              <a:gd name="connsiteY50" fmla="*/ 387260 h 1161397"/>
              <a:gd name="connsiteX51" fmla="*/ 2929932 w 6884912"/>
              <a:gd name="connsiteY51" fmla="*/ 368912 h 1161397"/>
              <a:gd name="connsiteX52" fmla="*/ 3013020 w 6884912"/>
              <a:gd name="connsiteY52" fmla="*/ 327578 h 1161397"/>
              <a:gd name="connsiteX53" fmla="*/ 3222191 w 6884912"/>
              <a:gd name="connsiteY53" fmla="*/ 307887 h 1161397"/>
              <a:gd name="connsiteX54" fmla="*/ 3227953 w 6884912"/>
              <a:gd name="connsiteY54" fmla="*/ 297650 h 1161397"/>
              <a:gd name="connsiteX55" fmla="*/ 3510042 w 6884912"/>
              <a:gd name="connsiteY55" fmla="*/ 311820 h 1161397"/>
              <a:gd name="connsiteX56" fmla="*/ 3626773 w 6884912"/>
              <a:gd name="connsiteY56" fmla="*/ 290452 h 1161397"/>
              <a:gd name="connsiteX57" fmla="*/ 3666217 w 6884912"/>
              <a:gd name="connsiteY57" fmla="*/ 273255 h 1161397"/>
              <a:gd name="connsiteX58" fmla="*/ 3732427 w 6884912"/>
              <a:gd name="connsiteY58" fmla="*/ 245039 h 1161397"/>
              <a:gd name="connsiteX59" fmla="*/ 3777022 w 6884912"/>
              <a:gd name="connsiteY59" fmla="*/ 200276 h 1161397"/>
              <a:gd name="connsiteX60" fmla="*/ 3791246 w 6884912"/>
              <a:gd name="connsiteY60" fmla="*/ 189996 h 1161397"/>
              <a:gd name="connsiteX61" fmla="*/ 3819864 w 6884912"/>
              <a:gd name="connsiteY61" fmla="*/ 194605 h 1161397"/>
              <a:gd name="connsiteX62" fmla="*/ 3830398 w 6884912"/>
              <a:gd name="connsiteY62" fmla="*/ 188383 h 1161397"/>
              <a:gd name="connsiteX63" fmla="*/ 3834360 w 6884912"/>
              <a:gd name="connsiteY63" fmla="*/ 188992 h 1161397"/>
              <a:gd name="connsiteX64" fmla="*/ 3843715 w 6884912"/>
              <a:gd name="connsiteY64" fmla="*/ 188752 h 1161397"/>
              <a:gd name="connsiteX65" fmla="*/ 3842609 w 6884912"/>
              <a:gd name="connsiteY65" fmla="*/ 197386 h 1161397"/>
              <a:gd name="connsiteX66" fmla="*/ 3853961 w 6884912"/>
              <a:gd name="connsiteY66" fmla="*/ 213380 h 1161397"/>
              <a:gd name="connsiteX67" fmla="*/ 3907640 w 6884912"/>
              <a:gd name="connsiteY67" fmla="*/ 207568 h 1161397"/>
              <a:gd name="connsiteX68" fmla="*/ 3910449 w 6884912"/>
              <a:gd name="connsiteY68" fmla="*/ 197808 h 1161397"/>
              <a:gd name="connsiteX69" fmla="*/ 3917197 w 6884912"/>
              <a:gd name="connsiteY69" fmla="*/ 196121 h 1161397"/>
              <a:gd name="connsiteX70" fmla="*/ 3922400 w 6884912"/>
              <a:gd name="connsiteY70" fmla="*/ 205056 h 1161397"/>
              <a:gd name="connsiteX71" fmla="*/ 4013061 w 6884912"/>
              <a:gd name="connsiteY71" fmla="*/ 224874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289361 w 6884912"/>
              <a:gd name="connsiteY74" fmla="*/ 196642 h 1161397"/>
              <a:gd name="connsiteX75" fmla="*/ 4498913 w 6884912"/>
              <a:gd name="connsiteY75" fmla="*/ 118915 h 1161397"/>
              <a:gd name="connsiteX76" fmla="*/ 4617330 w 6884912"/>
              <a:gd name="connsiteY76" fmla="*/ 111163 h 1161397"/>
              <a:gd name="connsiteX77" fmla="*/ 4659778 w 6884912"/>
              <a:gd name="connsiteY77" fmla="*/ 118219 h 1161397"/>
              <a:gd name="connsiteX78" fmla="*/ 4730870 w 6884912"/>
              <a:gd name="connsiteY78" fmla="*/ 129432 h 1161397"/>
              <a:gd name="connsiteX79" fmla="*/ 4844073 w 6884912"/>
              <a:gd name="connsiteY79" fmla="*/ 161768 h 1161397"/>
              <a:gd name="connsiteX80" fmla="*/ 4856454 w 6884912"/>
              <a:gd name="connsiteY80" fmla="*/ 130488 h 1161397"/>
              <a:gd name="connsiteX81" fmla="*/ 4920038 w 6884912"/>
              <a:gd name="connsiteY81" fmla="*/ 140418 h 1161397"/>
              <a:gd name="connsiteX82" fmla="*/ 5016639 w 6884912"/>
              <a:gd name="connsiteY82" fmla="*/ 158905 h 1161397"/>
              <a:gd name="connsiteX83" fmla="*/ 5072009 w 6884912"/>
              <a:gd name="connsiteY83" fmla="*/ 161502 h 1161397"/>
              <a:gd name="connsiteX84" fmla="*/ 5223626 w 6884912"/>
              <a:gd name="connsiteY84" fmla="*/ 177356 h 1161397"/>
              <a:gd name="connsiteX85" fmla="*/ 5375773 w 6884912"/>
              <a:gd name="connsiteY85" fmla="*/ 199913 h 1161397"/>
              <a:gd name="connsiteX86" fmla="*/ 5467502 w 6884912"/>
              <a:gd name="connsiteY86" fmla="*/ 250963 h 1161397"/>
              <a:gd name="connsiteX87" fmla="*/ 5592395 w 6884912"/>
              <a:gd name="connsiteY87" fmla="*/ 265434 h 1161397"/>
              <a:gd name="connsiteX88" fmla="*/ 5613532 w 6884912"/>
              <a:gd name="connsiteY88" fmla="*/ 273379 h 1161397"/>
              <a:gd name="connsiteX89" fmla="*/ 5642173 w 6884912"/>
              <a:gd name="connsiteY89" fmla="*/ 266904 h 1161397"/>
              <a:gd name="connsiteX90" fmla="*/ 5756910 w 6884912"/>
              <a:gd name="connsiteY90" fmla="*/ 239211 h 1161397"/>
              <a:gd name="connsiteX91" fmla="*/ 5846667 w 6884912"/>
              <a:gd name="connsiteY91" fmla="*/ 201786 h 1161397"/>
              <a:gd name="connsiteX92" fmla="*/ 5960732 w 6884912"/>
              <a:gd name="connsiteY92" fmla="*/ 220708 h 1161397"/>
              <a:gd name="connsiteX93" fmla="*/ 6029542 w 6884912"/>
              <a:gd name="connsiteY93" fmla="*/ 210339 h 1161397"/>
              <a:gd name="connsiteX94" fmla="*/ 6141123 w 6884912"/>
              <a:gd name="connsiteY94" fmla="*/ 159923 h 1161397"/>
              <a:gd name="connsiteX95" fmla="*/ 6290640 w 6884912"/>
              <a:gd name="connsiteY95" fmla="*/ 167441 h 1161397"/>
              <a:gd name="connsiteX96" fmla="*/ 6322806 w 6884912"/>
              <a:gd name="connsiteY96" fmla="*/ 213293 h 1161397"/>
              <a:gd name="connsiteX97" fmla="*/ 6380420 w 6884912"/>
              <a:gd name="connsiteY97" fmla="*/ 173195 h 1161397"/>
              <a:gd name="connsiteX98" fmla="*/ 6507891 w 6884912"/>
              <a:gd name="connsiteY98" fmla="*/ 118474 h 1161397"/>
              <a:gd name="connsiteX99" fmla="*/ 6571807 w 6884912"/>
              <a:gd name="connsiteY99" fmla="*/ 98636 h 1161397"/>
              <a:gd name="connsiteX100" fmla="*/ 6671880 w 6884912"/>
              <a:gd name="connsiteY100" fmla="*/ 82931 h 1161397"/>
              <a:gd name="connsiteX101" fmla="*/ 6702266 w 6884912"/>
              <a:gd name="connsiteY101" fmla="*/ 75470 h 1161397"/>
              <a:gd name="connsiteX102" fmla="*/ 6845802 w 6884912"/>
              <a:gd name="connsiteY102" fmla="*/ 24496 h 1161397"/>
              <a:gd name="connsiteX103" fmla="*/ 6884912 w 6884912"/>
              <a:gd name="connsiteY10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78301 w 6884912"/>
              <a:gd name="connsiteY19" fmla="*/ 698094 h 1161397"/>
              <a:gd name="connsiteX20" fmla="*/ 1242716 w 6884912"/>
              <a:gd name="connsiteY20" fmla="*/ 698052 h 1161397"/>
              <a:gd name="connsiteX21" fmla="*/ 1299977 w 6884912"/>
              <a:gd name="connsiteY21" fmla="*/ 639196 h 1161397"/>
              <a:gd name="connsiteX22" fmla="*/ 1326190 w 6884912"/>
              <a:gd name="connsiteY22" fmla="*/ 625955 h 1161397"/>
              <a:gd name="connsiteX23" fmla="*/ 1339600 w 6884912"/>
              <a:gd name="connsiteY23" fmla="*/ 616295 h 1161397"/>
              <a:gd name="connsiteX24" fmla="*/ 1340054 w 6884912"/>
              <a:gd name="connsiteY24" fmla="*/ 614022 h 1161397"/>
              <a:gd name="connsiteX25" fmla="*/ 1391606 w 6884912"/>
              <a:gd name="connsiteY25" fmla="*/ 615229 h 1161397"/>
              <a:gd name="connsiteX26" fmla="*/ 1397565 w 6884912"/>
              <a:gd name="connsiteY26" fmla="*/ 611490 h 1161397"/>
              <a:gd name="connsiteX27" fmla="*/ 1432302 w 6884912"/>
              <a:gd name="connsiteY27" fmla="*/ 617267 h 1161397"/>
              <a:gd name="connsiteX28" fmla="*/ 1449644 w 6884912"/>
              <a:gd name="connsiteY28" fmla="*/ 617591 h 1161397"/>
              <a:gd name="connsiteX29" fmla="*/ 1455793 w 6884912"/>
              <a:gd name="connsiteY29" fmla="*/ 623174 h 1161397"/>
              <a:gd name="connsiteX30" fmla="*/ 1480758 w 6884912"/>
              <a:gd name="connsiteY30" fmla="*/ 620863 h 1161397"/>
              <a:gd name="connsiteX31" fmla="*/ 1483154 w 6884912"/>
              <a:gd name="connsiteY31" fmla="*/ 618527 h 1161397"/>
              <a:gd name="connsiteX32" fmla="*/ 1505495 w 6884912"/>
              <a:gd name="connsiteY32" fmla="*/ 624325 h 1161397"/>
              <a:gd name="connsiteX33" fmla="*/ 1526340 w 6884912"/>
              <a:gd name="connsiteY33" fmla="*/ 638496 h 1161397"/>
              <a:gd name="connsiteX34" fmla="*/ 1731986 w 6884912"/>
              <a:gd name="connsiteY34" fmla="*/ 589682 h 1161397"/>
              <a:gd name="connsiteX35" fmla="*/ 1927935 w 6884912"/>
              <a:gd name="connsiteY35" fmla="*/ 628540 h 1161397"/>
              <a:gd name="connsiteX36" fmla="*/ 2039075 w 6884912"/>
              <a:gd name="connsiteY36" fmla="*/ 599964 h 1161397"/>
              <a:gd name="connsiteX37" fmla="*/ 2066980 w 6884912"/>
              <a:gd name="connsiteY37" fmla="*/ 550413 h 1161397"/>
              <a:gd name="connsiteX38" fmla="*/ 2352236 w 6884912"/>
              <a:gd name="connsiteY38" fmla="*/ 519602 h 1161397"/>
              <a:gd name="connsiteX39" fmla="*/ 2420791 w 6884912"/>
              <a:gd name="connsiteY39" fmla="*/ 492826 h 1161397"/>
              <a:gd name="connsiteX40" fmla="*/ 2489932 w 6884912"/>
              <a:gd name="connsiteY40" fmla="*/ 507864 h 1161397"/>
              <a:gd name="connsiteX41" fmla="*/ 2512917 w 6884912"/>
              <a:gd name="connsiteY41" fmla="*/ 489127 h 1161397"/>
              <a:gd name="connsiteX42" fmla="*/ 2516783 w 6884912"/>
              <a:gd name="connsiteY42" fmla="*/ 485473 h 1161397"/>
              <a:gd name="connsiteX43" fmla="*/ 2534360 w 6884912"/>
              <a:gd name="connsiteY43" fmla="*/ 480064 h 1161397"/>
              <a:gd name="connsiteX44" fmla="*/ 2536691 w 6884912"/>
              <a:gd name="connsiteY44" fmla="*/ 467018 h 1161397"/>
              <a:gd name="connsiteX45" fmla="*/ 2561265 w 6884912"/>
              <a:gd name="connsiteY45" fmla="*/ 450623 h 1161397"/>
              <a:gd name="connsiteX46" fmla="*/ 2594349 w 6884912"/>
              <a:gd name="connsiteY46" fmla="*/ 443884 h 1161397"/>
              <a:gd name="connsiteX47" fmla="*/ 2754324 w 6884912"/>
              <a:gd name="connsiteY47" fmla="*/ 424766 h 1161397"/>
              <a:gd name="connsiteX48" fmla="*/ 2848470 w 6884912"/>
              <a:gd name="connsiteY48" fmla="*/ 405966 h 1161397"/>
              <a:gd name="connsiteX49" fmla="*/ 2881772 w 6884912"/>
              <a:gd name="connsiteY49" fmla="*/ 387260 h 1161397"/>
              <a:gd name="connsiteX50" fmla="*/ 2929932 w 6884912"/>
              <a:gd name="connsiteY50" fmla="*/ 368912 h 1161397"/>
              <a:gd name="connsiteX51" fmla="*/ 3013020 w 6884912"/>
              <a:gd name="connsiteY51" fmla="*/ 327578 h 1161397"/>
              <a:gd name="connsiteX52" fmla="*/ 3222191 w 6884912"/>
              <a:gd name="connsiteY52" fmla="*/ 307887 h 1161397"/>
              <a:gd name="connsiteX53" fmla="*/ 3227953 w 6884912"/>
              <a:gd name="connsiteY53" fmla="*/ 297650 h 1161397"/>
              <a:gd name="connsiteX54" fmla="*/ 3510042 w 6884912"/>
              <a:gd name="connsiteY54" fmla="*/ 311820 h 1161397"/>
              <a:gd name="connsiteX55" fmla="*/ 3626773 w 6884912"/>
              <a:gd name="connsiteY55" fmla="*/ 290452 h 1161397"/>
              <a:gd name="connsiteX56" fmla="*/ 3666217 w 6884912"/>
              <a:gd name="connsiteY56" fmla="*/ 273255 h 1161397"/>
              <a:gd name="connsiteX57" fmla="*/ 3732427 w 6884912"/>
              <a:gd name="connsiteY57" fmla="*/ 245039 h 1161397"/>
              <a:gd name="connsiteX58" fmla="*/ 3777022 w 6884912"/>
              <a:gd name="connsiteY58" fmla="*/ 200276 h 1161397"/>
              <a:gd name="connsiteX59" fmla="*/ 3791246 w 6884912"/>
              <a:gd name="connsiteY59" fmla="*/ 189996 h 1161397"/>
              <a:gd name="connsiteX60" fmla="*/ 3819864 w 6884912"/>
              <a:gd name="connsiteY60" fmla="*/ 194605 h 1161397"/>
              <a:gd name="connsiteX61" fmla="*/ 3830398 w 6884912"/>
              <a:gd name="connsiteY61" fmla="*/ 188383 h 1161397"/>
              <a:gd name="connsiteX62" fmla="*/ 3834360 w 6884912"/>
              <a:gd name="connsiteY62" fmla="*/ 188992 h 1161397"/>
              <a:gd name="connsiteX63" fmla="*/ 3843715 w 6884912"/>
              <a:gd name="connsiteY63" fmla="*/ 188752 h 1161397"/>
              <a:gd name="connsiteX64" fmla="*/ 3842609 w 6884912"/>
              <a:gd name="connsiteY64" fmla="*/ 197386 h 1161397"/>
              <a:gd name="connsiteX65" fmla="*/ 3853961 w 6884912"/>
              <a:gd name="connsiteY65" fmla="*/ 213380 h 1161397"/>
              <a:gd name="connsiteX66" fmla="*/ 3907640 w 6884912"/>
              <a:gd name="connsiteY66" fmla="*/ 207568 h 1161397"/>
              <a:gd name="connsiteX67" fmla="*/ 3910449 w 6884912"/>
              <a:gd name="connsiteY67" fmla="*/ 197808 h 1161397"/>
              <a:gd name="connsiteX68" fmla="*/ 3917197 w 6884912"/>
              <a:gd name="connsiteY68" fmla="*/ 196121 h 1161397"/>
              <a:gd name="connsiteX69" fmla="*/ 3922400 w 6884912"/>
              <a:gd name="connsiteY69" fmla="*/ 205056 h 1161397"/>
              <a:gd name="connsiteX70" fmla="*/ 4013061 w 6884912"/>
              <a:gd name="connsiteY70" fmla="*/ 224874 h 1161397"/>
              <a:gd name="connsiteX71" fmla="*/ 4220717 w 6884912"/>
              <a:gd name="connsiteY71" fmla="*/ 192946 h 1161397"/>
              <a:gd name="connsiteX72" fmla="*/ 4228802 w 6884912"/>
              <a:gd name="connsiteY72" fmla="*/ 201468 h 1161397"/>
              <a:gd name="connsiteX73" fmla="*/ 4289361 w 6884912"/>
              <a:gd name="connsiteY73" fmla="*/ 196642 h 1161397"/>
              <a:gd name="connsiteX74" fmla="*/ 4498913 w 6884912"/>
              <a:gd name="connsiteY74" fmla="*/ 118915 h 1161397"/>
              <a:gd name="connsiteX75" fmla="*/ 4617330 w 6884912"/>
              <a:gd name="connsiteY75" fmla="*/ 111163 h 1161397"/>
              <a:gd name="connsiteX76" fmla="*/ 4659778 w 6884912"/>
              <a:gd name="connsiteY76" fmla="*/ 118219 h 1161397"/>
              <a:gd name="connsiteX77" fmla="*/ 4730870 w 6884912"/>
              <a:gd name="connsiteY77" fmla="*/ 129432 h 1161397"/>
              <a:gd name="connsiteX78" fmla="*/ 4844073 w 6884912"/>
              <a:gd name="connsiteY78" fmla="*/ 161768 h 1161397"/>
              <a:gd name="connsiteX79" fmla="*/ 4856454 w 6884912"/>
              <a:gd name="connsiteY79" fmla="*/ 130488 h 1161397"/>
              <a:gd name="connsiteX80" fmla="*/ 4920038 w 6884912"/>
              <a:gd name="connsiteY80" fmla="*/ 140418 h 1161397"/>
              <a:gd name="connsiteX81" fmla="*/ 5016639 w 6884912"/>
              <a:gd name="connsiteY81" fmla="*/ 158905 h 1161397"/>
              <a:gd name="connsiteX82" fmla="*/ 5072009 w 6884912"/>
              <a:gd name="connsiteY82" fmla="*/ 161502 h 1161397"/>
              <a:gd name="connsiteX83" fmla="*/ 5223626 w 6884912"/>
              <a:gd name="connsiteY83" fmla="*/ 177356 h 1161397"/>
              <a:gd name="connsiteX84" fmla="*/ 5375773 w 6884912"/>
              <a:gd name="connsiteY84" fmla="*/ 199913 h 1161397"/>
              <a:gd name="connsiteX85" fmla="*/ 5467502 w 6884912"/>
              <a:gd name="connsiteY85" fmla="*/ 250963 h 1161397"/>
              <a:gd name="connsiteX86" fmla="*/ 5592395 w 6884912"/>
              <a:gd name="connsiteY86" fmla="*/ 265434 h 1161397"/>
              <a:gd name="connsiteX87" fmla="*/ 5613532 w 6884912"/>
              <a:gd name="connsiteY87" fmla="*/ 273379 h 1161397"/>
              <a:gd name="connsiteX88" fmla="*/ 5642173 w 6884912"/>
              <a:gd name="connsiteY88" fmla="*/ 266904 h 1161397"/>
              <a:gd name="connsiteX89" fmla="*/ 5756910 w 6884912"/>
              <a:gd name="connsiteY89" fmla="*/ 239211 h 1161397"/>
              <a:gd name="connsiteX90" fmla="*/ 5846667 w 6884912"/>
              <a:gd name="connsiteY90" fmla="*/ 201786 h 1161397"/>
              <a:gd name="connsiteX91" fmla="*/ 5960732 w 6884912"/>
              <a:gd name="connsiteY91" fmla="*/ 220708 h 1161397"/>
              <a:gd name="connsiteX92" fmla="*/ 6029542 w 6884912"/>
              <a:gd name="connsiteY92" fmla="*/ 210339 h 1161397"/>
              <a:gd name="connsiteX93" fmla="*/ 6141123 w 6884912"/>
              <a:gd name="connsiteY93" fmla="*/ 159923 h 1161397"/>
              <a:gd name="connsiteX94" fmla="*/ 6290640 w 6884912"/>
              <a:gd name="connsiteY94" fmla="*/ 167441 h 1161397"/>
              <a:gd name="connsiteX95" fmla="*/ 6322806 w 6884912"/>
              <a:gd name="connsiteY95" fmla="*/ 213293 h 1161397"/>
              <a:gd name="connsiteX96" fmla="*/ 6380420 w 6884912"/>
              <a:gd name="connsiteY96" fmla="*/ 173195 h 1161397"/>
              <a:gd name="connsiteX97" fmla="*/ 6507891 w 6884912"/>
              <a:gd name="connsiteY97" fmla="*/ 118474 h 1161397"/>
              <a:gd name="connsiteX98" fmla="*/ 6571807 w 6884912"/>
              <a:gd name="connsiteY98" fmla="*/ 98636 h 1161397"/>
              <a:gd name="connsiteX99" fmla="*/ 6671880 w 6884912"/>
              <a:gd name="connsiteY99" fmla="*/ 82931 h 1161397"/>
              <a:gd name="connsiteX100" fmla="*/ 6702266 w 6884912"/>
              <a:gd name="connsiteY100" fmla="*/ 75470 h 1161397"/>
              <a:gd name="connsiteX101" fmla="*/ 6845802 w 6884912"/>
              <a:gd name="connsiteY101" fmla="*/ 24496 h 1161397"/>
              <a:gd name="connsiteX102" fmla="*/ 6884912 w 6884912"/>
              <a:gd name="connsiteY10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66947 w 6884912"/>
              <a:gd name="connsiteY16" fmla="*/ 700762 h 1161397"/>
              <a:gd name="connsiteX17" fmla="*/ 1178135 w 6884912"/>
              <a:gd name="connsiteY17" fmla="*/ 698631 h 1161397"/>
              <a:gd name="connsiteX18" fmla="*/ 1178301 w 6884912"/>
              <a:gd name="connsiteY18" fmla="*/ 698094 h 1161397"/>
              <a:gd name="connsiteX19" fmla="*/ 1242716 w 6884912"/>
              <a:gd name="connsiteY19" fmla="*/ 698052 h 1161397"/>
              <a:gd name="connsiteX20" fmla="*/ 1299977 w 6884912"/>
              <a:gd name="connsiteY20" fmla="*/ 639196 h 1161397"/>
              <a:gd name="connsiteX21" fmla="*/ 1326190 w 6884912"/>
              <a:gd name="connsiteY21" fmla="*/ 625955 h 1161397"/>
              <a:gd name="connsiteX22" fmla="*/ 1339600 w 6884912"/>
              <a:gd name="connsiteY22" fmla="*/ 616295 h 1161397"/>
              <a:gd name="connsiteX23" fmla="*/ 1340054 w 6884912"/>
              <a:gd name="connsiteY23" fmla="*/ 614022 h 1161397"/>
              <a:gd name="connsiteX24" fmla="*/ 1391606 w 6884912"/>
              <a:gd name="connsiteY24" fmla="*/ 615229 h 1161397"/>
              <a:gd name="connsiteX25" fmla="*/ 1397565 w 6884912"/>
              <a:gd name="connsiteY25" fmla="*/ 611490 h 1161397"/>
              <a:gd name="connsiteX26" fmla="*/ 1432302 w 6884912"/>
              <a:gd name="connsiteY26" fmla="*/ 617267 h 1161397"/>
              <a:gd name="connsiteX27" fmla="*/ 1449644 w 6884912"/>
              <a:gd name="connsiteY27" fmla="*/ 617591 h 1161397"/>
              <a:gd name="connsiteX28" fmla="*/ 1455793 w 6884912"/>
              <a:gd name="connsiteY28" fmla="*/ 623174 h 1161397"/>
              <a:gd name="connsiteX29" fmla="*/ 1480758 w 6884912"/>
              <a:gd name="connsiteY29" fmla="*/ 620863 h 1161397"/>
              <a:gd name="connsiteX30" fmla="*/ 1483154 w 6884912"/>
              <a:gd name="connsiteY30" fmla="*/ 618527 h 1161397"/>
              <a:gd name="connsiteX31" fmla="*/ 1505495 w 6884912"/>
              <a:gd name="connsiteY31" fmla="*/ 624325 h 1161397"/>
              <a:gd name="connsiteX32" fmla="*/ 1526340 w 6884912"/>
              <a:gd name="connsiteY32" fmla="*/ 638496 h 1161397"/>
              <a:gd name="connsiteX33" fmla="*/ 1731986 w 6884912"/>
              <a:gd name="connsiteY33" fmla="*/ 589682 h 1161397"/>
              <a:gd name="connsiteX34" fmla="*/ 1927935 w 6884912"/>
              <a:gd name="connsiteY34" fmla="*/ 628540 h 1161397"/>
              <a:gd name="connsiteX35" fmla="*/ 2039075 w 6884912"/>
              <a:gd name="connsiteY35" fmla="*/ 599964 h 1161397"/>
              <a:gd name="connsiteX36" fmla="*/ 2066980 w 6884912"/>
              <a:gd name="connsiteY36" fmla="*/ 550413 h 1161397"/>
              <a:gd name="connsiteX37" fmla="*/ 2352236 w 6884912"/>
              <a:gd name="connsiteY37" fmla="*/ 519602 h 1161397"/>
              <a:gd name="connsiteX38" fmla="*/ 2420791 w 6884912"/>
              <a:gd name="connsiteY38" fmla="*/ 492826 h 1161397"/>
              <a:gd name="connsiteX39" fmla="*/ 2489932 w 6884912"/>
              <a:gd name="connsiteY39" fmla="*/ 507864 h 1161397"/>
              <a:gd name="connsiteX40" fmla="*/ 2512917 w 6884912"/>
              <a:gd name="connsiteY40" fmla="*/ 489127 h 1161397"/>
              <a:gd name="connsiteX41" fmla="*/ 2516783 w 6884912"/>
              <a:gd name="connsiteY41" fmla="*/ 485473 h 1161397"/>
              <a:gd name="connsiteX42" fmla="*/ 2534360 w 6884912"/>
              <a:gd name="connsiteY42" fmla="*/ 480064 h 1161397"/>
              <a:gd name="connsiteX43" fmla="*/ 2536691 w 6884912"/>
              <a:gd name="connsiteY43" fmla="*/ 467018 h 1161397"/>
              <a:gd name="connsiteX44" fmla="*/ 2561265 w 6884912"/>
              <a:gd name="connsiteY44" fmla="*/ 450623 h 1161397"/>
              <a:gd name="connsiteX45" fmla="*/ 2594349 w 6884912"/>
              <a:gd name="connsiteY45" fmla="*/ 443884 h 1161397"/>
              <a:gd name="connsiteX46" fmla="*/ 2754324 w 6884912"/>
              <a:gd name="connsiteY46" fmla="*/ 424766 h 1161397"/>
              <a:gd name="connsiteX47" fmla="*/ 2848470 w 6884912"/>
              <a:gd name="connsiteY47" fmla="*/ 405966 h 1161397"/>
              <a:gd name="connsiteX48" fmla="*/ 2881772 w 6884912"/>
              <a:gd name="connsiteY48" fmla="*/ 387260 h 1161397"/>
              <a:gd name="connsiteX49" fmla="*/ 2929932 w 6884912"/>
              <a:gd name="connsiteY49" fmla="*/ 368912 h 1161397"/>
              <a:gd name="connsiteX50" fmla="*/ 3013020 w 6884912"/>
              <a:gd name="connsiteY50" fmla="*/ 327578 h 1161397"/>
              <a:gd name="connsiteX51" fmla="*/ 3222191 w 6884912"/>
              <a:gd name="connsiteY51" fmla="*/ 307887 h 1161397"/>
              <a:gd name="connsiteX52" fmla="*/ 3227953 w 6884912"/>
              <a:gd name="connsiteY52" fmla="*/ 297650 h 1161397"/>
              <a:gd name="connsiteX53" fmla="*/ 3510042 w 6884912"/>
              <a:gd name="connsiteY53" fmla="*/ 311820 h 1161397"/>
              <a:gd name="connsiteX54" fmla="*/ 3626773 w 6884912"/>
              <a:gd name="connsiteY54" fmla="*/ 290452 h 1161397"/>
              <a:gd name="connsiteX55" fmla="*/ 3666217 w 6884912"/>
              <a:gd name="connsiteY55" fmla="*/ 273255 h 1161397"/>
              <a:gd name="connsiteX56" fmla="*/ 3732427 w 6884912"/>
              <a:gd name="connsiteY56" fmla="*/ 245039 h 1161397"/>
              <a:gd name="connsiteX57" fmla="*/ 3777022 w 6884912"/>
              <a:gd name="connsiteY57" fmla="*/ 200276 h 1161397"/>
              <a:gd name="connsiteX58" fmla="*/ 3791246 w 6884912"/>
              <a:gd name="connsiteY58" fmla="*/ 189996 h 1161397"/>
              <a:gd name="connsiteX59" fmla="*/ 3819864 w 6884912"/>
              <a:gd name="connsiteY59" fmla="*/ 194605 h 1161397"/>
              <a:gd name="connsiteX60" fmla="*/ 3830398 w 6884912"/>
              <a:gd name="connsiteY60" fmla="*/ 188383 h 1161397"/>
              <a:gd name="connsiteX61" fmla="*/ 3834360 w 6884912"/>
              <a:gd name="connsiteY61" fmla="*/ 188992 h 1161397"/>
              <a:gd name="connsiteX62" fmla="*/ 3843715 w 6884912"/>
              <a:gd name="connsiteY62" fmla="*/ 188752 h 1161397"/>
              <a:gd name="connsiteX63" fmla="*/ 3842609 w 6884912"/>
              <a:gd name="connsiteY63" fmla="*/ 197386 h 1161397"/>
              <a:gd name="connsiteX64" fmla="*/ 3853961 w 6884912"/>
              <a:gd name="connsiteY64" fmla="*/ 213380 h 1161397"/>
              <a:gd name="connsiteX65" fmla="*/ 3907640 w 6884912"/>
              <a:gd name="connsiteY65" fmla="*/ 207568 h 1161397"/>
              <a:gd name="connsiteX66" fmla="*/ 3910449 w 6884912"/>
              <a:gd name="connsiteY66" fmla="*/ 197808 h 1161397"/>
              <a:gd name="connsiteX67" fmla="*/ 3917197 w 6884912"/>
              <a:gd name="connsiteY67" fmla="*/ 196121 h 1161397"/>
              <a:gd name="connsiteX68" fmla="*/ 3922400 w 6884912"/>
              <a:gd name="connsiteY68" fmla="*/ 205056 h 1161397"/>
              <a:gd name="connsiteX69" fmla="*/ 4013061 w 6884912"/>
              <a:gd name="connsiteY69" fmla="*/ 224874 h 1161397"/>
              <a:gd name="connsiteX70" fmla="*/ 4220717 w 6884912"/>
              <a:gd name="connsiteY70" fmla="*/ 192946 h 1161397"/>
              <a:gd name="connsiteX71" fmla="*/ 4228802 w 6884912"/>
              <a:gd name="connsiteY71" fmla="*/ 201468 h 1161397"/>
              <a:gd name="connsiteX72" fmla="*/ 4289361 w 6884912"/>
              <a:gd name="connsiteY72" fmla="*/ 196642 h 1161397"/>
              <a:gd name="connsiteX73" fmla="*/ 4498913 w 6884912"/>
              <a:gd name="connsiteY73" fmla="*/ 118915 h 1161397"/>
              <a:gd name="connsiteX74" fmla="*/ 4617330 w 6884912"/>
              <a:gd name="connsiteY74" fmla="*/ 111163 h 1161397"/>
              <a:gd name="connsiteX75" fmla="*/ 4659778 w 6884912"/>
              <a:gd name="connsiteY75" fmla="*/ 118219 h 1161397"/>
              <a:gd name="connsiteX76" fmla="*/ 4730870 w 6884912"/>
              <a:gd name="connsiteY76" fmla="*/ 129432 h 1161397"/>
              <a:gd name="connsiteX77" fmla="*/ 4844073 w 6884912"/>
              <a:gd name="connsiteY77" fmla="*/ 161768 h 1161397"/>
              <a:gd name="connsiteX78" fmla="*/ 4856454 w 6884912"/>
              <a:gd name="connsiteY78" fmla="*/ 130488 h 1161397"/>
              <a:gd name="connsiteX79" fmla="*/ 4920038 w 6884912"/>
              <a:gd name="connsiteY79" fmla="*/ 140418 h 1161397"/>
              <a:gd name="connsiteX80" fmla="*/ 5016639 w 6884912"/>
              <a:gd name="connsiteY80" fmla="*/ 158905 h 1161397"/>
              <a:gd name="connsiteX81" fmla="*/ 5072009 w 6884912"/>
              <a:gd name="connsiteY81" fmla="*/ 161502 h 1161397"/>
              <a:gd name="connsiteX82" fmla="*/ 5223626 w 6884912"/>
              <a:gd name="connsiteY82" fmla="*/ 177356 h 1161397"/>
              <a:gd name="connsiteX83" fmla="*/ 5375773 w 6884912"/>
              <a:gd name="connsiteY83" fmla="*/ 199913 h 1161397"/>
              <a:gd name="connsiteX84" fmla="*/ 5467502 w 6884912"/>
              <a:gd name="connsiteY84" fmla="*/ 250963 h 1161397"/>
              <a:gd name="connsiteX85" fmla="*/ 5592395 w 6884912"/>
              <a:gd name="connsiteY85" fmla="*/ 265434 h 1161397"/>
              <a:gd name="connsiteX86" fmla="*/ 5613532 w 6884912"/>
              <a:gd name="connsiteY86" fmla="*/ 273379 h 1161397"/>
              <a:gd name="connsiteX87" fmla="*/ 5642173 w 6884912"/>
              <a:gd name="connsiteY87" fmla="*/ 266904 h 1161397"/>
              <a:gd name="connsiteX88" fmla="*/ 5756910 w 6884912"/>
              <a:gd name="connsiteY88" fmla="*/ 239211 h 1161397"/>
              <a:gd name="connsiteX89" fmla="*/ 5846667 w 6884912"/>
              <a:gd name="connsiteY89" fmla="*/ 201786 h 1161397"/>
              <a:gd name="connsiteX90" fmla="*/ 5960732 w 6884912"/>
              <a:gd name="connsiteY90" fmla="*/ 220708 h 1161397"/>
              <a:gd name="connsiteX91" fmla="*/ 6029542 w 6884912"/>
              <a:gd name="connsiteY91" fmla="*/ 210339 h 1161397"/>
              <a:gd name="connsiteX92" fmla="*/ 6141123 w 6884912"/>
              <a:gd name="connsiteY92" fmla="*/ 159923 h 1161397"/>
              <a:gd name="connsiteX93" fmla="*/ 6290640 w 6884912"/>
              <a:gd name="connsiteY93" fmla="*/ 167441 h 1161397"/>
              <a:gd name="connsiteX94" fmla="*/ 6322806 w 6884912"/>
              <a:gd name="connsiteY94" fmla="*/ 213293 h 1161397"/>
              <a:gd name="connsiteX95" fmla="*/ 6380420 w 6884912"/>
              <a:gd name="connsiteY95" fmla="*/ 173195 h 1161397"/>
              <a:gd name="connsiteX96" fmla="*/ 6507891 w 6884912"/>
              <a:gd name="connsiteY96" fmla="*/ 118474 h 1161397"/>
              <a:gd name="connsiteX97" fmla="*/ 6571807 w 6884912"/>
              <a:gd name="connsiteY97" fmla="*/ 98636 h 1161397"/>
              <a:gd name="connsiteX98" fmla="*/ 6671880 w 6884912"/>
              <a:gd name="connsiteY98" fmla="*/ 82931 h 1161397"/>
              <a:gd name="connsiteX99" fmla="*/ 6702266 w 6884912"/>
              <a:gd name="connsiteY99" fmla="*/ 75470 h 1161397"/>
              <a:gd name="connsiteX100" fmla="*/ 6845802 w 6884912"/>
              <a:gd name="connsiteY100" fmla="*/ 24496 h 1161397"/>
              <a:gd name="connsiteX101" fmla="*/ 6884912 w 6884912"/>
              <a:gd name="connsiteY10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78135 w 6884912"/>
              <a:gd name="connsiteY16" fmla="*/ 698631 h 1161397"/>
              <a:gd name="connsiteX17" fmla="*/ 1178301 w 6884912"/>
              <a:gd name="connsiteY17" fmla="*/ 698094 h 1161397"/>
              <a:gd name="connsiteX18" fmla="*/ 1242716 w 6884912"/>
              <a:gd name="connsiteY18" fmla="*/ 698052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40054 w 6884912"/>
              <a:gd name="connsiteY22" fmla="*/ 614022 h 1161397"/>
              <a:gd name="connsiteX23" fmla="*/ 1391606 w 6884912"/>
              <a:gd name="connsiteY23" fmla="*/ 615229 h 1161397"/>
              <a:gd name="connsiteX24" fmla="*/ 1397565 w 6884912"/>
              <a:gd name="connsiteY24" fmla="*/ 611490 h 1161397"/>
              <a:gd name="connsiteX25" fmla="*/ 1432302 w 6884912"/>
              <a:gd name="connsiteY25" fmla="*/ 617267 h 1161397"/>
              <a:gd name="connsiteX26" fmla="*/ 1449644 w 6884912"/>
              <a:gd name="connsiteY26" fmla="*/ 617591 h 1161397"/>
              <a:gd name="connsiteX27" fmla="*/ 1455793 w 6884912"/>
              <a:gd name="connsiteY27" fmla="*/ 623174 h 1161397"/>
              <a:gd name="connsiteX28" fmla="*/ 1480758 w 6884912"/>
              <a:gd name="connsiteY28" fmla="*/ 620863 h 1161397"/>
              <a:gd name="connsiteX29" fmla="*/ 1483154 w 6884912"/>
              <a:gd name="connsiteY29" fmla="*/ 618527 h 1161397"/>
              <a:gd name="connsiteX30" fmla="*/ 1505495 w 6884912"/>
              <a:gd name="connsiteY30" fmla="*/ 624325 h 1161397"/>
              <a:gd name="connsiteX31" fmla="*/ 1526340 w 6884912"/>
              <a:gd name="connsiteY31" fmla="*/ 638496 h 1161397"/>
              <a:gd name="connsiteX32" fmla="*/ 1731986 w 6884912"/>
              <a:gd name="connsiteY32" fmla="*/ 589682 h 1161397"/>
              <a:gd name="connsiteX33" fmla="*/ 1927935 w 6884912"/>
              <a:gd name="connsiteY33" fmla="*/ 628540 h 1161397"/>
              <a:gd name="connsiteX34" fmla="*/ 2039075 w 6884912"/>
              <a:gd name="connsiteY34" fmla="*/ 599964 h 1161397"/>
              <a:gd name="connsiteX35" fmla="*/ 2066980 w 6884912"/>
              <a:gd name="connsiteY35" fmla="*/ 550413 h 1161397"/>
              <a:gd name="connsiteX36" fmla="*/ 2352236 w 6884912"/>
              <a:gd name="connsiteY36" fmla="*/ 519602 h 1161397"/>
              <a:gd name="connsiteX37" fmla="*/ 2420791 w 6884912"/>
              <a:gd name="connsiteY37" fmla="*/ 492826 h 1161397"/>
              <a:gd name="connsiteX38" fmla="*/ 2489932 w 6884912"/>
              <a:gd name="connsiteY38" fmla="*/ 507864 h 1161397"/>
              <a:gd name="connsiteX39" fmla="*/ 2512917 w 6884912"/>
              <a:gd name="connsiteY39" fmla="*/ 489127 h 1161397"/>
              <a:gd name="connsiteX40" fmla="*/ 2516783 w 6884912"/>
              <a:gd name="connsiteY40" fmla="*/ 485473 h 1161397"/>
              <a:gd name="connsiteX41" fmla="*/ 2534360 w 6884912"/>
              <a:gd name="connsiteY41" fmla="*/ 480064 h 1161397"/>
              <a:gd name="connsiteX42" fmla="*/ 2536691 w 6884912"/>
              <a:gd name="connsiteY42" fmla="*/ 467018 h 1161397"/>
              <a:gd name="connsiteX43" fmla="*/ 2561265 w 6884912"/>
              <a:gd name="connsiteY43" fmla="*/ 450623 h 1161397"/>
              <a:gd name="connsiteX44" fmla="*/ 2594349 w 6884912"/>
              <a:gd name="connsiteY44" fmla="*/ 443884 h 1161397"/>
              <a:gd name="connsiteX45" fmla="*/ 2754324 w 6884912"/>
              <a:gd name="connsiteY45" fmla="*/ 424766 h 1161397"/>
              <a:gd name="connsiteX46" fmla="*/ 2848470 w 6884912"/>
              <a:gd name="connsiteY46" fmla="*/ 405966 h 1161397"/>
              <a:gd name="connsiteX47" fmla="*/ 2881772 w 6884912"/>
              <a:gd name="connsiteY47" fmla="*/ 387260 h 1161397"/>
              <a:gd name="connsiteX48" fmla="*/ 2929932 w 6884912"/>
              <a:gd name="connsiteY48" fmla="*/ 368912 h 1161397"/>
              <a:gd name="connsiteX49" fmla="*/ 3013020 w 6884912"/>
              <a:gd name="connsiteY49" fmla="*/ 327578 h 1161397"/>
              <a:gd name="connsiteX50" fmla="*/ 3222191 w 6884912"/>
              <a:gd name="connsiteY50" fmla="*/ 307887 h 1161397"/>
              <a:gd name="connsiteX51" fmla="*/ 3227953 w 6884912"/>
              <a:gd name="connsiteY51" fmla="*/ 297650 h 1161397"/>
              <a:gd name="connsiteX52" fmla="*/ 3510042 w 6884912"/>
              <a:gd name="connsiteY52" fmla="*/ 311820 h 1161397"/>
              <a:gd name="connsiteX53" fmla="*/ 3626773 w 6884912"/>
              <a:gd name="connsiteY53" fmla="*/ 290452 h 1161397"/>
              <a:gd name="connsiteX54" fmla="*/ 3666217 w 6884912"/>
              <a:gd name="connsiteY54" fmla="*/ 273255 h 1161397"/>
              <a:gd name="connsiteX55" fmla="*/ 3732427 w 6884912"/>
              <a:gd name="connsiteY55" fmla="*/ 245039 h 1161397"/>
              <a:gd name="connsiteX56" fmla="*/ 3777022 w 6884912"/>
              <a:gd name="connsiteY56" fmla="*/ 200276 h 1161397"/>
              <a:gd name="connsiteX57" fmla="*/ 3791246 w 6884912"/>
              <a:gd name="connsiteY57" fmla="*/ 189996 h 1161397"/>
              <a:gd name="connsiteX58" fmla="*/ 3819864 w 6884912"/>
              <a:gd name="connsiteY58" fmla="*/ 194605 h 1161397"/>
              <a:gd name="connsiteX59" fmla="*/ 3830398 w 6884912"/>
              <a:gd name="connsiteY59" fmla="*/ 188383 h 1161397"/>
              <a:gd name="connsiteX60" fmla="*/ 3834360 w 6884912"/>
              <a:gd name="connsiteY60" fmla="*/ 188992 h 1161397"/>
              <a:gd name="connsiteX61" fmla="*/ 3843715 w 6884912"/>
              <a:gd name="connsiteY61" fmla="*/ 188752 h 1161397"/>
              <a:gd name="connsiteX62" fmla="*/ 3842609 w 6884912"/>
              <a:gd name="connsiteY62" fmla="*/ 197386 h 1161397"/>
              <a:gd name="connsiteX63" fmla="*/ 3853961 w 6884912"/>
              <a:gd name="connsiteY63" fmla="*/ 213380 h 1161397"/>
              <a:gd name="connsiteX64" fmla="*/ 3907640 w 6884912"/>
              <a:gd name="connsiteY64" fmla="*/ 207568 h 1161397"/>
              <a:gd name="connsiteX65" fmla="*/ 3910449 w 6884912"/>
              <a:gd name="connsiteY65" fmla="*/ 197808 h 1161397"/>
              <a:gd name="connsiteX66" fmla="*/ 3917197 w 6884912"/>
              <a:gd name="connsiteY66" fmla="*/ 196121 h 1161397"/>
              <a:gd name="connsiteX67" fmla="*/ 3922400 w 6884912"/>
              <a:gd name="connsiteY67" fmla="*/ 205056 h 1161397"/>
              <a:gd name="connsiteX68" fmla="*/ 4013061 w 6884912"/>
              <a:gd name="connsiteY68" fmla="*/ 224874 h 1161397"/>
              <a:gd name="connsiteX69" fmla="*/ 4220717 w 6884912"/>
              <a:gd name="connsiteY69" fmla="*/ 192946 h 1161397"/>
              <a:gd name="connsiteX70" fmla="*/ 4228802 w 6884912"/>
              <a:gd name="connsiteY70" fmla="*/ 201468 h 1161397"/>
              <a:gd name="connsiteX71" fmla="*/ 4289361 w 6884912"/>
              <a:gd name="connsiteY71" fmla="*/ 196642 h 1161397"/>
              <a:gd name="connsiteX72" fmla="*/ 4498913 w 6884912"/>
              <a:gd name="connsiteY72" fmla="*/ 118915 h 1161397"/>
              <a:gd name="connsiteX73" fmla="*/ 4617330 w 6884912"/>
              <a:gd name="connsiteY73" fmla="*/ 111163 h 1161397"/>
              <a:gd name="connsiteX74" fmla="*/ 4659778 w 6884912"/>
              <a:gd name="connsiteY74" fmla="*/ 118219 h 1161397"/>
              <a:gd name="connsiteX75" fmla="*/ 4730870 w 6884912"/>
              <a:gd name="connsiteY75" fmla="*/ 129432 h 1161397"/>
              <a:gd name="connsiteX76" fmla="*/ 4844073 w 6884912"/>
              <a:gd name="connsiteY76" fmla="*/ 161768 h 1161397"/>
              <a:gd name="connsiteX77" fmla="*/ 4856454 w 6884912"/>
              <a:gd name="connsiteY77" fmla="*/ 130488 h 1161397"/>
              <a:gd name="connsiteX78" fmla="*/ 4920038 w 6884912"/>
              <a:gd name="connsiteY78" fmla="*/ 140418 h 1161397"/>
              <a:gd name="connsiteX79" fmla="*/ 5016639 w 6884912"/>
              <a:gd name="connsiteY79" fmla="*/ 158905 h 1161397"/>
              <a:gd name="connsiteX80" fmla="*/ 5072009 w 6884912"/>
              <a:gd name="connsiteY80" fmla="*/ 161502 h 1161397"/>
              <a:gd name="connsiteX81" fmla="*/ 5223626 w 6884912"/>
              <a:gd name="connsiteY81" fmla="*/ 177356 h 1161397"/>
              <a:gd name="connsiteX82" fmla="*/ 5375773 w 6884912"/>
              <a:gd name="connsiteY82" fmla="*/ 199913 h 1161397"/>
              <a:gd name="connsiteX83" fmla="*/ 5467502 w 6884912"/>
              <a:gd name="connsiteY83" fmla="*/ 250963 h 1161397"/>
              <a:gd name="connsiteX84" fmla="*/ 5592395 w 6884912"/>
              <a:gd name="connsiteY84" fmla="*/ 265434 h 1161397"/>
              <a:gd name="connsiteX85" fmla="*/ 5613532 w 6884912"/>
              <a:gd name="connsiteY85" fmla="*/ 273379 h 1161397"/>
              <a:gd name="connsiteX86" fmla="*/ 5642173 w 6884912"/>
              <a:gd name="connsiteY86" fmla="*/ 266904 h 1161397"/>
              <a:gd name="connsiteX87" fmla="*/ 5756910 w 6884912"/>
              <a:gd name="connsiteY87" fmla="*/ 239211 h 1161397"/>
              <a:gd name="connsiteX88" fmla="*/ 5846667 w 6884912"/>
              <a:gd name="connsiteY88" fmla="*/ 201786 h 1161397"/>
              <a:gd name="connsiteX89" fmla="*/ 5960732 w 6884912"/>
              <a:gd name="connsiteY89" fmla="*/ 220708 h 1161397"/>
              <a:gd name="connsiteX90" fmla="*/ 6029542 w 6884912"/>
              <a:gd name="connsiteY90" fmla="*/ 210339 h 1161397"/>
              <a:gd name="connsiteX91" fmla="*/ 6141123 w 6884912"/>
              <a:gd name="connsiteY91" fmla="*/ 159923 h 1161397"/>
              <a:gd name="connsiteX92" fmla="*/ 6290640 w 6884912"/>
              <a:gd name="connsiteY92" fmla="*/ 167441 h 1161397"/>
              <a:gd name="connsiteX93" fmla="*/ 6322806 w 6884912"/>
              <a:gd name="connsiteY93" fmla="*/ 213293 h 1161397"/>
              <a:gd name="connsiteX94" fmla="*/ 6380420 w 6884912"/>
              <a:gd name="connsiteY94" fmla="*/ 173195 h 1161397"/>
              <a:gd name="connsiteX95" fmla="*/ 6507891 w 6884912"/>
              <a:gd name="connsiteY95" fmla="*/ 118474 h 1161397"/>
              <a:gd name="connsiteX96" fmla="*/ 6571807 w 6884912"/>
              <a:gd name="connsiteY96" fmla="*/ 98636 h 1161397"/>
              <a:gd name="connsiteX97" fmla="*/ 6671880 w 6884912"/>
              <a:gd name="connsiteY97" fmla="*/ 82931 h 1161397"/>
              <a:gd name="connsiteX98" fmla="*/ 6702266 w 6884912"/>
              <a:gd name="connsiteY98" fmla="*/ 75470 h 1161397"/>
              <a:gd name="connsiteX99" fmla="*/ 6845802 w 6884912"/>
              <a:gd name="connsiteY99" fmla="*/ 24496 h 1161397"/>
              <a:gd name="connsiteX100" fmla="*/ 6884912 w 6884912"/>
              <a:gd name="connsiteY10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78135 w 6884912"/>
              <a:gd name="connsiteY15" fmla="*/ 698631 h 1161397"/>
              <a:gd name="connsiteX16" fmla="*/ 1178301 w 6884912"/>
              <a:gd name="connsiteY16" fmla="*/ 698094 h 1161397"/>
              <a:gd name="connsiteX17" fmla="*/ 1242716 w 6884912"/>
              <a:gd name="connsiteY17" fmla="*/ 698052 h 1161397"/>
              <a:gd name="connsiteX18" fmla="*/ 1299977 w 6884912"/>
              <a:gd name="connsiteY18" fmla="*/ 639196 h 1161397"/>
              <a:gd name="connsiteX19" fmla="*/ 1326190 w 6884912"/>
              <a:gd name="connsiteY19" fmla="*/ 625955 h 1161397"/>
              <a:gd name="connsiteX20" fmla="*/ 1339600 w 6884912"/>
              <a:gd name="connsiteY20" fmla="*/ 616295 h 1161397"/>
              <a:gd name="connsiteX21" fmla="*/ 1340054 w 6884912"/>
              <a:gd name="connsiteY21" fmla="*/ 614022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26340 w 6884912"/>
              <a:gd name="connsiteY30" fmla="*/ 638496 h 1161397"/>
              <a:gd name="connsiteX31" fmla="*/ 1731986 w 6884912"/>
              <a:gd name="connsiteY31" fmla="*/ 589682 h 1161397"/>
              <a:gd name="connsiteX32" fmla="*/ 1927935 w 6884912"/>
              <a:gd name="connsiteY32" fmla="*/ 628540 h 1161397"/>
              <a:gd name="connsiteX33" fmla="*/ 2039075 w 6884912"/>
              <a:gd name="connsiteY33" fmla="*/ 599964 h 1161397"/>
              <a:gd name="connsiteX34" fmla="*/ 2066980 w 6884912"/>
              <a:gd name="connsiteY34" fmla="*/ 550413 h 1161397"/>
              <a:gd name="connsiteX35" fmla="*/ 2352236 w 6884912"/>
              <a:gd name="connsiteY35" fmla="*/ 519602 h 1161397"/>
              <a:gd name="connsiteX36" fmla="*/ 2420791 w 6884912"/>
              <a:gd name="connsiteY36" fmla="*/ 492826 h 1161397"/>
              <a:gd name="connsiteX37" fmla="*/ 2489932 w 6884912"/>
              <a:gd name="connsiteY37" fmla="*/ 507864 h 1161397"/>
              <a:gd name="connsiteX38" fmla="*/ 2512917 w 6884912"/>
              <a:gd name="connsiteY38" fmla="*/ 489127 h 1161397"/>
              <a:gd name="connsiteX39" fmla="*/ 2516783 w 6884912"/>
              <a:gd name="connsiteY39" fmla="*/ 485473 h 1161397"/>
              <a:gd name="connsiteX40" fmla="*/ 2534360 w 6884912"/>
              <a:gd name="connsiteY40" fmla="*/ 480064 h 1161397"/>
              <a:gd name="connsiteX41" fmla="*/ 2536691 w 6884912"/>
              <a:gd name="connsiteY41" fmla="*/ 467018 h 1161397"/>
              <a:gd name="connsiteX42" fmla="*/ 2561265 w 6884912"/>
              <a:gd name="connsiteY42" fmla="*/ 450623 h 1161397"/>
              <a:gd name="connsiteX43" fmla="*/ 2594349 w 6884912"/>
              <a:gd name="connsiteY43" fmla="*/ 443884 h 1161397"/>
              <a:gd name="connsiteX44" fmla="*/ 2754324 w 6884912"/>
              <a:gd name="connsiteY44" fmla="*/ 424766 h 1161397"/>
              <a:gd name="connsiteX45" fmla="*/ 2848470 w 6884912"/>
              <a:gd name="connsiteY45" fmla="*/ 405966 h 1161397"/>
              <a:gd name="connsiteX46" fmla="*/ 2881772 w 6884912"/>
              <a:gd name="connsiteY46" fmla="*/ 387260 h 1161397"/>
              <a:gd name="connsiteX47" fmla="*/ 2929932 w 6884912"/>
              <a:gd name="connsiteY47" fmla="*/ 368912 h 1161397"/>
              <a:gd name="connsiteX48" fmla="*/ 3013020 w 6884912"/>
              <a:gd name="connsiteY48" fmla="*/ 327578 h 1161397"/>
              <a:gd name="connsiteX49" fmla="*/ 3222191 w 6884912"/>
              <a:gd name="connsiteY49" fmla="*/ 307887 h 1161397"/>
              <a:gd name="connsiteX50" fmla="*/ 3227953 w 6884912"/>
              <a:gd name="connsiteY50" fmla="*/ 297650 h 1161397"/>
              <a:gd name="connsiteX51" fmla="*/ 3510042 w 6884912"/>
              <a:gd name="connsiteY51" fmla="*/ 311820 h 1161397"/>
              <a:gd name="connsiteX52" fmla="*/ 3626773 w 6884912"/>
              <a:gd name="connsiteY52" fmla="*/ 290452 h 1161397"/>
              <a:gd name="connsiteX53" fmla="*/ 3666217 w 6884912"/>
              <a:gd name="connsiteY53" fmla="*/ 273255 h 1161397"/>
              <a:gd name="connsiteX54" fmla="*/ 3732427 w 6884912"/>
              <a:gd name="connsiteY54" fmla="*/ 245039 h 1161397"/>
              <a:gd name="connsiteX55" fmla="*/ 3777022 w 6884912"/>
              <a:gd name="connsiteY55" fmla="*/ 200276 h 1161397"/>
              <a:gd name="connsiteX56" fmla="*/ 3791246 w 6884912"/>
              <a:gd name="connsiteY56" fmla="*/ 189996 h 1161397"/>
              <a:gd name="connsiteX57" fmla="*/ 3819864 w 6884912"/>
              <a:gd name="connsiteY57" fmla="*/ 194605 h 1161397"/>
              <a:gd name="connsiteX58" fmla="*/ 3830398 w 6884912"/>
              <a:gd name="connsiteY58" fmla="*/ 188383 h 1161397"/>
              <a:gd name="connsiteX59" fmla="*/ 3834360 w 6884912"/>
              <a:gd name="connsiteY59" fmla="*/ 188992 h 1161397"/>
              <a:gd name="connsiteX60" fmla="*/ 3843715 w 6884912"/>
              <a:gd name="connsiteY60" fmla="*/ 188752 h 1161397"/>
              <a:gd name="connsiteX61" fmla="*/ 3842609 w 6884912"/>
              <a:gd name="connsiteY61" fmla="*/ 197386 h 1161397"/>
              <a:gd name="connsiteX62" fmla="*/ 3853961 w 6884912"/>
              <a:gd name="connsiteY62" fmla="*/ 213380 h 1161397"/>
              <a:gd name="connsiteX63" fmla="*/ 3907640 w 6884912"/>
              <a:gd name="connsiteY63" fmla="*/ 207568 h 1161397"/>
              <a:gd name="connsiteX64" fmla="*/ 3910449 w 6884912"/>
              <a:gd name="connsiteY64" fmla="*/ 197808 h 1161397"/>
              <a:gd name="connsiteX65" fmla="*/ 3917197 w 6884912"/>
              <a:gd name="connsiteY65" fmla="*/ 196121 h 1161397"/>
              <a:gd name="connsiteX66" fmla="*/ 3922400 w 6884912"/>
              <a:gd name="connsiteY66" fmla="*/ 205056 h 1161397"/>
              <a:gd name="connsiteX67" fmla="*/ 4013061 w 6884912"/>
              <a:gd name="connsiteY67" fmla="*/ 224874 h 1161397"/>
              <a:gd name="connsiteX68" fmla="*/ 4220717 w 6884912"/>
              <a:gd name="connsiteY68" fmla="*/ 192946 h 1161397"/>
              <a:gd name="connsiteX69" fmla="*/ 4228802 w 6884912"/>
              <a:gd name="connsiteY69" fmla="*/ 201468 h 1161397"/>
              <a:gd name="connsiteX70" fmla="*/ 4289361 w 6884912"/>
              <a:gd name="connsiteY70" fmla="*/ 196642 h 1161397"/>
              <a:gd name="connsiteX71" fmla="*/ 4498913 w 6884912"/>
              <a:gd name="connsiteY71" fmla="*/ 118915 h 1161397"/>
              <a:gd name="connsiteX72" fmla="*/ 4617330 w 6884912"/>
              <a:gd name="connsiteY72" fmla="*/ 111163 h 1161397"/>
              <a:gd name="connsiteX73" fmla="*/ 4659778 w 6884912"/>
              <a:gd name="connsiteY73" fmla="*/ 118219 h 1161397"/>
              <a:gd name="connsiteX74" fmla="*/ 4730870 w 6884912"/>
              <a:gd name="connsiteY74" fmla="*/ 129432 h 1161397"/>
              <a:gd name="connsiteX75" fmla="*/ 4844073 w 6884912"/>
              <a:gd name="connsiteY75" fmla="*/ 161768 h 1161397"/>
              <a:gd name="connsiteX76" fmla="*/ 4856454 w 6884912"/>
              <a:gd name="connsiteY76" fmla="*/ 130488 h 1161397"/>
              <a:gd name="connsiteX77" fmla="*/ 4920038 w 6884912"/>
              <a:gd name="connsiteY77" fmla="*/ 140418 h 1161397"/>
              <a:gd name="connsiteX78" fmla="*/ 5016639 w 6884912"/>
              <a:gd name="connsiteY78" fmla="*/ 158905 h 1161397"/>
              <a:gd name="connsiteX79" fmla="*/ 5072009 w 6884912"/>
              <a:gd name="connsiteY79" fmla="*/ 161502 h 1161397"/>
              <a:gd name="connsiteX80" fmla="*/ 5223626 w 6884912"/>
              <a:gd name="connsiteY80" fmla="*/ 177356 h 1161397"/>
              <a:gd name="connsiteX81" fmla="*/ 5375773 w 6884912"/>
              <a:gd name="connsiteY81" fmla="*/ 199913 h 1161397"/>
              <a:gd name="connsiteX82" fmla="*/ 5467502 w 6884912"/>
              <a:gd name="connsiteY82" fmla="*/ 250963 h 1161397"/>
              <a:gd name="connsiteX83" fmla="*/ 5592395 w 6884912"/>
              <a:gd name="connsiteY83" fmla="*/ 265434 h 1161397"/>
              <a:gd name="connsiteX84" fmla="*/ 5613532 w 6884912"/>
              <a:gd name="connsiteY84" fmla="*/ 273379 h 1161397"/>
              <a:gd name="connsiteX85" fmla="*/ 5642173 w 6884912"/>
              <a:gd name="connsiteY85" fmla="*/ 266904 h 1161397"/>
              <a:gd name="connsiteX86" fmla="*/ 5756910 w 6884912"/>
              <a:gd name="connsiteY86" fmla="*/ 239211 h 1161397"/>
              <a:gd name="connsiteX87" fmla="*/ 5846667 w 6884912"/>
              <a:gd name="connsiteY87" fmla="*/ 201786 h 1161397"/>
              <a:gd name="connsiteX88" fmla="*/ 5960732 w 6884912"/>
              <a:gd name="connsiteY88" fmla="*/ 220708 h 1161397"/>
              <a:gd name="connsiteX89" fmla="*/ 6029542 w 6884912"/>
              <a:gd name="connsiteY89" fmla="*/ 210339 h 1161397"/>
              <a:gd name="connsiteX90" fmla="*/ 6141123 w 6884912"/>
              <a:gd name="connsiteY90" fmla="*/ 159923 h 1161397"/>
              <a:gd name="connsiteX91" fmla="*/ 6290640 w 6884912"/>
              <a:gd name="connsiteY91" fmla="*/ 167441 h 1161397"/>
              <a:gd name="connsiteX92" fmla="*/ 6322806 w 6884912"/>
              <a:gd name="connsiteY92" fmla="*/ 213293 h 1161397"/>
              <a:gd name="connsiteX93" fmla="*/ 6380420 w 6884912"/>
              <a:gd name="connsiteY93" fmla="*/ 173195 h 1161397"/>
              <a:gd name="connsiteX94" fmla="*/ 6507891 w 6884912"/>
              <a:gd name="connsiteY94" fmla="*/ 118474 h 1161397"/>
              <a:gd name="connsiteX95" fmla="*/ 6571807 w 6884912"/>
              <a:gd name="connsiteY95" fmla="*/ 98636 h 1161397"/>
              <a:gd name="connsiteX96" fmla="*/ 6671880 w 6884912"/>
              <a:gd name="connsiteY96" fmla="*/ 82931 h 1161397"/>
              <a:gd name="connsiteX97" fmla="*/ 6702266 w 6884912"/>
              <a:gd name="connsiteY97" fmla="*/ 75470 h 1161397"/>
              <a:gd name="connsiteX98" fmla="*/ 6845802 w 6884912"/>
              <a:gd name="connsiteY98" fmla="*/ 24496 h 1161397"/>
              <a:gd name="connsiteX99" fmla="*/ 6884912 w 6884912"/>
              <a:gd name="connsiteY99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78135 w 6884912"/>
              <a:gd name="connsiteY15" fmla="*/ 698631 h 1161397"/>
              <a:gd name="connsiteX16" fmla="*/ 1242716 w 6884912"/>
              <a:gd name="connsiteY16" fmla="*/ 698052 h 1161397"/>
              <a:gd name="connsiteX17" fmla="*/ 1299977 w 6884912"/>
              <a:gd name="connsiteY17" fmla="*/ 639196 h 1161397"/>
              <a:gd name="connsiteX18" fmla="*/ 1326190 w 6884912"/>
              <a:gd name="connsiteY18" fmla="*/ 625955 h 1161397"/>
              <a:gd name="connsiteX19" fmla="*/ 1339600 w 6884912"/>
              <a:gd name="connsiteY19" fmla="*/ 616295 h 1161397"/>
              <a:gd name="connsiteX20" fmla="*/ 1340054 w 6884912"/>
              <a:gd name="connsiteY20" fmla="*/ 614022 h 1161397"/>
              <a:gd name="connsiteX21" fmla="*/ 1391606 w 6884912"/>
              <a:gd name="connsiteY21" fmla="*/ 615229 h 1161397"/>
              <a:gd name="connsiteX22" fmla="*/ 1397565 w 6884912"/>
              <a:gd name="connsiteY22" fmla="*/ 611490 h 1161397"/>
              <a:gd name="connsiteX23" fmla="*/ 1432302 w 6884912"/>
              <a:gd name="connsiteY23" fmla="*/ 617267 h 1161397"/>
              <a:gd name="connsiteX24" fmla="*/ 1449644 w 6884912"/>
              <a:gd name="connsiteY24" fmla="*/ 617591 h 1161397"/>
              <a:gd name="connsiteX25" fmla="*/ 1455793 w 6884912"/>
              <a:gd name="connsiteY25" fmla="*/ 623174 h 1161397"/>
              <a:gd name="connsiteX26" fmla="*/ 1480758 w 6884912"/>
              <a:gd name="connsiteY26" fmla="*/ 620863 h 1161397"/>
              <a:gd name="connsiteX27" fmla="*/ 1483154 w 6884912"/>
              <a:gd name="connsiteY27" fmla="*/ 618527 h 1161397"/>
              <a:gd name="connsiteX28" fmla="*/ 1505495 w 6884912"/>
              <a:gd name="connsiteY28" fmla="*/ 624325 h 1161397"/>
              <a:gd name="connsiteX29" fmla="*/ 1526340 w 6884912"/>
              <a:gd name="connsiteY29" fmla="*/ 638496 h 1161397"/>
              <a:gd name="connsiteX30" fmla="*/ 1731986 w 6884912"/>
              <a:gd name="connsiteY30" fmla="*/ 589682 h 1161397"/>
              <a:gd name="connsiteX31" fmla="*/ 1927935 w 6884912"/>
              <a:gd name="connsiteY31" fmla="*/ 628540 h 1161397"/>
              <a:gd name="connsiteX32" fmla="*/ 2039075 w 6884912"/>
              <a:gd name="connsiteY32" fmla="*/ 599964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561265 w 6884912"/>
              <a:gd name="connsiteY41" fmla="*/ 450623 h 1161397"/>
              <a:gd name="connsiteX42" fmla="*/ 2594349 w 6884912"/>
              <a:gd name="connsiteY42" fmla="*/ 443884 h 1161397"/>
              <a:gd name="connsiteX43" fmla="*/ 2754324 w 6884912"/>
              <a:gd name="connsiteY43" fmla="*/ 424766 h 1161397"/>
              <a:gd name="connsiteX44" fmla="*/ 2848470 w 6884912"/>
              <a:gd name="connsiteY44" fmla="*/ 405966 h 1161397"/>
              <a:gd name="connsiteX45" fmla="*/ 2881772 w 6884912"/>
              <a:gd name="connsiteY45" fmla="*/ 387260 h 1161397"/>
              <a:gd name="connsiteX46" fmla="*/ 2929932 w 6884912"/>
              <a:gd name="connsiteY46" fmla="*/ 368912 h 1161397"/>
              <a:gd name="connsiteX47" fmla="*/ 3013020 w 6884912"/>
              <a:gd name="connsiteY47" fmla="*/ 327578 h 1161397"/>
              <a:gd name="connsiteX48" fmla="*/ 3222191 w 6884912"/>
              <a:gd name="connsiteY48" fmla="*/ 307887 h 1161397"/>
              <a:gd name="connsiteX49" fmla="*/ 3227953 w 6884912"/>
              <a:gd name="connsiteY49" fmla="*/ 297650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819864 w 6884912"/>
              <a:gd name="connsiteY56" fmla="*/ 194605 h 1161397"/>
              <a:gd name="connsiteX57" fmla="*/ 3830398 w 6884912"/>
              <a:gd name="connsiteY57" fmla="*/ 188383 h 1161397"/>
              <a:gd name="connsiteX58" fmla="*/ 3834360 w 6884912"/>
              <a:gd name="connsiteY58" fmla="*/ 188992 h 1161397"/>
              <a:gd name="connsiteX59" fmla="*/ 3843715 w 6884912"/>
              <a:gd name="connsiteY59" fmla="*/ 188752 h 1161397"/>
              <a:gd name="connsiteX60" fmla="*/ 3842609 w 6884912"/>
              <a:gd name="connsiteY60" fmla="*/ 197386 h 1161397"/>
              <a:gd name="connsiteX61" fmla="*/ 3853961 w 6884912"/>
              <a:gd name="connsiteY61" fmla="*/ 213380 h 1161397"/>
              <a:gd name="connsiteX62" fmla="*/ 3907640 w 6884912"/>
              <a:gd name="connsiteY62" fmla="*/ 207568 h 1161397"/>
              <a:gd name="connsiteX63" fmla="*/ 3910449 w 6884912"/>
              <a:gd name="connsiteY63" fmla="*/ 197808 h 1161397"/>
              <a:gd name="connsiteX64" fmla="*/ 3917197 w 6884912"/>
              <a:gd name="connsiteY64" fmla="*/ 196121 h 1161397"/>
              <a:gd name="connsiteX65" fmla="*/ 3922400 w 6884912"/>
              <a:gd name="connsiteY65" fmla="*/ 205056 h 1161397"/>
              <a:gd name="connsiteX66" fmla="*/ 4013061 w 6884912"/>
              <a:gd name="connsiteY66" fmla="*/ 224874 h 1161397"/>
              <a:gd name="connsiteX67" fmla="*/ 4220717 w 6884912"/>
              <a:gd name="connsiteY67" fmla="*/ 192946 h 1161397"/>
              <a:gd name="connsiteX68" fmla="*/ 4228802 w 6884912"/>
              <a:gd name="connsiteY68" fmla="*/ 201468 h 1161397"/>
              <a:gd name="connsiteX69" fmla="*/ 4289361 w 6884912"/>
              <a:gd name="connsiteY69" fmla="*/ 196642 h 1161397"/>
              <a:gd name="connsiteX70" fmla="*/ 4498913 w 6884912"/>
              <a:gd name="connsiteY70" fmla="*/ 118915 h 1161397"/>
              <a:gd name="connsiteX71" fmla="*/ 4617330 w 6884912"/>
              <a:gd name="connsiteY71" fmla="*/ 111163 h 1161397"/>
              <a:gd name="connsiteX72" fmla="*/ 4659778 w 6884912"/>
              <a:gd name="connsiteY72" fmla="*/ 118219 h 1161397"/>
              <a:gd name="connsiteX73" fmla="*/ 4730870 w 6884912"/>
              <a:gd name="connsiteY73" fmla="*/ 129432 h 1161397"/>
              <a:gd name="connsiteX74" fmla="*/ 4844073 w 6884912"/>
              <a:gd name="connsiteY74" fmla="*/ 161768 h 1161397"/>
              <a:gd name="connsiteX75" fmla="*/ 4856454 w 6884912"/>
              <a:gd name="connsiteY75" fmla="*/ 130488 h 1161397"/>
              <a:gd name="connsiteX76" fmla="*/ 4920038 w 6884912"/>
              <a:gd name="connsiteY76" fmla="*/ 140418 h 1161397"/>
              <a:gd name="connsiteX77" fmla="*/ 5016639 w 6884912"/>
              <a:gd name="connsiteY77" fmla="*/ 158905 h 1161397"/>
              <a:gd name="connsiteX78" fmla="*/ 5072009 w 6884912"/>
              <a:gd name="connsiteY78" fmla="*/ 161502 h 1161397"/>
              <a:gd name="connsiteX79" fmla="*/ 5223626 w 6884912"/>
              <a:gd name="connsiteY79" fmla="*/ 177356 h 1161397"/>
              <a:gd name="connsiteX80" fmla="*/ 5375773 w 6884912"/>
              <a:gd name="connsiteY80" fmla="*/ 199913 h 1161397"/>
              <a:gd name="connsiteX81" fmla="*/ 5467502 w 6884912"/>
              <a:gd name="connsiteY81" fmla="*/ 250963 h 1161397"/>
              <a:gd name="connsiteX82" fmla="*/ 5592395 w 6884912"/>
              <a:gd name="connsiteY82" fmla="*/ 265434 h 1161397"/>
              <a:gd name="connsiteX83" fmla="*/ 5613532 w 6884912"/>
              <a:gd name="connsiteY83" fmla="*/ 273379 h 1161397"/>
              <a:gd name="connsiteX84" fmla="*/ 5642173 w 6884912"/>
              <a:gd name="connsiteY84" fmla="*/ 266904 h 1161397"/>
              <a:gd name="connsiteX85" fmla="*/ 5756910 w 6884912"/>
              <a:gd name="connsiteY85" fmla="*/ 239211 h 1161397"/>
              <a:gd name="connsiteX86" fmla="*/ 5846667 w 6884912"/>
              <a:gd name="connsiteY86" fmla="*/ 201786 h 1161397"/>
              <a:gd name="connsiteX87" fmla="*/ 5960732 w 6884912"/>
              <a:gd name="connsiteY87" fmla="*/ 220708 h 1161397"/>
              <a:gd name="connsiteX88" fmla="*/ 6029542 w 6884912"/>
              <a:gd name="connsiteY88" fmla="*/ 210339 h 1161397"/>
              <a:gd name="connsiteX89" fmla="*/ 6141123 w 6884912"/>
              <a:gd name="connsiteY89" fmla="*/ 159923 h 1161397"/>
              <a:gd name="connsiteX90" fmla="*/ 6290640 w 6884912"/>
              <a:gd name="connsiteY90" fmla="*/ 167441 h 1161397"/>
              <a:gd name="connsiteX91" fmla="*/ 6322806 w 6884912"/>
              <a:gd name="connsiteY91" fmla="*/ 213293 h 1161397"/>
              <a:gd name="connsiteX92" fmla="*/ 6380420 w 6884912"/>
              <a:gd name="connsiteY92" fmla="*/ 173195 h 1161397"/>
              <a:gd name="connsiteX93" fmla="*/ 6507891 w 6884912"/>
              <a:gd name="connsiteY93" fmla="*/ 118474 h 1161397"/>
              <a:gd name="connsiteX94" fmla="*/ 6571807 w 6884912"/>
              <a:gd name="connsiteY94" fmla="*/ 98636 h 1161397"/>
              <a:gd name="connsiteX95" fmla="*/ 6671880 w 6884912"/>
              <a:gd name="connsiteY95" fmla="*/ 82931 h 1161397"/>
              <a:gd name="connsiteX96" fmla="*/ 6702266 w 6884912"/>
              <a:gd name="connsiteY96" fmla="*/ 75470 h 1161397"/>
              <a:gd name="connsiteX97" fmla="*/ 6845802 w 6884912"/>
              <a:gd name="connsiteY97" fmla="*/ 24496 h 1161397"/>
              <a:gd name="connsiteX98" fmla="*/ 6884912 w 6884912"/>
              <a:gd name="connsiteY9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207847 w 6884912"/>
              <a:gd name="connsiteY15" fmla="*/ 689087 h 1161397"/>
              <a:gd name="connsiteX16" fmla="*/ 1242716 w 6884912"/>
              <a:gd name="connsiteY16" fmla="*/ 698052 h 1161397"/>
              <a:gd name="connsiteX17" fmla="*/ 1299977 w 6884912"/>
              <a:gd name="connsiteY17" fmla="*/ 639196 h 1161397"/>
              <a:gd name="connsiteX18" fmla="*/ 1326190 w 6884912"/>
              <a:gd name="connsiteY18" fmla="*/ 625955 h 1161397"/>
              <a:gd name="connsiteX19" fmla="*/ 1339600 w 6884912"/>
              <a:gd name="connsiteY19" fmla="*/ 616295 h 1161397"/>
              <a:gd name="connsiteX20" fmla="*/ 1340054 w 6884912"/>
              <a:gd name="connsiteY20" fmla="*/ 614022 h 1161397"/>
              <a:gd name="connsiteX21" fmla="*/ 1391606 w 6884912"/>
              <a:gd name="connsiteY21" fmla="*/ 615229 h 1161397"/>
              <a:gd name="connsiteX22" fmla="*/ 1397565 w 6884912"/>
              <a:gd name="connsiteY22" fmla="*/ 611490 h 1161397"/>
              <a:gd name="connsiteX23" fmla="*/ 1432302 w 6884912"/>
              <a:gd name="connsiteY23" fmla="*/ 617267 h 1161397"/>
              <a:gd name="connsiteX24" fmla="*/ 1449644 w 6884912"/>
              <a:gd name="connsiteY24" fmla="*/ 617591 h 1161397"/>
              <a:gd name="connsiteX25" fmla="*/ 1455793 w 6884912"/>
              <a:gd name="connsiteY25" fmla="*/ 623174 h 1161397"/>
              <a:gd name="connsiteX26" fmla="*/ 1480758 w 6884912"/>
              <a:gd name="connsiteY26" fmla="*/ 620863 h 1161397"/>
              <a:gd name="connsiteX27" fmla="*/ 1483154 w 6884912"/>
              <a:gd name="connsiteY27" fmla="*/ 618527 h 1161397"/>
              <a:gd name="connsiteX28" fmla="*/ 1505495 w 6884912"/>
              <a:gd name="connsiteY28" fmla="*/ 624325 h 1161397"/>
              <a:gd name="connsiteX29" fmla="*/ 1526340 w 6884912"/>
              <a:gd name="connsiteY29" fmla="*/ 638496 h 1161397"/>
              <a:gd name="connsiteX30" fmla="*/ 1731986 w 6884912"/>
              <a:gd name="connsiteY30" fmla="*/ 589682 h 1161397"/>
              <a:gd name="connsiteX31" fmla="*/ 1927935 w 6884912"/>
              <a:gd name="connsiteY31" fmla="*/ 628540 h 1161397"/>
              <a:gd name="connsiteX32" fmla="*/ 2039075 w 6884912"/>
              <a:gd name="connsiteY32" fmla="*/ 599964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561265 w 6884912"/>
              <a:gd name="connsiteY41" fmla="*/ 450623 h 1161397"/>
              <a:gd name="connsiteX42" fmla="*/ 2594349 w 6884912"/>
              <a:gd name="connsiteY42" fmla="*/ 443884 h 1161397"/>
              <a:gd name="connsiteX43" fmla="*/ 2754324 w 6884912"/>
              <a:gd name="connsiteY43" fmla="*/ 424766 h 1161397"/>
              <a:gd name="connsiteX44" fmla="*/ 2848470 w 6884912"/>
              <a:gd name="connsiteY44" fmla="*/ 405966 h 1161397"/>
              <a:gd name="connsiteX45" fmla="*/ 2881772 w 6884912"/>
              <a:gd name="connsiteY45" fmla="*/ 387260 h 1161397"/>
              <a:gd name="connsiteX46" fmla="*/ 2929932 w 6884912"/>
              <a:gd name="connsiteY46" fmla="*/ 368912 h 1161397"/>
              <a:gd name="connsiteX47" fmla="*/ 3013020 w 6884912"/>
              <a:gd name="connsiteY47" fmla="*/ 327578 h 1161397"/>
              <a:gd name="connsiteX48" fmla="*/ 3222191 w 6884912"/>
              <a:gd name="connsiteY48" fmla="*/ 307887 h 1161397"/>
              <a:gd name="connsiteX49" fmla="*/ 3227953 w 6884912"/>
              <a:gd name="connsiteY49" fmla="*/ 297650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819864 w 6884912"/>
              <a:gd name="connsiteY56" fmla="*/ 194605 h 1161397"/>
              <a:gd name="connsiteX57" fmla="*/ 3830398 w 6884912"/>
              <a:gd name="connsiteY57" fmla="*/ 188383 h 1161397"/>
              <a:gd name="connsiteX58" fmla="*/ 3834360 w 6884912"/>
              <a:gd name="connsiteY58" fmla="*/ 188992 h 1161397"/>
              <a:gd name="connsiteX59" fmla="*/ 3843715 w 6884912"/>
              <a:gd name="connsiteY59" fmla="*/ 188752 h 1161397"/>
              <a:gd name="connsiteX60" fmla="*/ 3842609 w 6884912"/>
              <a:gd name="connsiteY60" fmla="*/ 197386 h 1161397"/>
              <a:gd name="connsiteX61" fmla="*/ 3853961 w 6884912"/>
              <a:gd name="connsiteY61" fmla="*/ 213380 h 1161397"/>
              <a:gd name="connsiteX62" fmla="*/ 3907640 w 6884912"/>
              <a:gd name="connsiteY62" fmla="*/ 207568 h 1161397"/>
              <a:gd name="connsiteX63" fmla="*/ 3910449 w 6884912"/>
              <a:gd name="connsiteY63" fmla="*/ 197808 h 1161397"/>
              <a:gd name="connsiteX64" fmla="*/ 3917197 w 6884912"/>
              <a:gd name="connsiteY64" fmla="*/ 196121 h 1161397"/>
              <a:gd name="connsiteX65" fmla="*/ 3922400 w 6884912"/>
              <a:gd name="connsiteY65" fmla="*/ 205056 h 1161397"/>
              <a:gd name="connsiteX66" fmla="*/ 4013061 w 6884912"/>
              <a:gd name="connsiteY66" fmla="*/ 224874 h 1161397"/>
              <a:gd name="connsiteX67" fmla="*/ 4220717 w 6884912"/>
              <a:gd name="connsiteY67" fmla="*/ 192946 h 1161397"/>
              <a:gd name="connsiteX68" fmla="*/ 4228802 w 6884912"/>
              <a:gd name="connsiteY68" fmla="*/ 201468 h 1161397"/>
              <a:gd name="connsiteX69" fmla="*/ 4289361 w 6884912"/>
              <a:gd name="connsiteY69" fmla="*/ 196642 h 1161397"/>
              <a:gd name="connsiteX70" fmla="*/ 4498913 w 6884912"/>
              <a:gd name="connsiteY70" fmla="*/ 118915 h 1161397"/>
              <a:gd name="connsiteX71" fmla="*/ 4617330 w 6884912"/>
              <a:gd name="connsiteY71" fmla="*/ 111163 h 1161397"/>
              <a:gd name="connsiteX72" fmla="*/ 4659778 w 6884912"/>
              <a:gd name="connsiteY72" fmla="*/ 118219 h 1161397"/>
              <a:gd name="connsiteX73" fmla="*/ 4730870 w 6884912"/>
              <a:gd name="connsiteY73" fmla="*/ 129432 h 1161397"/>
              <a:gd name="connsiteX74" fmla="*/ 4844073 w 6884912"/>
              <a:gd name="connsiteY74" fmla="*/ 161768 h 1161397"/>
              <a:gd name="connsiteX75" fmla="*/ 4856454 w 6884912"/>
              <a:gd name="connsiteY75" fmla="*/ 130488 h 1161397"/>
              <a:gd name="connsiteX76" fmla="*/ 4920038 w 6884912"/>
              <a:gd name="connsiteY76" fmla="*/ 140418 h 1161397"/>
              <a:gd name="connsiteX77" fmla="*/ 5016639 w 6884912"/>
              <a:gd name="connsiteY77" fmla="*/ 158905 h 1161397"/>
              <a:gd name="connsiteX78" fmla="*/ 5072009 w 6884912"/>
              <a:gd name="connsiteY78" fmla="*/ 161502 h 1161397"/>
              <a:gd name="connsiteX79" fmla="*/ 5223626 w 6884912"/>
              <a:gd name="connsiteY79" fmla="*/ 177356 h 1161397"/>
              <a:gd name="connsiteX80" fmla="*/ 5375773 w 6884912"/>
              <a:gd name="connsiteY80" fmla="*/ 199913 h 1161397"/>
              <a:gd name="connsiteX81" fmla="*/ 5467502 w 6884912"/>
              <a:gd name="connsiteY81" fmla="*/ 250963 h 1161397"/>
              <a:gd name="connsiteX82" fmla="*/ 5592395 w 6884912"/>
              <a:gd name="connsiteY82" fmla="*/ 265434 h 1161397"/>
              <a:gd name="connsiteX83" fmla="*/ 5613532 w 6884912"/>
              <a:gd name="connsiteY83" fmla="*/ 273379 h 1161397"/>
              <a:gd name="connsiteX84" fmla="*/ 5642173 w 6884912"/>
              <a:gd name="connsiteY84" fmla="*/ 266904 h 1161397"/>
              <a:gd name="connsiteX85" fmla="*/ 5756910 w 6884912"/>
              <a:gd name="connsiteY85" fmla="*/ 239211 h 1161397"/>
              <a:gd name="connsiteX86" fmla="*/ 5846667 w 6884912"/>
              <a:gd name="connsiteY86" fmla="*/ 201786 h 1161397"/>
              <a:gd name="connsiteX87" fmla="*/ 5960732 w 6884912"/>
              <a:gd name="connsiteY87" fmla="*/ 220708 h 1161397"/>
              <a:gd name="connsiteX88" fmla="*/ 6029542 w 6884912"/>
              <a:gd name="connsiteY88" fmla="*/ 210339 h 1161397"/>
              <a:gd name="connsiteX89" fmla="*/ 6141123 w 6884912"/>
              <a:gd name="connsiteY89" fmla="*/ 159923 h 1161397"/>
              <a:gd name="connsiteX90" fmla="*/ 6290640 w 6884912"/>
              <a:gd name="connsiteY90" fmla="*/ 167441 h 1161397"/>
              <a:gd name="connsiteX91" fmla="*/ 6322806 w 6884912"/>
              <a:gd name="connsiteY91" fmla="*/ 213293 h 1161397"/>
              <a:gd name="connsiteX92" fmla="*/ 6380420 w 6884912"/>
              <a:gd name="connsiteY92" fmla="*/ 173195 h 1161397"/>
              <a:gd name="connsiteX93" fmla="*/ 6507891 w 6884912"/>
              <a:gd name="connsiteY93" fmla="*/ 118474 h 1161397"/>
              <a:gd name="connsiteX94" fmla="*/ 6571807 w 6884912"/>
              <a:gd name="connsiteY94" fmla="*/ 98636 h 1161397"/>
              <a:gd name="connsiteX95" fmla="*/ 6671880 w 6884912"/>
              <a:gd name="connsiteY95" fmla="*/ 82931 h 1161397"/>
              <a:gd name="connsiteX96" fmla="*/ 6702266 w 6884912"/>
              <a:gd name="connsiteY96" fmla="*/ 75470 h 1161397"/>
              <a:gd name="connsiteX97" fmla="*/ 6845802 w 6884912"/>
              <a:gd name="connsiteY97" fmla="*/ 24496 h 1161397"/>
              <a:gd name="connsiteX98" fmla="*/ 6884912 w 6884912"/>
              <a:gd name="connsiteY9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7166 w 6884912"/>
              <a:gd name="connsiteY14" fmla="*/ 744338 h 1161397"/>
              <a:gd name="connsiteX15" fmla="*/ 1207847 w 6884912"/>
              <a:gd name="connsiteY15" fmla="*/ 689087 h 1161397"/>
              <a:gd name="connsiteX16" fmla="*/ 1242716 w 6884912"/>
              <a:gd name="connsiteY16" fmla="*/ 698052 h 1161397"/>
              <a:gd name="connsiteX17" fmla="*/ 1299977 w 6884912"/>
              <a:gd name="connsiteY17" fmla="*/ 639196 h 1161397"/>
              <a:gd name="connsiteX18" fmla="*/ 1326190 w 6884912"/>
              <a:gd name="connsiteY18" fmla="*/ 625955 h 1161397"/>
              <a:gd name="connsiteX19" fmla="*/ 1339600 w 6884912"/>
              <a:gd name="connsiteY19" fmla="*/ 616295 h 1161397"/>
              <a:gd name="connsiteX20" fmla="*/ 1340054 w 6884912"/>
              <a:gd name="connsiteY20" fmla="*/ 614022 h 1161397"/>
              <a:gd name="connsiteX21" fmla="*/ 1391606 w 6884912"/>
              <a:gd name="connsiteY21" fmla="*/ 615229 h 1161397"/>
              <a:gd name="connsiteX22" fmla="*/ 1397565 w 6884912"/>
              <a:gd name="connsiteY22" fmla="*/ 611490 h 1161397"/>
              <a:gd name="connsiteX23" fmla="*/ 1432302 w 6884912"/>
              <a:gd name="connsiteY23" fmla="*/ 617267 h 1161397"/>
              <a:gd name="connsiteX24" fmla="*/ 1449644 w 6884912"/>
              <a:gd name="connsiteY24" fmla="*/ 617591 h 1161397"/>
              <a:gd name="connsiteX25" fmla="*/ 1455793 w 6884912"/>
              <a:gd name="connsiteY25" fmla="*/ 623174 h 1161397"/>
              <a:gd name="connsiteX26" fmla="*/ 1480758 w 6884912"/>
              <a:gd name="connsiteY26" fmla="*/ 620863 h 1161397"/>
              <a:gd name="connsiteX27" fmla="*/ 1483154 w 6884912"/>
              <a:gd name="connsiteY27" fmla="*/ 618527 h 1161397"/>
              <a:gd name="connsiteX28" fmla="*/ 1505495 w 6884912"/>
              <a:gd name="connsiteY28" fmla="*/ 624325 h 1161397"/>
              <a:gd name="connsiteX29" fmla="*/ 1526340 w 6884912"/>
              <a:gd name="connsiteY29" fmla="*/ 638496 h 1161397"/>
              <a:gd name="connsiteX30" fmla="*/ 1731986 w 6884912"/>
              <a:gd name="connsiteY30" fmla="*/ 589682 h 1161397"/>
              <a:gd name="connsiteX31" fmla="*/ 1927935 w 6884912"/>
              <a:gd name="connsiteY31" fmla="*/ 628540 h 1161397"/>
              <a:gd name="connsiteX32" fmla="*/ 2039075 w 6884912"/>
              <a:gd name="connsiteY32" fmla="*/ 599964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561265 w 6884912"/>
              <a:gd name="connsiteY41" fmla="*/ 450623 h 1161397"/>
              <a:gd name="connsiteX42" fmla="*/ 2594349 w 6884912"/>
              <a:gd name="connsiteY42" fmla="*/ 443884 h 1161397"/>
              <a:gd name="connsiteX43" fmla="*/ 2754324 w 6884912"/>
              <a:gd name="connsiteY43" fmla="*/ 424766 h 1161397"/>
              <a:gd name="connsiteX44" fmla="*/ 2848470 w 6884912"/>
              <a:gd name="connsiteY44" fmla="*/ 405966 h 1161397"/>
              <a:gd name="connsiteX45" fmla="*/ 2881772 w 6884912"/>
              <a:gd name="connsiteY45" fmla="*/ 387260 h 1161397"/>
              <a:gd name="connsiteX46" fmla="*/ 2929932 w 6884912"/>
              <a:gd name="connsiteY46" fmla="*/ 368912 h 1161397"/>
              <a:gd name="connsiteX47" fmla="*/ 3013020 w 6884912"/>
              <a:gd name="connsiteY47" fmla="*/ 327578 h 1161397"/>
              <a:gd name="connsiteX48" fmla="*/ 3222191 w 6884912"/>
              <a:gd name="connsiteY48" fmla="*/ 307887 h 1161397"/>
              <a:gd name="connsiteX49" fmla="*/ 3227953 w 6884912"/>
              <a:gd name="connsiteY49" fmla="*/ 297650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819864 w 6884912"/>
              <a:gd name="connsiteY56" fmla="*/ 194605 h 1161397"/>
              <a:gd name="connsiteX57" fmla="*/ 3830398 w 6884912"/>
              <a:gd name="connsiteY57" fmla="*/ 188383 h 1161397"/>
              <a:gd name="connsiteX58" fmla="*/ 3834360 w 6884912"/>
              <a:gd name="connsiteY58" fmla="*/ 188992 h 1161397"/>
              <a:gd name="connsiteX59" fmla="*/ 3843715 w 6884912"/>
              <a:gd name="connsiteY59" fmla="*/ 188752 h 1161397"/>
              <a:gd name="connsiteX60" fmla="*/ 3842609 w 6884912"/>
              <a:gd name="connsiteY60" fmla="*/ 197386 h 1161397"/>
              <a:gd name="connsiteX61" fmla="*/ 3853961 w 6884912"/>
              <a:gd name="connsiteY61" fmla="*/ 213380 h 1161397"/>
              <a:gd name="connsiteX62" fmla="*/ 3907640 w 6884912"/>
              <a:gd name="connsiteY62" fmla="*/ 207568 h 1161397"/>
              <a:gd name="connsiteX63" fmla="*/ 3910449 w 6884912"/>
              <a:gd name="connsiteY63" fmla="*/ 197808 h 1161397"/>
              <a:gd name="connsiteX64" fmla="*/ 3917197 w 6884912"/>
              <a:gd name="connsiteY64" fmla="*/ 196121 h 1161397"/>
              <a:gd name="connsiteX65" fmla="*/ 3922400 w 6884912"/>
              <a:gd name="connsiteY65" fmla="*/ 205056 h 1161397"/>
              <a:gd name="connsiteX66" fmla="*/ 4013061 w 6884912"/>
              <a:gd name="connsiteY66" fmla="*/ 224874 h 1161397"/>
              <a:gd name="connsiteX67" fmla="*/ 4220717 w 6884912"/>
              <a:gd name="connsiteY67" fmla="*/ 192946 h 1161397"/>
              <a:gd name="connsiteX68" fmla="*/ 4228802 w 6884912"/>
              <a:gd name="connsiteY68" fmla="*/ 201468 h 1161397"/>
              <a:gd name="connsiteX69" fmla="*/ 4289361 w 6884912"/>
              <a:gd name="connsiteY69" fmla="*/ 196642 h 1161397"/>
              <a:gd name="connsiteX70" fmla="*/ 4498913 w 6884912"/>
              <a:gd name="connsiteY70" fmla="*/ 118915 h 1161397"/>
              <a:gd name="connsiteX71" fmla="*/ 4617330 w 6884912"/>
              <a:gd name="connsiteY71" fmla="*/ 111163 h 1161397"/>
              <a:gd name="connsiteX72" fmla="*/ 4659778 w 6884912"/>
              <a:gd name="connsiteY72" fmla="*/ 118219 h 1161397"/>
              <a:gd name="connsiteX73" fmla="*/ 4730870 w 6884912"/>
              <a:gd name="connsiteY73" fmla="*/ 129432 h 1161397"/>
              <a:gd name="connsiteX74" fmla="*/ 4844073 w 6884912"/>
              <a:gd name="connsiteY74" fmla="*/ 161768 h 1161397"/>
              <a:gd name="connsiteX75" fmla="*/ 4856454 w 6884912"/>
              <a:gd name="connsiteY75" fmla="*/ 130488 h 1161397"/>
              <a:gd name="connsiteX76" fmla="*/ 4920038 w 6884912"/>
              <a:gd name="connsiteY76" fmla="*/ 140418 h 1161397"/>
              <a:gd name="connsiteX77" fmla="*/ 5016639 w 6884912"/>
              <a:gd name="connsiteY77" fmla="*/ 158905 h 1161397"/>
              <a:gd name="connsiteX78" fmla="*/ 5072009 w 6884912"/>
              <a:gd name="connsiteY78" fmla="*/ 161502 h 1161397"/>
              <a:gd name="connsiteX79" fmla="*/ 5223626 w 6884912"/>
              <a:gd name="connsiteY79" fmla="*/ 177356 h 1161397"/>
              <a:gd name="connsiteX80" fmla="*/ 5375773 w 6884912"/>
              <a:gd name="connsiteY80" fmla="*/ 199913 h 1161397"/>
              <a:gd name="connsiteX81" fmla="*/ 5467502 w 6884912"/>
              <a:gd name="connsiteY81" fmla="*/ 250963 h 1161397"/>
              <a:gd name="connsiteX82" fmla="*/ 5592395 w 6884912"/>
              <a:gd name="connsiteY82" fmla="*/ 265434 h 1161397"/>
              <a:gd name="connsiteX83" fmla="*/ 5613532 w 6884912"/>
              <a:gd name="connsiteY83" fmla="*/ 273379 h 1161397"/>
              <a:gd name="connsiteX84" fmla="*/ 5642173 w 6884912"/>
              <a:gd name="connsiteY84" fmla="*/ 266904 h 1161397"/>
              <a:gd name="connsiteX85" fmla="*/ 5756910 w 6884912"/>
              <a:gd name="connsiteY85" fmla="*/ 239211 h 1161397"/>
              <a:gd name="connsiteX86" fmla="*/ 5846667 w 6884912"/>
              <a:gd name="connsiteY86" fmla="*/ 201786 h 1161397"/>
              <a:gd name="connsiteX87" fmla="*/ 5960732 w 6884912"/>
              <a:gd name="connsiteY87" fmla="*/ 220708 h 1161397"/>
              <a:gd name="connsiteX88" fmla="*/ 6029542 w 6884912"/>
              <a:gd name="connsiteY88" fmla="*/ 210339 h 1161397"/>
              <a:gd name="connsiteX89" fmla="*/ 6141123 w 6884912"/>
              <a:gd name="connsiteY89" fmla="*/ 159923 h 1161397"/>
              <a:gd name="connsiteX90" fmla="*/ 6290640 w 6884912"/>
              <a:gd name="connsiteY90" fmla="*/ 167441 h 1161397"/>
              <a:gd name="connsiteX91" fmla="*/ 6322806 w 6884912"/>
              <a:gd name="connsiteY91" fmla="*/ 213293 h 1161397"/>
              <a:gd name="connsiteX92" fmla="*/ 6380420 w 6884912"/>
              <a:gd name="connsiteY92" fmla="*/ 173195 h 1161397"/>
              <a:gd name="connsiteX93" fmla="*/ 6507891 w 6884912"/>
              <a:gd name="connsiteY93" fmla="*/ 118474 h 1161397"/>
              <a:gd name="connsiteX94" fmla="*/ 6571807 w 6884912"/>
              <a:gd name="connsiteY94" fmla="*/ 98636 h 1161397"/>
              <a:gd name="connsiteX95" fmla="*/ 6671880 w 6884912"/>
              <a:gd name="connsiteY95" fmla="*/ 82931 h 1161397"/>
              <a:gd name="connsiteX96" fmla="*/ 6702266 w 6884912"/>
              <a:gd name="connsiteY96" fmla="*/ 75470 h 1161397"/>
              <a:gd name="connsiteX97" fmla="*/ 6845802 w 6884912"/>
              <a:gd name="connsiteY97" fmla="*/ 24496 h 1161397"/>
              <a:gd name="connsiteX98" fmla="*/ 6884912 w 6884912"/>
              <a:gd name="connsiteY98" fmla="*/ 0 h 1161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6884912" h="1161397">
                <a:moveTo>
                  <a:pt x="6884912" y="0"/>
                </a:moveTo>
                <a:lnTo>
                  <a:pt x="6884912" y="1161397"/>
                </a:lnTo>
                <a:lnTo>
                  <a:pt x="0" y="1161397"/>
                </a:lnTo>
                <a:lnTo>
                  <a:pt x="27135" y="1147460"/>
                </a:lnTo>
                <a:cubicBezTo>
                  <a:pt x="57431" y="1167048"/>
                  <a:pt x="61886" y="1088181"/>
                  <a:pt x="115388" y="1111320"/>
                </a:cubicBezTo>
                <a:cubicBezTo>
                  <a:pt x="146435" y="1096221"/>
                  <a:pt x="156823" y="1079485"/>
                  <a:pt x="213420" y="1056868"/>
                </a:cubicBezTo>
                <a:cubicBezTo>
                  <a:pt x="288217" y="1040787"/>
                  <a:pt x="383333" y="1044881"/>
                  <a:pt x="454970" y="1023343"/>
                </a:cubicBezTo>
                <a:cubicBezTo>
                  <a:pt x="440966" y="999969"/>
                  <a:pt x="571419" y="1006841"/>
                  <a:pt x="548162" y="984908"/>
                </a:cubicBezTo>
                <a:cubicBezTo>
                  <a:pt x="561321" y="956563"/>
                  <a:pt x="637415" y="1010272"/>
                  <a:pt x="651408" y="984938"/>
                </a:cubicBezTo>
                <a:cubicBezTo>
                  <a:pt x="671652" y="980952"/>
                  <a:pt x="698726" y="950833"/>
                  <a:pt x="723108" y="941904"/>
                </a:cubicBezTo>
                <a:cubicBezTo>
                  <a:pt x="760262" y="946949"/>
                  <a:pt x="757827" y="957145"/>
                  <a:pt x="797699" y="931362"/>
                </a:cubicBezTo>
                <a:cubicBezTo>
                  <a:pt x="821097" y="940623"/>
                  <a:pt x="833565" y="929189"/>
                  <a:pt x="843359" y="910894"/>
                </a:cubicBezTo>
                <a:cubicBezTo>
                  <a:pt x="887668" y="902160"/>
                  <a:pt x="919738" y="869376"/>
                  <a:pt x="965215" y="846701"/>
                </a:cubicBezTo>
                <a:cubicBezTo>
                  <a:pt x="1023081" y="848019"/>
                  <a:pt x="1036422" y="800154"/>
                  <a:pt x="1085080" y="776086"/>
                </a:cubicBezTo>
                <a:cubicBezTo>
                  <a:pt x="1140763" y="795544"/>
                  <a:pt x="1116251" y="768649"/>
                  <a:pt x="1137166" y="744338"/>
                </a:cubicBezTo>
                <a:lnTo>
                  <a:pt x="1207847" y="689087"/>
                </a:lnTo>
                <a:cubicBezTo>
                  <a:pt x="1226429" y="687736"/>
                  <a:pt x="1222409" y="707958"/>
                  <a:pt x="1242716" y="698052"/>
                </a:cubicBezTo>
                <a:cubicBezTo>
                  <a:pt x="1250387" y="668345"/>
                  <a:pt x="1318259" y="689091"/>
                  <a:pt x="1299977" y="639196"/>
                </a:cubicBezTo>
                <a:cubicBezTo>
                  <a:pt x="1323072" y="639367"/>
                  <a:pt x="1341279" y="658105"/>
                  <a:pt x="1326190" y="625955"/>
                </a:cubicBezTo>
                <a:cubicBezTo>
                  <a:pt x="1333572" y="625050"/>
                  <a:pt x="1337406" y="621362"/>
                  <a:pt x="1339600" y="616295"/>
                </a:cubicBezTo>
                <a:cubicBezTo>
                  <a:pt x="1339751" y="615537"/>
                  <a:pt x="1339903" y="614780"/>
                  <a:pt x="1340054" y="614022"/>
                </a:cubicBezTo>
                <a:lnTo>
                  <a:pt x="1391606" y="615229"/>
                </a:lnTo>
                <a:lnTo>
                  <a:pt x="1397565" y="611490"/>
                </a:lnTo>
                <a:lnTo>
                  <a:pt x="1432302" y="617267"/>
                </a:lnTo>
                <a:lnTo>
                  <a:pt x="1449644" y="617591"/>
                </a:lnTo>
                <a:lnTo>
                  <a:pt x="1455793" y="623174"/>
                </a:lnTo>
                <a:cubicBezTo>
                  <a:pt x="1461744" y="626151"/>
                  <a:pt x="1469373" y="626493"/>
                  <a:pt x="1480758" y="620863"/>
                </a:cubicBezTo>
                <a:lnTo>
                  <a:pt x="1483154" y="618527"/>
                </a:lnTo>
                <a:lnTo>
                  <a:pt x="1505495" y="624325"/>
                </a:lnTo>
                <a:cubicBezTo>
                  <a:pt x="1512992" y="627532"/>
                  <a:pt x="1520025" y="632078"/>
                  <a:pt x="1526340" y="638496"/>
                </a:cubicBezTo>
                <a:cubicBezTo>
                  <a:pt x="1586113" y="586768"/>
                  <a:pt x="1659006" y="610309"/>
                  <a:pt x="1731986" y="589682"/>
                </a:cubicBezTo>
                <a:cubicBezTo>
                  <a:pt x="1750397" y="523106"/>
                  <a:pt x="1896056" y="573257"/>
                  <a:pt x="1927935" y="628540"/>
                </a:cubicBezTo>
                <a:cubicBezTo>
                  <a:pt x="1912854" y="559823"/>
                  <a:pt x="2112261" y="676347"/>
                  <a:pt x="2039075" y="599964"/>
                </a:cubicBezTo>
                <a:cubicBezTo>
                  <a:pt x="2066036" y="601198"/>
                  <a:pt x="2086366" y="569532"/>
                  <a:pt x="2066980" y="550413"/>
                </a:cubicBezTo>
                <a:cubicBezTo>
                  <a:pt x="2155364" y="582582"/>
                  <a:pt x="2259548" y="514786"/>
                  <a:pt x="2352236" y="519602"/>
                </a:cubicBezTo>
                <a:cubicBezTo>
                  <a:pt x="2388450" y="459394"/>
                  <a:pt x="2373298" y="511682"/>
                  <a:pt x="2420791" y="492826"/>
                </a:cubicBezTo>
                <a:cubicBezTo>
                  <a:pt x="2417962" y="542563"/>
                  <a:pt x="2475071" y="455098"/>
                  <a:pt x="2489932" y="507864"/>
                </a:cubicBezTo>
                <a:cubicBezTo>
                  <a:pt x="2498105" y="502761"/>
                  <a:pt x="2505553" y="496153"/>
                  <a:pt x="2512917" y="489127"/>
                </a:cubicBezTo>
                <a:lnTo>
                  <a:pt x="2516783" y="485473"/>
                </a:lnTo>
                <a:lnTo>
                  <a:pt x="2534360" y="480064"/>
                </a:lnTo>
                <a:lnTo>
                  <a:pt x="2536691" y="467018"/>
                </a:lnTo>
                <a:lnTo>
                  <a:pt x="2561265" y="450623"/>
                </a:lnTo>
                <a:cubicBezTo>
                  <a:pt x="2570872" y="446262"/>
                  <a:pt x="2581686" y="443655"/>
                  <a:pt x="2594349" y="443884"/>
                </a:cubicBezTo>
                <a:cubicBezTo>
                  <a:pt x="2640435" y="464638"/>
                  <a:pt x="2696955" y="396361"/>
                  <a:pt x="2754324" y="424766"/>
                </a:cubicBezTo>
                <a:cubicBezTo>
                  <a:pt x="2775130" y="430896"/>
                  <a:pt x="2837731" y="423458"/>
                  <a:pt x="2848470" y="405966"/>
                </a:cubicBezTo>
                <a:cubicBezTo>
                  <a:pt x="2861295" y="401100"/>
                  <a:pt x="2876936" y="405309"/>
                  <a:pt x="2881772" y="387260"/>
                </a:cubicBezTo>
                <a:cubicBezTo>
                  <a:pt x="2890299" y="365261"/>
                  <a:pt x="2938134" y="392997"/>
                  <a:pt x="2929932" y="368912"/>
                </a:cubicBezTo>
                <a:cubicBezTo>
                  <a:pt x="2963844" y="387799"/>
                  <a:pt x="2986550" y="341223"/>
                  <a:pt x="3013020" y="327578"/>
                </a:cubicBezTo>
                <a:cubicBezTo>
                  <a:pt x="3061730" y="317407"/>
                  <a:pt x="3186369" y="312875"/>
                  <a:pt x="3222191" y="307887"/>
                </a:cubicBezTo>
                <a:cubicBezTo>
                  <a:pt x="3223593" y="304249"/>
                  <a:pt x="3179978" y="296995"/>
                  <a:pt x="3227953" y="297650"/>
                </a:cubicBezTo>
                <a:cubicBezTo>
                  <a:pt x="3275928" y="298306"/>
                  <a:pt x="3443572" y="313020"/>
                  <a:pt x="3510042" y="311820"/>
                </a:cubicBezTo>
                <a:cubicBezTo>
                  <a:pt x="3585274" y="306641"/>
                  <a:pt x="3525753" y="258887"/>
                  <a:pt x="3626773" y="290452"/>
                </a:cubicBezTo>
                <a:cubicBezTo>
                  <a:pt x="3633124" y="269835"/>
                  <a:pt x="3644693" y="267134"/>
                  <a:pt x="3666217" y="273255"/>
                </a:cubicBezTo>
                <a:cubicBezTo>
                  <a:pt x="3702502" y="269310"/>
                  <a:pt x="3690563" y="221720"/>
                  <a:pt x="3732427" y="245039"/>
                </a:cubicBezTo>
                <a:cubicBezTo>
                  <a:pt x="3720985" y="220241"/>
                  <a:pt x="3798776" y="224539"/>
                  <a:pt x="3777022" y="200276"/>
                </a:cubicBezTo>
                <a:cubicBezTo>
                  <a:pt x="3781759" y="193499"/>
                  <a:pt x="3786499" y="190723"/>
                  <a:pt x="3791246" y="189996"/>
                </a:cubicBezTo>
                <a:cubicBezTo>
                  <a:pt x="3800740" y="188542"/>
                  <a:pt x="3810265" y="195284"/>
                  <a:pt x="3819864" y="194605"/>
                </a:cubicBezTo>
                <a:lnTo>
                  <a:pt x="3830398" y="188383"/>
                </a:lnTo>
                <a:lnTo>
                  <a:pt x="3834360" y="188992"/>
                </a:lnTo>
                <a:lnTo>
                  <a:pt x="3843715" y="188752"/>
                </a:lnTo>
                <a:lnTo>
                  <a:pt x="3842609" y="197386"/>
                </a:lnTo>
                <a:cubicBezTo>
                  <a:pt x="3840673" y="205638"/>
                  <a:pt x="3839248" y="214671"/>
                  <a:pt x="3853961" y="213380"/>
                </a:cubicBezTo>
                <a:cubicBezTo>
                  <a:pt x="3884396" y="206569"/>
                  <a:pt x="3895082" y="241941"/>
                  <a:pt x="3907640" y="207568"/>
                </a:cubicBezTo>
                <a:lnTo>
                  <a:pt x="3910449" y="197808"/>
                </a:lnTo>
                <a:lnTo>
                  <a:pt x="3917197" y="196121"/>
                </a:lnTo>
                <a:cubicBezTo>
                  <a:pt x="3920833" y="196372"/>
                  <a:pt x="3922919" y="198717"/>
                  <a:pt x="3922400" y="205056"/>
                </a:cubicBezTo>
                <a:cubicBezTo>
                  <a:pt x="3950680" y="178467"/>
                  <a:pt x="3984062" y="218098"/>
                  <a:pt x="4013061" y="224874"/>
                </a:cubicBezTo>
                <a:cubicBezTo>
                  <a:pt x="4062781" y="222856"/>
                  <a:pt x="4184760" y="196847"/>
                  <a:pt x="4220717" y="192946"/>
                </a:cubicBezTo>
                <a:cubicBezTo>
                  <a:pt x="4222964" y="196132"/>
                  <a:pt x="4225687" y="199002"/>
                  <a:pt x="4228802" y="201468"/>
                </a:cubicBezTo>
                <a:cubicBezTo>
                  <a:pt x="4246898" y="215792"/>
                  <a:pt x="4274013" y="213632"/>
                  <a:pt x="4289361" y="196642"/>
                </a:cubicBezTo>
                <a:cubicBezTo>
                  <a:pt x="4363212" y="140627"/>
                  <a:pt x="4433598" y="135488"/>
                  <a:pt x="4498913" y="118915"/>
                </a:cubicBezTo>
                <a:cubicBezTo>
                  <a:pt x="4573135" y="105586"/>
                  <a:pt x="4527062" y="166416"/>
                  <a:pt x="4617330" y="111163"/>
                </a:cubicBezTo>
                <a:cubicBezTo>
                  <a:pt x="4628518" y="129608"/>
                  <a:pt x="4640397" y="129405"/>
                  <a:pt x="4659778" y="118219"/>
                </a:cubicBezTo>
                <a:cubicBezTo>
                  <a:pt x="4695929" y="113193"/>
                  <a:pt x="4695958" y="162259"/>
                  <a:pt x="4730870" y="129432"/>
                </a:cubicBezTo>
                <a:cubicBezTo>
                  <a:pt x="4761586" y="136690"/>
                  <a:pt x="4823142" y="161592"/>
                  <a:pt x="4844073" y="161768"/>
                </a:cubicBezTo>
                <a:cubicBezTo>
                  <a:pt x="4870797" y="164132"/>
                  <a:pt x="4827288" y="135164"/>
                  <a:pt x="4856454" y="130488"/>
                </a:cubicBezTo>
                <a:cubicBezTo>
                  <a:pt x="4892086" y="129553"/>
                  <a:pt x="4889263" y="81477"/>
                  <a:pt x="4920038" y="140418"/>
                </a:cubicBezTo>
                <a:cubicBezTo>
                  <a:pt x="4956358" y="122308"/>
                  <a:pt x="4965108" y="149263"/>
                  <a:pt x="5016639" y="158905"/>
                </a:cubicBezTo>
                <a:cubicBezTo>
                  <a:pt x="5037063" y="141828"/>
                  <a:pt x="5054534" y="147986"/>
                  <a:pt x="5072009" y="161502"/>
                </a:cubicBezTo>
                <a:cubicBezTo>
                  <a:pt x="5121260" y="153653"/>
                  <a:pt x="5167555" y="172635"/>
                  <a:pt x="5223626" y="177356"/>
                </a:cubicBezTo>
                <a:cubicBezTo>
                  <a:pt x="5282824" y="155243"/>
                  <a:pt x="5315859" y="195041"/>
                  <a:pt x="5375773" y="199913"/>
                </a:cubicBezTo>
                <a:cubicBezTo>
                  <a:pt x="5432511" y="156218"/>
                  <a:pt x="5417550" y="256036"/>
                  <a:pt x="5467502" y="250963"/>
                </a:cubicBezTo>
                <a:cubicBezTo>
                  <a:pt x="5547124" y="209975"/>
                  <a:pt x="5467171" y="283839"/>
                  <a:pt x="5592395" y="265434"/>
                </a:cubicBezTo>
                <a:cubicBezTo>
                  <a:pt x="5599201" y="258867"/>
                  <a:pt x="5614752" y="264706"/>
                  <a:pt x="5613532" y="273379"/>
                </a:cubicBezTo>
                <a:cubicBezTo>
                  <a:pt x="5621390" y="270408"/>
                  <a:pt x="5639720" y="253173"/>
                  <a:pt x="5642173" y="266904"/>
                </a:cubicBezTo>
                <a:cubicBezTo>
                  <a:pt x="5682296" y="267049"/>
                  <a:pt x="5721812" y="257513"/>
                  <a:pt x="5756910" y="239211"/>
                </a:cubicBezTo>
                <a:cubicBezTo>
                  <a:pt x="5834998" y="260050"/>
                  <a:pt x="5790596" y="197229"/>
                  <a:pt x="5846667" y="201786"/>
                </a:cubicBezTo>
                <a:cubicBezTo>
                  <a:pt x="5892444" y="227312"/>
                  <a:pt x="5908324" y="204527"/>
                  <a:pt x="5960732" y="220708"/>
                </a:cubicBezTo>
                <a:cubicBezTo>
                  <a:pt x="5977124" y="175349"/>
                  <a:pt x="6009640" y="223654"/>
                  <a:pt x="6029542" y="210339"/>
                </a:cubicBezTo>
                <a:cubicBezTo>
                  <a:pt x="6063108" y="261420"/>
                  <a:pt x="6107411" y="160034"/>
                  <a:pt x="6141123" y="159923"/>
                </a:cubicBezTo>
                <a:cubicBezTo>
                  <a:pt x="6198068" y="167749"/>
                  <a:pt x="6260628" y="219715"/>
                  <a:pt x="6290640" y="167441"/>
                </a:cubicBezTo>
                <a:cubicBezTo>
                  <a:pt x="6295193" y="188689"/>
                  <a:pt x="6290494" y="217816"/>
                  <a:pt x="6322806" y="213293"/>
                </a:cubicBezTo>
                <a:cubicBezTo>
                  <a:pt x="6337769" y="214252"/>
                  <a:pt x="6349573" y="188998"/>
                  <a:pt x="6380420" y="173195"/>
                </a:cubicBezTo>
                <a:cubicBezTo>
                  <a:pt x="6420580" y="151473"/>
                  <a:pt x="6513519" y="179296"/>
                  <a:pt x="6507891" y="118474"/>
                </a:cubicBezTo>
                <a:cubicBezTo>
                  <a:pt x="6519398" y="82452"/>
                  <a:pt x="6571830" y="137398"/>
                  <a:pt x="6571807" y="98636"/>
                </a:cubicBezTo>
                <a:cubicBezTo>
                  <a:pt x="6594702" y="123421"/>
                  <a:pt x="6634676" y="82071"/>
                  <a:pt x="6671880" y="82931"/>
                </a:cubicBezTo>
                <a:cubicBezTo>
                  <a:pt x="6678855" y="65407"/>
                  <a:pt x="6687415" y="66196"/>
                  <a:pt x="6702266" y="75470"/>
                </a:cubicBezTo>
                <a:cubicBezTo>
                  <a:pt x="6747004" y="78450"/>
                  <a:pt x="6798307" y="53072"/>
                  <a:pt x="6845802" y="24496"/>
                </a:cubicBezTo>
                <a:lnTo>
                  <a:pt x="6884912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63313B7-3007-48A7-BE97-9A74C1121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6473" y="792481"/>
            <a:ext cx="4067694" cy="5310206"/>
          </a:xfrm>
          <a:custGeom>
            <a:avLst/>
            <a:gdLst>
              <a:gd name="connsiteX0" fmla="*/ 0 w 2400300"/>
              <a:gd name="connsiteY0" fmla="*/ 0 h 2400300"/>
              <a:gd name="connsiteX1" fmla="*/ 2400300 w 2400300"/>
              <a:gd name="connsiteY1" fmla="*/ 0 h 2400300"/>
              <a:gd name="connsiteX2" fmla="*/ 2400300 w 2400300"/>
              <a:gd name="connsiteY2" fmla="*/ 2400300 h 2400300"/>
              <a:gd name="connsiteX3" fmla="*/ 0 w 2400300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0300" h="2400300">
                <a:moveTo>
                  <a:pt x="0" y="0"/>
                </a:moveTo>
                <a:lnTo>
                  <a:pt x="2400300" y="0"/>
                </a:lnTo>
                <a:lnTo>
                  <a:pt x="24003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50800" dist="12700" dir="30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0" name="Picture 4" descr="Graph on document with pen">
            <a:extLst>
              <a:ext uri="{FF2B5EF4-FFF2-40B4-BE49-F238E27FC236}">
                <a16:creationId xmlns:a16="http://schemas.microsoft.com/office/drawing/2014/main" id="{F6DC1E46-53F9-4749-A8E1-C4B98EAE6B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59" r="25160" b="1"/>
          <a:stretch/>
        </p:blipFill>
        <p:spPr>
          <a:xfrm>
            <a:off x="723899" y="969818"/>
            <a:ext cx="3704013" cy="4976553"/>
          </a:xfrm>
          <a:prstGeom prst="rect">
            <a:avLst/>
          </a:prstGeom>
        </p:spPr>
      </p:pic>
      <p:sp>
        <p:nvSpPr>
          <p:cNvPr id="31" name="Rectangle 6">
            <a:extLst>
              <a:ext uri="{FF2B5EF4-FFF2-40B4-BE49-F238E27FC236}">
                <a16:creationId xmlns:a16="http://schemas.microsoft.com/office/drawing/2014/main" id="{3FD46A31-BFB8-4D6E-8A49-A2DC0DEDAC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76507" y="5869654"/>
            <a:ext cx="1367625" cy="428984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lnTo>
                  <a:pt x="2164992" y="12386"/>
                </a:lnTo>
                <a:cubicBezTo>
                  <a:pt x="2164717" y="43049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50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D0FC4-CA9B-4953-A250-99EA87595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5855" y="2194101"/>
            <a:ext cx="5982132" cy="3908587"/>
          </a:xfrm>
        </p:spPr>
        <p:txBody>
          <a:bodyPr/>
          <a:lstStyle/>
          <a:p>
            <a:r>
              <a:rPr lang="en-US" dirty="0"/>
              <a:t>Segmentation 0-4000ms</a:t>
            </a:r>
          </a:p>
          <a:p>
            <a:r>
              <a:rPr lang="en-US" dirty="0"/>
              <a:t>Down-sampling 100Hz</a:t>
            </a:r>
          </a:p>
          <a:p>
            <a:r>
              <a:rPr lang="en-US" dirty="0"/>
              <a:t>Baseline correction from -100 to 0 </a:t>
            </a:r>
            <a:r>
              <a:rPr lang="en-US" dirty="0" err="1"/>
              <a:t>ms</a:t>
            </a:r>
            <a:endParaRPr lang="en-US" dirty="0"/>
          </a:p>
          <a:p>
            <a:r>
              <a:rPr lang="en-US" dirty="0"/>
              <a:t>Resulting dimensions: 400x62 per trial</a:t>
            </a:r>
          </a:p>
          <a:p>
            <a:r>
              <a:rPr lang="en-US" dirty="0"/>
              <a:t>All data went through three paradigm-specific feature generation procedures</a:t>
            </a:r>
          </a:p>
        </p:txBody>
      </p:sp>
    </p:spTree>
    <p:extLst>
      <p:ext uri="{BB962C8B-B14F-4D97-AF65-F5344CB8AC3E}">
        <p14:creationId xmlns:p14="http://schemas.microsoft.com/office/powerpoint/2010/main" val="2378155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A0742-C8BD-4CF9-91BE-96BDC54BC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ERP-relevant feature generation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5D646-4FBF-4C1A-AA91-16BD1748D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503942" cy="4351338"/>
          </a:xfrm>
        </p:spPr>
        <p:txBody>
          <a:bodyPr/>
          <a:lstStyle/>
          <a:p>
            <a:r>
              <a:rPr lang="en-US" dirty="0"/>
              <a:t>ERP is most discriminant in the temporal domain</a:t>
            </a:r>
          </a:p>
          <a:p>
            <a:r>
              <a:rPr lang="en-US" dirty="0"/>
              <a:t>The signal was bandpass-filtered between 0.1 and 40 Hz</a:t>
            </a:r>
          </a:p>
          <a:p>
            <a:r>
              <a:rPr lang="en-US" dirty="0"/>
              <a:t>No channel or time-interval selection</a:t>
            </a:r>
          </a:p>
          <a:p>
            <a:r>
              <a:rPr lang="en-US" dirty="0"/>
              <a:t>The dataset was normalized to zero mean and unit variance.</a:t>
            </a:r>
          </a:p>
          <a:p>
            <a:r>
              <a:rPr lang="en-US" dirty="0"/>
              <a:t>Result: 400x62 map for each trial</a:t>
            </a:r>
          </a:p>
        </p:txBody>
      </p:sp>
    </p:spTree>
    <p:extLst>
      <p:ext uri="{BB962C8B-B14F-4D97-AF65-F5344CB8AC3E}">
        <p14:creationId xmlns:p14="http://schemas.microsoft.com/office/powerpoint/2010/main" val="2607284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EC7B2-4F3D-4A2E-A6FF-364FDF46F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MI-relevant feature generation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21D55-87A5-41F4-865A-8C0B3F210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 is most discriminant in the spatial-spectral domain</a:t>
            </a:r>
          </a:p>
          <a:p>
            <a:r>
              <a:rPr lang="en-US" dirty="0"/>
              <a:t>ERDs occur in user-specific frequency bands</a:t>
            </a:r>
          </a:p>
          <a:p>
            <a:pPr lvl="1"/>
            <a:r>
              <a:rPr lang="en-US" dirty="0"/>
              <a:t>Construct a filter-bank from the most discriminative frequency bands of the sampled population</a:t>
            </a:r>
          </a:p>
          <a:p>
            <a:pPr lvl="1"/>
            <a:endParaRPr lang="en-US" dirty="0"/>
          </a:p>
          <a:p>
            <a:r>
              <a:rPr lang="en-US" dirty="0"/>
              <a:t>Calculate Common Spatial Patterns for each of the bands.</a:t>
            </a:r>
          </a:p>
        </p:txBody>
      </p:sp>
    </p:spTree>
    <p:extLst>
      <p:ext uri="{BB962C8B-B14F-4D97-AF65-F5344CB8AC3E}">
        <p14:creationId xmlns:p14="http://schemas.microsoft.com/office/powerpoint/2010/main" val="1449592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9A1E0-9CD2-48BD-9B35-323DC99FE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Spatial Patterns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142A8B-8F27-41E4-A81D-F4C06FFC83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855823" cy="4351338"/>
              </a:xfrm>
            </p:spPr>
            <p:txBody>
              <a:bodyPr/>
              <a:lstStyle/>
              <a:p>
                <a:r>
                  <a:rPr lang="en-US" dirty="0"/>
                  <a:t>Spatial filtering and dimensionality reduction technique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Find a transformation that maximizes variance of one class, minimizes variance of another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pl-PL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arg</m:t>
                            </m:r>
                            <m:r>
                              <m:rPr>
                                <m:sty m:val="p"/>
                              </m:rPr>
                              <a:rPr lang="pl-PL" i="0" smtClean="0"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𝑎𝑥</m:t>
                            </m:r>
                          </m:e>
                          <m:li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den>
                        </m:f>
                      </m:e>
                    </m:func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142A8B-8F27-41E4-A81D-F4C06FFC83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855823" cy="4351338"/>
              </a:xfrm>
              <a:blipFill>
                <a:blip r:embed="rId2"/>
                <a:stretch>
                  <a:fillRect l="-1601" t="-2241" r="-5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, scatter chart&#10;&#10;Description automatically generated with medium confidence">
            <a:extLst>
              <a:ext uri="{FF2B5EF4-FFF2-40B4-BE49-F238E27FC236}">
                <a16:creationId xmlns:a16="http://schemas.microsoft.com/office/drawing/2014/main" id="{0CA06750-A5F9-43E2-AA56-695D2223E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612" y="133515"/>
            <a:ext cx="3146535" cy="3114345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71C3A829-E446-4096-B3E1-5D0268FBBD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944" y="3610140"/>
            <a:ext cx="3090203" cy="31143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C4C2EF-1940-4D7D-97E5-7E71845F0332}"/>
              </a:ext>
            </a:extLst>
          </p:cNvPr>
          <p:cNvSpPr txBox="1"/>
          <p:nvPr/>
        </p:nvSpPr>
        <p:spPr>
          <a:xfrm>
            <a:off x="0" y="6485782"/>
            <a:ext cx="6169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>
                <a:hlinkClick r:id="rId5"/>
              </a:rPr>
              <a:t>https://en.wikipedia.org/wiki/Common_spatial_pattern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588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011B4-94A8-4CC7-97AE-497232C14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FC033-6F02-46CE-97A1-92FEFD54A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Brain-Computer Interfaces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BCI Paradigm combination techniques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Data processing</a:t>
            </a:r>
            <a:endParaRPr lang="en-US" dirty="0"/>
          </a:p>
          <a:p>
            <a:r>
              <a:rPr lang="en-US" dirty="0">
                <a:hlinkClick r:id="rId5" action="ppaction://hlinksldjump"/>
              </a:rPr>
              <a:t>Classification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310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EC7B2-4F3D-4A2E-A6FF-364FDF46F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MI-relevant feature generation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21D55-87A5-41F4-865A-8C0B3F210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 is most discriminant in the spatial-spectral domain</a:t>
            </a:r>
          </a:p>
          <a:p>
            <a:r>
              <a:rPr lang="en-US" dirty="0"/>
              <a:t>ERDs occur in user-specific frequency bands</a:t>
            </a:r>
          </a:p>
          <a:p>
            <a:pPr lvl="1"/>
            <a:r>
              <a:rPr lang="en-US" dirty="0"/>
              <a:t>Construct a filter-bank from the most discriminative frequency bands of the sampled population</a:t>
            </a:r>
          </a:p>
          <a:p>
            <a:pPr lvl="1"/>
            <a:endParaRPr lang="en-US" dirty="0"/>
          </a:p>
          <a:p>
            <a:r>
              <a:rPr lang="en-US" dirty="0"/>
              <a:t>Calculate Common Spatial Patterns for each of the bands.</a:t>
            </a:r>
          </a:p>
          <a:p>
            <a:r>
              <a:rPr lang="en-US" dirty="0"/>
              <a:t>Concatenate the spatially filtered data channel-wise</a:t>
            </a:r>
          </a:p>
          <a:p>
            <a:r>
              <a:rPr lang="en-US" dirty="0"/>
              <a:t>Normalize to zero mean and unit variance</a:t>
            </a:r>
          </a:p>
          <a:p>
            <a:r>
              <a:rPr lang="en-US" dirty="0"/>
              <a:t>Result: 400x28 map for each trial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859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DEA7C-A2E1-4C5D-B031-96A267FD1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SSVEP-relevant feature generation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FE508-A082-4D1B-8AB6-BD1D9BA20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475617" cy="4351338"/>
          </a:xfrm>
        </p:spPr>
        <p:txBody>
          <a:bodyPr/>
          <a:lstStyle/>
          <a:p>
            <a:r>
              <a:rPr lang="en-US" dirty="0"/>
              <a:t>SSVEP is most discriminant in the spectral domain</a:t>
            </a:r>
          </a:p>
          <a:p>
            <a:endParaRPr lang="en-US" dirty="0"/>
          </a:p>
          <a:p>
            <a:r>
              <a:rPr lang="en-US" dirty="0"/>
              <a:t>Use canonical correlation analysis (CCA) to maximize the correlation between the input signal and sinusoidal reference signal.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4AB128-6492-4C07-B267-E542F0DC9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6016" y="3804286"/>
            <a:ext cx="5843897" cy="27307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280D19-3E08-4CD8-9696-D78BDFF3A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03" y="4920891"/>
            <a:ext cx="4828360" cy="103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282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0475D0-9DAC-4CDC-A144-EF11F3E3E5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1015774"/>
            <a:ext cx="7186613" cy="207486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79C785-BAE7-46DC-81E3-63379474E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3809095"/>
            <a:ext cx="7186613" cy="2057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A2CE30-24F1-425A-B89C-BE8797D33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SSVEP-relevant feature generation</a:t>
            </a:r>
          </a:p>
        </p:txBody>
      </p:sp>
    </p:spTree>
    <p:extLst>
      <p:ext uri="{BB962C8B-B14F-4D97-AF65-F5344CB8AC3E}">
        <p14:creationId xmlns:p14="http://schemas.microsoft.com/office/powerpoint/2010/main" val="39864105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A4061-0DE8-4653-83F3-F58163BB5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Classification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8B1B6DC-76D6-470F-9D02-0B9DD79A1E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1456" y="1690688"/>
            <a:ext cx="11300261" cy="4297411"/>
          </a:xfrm>
        </p:spPr>
      </p:pic>
    </p:spTree>
    <p:extLst>
      <p:ext uri="{BB962C8B-B14F-4D97-AF65-F5344CB8AC3E}">
        <p14:creationId xmlns:p14="http://schemas.microsoft.com/office/powerpoint/2010/main" val="35808308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0AA07-87D1-4EBD-9ECF-B59298361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ERP CNN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469A6-9377-43B4-B556-DCE90817B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387374" cy="4351338"/>
          </a:xfrm>
        </p:spPr>
        <p:txBody>
          <a:bodyPr/>
          <a:lstStyle/>
          <a:p>
            <a:r>
              <a:rPr lang="en-US" dirty="0"/>
              <a:t>This CNN model is trained to distinguish between ERP vs non-ERP signals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F436AE-3432-4CFC-AD68-C0677E20E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574" y="1825625"/>
            <a:ext cx="6820852" cy="402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3679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CB365-F99D-4D42-A811-4D197238E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 CNN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0E82C-10FD-4154-BEB2-FF405433F6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4418631" cy="4351338"/>
          </a:xfrm>
        </p:spPr>
        <p:txBody>
          <a:bodyPr/>
          <a:lstStyle/>
          <a:p>
            <a:r>
              <a:rPr lang="en-US" dirty="0"/>
              <a:t>This CNN model is trained to distinguish between MI-left, MI-right and non-MI classes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3D2B43-8874-48A8-A9C8-2F56575DD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6832" y="604443"/>
            <a:ext cx="6935168" cy="564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89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CB365-F99D-4D42-A811-4D197238E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SSVEP CNN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0E82C-10FD-4154-BEB2-FF405433F6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4418631" cy="4351338"/>
          </a:xfrm>
        </p:spPr>
        <p:txBody>
          <a:bodyPr/>
          <a:lstStyle/>
          <a:p>
            <a:r>
              <a:rPr lang="en-US" dirty="0"/>
              <a:t>This CNN model is trained to distinguish between  non-SSVEP, and 12 Hz, 8.57 Hz, 6.67 Hz, 5.45 Hz</a:t>
            </a: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CAA22063-6551-4CC0-9FFC-AA9929E6A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3965" y="1391926"/>
            <a:ext cx="6938035" cy="407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9134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A4061-0DE8-4653-83F3-F58163BB5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Classification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8B1B6DC-76D6-470F-9D02-0B9DD79A1E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1456" y="1690688"/>
            <a:ext cx="11300261" cy="4297411"/>
          </a:xfrm>
        </p:spPr>
      </p:pic>
    </p:spTree>
    <p:extLst>
      <p:ext uri="{BB962C8B-B14F-4D97-AF65-F5344CB8AC3E}">
        <p14:creationId xmlns:p14="http://schemas.microsoft.com/office/powerpoint/2010/main" val="11945438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CC15C-6B25-4DC1-AB11-0A08AEC3E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Meta-classifier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CB4E5-C896-4CB1-86AD-9450DF404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67171" cy="4351338"/>
          </a:xfrm>
        </p:spPr>
        <p:txBody>
          <a:bodyPr/>
          <a:lstStyle/>
          <a:p>
            <a:r>
              <a:rPr lang="en-US" dirty="0"/>
              <a:t>A dataset of feature vectors for every trial is created</a:t>
            </a:r>
          </a:p>
          <a:p>
            <a:pPr lvl="1"/>
            <a:r>
              <a:rPr lang="en-US" dirty="0"/>
              <a:t>The dataset is used to train a </a:t>
            </a:r>
            <a:r>
              <a:rPr lang="en-US" i="1" dirty="0"/>
              <a:t>meta-classifier</a:t>
            </a:r>
          </a:p>
          <a:p>
            <a:endParaRPr lang="en-US" dirty="0"/>
          </a:p>
          <a:p>
            <a:r>
              <a:rPr lang="en-US" dirty="0"/>
              <a:t>Meta-classifier was decided based on cross-validation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B02AC957-2CBA-4214-97EE-7859B7A935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180"/>
          <a:stretch/>
        </p:blipFill>
        <p:spPr>
          <a:xfrm>
            <a:off x="9652000" y="1690688"/>
            <a:ext cx="2239717" cy="429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129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A321E7A-3321-482F-8956-60385401C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829" y="1158836"/>
            <a:ext cx="6371771" cy="54911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1D0204-70B0-4456-B7B7-0F7317FA0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Meta-classifier selection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636F526-181A-4B39-82E1-D0143CA1A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83629" cy="4351338"/>
          </a:xfrm>
        </p:spPr>
        <p:txBody>
          <a:bodyPr/>
          <a:lstStyle/>
          <a:p>
            <a:r>
              <a:rPr lang="en-US" dirty="0"/>
              <a:t>Several well-known algorithms were tested using  10-fold cross-validation on the constructed “meta-dataset”</a:t>
            </a:r>
          </a:p>
          <a:p>
            <a:endParaRPr lang="en-US" dirty="0"/>
          </a:p>
          <a:p>
            <a:r>
              <a:rPr lang="en-US" dirty="0"/>
              <a:t>Logistic Regression, LDA, KNN, Decision Trees, Random Forests, Naive Bayes, SVM, NN</a:t>
            </a:r>
          </a:p>
        </p:txBody>
      </p:sp>
    </p:spTree>
    <p:extLst>
      <p:ext uri="{BB962C8B-B14F-4D97-AF65-F5344CB8AC3E}">
        <p14:creationId xmlns:p14="http://schemas.microsoft.com/office/powerpoint/2010/main" val="127122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421E3E-9220-4341-A624-0CBDB2A1E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184" y="174032"/>
            <a:ext cx="10175631" cy="111184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/>
              <a:t>What are Brain-Computer Interfaces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C90C2-6832-462F-BDD3-0A4305B6F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184" y="1459907"/>
            <a:ext cx="10175630" cy="767904"/>
          </a:xfrm>
        </p:spPr>
        <p:txBody>
          <a:bodyPr anchor="ctr">
            <a:normAutofit/>
          </a:bodyPr>
          <a:lstStyle/>
          <a:p>
            <a:pPr algn="ctr"/>
            <a:r>
              <a:rPr lang="en-US" sz="2000"/>
              <a:t>Brain-Computer Interfaces(BCIs) allow subjects to interact with digital devices by reading the EEG-signal of the brain activity and interpreting it as one of the pre-defined set of commands.</a:t>
            </a:r>
          </a:p>
        </p:txBody>
      </p:sp>
      <p:pic>
        <p:nvPicPr>
          <p:cNvPr id="5" name="Picture 4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6FC7324A-E5B8-4381-B1AB-B574B63977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54" y="2409460"/>
            <a:ext cx="10515595" cy="38907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DB5557-EE6D-4579-B149-40F1C6AEA4CD}"/>
              </a:ext>
            </a:extLst>
          </p:cNvPr>
          <p:cNvSpPr txBox="1"/>
          <p:nvPr/>
        </p:nvSpPr>
        <p:spPr>
          <a:xfrm>
            <a:off x="4582694" y="6510214"/>
            <a:ext cx="10959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>
                <a:hlinkClick r:id="rId3"/>
              </a:rPr>
              <a:t>https://www.bsdlab.uni-freiburg.de/about-bci-and-brain-state-decoding</a:t>
            </a:r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0343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68BB8-326F-4811-A94E-A8C604420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2B4DCD7-A3D5-4AA5-82BD-E80554A604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99072" y="770576"/>
            <a:ext cx="5054728" cy="5073732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CB66C7-59CE-4CD9-AD8F-F4CED67E1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658" y="681037"/>
            <a:ext cx="5163271" cy="516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5367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D6E39-8512-4721-B830-05D3EE15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Meta-classifier selection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F850C-AD5E-48CE-B4F1-51FE32D15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81343" cy="2354489"/>
          </a:xfrm>
        </p:spPr>
        <p:txBody>
          <a:bodyPr/>
          <a:lstStyle/>
          <a:p>
            <a:r>
              <a:rPr lang="en-US" dirty="0"/>
              <a:t>Logistic Regression was selected as the meta-classifier with 0.987±0.002 average accuracy.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76844D-23DF-4861-BD96-AF730BFBB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467" y="3637827"/>
            <a:ext cx="8345065" cy="193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6023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D6E39-8512-4721-B830-05D3EE15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F850C-AD5E-48CE-B4F1-51FE32D15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75400" cy="4351338"/>
          </a:xfrm>
        </p:spPr>
        <p:txBody>
          <a:bodyPr/>
          <a:lstStyle/>
          <a:p>
            <a:r>
              <a:rPr lang="en-US" dirty="0"/>
              <a:t>Four scenarios were considered.</a:t>
            </a:r>
          </a:p>
          <a:p>
            <a:r>
              <a:rPr lang="en-US" dirty="0"/>
              <a:t>Subject-dependent scenario</a:t>
            </a:r>
          </a:p>
          <a:p>
            <a:pPr lvl="1"/>
            <a:r>
              <a:rPr lang="en-US" dirty="0"/>
              <a:t>7-class within-paradigm classification</a:t>
            </a:r>
          </a:p>
          <a:p>
            <a:pPr lvl="1"/>
            <a:r>
              <a:rPr lang="en-US" dirty="0"/>
              <a:t>3-class between-paradigm classification</a:t>
            </a:r>
          </a:p>
          <a:p>
            <a:r>
              <a:rPr lang="en-US" dirty="0"/>
              <a:t>Subject-independent scenario</a:t>
            </a:r>
          </a:p>
          <a:p>
            <a:pPr lvl="1"/>
            <a:r>
              <a:rPr lang="en-US" dirty="0"/>
              <a:t>7-class within-paradigm classification</a:t>
            </a:r>
          </a:p>
          <a:p>
            <a:pPr lvl="1"/>
            <a:r>
              <a:rPr lang="en-US" dirty="0"/>
              <a:t>3-class between-paradigm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13115553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D6E39-8512-4721-B830-05D3EE15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Between-paradigm decoding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F850C-AD5E-48CE-B4F1-51FE32D15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76325"/>
          </a:xfrm>
        </p:spPr>
        <p:txBody>
          <a:bodyPr/>
          <a:lstStyle/>
          <a:p>
            <a:r>
              <a:rPr lang="en-US" dirty="0"/>
              <a:t>97.51% Accuracy in both scenarios.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052CBB-650C-43E4-9BC1-0C0667F35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76" y="3511777"/>
            <a:ext cx="10907647" cy="16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1444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D6E39-8512-4721-B830-05D3EE15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Within-paradigm decoding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9F850C-AD5E-48CE-B4F1-51FE32D155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8958943" cy="435133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effectLst/>
                        <a:latin typeface="Cambria Math" panose="02040503050406030204" pitchFamily="18" charset="0"/>
                      </a:rPr>
                      <m:t>87.6±5.59%</m:t>
                    </m:r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</a:rPr>
                  <a:t> in subject-dependent case</a:t>
                </a:r>
              </a:p>
              <a:p>
                <a14:m>
                  <m:oMath xmlns:m="http://schemas.openxmlformats.org/officeDocument/2006/math">
                    <m:r>
                      <a:rPr lang="en-US" b="0" i="1" dirty="0" smtClean="0">
                        <a:effectLst/>
                        <a:latin typeface="Cambria Math" panose="02040503050406030204" pitchFamily="18" charset="0"/>
                      </a:rPr>
                      <m:t>87.9±4.51% </m:t>
                    </m:r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</a:rPr>
                  <a:t>in subject-independent case </a:t>
                </a:r>
                <a:endParaRPr lang="en-US" dirty="0">
                  <a:latin typeface="Arial" panose="020B0604020202020204" pitchFamily="34" charset="0"/>
                </a:endParaRPr>
              </a:p>
              <a:p>
                <a:r>
                  <a:rPr lang="en-US" dirty="0">
                    <a:latin typeface="Arial" panose="020B0604020202020204" pitchFamily="34" charset="0"/>
                  </a:rPr>
                  <a:t>Accuracy above 80% for 49/51 subjects</a:t>
                </a:r>
              </a:p>
              <a:p>
                <a:endParaRPr lang="en-US" dirty="0">
                  <a:latin typeface="Arial" panose="020B0604020202020204" pitchFamily="34" charset="0"/>
                </a:endParaRPr>
              </a:p>
              <a:p>
                <a:r>
                  <a:rPr lang="en-US" dirty="0">
                    <a:latin typeface="Arial" panose="020B0604020202020204" pitchFamily="34" charset="0"/>
                  </a:rPr>
                  <a:t>Paradigm-wise Accuracies:</a:t>
                </a:r>
                <a:endParaRPr lang="en-US" dirty="0">
                  <a:effectLst/>
                  <a:latin typeface="Arial" panose="020B0604020202020204" pitchFamily="34" charset="0"/>
                </a:endParaRPr>
              </a:p>
              <a:p>
                <a:pPr lvl="1"/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ERP: 	</a:t>
                </a:r>
                <a14:m>
                  <m:oMath xmlns:m="http://schemas.openxmlformats.org/officeDocument/2006/math">
                    <m:r>
                      <a:rPr lang="en-US" i="1" dirty="0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97</m:t>
                    </m:r>
                    <m:r>
                      <a:rPr lang="en-US" b="0" i="0" dirty="0" smtClean="0">
                        <a:effectLst/>
                        <a:latin typeface="Cambria Math" panose="02040503050406030204" pitchFamily="18" charset="0"/>
                      </a:rPr>
                      <m:t>.48</m:t>
                    </m:r>
                    <m:r>
                      <a:rPr lang="en-US" i="1" dirty="0" smtClean="0">
                        <a:effectLst/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4.21%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,		</a:t>
                </a:r>
                <a14:m>
                  <m:oMath xmlns:m="http://schemas.openxmlformats.org/officeDocument/2006/math">
                    <m:r>
                      <a:rPr lang="en-US" i="1" dirty="0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98.46</m:t>
                    </m:r>
                    <m:r>
                      <a:rPr lang="en-US" i="1" dirty="0" smtClean="0">
                        <a:effectLst/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1.96%</m:t>
                    </m:r>
                  </m:oMath>
                </a14:m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MI:	</a:t>
                </a:r>
                <a14:m>
                  <m:oMath xmlns:m="http://schemas.openxmlformats.org/officeDocument/2006/math">
                    <m:r>
                      <a:rPr lang="en-US" i="1" dirty="0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6</m:t>
                    </m:r>
                    <m:r>
                      <a:rPr lang="en-US" b="0" i="0" dirty="0" smtClean="0">
                        <a:effectLst/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 dirty="0" smtClean="0">
                        <a:effectLst/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14.72</m:t>
                    </m:r>
                    <m:r>
                      <a:rPr lang="en-US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%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,			</a:t>
                </a:r>
                <a14:m>
                  <m:oMath xmlns:m="http://schemas.openxmlformats.org/officeDocument/2006/math">
                    <m:r>
                      <a:rPr lang="en-US" i="1" dirty="0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6</m:t>
                    </m:r>
                    <m:r>
                      <a:rPr lang="en-US" b="0" i="0" dirty="0" smtClean="0">
                        <a:effectLst/>
                        <a:latin typeface="Cambria Math" panose="02040503050406030204" pitchFamily="18" charset="0"/>
                      </a:rPr>
                      <m:t>0.47</m:t>
                    </m:r>
                    <m:r>
                      <a:rPr lang="en-US" i="1" dirty="0" smtClean="0">
                        <a:effectLst/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14.27</m:t>
                    </m:r>
                    <m:r>
                      <a:rPr lang="en-US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%</m:t>
                    </m:r>
                  </m:oMath>
                </a14:m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SSVEP:	</a:t>
                </a:r>
                <a14:m>
                  <m:oMath xmlns:m="http://schemas.openxmlformats.org/officeDocument/2006/math">
                    <m:r>
                      <a:rPr lang="en-US" i="1" dirty="0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95</m:t>
                    </m:r>
                    <m:r>
                      <a:rPr lang="en-US" b="0" i="0" dirty="0" smtClean="0">
                        <a:effectLst/>
                        <a:latin typeface="Cambria Math" panose="02040503050406030204" pitchFamily="18" charset="0"/>
                      </a:rPr>
                      <m:t>.41</m:t>
                    </m:r>
                    <m:r>
                      <a:rPr lang="en-US" i="1" dirty="0" smtClean="0">
                        <a:effectLst/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8.18</m:t>
                    </m:r>
                    <m:r>
                      <a:rPr lang="en-US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%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,		</a:t>
                </a:r>
                <a14:m>
                  <m:oMath xmlns:m="http://schemas.openxmlformats.org/officeDocument/2006/math">
                    <m:r>
                      <a:rPr lang="en-US" i="1" dirty="0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96.31</m:t>
                    </m:r>
                    <m:r>
                      <a:rPr lang="en-US" i="1" dirty="0" smtClean="0">
                        <a:effectLst/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7.28%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</a:p>
              <a:p>
                <a:pPr lvl="1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9F850C-AD5E-48CE-B4F1-51FE32D155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8958943" cy="4351338"/>
              </a:xfrm>
              <a:blipFill>
                <a:blip r:embed="rId2"/>
                <a:stretch>
                  <a:fillRect l="-1225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93777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D6E39-8512-4721-B830-05D3EE15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F850C-AD5E-48CE-B4F1-51FE32D15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52001" cy="4351338"/>
          </a:xfrm>
        </p:spPr>
        <p:txBody>
          <a:bodyPr/>
          <a:lstStyle/>
          <a:p>
            <a:r>
              <a:rPr lang="en-US" dirty="0"/>
              <a:t>8.72% of accuracy is lost within the MI classifier.</a:t>
            </a:r>
          </a:p>
          <a:p>
            <a:endParaRPr lang="en-US" dirty="0"/>
          </a:p>
          <a:p>
            <a:r>
              <a:rPr lang="en-US" dirty="0"/>
              <a:t>A better CNN model for MI classification could improve the results further.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0F0DA8-2C08-4371-B11A-C063B2364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201" y="408675"/>
            <a:ext cx="6801799" cy="644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4351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D6E39-8512-4721-B830-05D3EE15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F850C-AD5E-48CE-B4F1-51FE32D15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54371" cy="4351338"/>
          </a:xfrm>
        </p:spPr>
        <p:txBody>
          <a:bodyPr/>
          <a:lstStyle/>
          <a:p>
            <a:r>
              <a:rPr lang="en-US" dirty="0"/>
              <a:t>The proposed 7-class solution opens the road to designing more complex interfaces.</a:t>
            </a:r>
          </a:p>
          <a:p>
            <a:endParaRPr lang="en-US" dirty="0"/>
          </a:p>
          <a:p>
            <a:r>
              <a:rPr lang="en-US" dirty="0"/>
              <a:t>MI illiteracy could be sidestepped by treating MI as a single paradigm-class.</a:t>
            </a:r>
          </a:p>
          <a:p>
            <a:pPr lvl="1"/>
            <a:r>
              <a:rPr lang="en-US" dirty="0"/>
              <a:t>50% -&gt; 89% and 90% for subjects 45 and 34</a:t>
            </a:r>
          </a:p>
          <a:p>
            <a:pPr lvl="1"/>
            <a:endParaRPr lang="en-US" dirty="0"/>
          </a:p>
          <a:p>
            <a:r>
              <a:rPr lang="en-US" dirty="0"/>
              <a:t>Subject-independent between-paradigm classification showed 97.5% accuracy.</a:t>
            </a:r>
          </a:p>
        </p:txBody>
      </p:sp>
    </p:spTree>
    <p:extLst>
      <p:ext uri="{BB962C8B-B14F-4D97-AF65-F5344CB8AC3E}">
        <p14:creationId xmlns:p14="http://schemas.microsoft.com/office/powerpoint/2010/main" val="37206267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D6E39-8512-4721-B830-05D3EE15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drawbacks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F850C-AD5E-48CE-B4F1-51FE32D15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72200" cy="4351338"/>
          </a:xfrm>
        </p:spPr>
        <p:txBody>
          <a:bodyPr/>
          <a:lstStyle/>
          <a:p>
            <a:r>
              <a:rPr lang="en-US" dirty="0"/>
              <a:t>The solution is not tested in the real world.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Paradigms could be misclassified due to more complex interface design.</a:t>
            </a:r>
          </a:p>
          <a:p>
            <a:pPr lvl="1"/>
            <a:r>
              <a:rPr lang="en-US" dirty="0"/>
              <a:t>Example: aforementioned Tetris game.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61C9AF-F250-44D5-9850-16F28B782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9173" y="705059"/>
            <a:ext cx="4448796" cy="534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275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D6E39-8512-4721-B830-05D3EE15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Broader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F850C-AD5E-48CE-B4F1-51FE32D15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study proposed a paradigm-independent model construction framework </a:t>
            </a:r>
          </a:p>
          <a:p>
            <a:pPr lvl="1"/>
            <a:r>
              <a:rPr lang="en-US" dirty="0"/>
              <a:t>It could easily be extended and improved with better models </a:t>
            </a:r>
          </a:p>
          <a:p>
            <a:pPr lvl="1"/>
            <a:r>
              <a:rPr lang="en-US" dirty="0"/>
              <a:t>And with additional paradigms.</a:t>
            </a:r>
          </a:p>
          <a:p>
            <a:r>
              <a:rPr lang="en-US" dirty="0"/>
              <a:t>The trained model showed promising accuracy on both between and within-paradigm classification problems. </a:t>
            </a:r>
          </a:p>
          <a:p>
            <a:r>
              <a:rPr lang="en-US" dirty="0"/>
              <a:t>The paradigm-independent approach has high potential of being a preferred solution for subject-independent BCIs.</a:t>
            </a:r>
          </a:p>
        </p:txBody>
      </p:sp>
    </p:spTree>
    <p:extLst>
      <p:ext uri="{BB962C8B-B14F-4D97-AF65-F5344CB8AC3E}">
        <p14:creationId xmlns:p14="http://schemas.microsoft.com/office/powerpoint/2010/main" val="9851991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D6E39-8512-4721-B830-05D3EE15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F850C-AD5E-48CE-B4F1-51FE32D15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48559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421E3E-9220-4341-A624-0CBDB2A1E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184" y="174032"/>
            <a:ext cx="10175631" cy="111184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dirty="0"/>
              <a:t>BCI Paradigms</a:t>
            </a:r>
          </a:p>
        </p:txBody>
      </p:sp>
      <p:pic>
        <p:nvPicPr>
          <p:cNvPr id="5" name="Picture 4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6FC7324A-E5B8-4381-B1AB-B574B63977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54" y="1420108"/>
            <a:ext cx="10515595" cy="38907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7CFD51-A3C9-4F9B-99B3-2CFE6A574504}"/>
              </a:ext>
            </a:extLst>
          </p:cNvPr>
          <p:cNvSpPr txBox="1"/>
          <p:nvPr/>
        </p:nvSpPr>
        <p:spPr>
          <a:xfrm>
            <a:off x="6096000" y="5747329"/>
            <a:ext cx="178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Paradigm</a:t>
            </a:r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CC4D3AB5-EC2B-4392-ADE3-B44B1EBBE4E6}"/>
              </a:ext>
            </a:extLst>
          </p:cNvPr>
          <p:cNvSpPr/>
          <p:nvPr/>
        </p:nvSpPr>
        <p:spPr>
          <a:xfrm>
            <a:off x="6702807" y="4982831"/>
            <a:ext cx="569824" cy="764498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064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011B4-94A8-4CC7-97AE-497232C14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FC033-6F02-46CE-97A1-92FEFD54A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Brain-Computer Interfaces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BCI Paradigm combination techniques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Data processing</a:t>
            </a:r>
            <a:endParaRPr lang="en-US" dirty="0"/>
          </a:p>
          <a:p>
            <a:r>
              <a:rPr lang="en-US" dirty="0">
                <a:hlinkClick r:id="rId5" action="ppaction://hlinksldjump"/>
              </a:rPr>
              <a:t>Classification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990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475B9-6573-48E8-9374-CA742FC48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Event-Related Potentials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0B17D-8F3E-4684-B0F4-CBFDA68FFA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47121" cy="4351338"/>
          </a:xfrm>
        </p:spPr>
        <p:txBody>
          <a:bodyPr/>
          <a:lstStyle/>
          <a:p>
            <a:r>
              <a:rPr lang="en-US" dirty="0"/>
              <a:t>ERP components: P1, P2, P3, N1, N2, …</a:t>
            </a:r>
          </a:p>
          <a:p>
            <a:pPr lvl="1"/>
            <a:r>
              <a:rPr lang="en-US" dirty="0"/>
              <a:t>Are observed after an event</a:t>
            </a:r>
          </a:p>
          <a:p>
            <a:pPr lvl="1"/>
            <a:r>
              <a:rPr lang="en-US" dirty="0"/>
              <a:t>Primarily evoked in the central and visual cortexes</a:t>
            </a:r>
          </a:p>
          <a:p>
            <a:pPr lvl="1"/>
            <a:endParaRPr lang="en-US" dirty="0"/>
          </a:p>
          <a:p>
            <a:r>
              <a:rPr lang="en-US" dirty="0"/>
              <a:t>Oddball paradigm</a:t>
            </a:r>
          </a:p>
          <a:p>
            <a:pPr lvl="1"/>
            <a:r>
              <a:rPr lang="en-US" dirty="0"/>
              <a:t>Frequent non-targets, occasional targets</a:t>
            </a:r>
          </a:p>
          <a:p>
            <a:pPr lvl="1"/>
            <a:endParaRPr lang="en-US" dirty="0"/>
          </a:p>
          <a:p>
            <a:r>
              <a:rPr lang="en-US" dirty="0"/>
              <a:t>Example: P300 Speller</a:t>
            </a:r>
          </a:p>
          <a:p>
            <a:endParaRPr lang="en-US" dirty="0"/>
          </a:p>
        </p:txBody>
      </p:sp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0961BB2C-F274-4F1C-BC41-E2C5C808E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125" y="684628"/>
            <a:ext cx="3372500" cy="27443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7EAD7A-303F-4B2A-83E5-3DEF607BF009}"/>
              </a:ext>
            </a:extLst>
          </p:cNvPr>
          <p:cNvSpPr txBox="1"/>
          <p:nvPr/>
        </p:nvSpPr>
        <p:spPr>
          <a:xfrm>
            <a:off x="342221" y="6176963"/>
            <a:ext cx="72046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	</a:t>
            </a:r>
            <a:r>
              <a:rPr lang="en-US" dirty="0">
                <a:hlinkClick r:id="rId3"/>
              </a:rPr>
              <a:t>https://commons.wikimedia.org/wiki/File:ComponentsofERP.svg</a:t>
            </a:r>
            <a:r>
              <a:rPr lang="en-US" dirty="0"/>
              <a:t>,</a:t>
            </a:r>
          </a:p>
          <a:p>
            <a:r>
              <a:rPr lang="en-US" dirty="0"/>
              <a:t>	</a:t>
            </a:r>
            <a:r>
              <a:rPr lang="en-US" dirty="0">
                <a:hlinkClick r:id="rId4"/>
              </a:rPr>
              <a:t>https://www.youtube.com/watch?v=wKDimrzvwYA</a:t>
            </a:r>
            <a:endParaRPr lang="en-US" dirty="0"/>
          </a:p>
          <a:p>
            <a:endParaRPr lang="en-US" dirty="0"/>
          </a:p>
          <a:p>
            <a:r>
              <a:rPr lang="en-US" dirty="0"/>
              <a:t>	 </a:t>
            </a:r>
          </a:p>
        </p:txBody>
      </p:sp>
      <p:pic>
        <p:nvPicPr>
          <p:cNvPr id="8" name="Picture 7" descr="A person looking at a screen&#10;&#10;Description automatically generated with low confidence">
            <a:extLst>
              <a:ext uri="{FF2B5EF4-FFF2-40B4-BE49-F238E27FC236}">
                <a16:creationId xmlns:a16="http://schemas.microsoft.com/office/drawing/2014/main" id="{D7DDEABA-845F-4ECC-ABA0-3D1BE84A31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972" y="3620247"/>
            <a:ext cx="4104807" cy="307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423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427AF5F-9A0E-42B7-A252-FD64C9885F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DDD8D6-3001-45EE-BAE3-542C48EE7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06443"/>
          </a:xfrm>
        </p:spPr>
        <p:txBody>
          <a:bodyPr>
            <a:normAutofit/>
          </a:bodyPr>
          <a:lstStyle/>
          <a:p>
            <a:r>
              <a:rPr lang="en-US" sz="4000"/>
              <a:t>Steady-State Visually Evoked Potentials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E5762-C0DD-49E6-BFC2-462360781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52774" cy="4303464"/>
          </a:xfrm>
        </p:spPr>
        <p:txBody>
          <a:bodyPr>
            <a:normAutofit/>
          </a:bodyPr>
          <a:lstStyle/>
          <a:p>
            <a:r>
              <a:rPr lang="en-US" sz="2400" dirty="0"/>
              <a:t>Stimuli blink at 7-30 Hz</a:t>
            </a:r>
          </a:p>
          <a:p>
            <a:endParaRPr lang="en-US" sz="2400" dirty="0"/>
          </a:p>
          <a:p>
            <a:r>
              <a:rPr lang="en-US" sz="2400" dirty="0"/>
              <a:t>Subject gazes on a stimuli, the corresponding frequency and its harmonics can be observed in the visual cortex.</a:t>
            </a:r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F264962B-91AA-405F-BAB2-8961883165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19" r="3336"/>
          <a:stretch/>
        </p:blipFill>
        <p:spPr>
          <a:xfrm>
            <a:off x="5050442" y="1864953"/>
            <a:ext cx="6170299" cy="4224808"/>
          </a:xfrm>
          <a:prstGeom prst="rect">
            <a:avLst/>
          </a:prstGeom>
        </p:spPr>
      </p:pic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505A8BD8-BF47-4679-900F-2DF709EF97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0" r="62787"/>
          <a:stretch/>
        </p:blipFill>
        <p:spPr>
          <a:xfrm>
            <a:off x="1746942" y="4110965"/>
            <a:ext cx="2335290" cy="23777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A3AC799-B185-4155-A6A7-B3472AC4ECFC}"/>
              </a:ext>
            </a:extLst>
          </p:cNvPr>
          <p:cNvSpPr txBox="1"/>
          <p:nvPr/>
        </p:nvSpPr>
        <p:spPr>
          <a:xfrm>
            <a:off x="48332" y="6488668"/>
            <a:ext cx="11305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>
                <a:hlinkClick r:id="rId3"/>
              </a:rPr>
              <a:t>https://www.intechopen.com/books/advances-in-robot-navigation/brain-actuated-control-of-robot-navigation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363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5B8B5-9E2F-46CB-97D8-70977CEA6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Motor Imagery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57F70-CC02-47E3-BAA2-8B89A5504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37849" cy="4351338"/>
          </a:xfrm>
        </p:spPr>
        <p:txBody>
          <a:bodyPr/>
          <a:lstStyle/>
          <a:p>
            <a:r>
              <a:rPr lang="en-US" dirty="0"/>
              <a:t>Subjects imagine movement of an appendage</a:t>
            </a:r>
          </a:p>
          <a:p>
            <a:endParaRPr lang="en-US" dirty="0"/>
          </a:p>
          <a:p>
            <a:r>
              <a:rPr lang="en-US" dirty="0"/>
              <a:t>Event-Related Desynchronization occur in user-specific frequency bands in the motor cortex</a:t>
            </a:r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A3618B62-B49D-4B76-8693-FF793AF3C1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870" y="1690688"/>
            <a:ext cx="4497909" cy="33669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5F0B6B-CDC2-4F0F-9AB2-10F5CE62F845}"/>
              </a:ext>
            </a:extLst>
          </p:cNvPr>
          <p:cNvSpPr txBox="1"/>
          <p:nvPr/>
        </p:nvSpPr>
        <p:spPr>
          <a:xfrm>
            <a:off x="342221" y="6176963"/>
            <a:ext cx="6238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	</a:t>
            </a:r>
            <a:r>
              <a:rPr lang="en-US" dirty="0">
                <a:hlinkClick r:id="rId3"/>
              </a:rPr>
              <a:t>https://commons.wikimedia.org/wiki/File:MI_fMRI.jpg</a:t>
            </a:r>
            <a:endParaRPr lang="en-US" dirty="0"/>
          </a:p>
          <a:p>
            <a:endParaRPr lang="en-US" dirty="0"/>
          </a:p>
          <a:p>
            <a:r>
              <a:rPr lang="en-US" dirty="0"/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1211694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8F50-5FD5-4D23-9BCD-416195895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Unimodal BCI setbacks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84043-94E0-40F7-B757-B0B247E42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535091" cy="4351338"/>
          </a:xfrm>
        </p:spPr>
        <p:txBody>
          <a:bodyPr/>
          <a:lstStyle/>
          <a:p>
            <a:r>
              <a:rPr lang="en-US" dirty="0"/>
              <a:t>ERP and SSVEP paradigms require constant gaze, induces fatigue and eye strain.</a:t>
            </a:r>
          </a:p>
          <a:p>
            <a:endParaRPr lang="en-US" dirty="0"/>
          </a:p>
          <a:p>
            <a:r>
              <a:rPr lang="en-US" dirty="0"/>
              <a:t>Limited number of classes for MI and SSVEP</a:t>
            </a:r>
          </a:p>
          <a:p>
            <a:endParaRPr lang="en-US" dirty="0"/>
          </a:p>
          <a:p>
            <a:r>
              <a:rPr lang="en-US" dirty="0"/>
              <a:t>High illiteracy rate for MI</a:t>
            </a:r>
          </a:p>
          <a:p>
            <a:endParaRPr lang="en-US" dirty="0"/>
          </a:p>
          <a:p>
            <a:r>
              <a:rPr lang="en-US" dirty="0"/>
              <a:t>Solution: Combine multiple paradigms.</a:t>
            </a:r>
          </a:p>
        </p:txBody>
      </p:sp>
    </p:spTree>
    <p:extLst>
      <p:ext uri="{BB962C8B-B14F-4D97-AF65-F5344CB8AC3E}">
        <p14:creationId xmlns:p14="http://schemas.microsoft.com/office/powerpoint/2010/main" val="651608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16372-8EB3-4044-A692-D939AFB37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Paradigm Incorporation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DBC32-8A51-4CFF-B43C-211E07E895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519718" cy="4351338"/>
          </a:xfrm>
        </p:spPr>
        <p:txBody>
          <a:bodyPr/>
          <a:lstStyle/>
          <a:p>
            <a:r>
              <a:rPr lang="en-US" dirty="0"/>
              <a:t>Elements of one paradigm are sub-components of the elements of another paradigm.</a:t>
            </a:r>
          </a:p>
          <a:p>
            <a:endParaRPr lang="en-US" dirty="0"/>
          </a:p>
          <a:p>
            <a:r>
              <a:rPr lang="en-US" dirty="0"/>
              <a:t>Used by Chang et al.</a:t>
            </a:r>
          </a:p>
          <a:p>
            <a:pPr lvl="1"/>
            <a:r>
              <a:rPr lang="en-US" dirty="0"/>
              <a:t>Higher number of classes than regular SSVEP</a:t>
            </a:r>
          </a:p>
          <a:p>
            <a:pPr lvl="1"/>
            <a:r>
              <a:rPr lang="en-US" dirty="0"/>
              <a:t>Higher ITR than both unimodal ERP and SSVEP spellers (31.8 vs 19.9 and 13 bpm)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C4C925-998A-4DA9-9E19-3125A0535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0798" y="2194779"/>
            <a:ext cx="5525271" cy="31436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F49785-E16B-4C36-BDAD-F72586046FC8}"/>
              </a:ext>
            </a:extLst>
          </p:cNvPr>
          <p:cNvSpPr txBox="1"/>
          <p:nvPr/>
        </p:nvSpPr>
        <p:spPr>
          <a:xfrm>
            <a:off x="345328" y="6211669"/>
            <a:ext cx="11501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Min Hye Chang, </a:t>
            </a:r>
            <a:r>
              <a:rPr lang="en-US" dirty="0" err="1"/>
              <a:t>Jeong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Lee, </a:t>
            </a:r>
            <a:r>
              <a:rPr lang="en-US" dirty="0" err="1"/>
              <a:t>Jeong</a:t>
            </a:r>
            <a:r>
              <a:rPr lang="en-US" dirty="0"/>
              <a:t> </a:t>
            </a:r>
            <a:r>
              <a:rPr lang="en-US" dirty="0" err="1"/>
              <a:t>Heo</a:t>
            </a:r>
            <a:r>
              <a:rPr lang="en-US" dirty="0"/>
              <a:t>, and Kwang Suk Park. Eliciting dual-frequency SSVEP using a hybrid SSVEP-p300 BCI. Journal of Neuroscience Methods, 258:104–113, January 2016.</a:t>
            </a:r>
          </a:p>
        </p:txBody>
      </p:sp>
    </p:spTree>
    <p:extLst>
      <p:ext uri="{BB962C8B-B14F-4D97-AF65-F5344CB8AC3E}">
        <p14:creationId xmlns:p14="http://schemas.microsoft.com/office/powerpoint/2010/main" val="3422315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1345</TotalTime>
  <Words>1410</Words>
  <Application>Microsoft Office PowerPoint</Application>
  <PresentationFormat>Widescreen</PresentationFormat>
  <Paragraphs>214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Calibri Light</vt:lpstr>
      <vt:lpstr>Cambria Math</vt:lpstr>
      <vt:lpstr>CMU Sans Serif</vt:lpstr>
      <vt:lpstr>Office Theme</vt:lpstr>
      <vt:lpstr>“Paradigm-Independent Classification on Multidimensional Neuroimaging Dataset Using Convolutional Neural Networks”</vt:lpstr>
      <vt:lpstr>Outline</vt:lpstr>
      <vt:lpstr>What are Brain-Computer Interfaces</vt:lpstr>
      <vt:lpstr>BCI Paradigms</vt:lpstr>
      <vt:lpstr>Event-Related Potentials</vt:lpstr>
      <vt:lpstr>Steady-State Visually Evoked Potentials</vt:lpstr>
      <vt:lpstr>Motor Imagery</vt:lpstr>
      <vt:lpstr>Unimodal BCI setbacks</vt:lpstr>
      <vt:lpstr>Paradigm Incorporation</vt:lpstr>
      <vt:lpstr>Paradigm Extension</vt:lpstr>
      <vt:lpstr>Paradigm Extension</vt:lpstr>
      <vt:lpstr>Paradigm Fusion</vt:lpstr>
      <vt:lpstr>Paradigm Fusion</vt:lpstr>
      <vt:lpstr>Paradigm Independent</vt:lpstr>
      <vt:lpstr>Dataset</vt:lpstr>
      <vt:lpstr>Data pre-processing</vt:lpstr>
      <vt:lpstr>ERP-relevant feature generation</vt:lpstr>
      <vt:lpstr>MI-relevant feature generation</vt:lpstr>
      <vt:lpstr>Common Spatial Patterns</vt:lpstr>
      <vt:lpstr>MI-relevant feature generation</vt:lpstr>
      <vt:lpstr>SSVEP-relevant feature generation</vt:lpstr>
      <vt:lpstr>SSVEP-relevant feature generation</vt:lpstr>
      <vt:lpstr>Classification</vt:lpstr>
      <vt:lpstr>ERP CNN</vt:lpstr>
      <vt:lpstr>MI CNN</vt:lpstr>
      <vt:lpstr>SSVEP CNN</vt:lpstr>
      <vt:lpstr>Classification</vt:lpstr>
      <vt:lpstr>Meta-classifier</vt:lpstr>
      <vt:lpstr>Meta-classifier selection</vt:lpstr>
      <vt:lpstr>PowerPoint Presentation</vt:lpstr>
      <vt:lpstr>Meta-classifier selection</vt:lpstr>
      <vt:lpstr>Performance evaluation</vt:lpstr>
      <vt:lpstr>Between-paradigm decoding</vt:lpstr>
      <vt:lpstr>Within-paradigm decoding</vt:lpstr>
      <vt:lpstr>Confusion</vt:lpstr>
      <vt:lpstr>Discussion</vt:lpstr>
      <vt:lpstr>Potential drawbacks</vt:lpstr>
      <vt:lpstr>Broader Impact</vt:lpstr>
      <vt:lpstr>Thank you!</vt:lpstr>
      <vt:lpstr>Outline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“Paradigm-Independent Classification on Multidimensional Neuroimaging Dataset Using Convolutional Neural Networks”</dc:title>
  <dc:creator>Kanat</dc:creator>
  <cp:lastModifiedBy>Kanat</cp:lastModifiedBy>
  <cp:revision>58</cp:revision>
  <dcterms:created xsi:type="dcterms:W3CDTF">2021-04-28T11:02:53Z</dcterms:created>
  <dcterms:modified xsi:type="dcterms:W3CDTF">2021-04-29T09:28:23Z</dcterms:modified>
</cp:coreProperties>
</file>