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74642D-8FDB-46B4-B0F5-3739298AC0FA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A5DF5CC-231F-4A5F-8106-8201C9C724B0}">
      <dgm:prSet phldrT="[Текст]"/>
      <dgm:spPr/>
      <dgm:t>
        <a:bodyPr/>
        <a:lstStyle/>
        <a:p>
          <a:r>
            <a:rPr lang="en-US" dirty="0" smtClean="0"/>
            <a:t>Executive state bodies (ministries, agencies </a:t>
          </a:r>
          <a:r>
            <a:rPr lang="en-US" dirty="0" err="1" smtClean="0"/>
            <a:t>etc</a:t>
          </a:r>
          <a:r>
            <a:rPr lang="en-US" dirty="0" smtClean="0"/>
            <a:t>)</a:t>
          </a:r>
          <a:endParaRPr lang="ru-RU" dirty="0"/>
        </a:p>
      </dgm:t>
    </dgm:pt>
    <dgm:pt modelId="{6D6E9524-9873-4ABC-8A44-AA5A56DFC2BB}" type="parTrans" cxnId="{A77C3D04-0DB1-496F-AEA1-A51803641015}">
      <dgm:prSet/>
      <dgm:spPr/>
      <dgm:t>
        <a:bodyPr/>
        <a:lstStyle/>
        <a:p>
          <a:endParaRPr lang="ru-RU"/>
        </a:p>
      </dgm:t>
    </dgm:pt>
    <dgm:pt modelId="{2A44FA29-2EE1-4113-802B-D9D3B28CEF01}" type="sibTrans" cxnId="{A77C3D04-0DB1-496F-AEA1-A51803641015}">
      <dgm:prSet/>
      <dgm:spPr/>
      <dgm:t>
        <a:bodyPr/>
        <a:lstStyle/>
        <a:p>
          <a:endParaRPr lang="ru-RU"/>
        </a:p>
      </dgm:t>
    </dgm:pt>
    <dgm:pt modelId="{18D923A2-7840-452D-8550-DD2081A3BF80}">
      <dgm:prSet phldrT="[Текст]"/>
      <dgm:spPr/>
      <dgm:t>
        <a:bodyPr/>
        <a:lstStyle/>
        <a:p>
          <a:r>
            <a:rPr lang="en-US" dirty="0" smtClean="0"/>
            <a:t>Unitary enterprises (GUP and MUP)</a:t>
          </a:r>
          <a:endParaRPr lang="ru-RU" dirty="0"/>
        </a:p>
      </dgm:t>
    </dgm:pt>
    <dgm:pt modelId="{48FB953F-CD7F-46D3-ABDE-1CB252730499}" type="parTrans" cxnId="{542C0067-9B84-4E65-A70E-3648118A0F47}">
      <dgm:prSet/>
      <dgm:spPr/>
      <dgm:t>
        <a:bodyPr/>
        <a:lstStyle/>
        <a:p>
          <a:endParaRPr lang="ru-RU"/>
        </a:p>
      </dgm:t>
    </dgm:pt>
    <dgm:pt modelId="{DF88C2B7-DEFE-42A6-9911-D3DE801EA832}" type="sibTrans" cxnId="{542C0067-9B84-4E65-A70E-3648118A0F47}">
      <dgm:prSet/>
      <dgm:spPr/>
      <dgm:t>
        <a:bodyPr/>
        <a:lstStyle/>
        <a:p>
          <a:endParaRPr lang="ru-RU"/>
        </a:p>
      </dgm:t>
    </dgm:pt>
    <dgm:pt modelId="{7ACBB1D0-E2F5-4F2F-96BA-DEFD3AFB3513}">
      <dgm:prSet phldrT="[Текст]"/>
      <dgm:spPr/>
      <dgm:t>
        <a:bodyPr/>
        <a:lstStyle/>
        <a:p>
          <a:r>
            <a:rPr lang="en-US" dirty="0" smtClean="0"/>
            <a:t>Private law entities (ltd, joint-stock company </a:t>
          </a:r>
          <a:r>
            <a:rPr lang="en-US" dirty="0" err="1" smtClean="0"/>
            <a:t>etc</a:t>
          </a:r>
          <a:r>
            <a:rPr lang="en-US" dirty="0" smtClean="0"/>
            <a:t>)</a:t>
          </a:r>
          <a:endParaRPr lang="ru-RU" dirty="0"/>
        </a:p>
      </dgm:t>
    </dgm:pt>
    <dgm:pt modelId="{31AFE3C9-7BCE-4CF2-AC0A-8AFE865256B7}" type="parTrans" cxnId="{B1383467-0507-45CE-93A4-106CB4C43D3B}">
      <dgm:prSet/>
      <dgm:spPr/>
      <dgm:t>
        <a:bodyPr/>
        <a:lstStyle/>
        <a:p>
          <a:endParaRPr lang="ru-RU"/>
        </a:p>
      </dgm:t>
    </dgm:pt>
    <dgm:pt modelId="{56FE3694-A821-4F4D-9609-25D351BB00F0}" type="sibTrans" cxnId="{B1383467-0507-45CE-93A4-106CB4C43D3B}">
      <dgm:prSet/>
      <dgm:spPr/>
      <dgm:t>
        <a:bodyPr/>
        <a:lstStyle/>
        <a:p>
          <a:endParaRPr lang="ru-RU"/>
        </a:p>
      </dgm:t>
    </dgm:pt>
    <dgm:pt modelId="{70AE8189-62D5-4636-A331-33563A976FDF}" type="pres">
      <dgm:prSet presAssocID="{AE74642D-8FDB-46B4-B0F5-3739298AC0F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A05D3C-E89A-4BB3-B3AC-6F765F9FC6DC}" type="pres">
      <dgm:prSet presAssocID="{9A5DF5CC-231F-4A5F-8106-8201C9C724B0}" presName="parentLin" presStyleCnt="0"/>
      <dgm:spPr/>
    </dgm:pt>
    <dgm:pt modelId="{6CAD2DE5-783F-4786-8A6D-1EE999436A5C}" type="pres">
      <dgm:prSet presAssocID="{9A5DF5CC-231F-4A5F-8106-8201C9C724B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8818EA9-D632-4007-8186-C44DB3E4C228}" type="pres">
      <dgm:prSet presAssocID="{9A5DF5CC-231F-4A5F-8106-8201C9C724B0}" presName="parentText" presStyleLbl="node1" presStyleIdx="0" presStyleCnt="3" custScaleX="111070" custScaleY="1455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E67C6-4F0A-4E43-A348-1C387C372BC5}" type="pres">
      <dgm:prSet presAssocID="{9A5DF5CC-231F-4A5F-8106-8201C9C724B0}" presName="negativeSpace" presStyleCnt="0"/>
      <dgm:spPr/>
    </dgm:pt>
    <dgm:pt modelId="{9E8EDDBC-77AD-4CC7-B971-B98EA2EB9A71}" type="pres">
      <dgm:prSet presAssocID="{9A5DF5CC-231F-4A5F-8106-8201C9C724B0}" presName="childText" presStyleLbl="conFgAcc1" presStyleIdx="0" presStyleCnt="3" custScaleX="68249">
        <dgm:presLayoutVars>
          <dgm:bulletEnabled val="1"/>
        </dgm:presLayoutVars>
      </dgm:prSet>
      <dgm:spPr/>
    </dgm:pt>
    <dgm:pt modelId="{B31DD537-FAA0-463F-AFCA-66FEB9772B69}" type="pres">
      <dgm:prSet presAssocID="{2A44FA29-2EE1-4113-802B-D9D3B28CEF01}" presName="spaceBetweenRectangles" presStyleCnt="0"/>
      <dgm:spPr/>
    </dgm:pt>
    <dgm:pt modelId="{F1247DE6-0619-4150-9ED3-14DBFAD8A9F4}" type="pres">
      <dgm:prSet presAssocID="{18D923A2-7840-452D-8550-DD2081A3BF80}" presName="parentLin" presStyleCnt="0"/>
      <dgm:spPr/>
    </dgm:pt>
    <dgm:pt modelId="{0DF402C7-6E8A-4CC5-994B-91FCBF680E1B}" type="pres">
      <dgm:prSet presAssocID="{18D923A2-7840-452D-8550-DD2081A3BF8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44DEA07-BA28-496B-85E6-FFDBDF838F73}" type="pres">
      <dgm:prSet presAssocID="{18D923A2-7840-452D-8550-DD2081A3BF80}" presName="parentText" presStyleLbl="node1" presStyleIdx="1" presStyleCnt="3" custScaleX="113570" custScaleY="1616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71923-3B96-48DC-AE6D-75A9BD884CB9}" type="pres">
      <dgm:prSet presAssocID="{18D923A2-7840-452D-8550-DD2081A3BF80}" presName="negativeSpace" presStyleCnt="0"/>
      <dgm:spPr/>
    </dgm:pt>
    <dgm:pt modelId="{2353AA25-594A-4C4A-B954-48F8450D4097}" type="pres">
      <dgm:prSet presAssocID="{18D923A2-7840-452D-8550-DD2081A3BF80}" presName="childText" presStyleLbl="conFgAcc1" presStyleIdx="1" presStyleCnt="3" custScaleX="73750">
        <dgm:presLayoutVars>
          <dgm:bulletEnabled val="1"/>
        </dgm:presLayoutVars>
      </dgm:prSet>
      <dgm:spPr/>
    </dgm:pt>
    <dgm:pt modelId="{D8EF92E4-130D-4551-88E0-1F67A3271DED}" type="pres">
      <dgm:prSet presAssocID="{DF88C2B7-DEFE-42A6-9911-D3DE801EA832}" presName="spaceBetweenRectangles" presStyleCnt="0"/>
      <dgm:spPr/>
    </dgm:pt>
    <dgm:pt modelId="{E92D64C4-6DF6-493C-8633-8936C4D53018}" type="pres">
      <dgm:prSet presAssocID="{7ACBB1D0-E2F5-4F2F-96BA-DEFD3AFB3513}" presName="parentLin" presStyleCnt="0"/>
      <dgm:spPr/>
    </dgm:pt>
    <dgm:pt modelId="{78253CD6-3DAC-46F8-92BF-67CE928BC19C}" type="pres">
      <dgm:prSet presAssocID="{7ACBB1D0-E2F5-4F2F-96BA-DEFD3AFB3513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12B8244-4F0A-493D-8DA9-E657DB28EB21}" type="pres">
      <dgm:prSet presAssocID="{7ACBB1D0-E2F5-4F2F-96BA-DEFD3AFB3513}" presName="parentText" presStyleLbl="node1" presStyleIdx="2" presStyleCnt="3" custScaleX="113570" custScaleY="1569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A98EA9-CA88-414F-BB41-C16DDFFF9EA3}" type="pres">
      <dgm:prSet presAssocID="{7ACBB1D0-E2F5-4F2F-96BA-DEFD3AFB3513}" presName="negativeSpace" presStyleCnt="0"/>
      <dgm:spPr/>
    </dgm:pt>
    <dgm:pt modelId="{CA18F00E-B765-4CA6-B3AE-75B1EEDCC84A}" type="pres">
      <dgm:prSet presAssocID="{7ACBB1D0-E2F5-4F2F-96BA-DEFD3AFB3513}" presName="childText" presStyleLbl="conFgAcc1" presStyleIdx="2" presStyleCnt="3" custScaleX="75249">
        <dgm:presLayoutVars>
          <dgm:bulletEnabled val="1"/>
        </dgm:presLayoutVars>
      </dgm:prSet>
      <dgm:spPr/>
    </dgm:pt>
  </dgm:ptLst>
  <dgm:cxnLst>
    <dgm:cxn modelId="{FDB39983-1E36-4A8D-A99D-A9294F16092F}" type="presOf" srcId="{7ACBB1D0-E2F5-4F2F-96BA-DEFD3AFB3513}" destId="{78253CD6-3DAC-46F8-92BF-67CE928BC19C}" srcOrd="0" destOrd="0" presId="urn:microsoft.com/office/officeart/2005/8/layout/list1"/>
    <dgm:cxn modelId="{B1383467-0507-45CE-93A4-106CB4C43D3B}" srcId="{AE74642D-8FDB-46B4-B0F5-3739298AC0FA}" destId="{7ACBB1D0-E2F5-4F2F-96BA-DEFD3AFB3513}" srcOrd="2" destOrd="0" parTransId="{31AFE3C9-7BCE-4CF2-AC0A-8AFE865256B7}" sibTransId="{56FE3694-A821-4F4D-9609-25D351BB00F0}"/>
    <dgm:cxn modelId="{A77C3D04-0DB1-496F-AEA1-A51803641015}" srcId="{AE74642D-8FDB-46B4-B0F5-3739298AC0FA}" destId="{9A5DF5CC-231F-4A5F-8106-8201C9C724B0}" srcOrd="0" destOrd="0" parTransId="{6D6E9524-9873-4ABC-8A44-AA5A56DFC2BB}" sibTransId="{2A44FA29-2EE1-4113-802B-D9D3B28CEF01}"/>
    <dgm:cxn modelId="{52BE4AF5-64B1-4928-87FF-BC8A597DF270}" type="presOf" srcId="{9A5DF5CC-231F-4A5F-8106-8201C9C724B0}" destId="{6CAD2DE5-783F-4786-8A6D-1EE999436A5C}" srcOrd="0" destOrd="0" presId="urn:microsoft.com/office/officeart/2005/8/layout/list1"/>
    <dgm:cxn modelId="{542C0067-9B84-4E65-A70E-3648118A0F47}" srcId="{AE74642D-8FDB-46B4-B0F5-3739298AC0FA}" destId="{18D923A2-7840-452D-8550-DD2081A3BF80}" srcOrd="1" destOrd="0" parTransId="{48FB953F-CD7F-46D3-ABDE-1CB252730499}" sibTransId="{DF88C2B7-DEFE-42A6-9911-D3DE801EA832}"/>
    <dgm:cxn modelId="{A01E8937-C7D5-4CE7-A298-C8A24DA266C6}" type="presOf" srcId="{18D923A2-7840-452D-8550-DD2081A3BF80}" destId="{C44DEA07-BA28-496B-85E6-FFDBDF838F73}" srcOrd="1" destOrd="0" presId="urn:microsoft.com/office/officeart/2005/8/layout/list1"/>
    <dgm:cxn modelId="{E647D2BF-3B99-410C-8408-1F3F4755F487}" type="presOf" srcId="{9A5DF5CC-231F-4A5F-8106-8201C9C724B0}" destId="{08818EA9-D632-4007-8186-C44DB3E4C228}" srcOrd="1" destOrd="0" presId="urn:microsoft.com/office/officeart/2005/8/layout/list1"/>
    <dgm:cxn modelId="{F184282E-39AF-4A03-85DB-3BC0D93824D2}" type="presOf" srcId="{18D923A2-7840-452D-8550-DD2081A3BF80}" destId="{0DF402C7-6E8A-4CC5-994B-91FCBF680E1B}" srcOrd="0" destOrd="0" presId="urn:microsoft.com/office/officeart/2005/8/layout/list1"/>
    <dgm:cxn modelId="{27945556-CCCC-4EEB-8640-8F4A66EC0A99}" type="presOf" srcId="{AE74642D-8FDB-46B4-B0F5-3739298AC0FA}" destId="{70AE8189-62D5-4636-A331-33563A976FDF}" srcOrd="0" destOrd="0" presId="urn:microsoft.com/office/officeart/2005/8/layout/list1"/>
    <dgm:cxn modelId="{7BC5D91E-053A-4055-8AB3-D1A56C1073A9}" type="presOf" srcId="{7ACBB1D0-E2F5-4F2F-96BA-DEFD3AFB3513}" destId="{A12B8244-4F0A-493D-8DA9-E657DB28EB21}" srcOrd="1" destOrd="0" presId="urn:microsoft.com/office/officeart/2005/8/layout/list1"/>
    <dgm:cxn modelId="{1C11D23F-EB40-48C3-8DFC-CF06B9792AA5}" type="presParOf" srcId="{70AE8189-62D5-4636-A331-33563A976FDF}" destId="{82A05D3C-E89A-4BB3-B3AC-6F765F9FC6DC}" srcOrd="0" destOrd="0" presId="urn:microsoft.com/office/officeart/2005/8/layout/list1"/>
    <dgm:cxn modelId="{09866CD1-A4A4-491A-8421-A01BE97A7952}" type="presParOf" srcId="{82A05D3C-E89A-4BB3-B3AC-6F765F9FC6DC}" destId="{6CAD2DE5-783F-4786-8A6D-1EE999436A5C}" srcOrd="0" destOrd="0" presId="urn:microsoft.com/office/officeart/2005/8/layout/list1"/>
    <dgm:cxn modelId="{22163D08-FF03-4774-96CB-AE1BAAED6C69}" type="presParOf" srcId="{82A05D3C-E89A-4BB3-B3AC-6F765F9FC6DC}" destId="{08818EA9-D632-4007-8186-C44DB3E4C228}" srcOrd="1" destOrd="0" presId="urn:microsoft.com/office/officeart/2005/8/layout/list1"/>
    <dgm:cxn modelId="{0632B01A-16DC-4AE6-87F2-6C78283CF4B5}" type="presParOf" srcId="{70AE8189-62D5-4636-A331-33563A976FDF}" destId="{FE3E67C6-4F0A-4E43-A348-1C387C372BC5}" srcOrd="1" destOrd="0" presId="urn:microsoft.com/office/officeart/2005/8/layout/list1"/>
    <dgm:cxn modelId="{25DF66CE-6C33-468A-8AA7-D21F84442F3A}" type="presParOf" srcId="{70AE8189-62D5-4636-A331-33563A976FDF}" destId="{9E8EDDBC-77AD-4CC7-B971-B98EA2EB9A71}" srcOrd="2" destOrd="0" presId="urn:microsoft.com/office/officeart/2005/8/layout/list1"/>
    <dgm:cxn modelId="{0D705575-5970-43CC-AE7D-B07D1255E627}" type="presParOf" srcId="{70AE8189-62D5-4636-A331-33563A976FDF}" destId="{B31DD537-FAA0-463F-AFCA-66FEB9772B69}" srcOrd="3" destOrd="0" presId="urn:microsoft.com/office/officeart/2005/8/layout/list1"/>
    <dgm:cxn modelId="{200B931C-EB4B-4DF2-8457-B22FD3F76A91}" type="presParOf" srcId="{70AE8189-62D5-4636-A331-33563A976FDF}" destId="{F1247DE6-0619-4150-9ED3-14DBFAD8A9F4}" srcOrd="4" destOrd="0" presId="urn:microsoft.com/office/officeart/2005/8/layout/list1"/>
    <dgm:cxn modelId="{A572F4E1-6D93-4794-8D93-AC4E5F002D0F}" type="presParOf" srcId="{F1247DE6-0619-4150-9ED3-14DBFAD8A9F4}" destId="{0DF402C7-6E8A-4CC5-994B-91FCBF680E1B}" srcOrd="0" destOrd="0" presId="urn:microsoft.com/office/officeart/2005/8/layout/list1"/>
    <dgm:cxn modelId="{0196A05D-C191-45D6-9875-F97F72989066}" type="presParOf" srcId="{F1247DE6-0619-4150-9ED3-14DBFAD8A9F4}" destId="{C44DEA07-BA28-496B-85E6-FFDBDF838F73}" srcOrd="1" destOrd="0" presId="urn:microsoft.com/office/officeart/2005/8/layout/list1"/>
    <dgm:cxn modelId="{265D98F4-1AAC-4457-B91B-EA1F9B82537B}" type="presParOf" srcId="{70AE8189-62D5-4636-A331-33563A976FDF}" destId="{62B71923-3B96-48DC-AE6D-75A9BD884CB9}" srcOrd="5" destOrd="0" presId="urn:microsoft.com/office/officeart/2005/8/layout/list1"/>
    <dgm:cxn modelId="{B8269EDD-2885-4A8F-AD1A-08F01C6BC3D3}" type="presParOf" srcId="{70AE8189-62D5-4636-A331-33563A976FDF}" destId="{2353AA25-594A-4C4A-B954-48F8450D4097}" srcOrd="6" destOrd="0" presId="urn:microsoft.com/office/officeart/2005/8/layout/list1"/>
    <dgm:cxn modelId="{8352FE52-2716-43AA-918C-7E48E7B57C96}" type="presParOf" srcId="{70AE8189-62D5-4636-A331-33563A976FDF}" destId="{D8EF92E4-130D-4551-88E0-1F67A3271DED}" srcOrd="7" destOrd="0" presId="urn:microsoft.com/office/officeart/2005/8/layout/list1"/>
    <dgm:cxn modelId="{E75C0228-8AE6-498C-8292-69176D6D6F35}" type="presParOf" srcId="{70AE8189-62D5-4636-A331-33563A976FDF}" destId="{E92D64C4-6DF6-493C-8633-8936C4D53018}" srcOrd="8" destOrd="0" presId="urn:microsoft.com/office/officeart/2005/8/layout/list1"/>
    <dgm:cxn modelId="{108BE674-4661-4ABA-8654-127D275F3160}" type="presParOf" srcId="{E92D64C4-6DF6-493C-8633-8936C4D53018}" destId="{78253CD6-3DAC-46F8-92BF-67CE928BC19C}" srcOrd="0" destOrd="0" presId="urn:microsoft.com/office/officeart/2005/8/layout/list1"/>
    <dgm:cxn modelId="{3A0A5089-A9D4-482D-837C-DF5ED3ADF500}" type="presParOf" srcId="{E92D64C4-6DF6-493C-8633-8936C4D53018}" destId="{A12B8244-4F0A-493D-8DA9-E657DB28EB21}" srcOrd="1" destOrd="0" presId="urn:microsoft.com/office/officeart/2005/8/layout/list1"/>
    <dgm:cxn modelId="{63E18233-884E-43AD-9207-8DF508D375FC}" type="presParOf" srcId="{70AE8189-62D5-4636-A331-33563A976FDF}" destId="{8DA98EA9-CA88-414F-BB41-C16DDFFF9EA3}" srcOrd="9" destOrd="0" presId="urn:microsoft.com/office/officeart/2005/8/layout/list1"/>
    <dgm:cxn modelId="{BBE271FF-3923-4316-88BB-2CA2A1338A4A}" type="presParOf" srcId="{70AE8189-62D5-4636-A331-33563A976FDF}" destId="{CA18F00E-B765-4CA6-B3AE-75B1EEDCC84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916B3F-F79B-4A7F-ADE4-C7D8DCB3D82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A85019-0227-41A3-A4E3-9F5623639FB4}">
      <dgm:prSet phldrT="[Текст]"/>
      <dgm:spPr/>
      <dgm:t>
        <a:bodyPr/>
        <a:lstStyle/>
        <a:p>
          <a:r>
            <a:rPr lang="en-US" dirty="0" smtClean="0"/>
            <a:t>XVII-XIX</a:t>
          </a:r>
          <a:endParaRPr lang="ru-RU" dirty="0"/>
        </a:p>
      </dgm:t>
    </dgm:pt>
    <dgm:pt modelId="{5C979456-A894-4110-A884-60233E23771A}" type="parTrans" cxnId="{5E91E350-8F14-4179-9C41-3EE04141F145}">
      <dgm:prSet/>
      <dgm:spPr/>
      <dgm:t>
        <a:bodyPr/>
        <a:lstStyle/>
        <a:p>
          <a:endParaRPr lang="ru-RU"/>
        </a:p>
      </dgm:t>
    </dgm:pt>
    <dgm:pt modelId="{61054BA8-36B5-4799-8AC8-9BC8131A5855}" type="sibTrans" cxnId="{5E91E350-8F14-4179-9C41-3EE04141F145}">
      <dgm:prSet/>
      <dgm:spPr/>
      <dgm:t>
        <a:bodyPr/>
        <a:lstStyle/>
        <a:p>
          <a:endParaRPr lang="ru-RU"/>
        </a:p>
      </dgm:t>
    </dgm:pt>
    <dgm:pt modelId="{CA8A8F9B-ABA5-4EBE-BD8A-01A88170E964}">
      <dgm:prSet phldrT="[Текст]"/>
      <dgm:spPr/>
      <dgm:t>
        <a:bodyPr/>
        <a:lstStyle/>
        <a:p>
          <a:r>
            <a:rPr lang="en-US" dirty="0" err="1" smtClean="0"/>
            <a:t>Ost</a:t>
          </a:r>
          <a:r>
            <a:rPr lang="en-US" dirty="0" smtClean="0"/>
            <a:t>-Indian company</a:t>
          </a:r>
          <a:endParaRPr lang="ru-RU" dirty="0"/>
        </a:p>
      </dgm:t>
    </dgm:pt>
    <dgm:pt modelId="{D6478B99-17B1-4883-AB71-0DD0456E9C01}" type="parTrans" cxnId="{C2E01050-5091-4E77-B159-91B227436D9F}">
      <dgm:prSet/>
      <dgm:spPr/>
      <dgm:t>
        <a:bodyPr/>
        <a:lstStyle/>
        <a:p>
          <a:endParaRPr lang="ru-RU"/>
        </a:p>
      </dgm:t>
    </dgm:pt>
    <dgm:pt modelId="{5E21932A-2033-4DC7-91C2-1EBFD9FDCFAE}" type="sibTrans" cxnId="{C2E01050-5091-4E77-B159-91B227436D9F}">
      <dgm:prSet/>
      <dgm:spPr/>
      <dgm:t>
        <a:bodyPr/>
        <a:lstStyle/>
        <a:p>
          <a:endParaRPr lang="ru-RU"/>
        </a:p>
      </dgm:t>
    </dgm:pt>
    <dgm:pt modelId="{EC30018C-FC35-494B-95F7-EE614F7508EF}">
      <dgm:prSet phldrT="[Текст]"/>
      <dgm:spPr/>
      <dgm:t>
        <a:bodyPr/>
        <a:lstStyle/>
        <a:p>
          <a:r>
            <a:rPr lang="en-US" dirty="0" smtClean="0"/>
            <a:t>XX</a:t>
          </a:r>
          <a:endParaRPr lang="ru-RU" dirty="0"/>
        </a:p>
      </dgm:t>
    </dgm:pt>
    <dgm:pt modelId="{0FC75D0E-DF1C-4748-9B87-830EF638D7C9}" type="parTrans" cxnId="{404AB5CB-6725-4931-9562-BE44D12836F2}">
      <dgm:prSet/>
      <dgm:spPr/>
      <dgm:t>
        <a:bodyPr/>
        <a:lstStyle/>
        <a:p>
          <a:endParaRPr lang="ru-RU"/>
        </a:p>
      </dgm:t>
    </dgm:pt>
    <dgm:pt modelId="{D4A7A091-CFCC-489E-8E91-53391BDF2BE9}" type="sibTrans" cxnId="{404AB5CB-6725-4931-9562-BE44D12836F2}">
      <dgm:prSet/>
      <dgm:spPr/>
      <dgm:t>
        <a:bodyPr/>
        <a:lstStyle/>
        <a:p>
          <a:endParaRPr lang="ru-RU"/>
        </a:p>
      </dgm:t>
    </dgm:pt>
    <dgm:pt modelId="{75D59E05-9065-44FB-969D-D75C46384DB8}">
      <dgm:prSet phldrT="[Текст]"/>
      <dgm:spPr/>
      <dgm:t>
        <a:bodyPr/>
        <a:lstStyle/>
        <a:p>
          <a:r>
            <a:rPr lang="en-US" dirty="0" smtClean="0"/>
            <a:t>State corporations</a:t>
          </a:r>
          <a:endParaRPr lang="ru-RU" dirty="0"/>
        </a:p>
      </dgm:t>
    </dgm:pt>
    <dgm:pt modelId="{EC81172A-A711-4F05-BB18-E5831BDE2586}" type="parTrans" cxnId="{6A83A793-83B2-4EBC-BB99-0D29FE6861DB}">
      <dgm:prSet/>
      <dgm:spPr/>
      <dgm:t>
        <a:bodyPr/>
        <a:lstStyle/>
        <a:p>
          <a:endParaRPr lang="ru-RU"/>
        </a:p>
      </dgm:t>
    </dgm:pt>
    <dgm:pt modelId="{5763A9C6-C43B-4A45-9867-DC4876525F69}" type="sibTrans" cxnId="{6A83A793-83B2-4EBC-BB99-0D29FE6861DB}">
      <dgm:prSet/>
      <dgm:spPr/>
      <dgm:t>
        <a:bodyPr/>
        <a:lstStyle/>
        <a:p>
          <a:endParaRPr lang="ru-RU"/>
        </a:p>
      </dgm:t>
    </dgm:pt>
    <dgm:pt modelId="{906E40D9-3D28-422D-B44B-5549290421C2}">
      <dgm:prSet phldrT="[Текст]"/>
      <dgm:spPr/>
      <dgm:t>
        <a:bodyPr/>
        <a:lstStyle/>
        <a:p>
          <a:r>
            <a:rPr lang="en-US" dirty="0" smtClean="0"/>
            <a:t>New public management</a:t>
          </a:r>
          <a:endParaRPr lang="ru-RU" dirty="0"/>
        </a:p>
      </dgm:t>
    </dgm:pt>
    <dgm:pt modelId="{D97F6D65-5C6E-4C9C-9F41-36E67F535DCE}" type="parTrans" cxnId="{81DA948E-D75B-456A-8AF9-00920EA4F646}">
      <dgm:prSet/>
      <dgm:spPr/>
      <dgm:t>
        <a:bodyPr/>
        <a:lstStyle/>
        <a:p>
          <a:endParaRPr lang="ru-RU"/>
        </a:p>
      </dgm:t>
    </dgm:pt>
    <dgm:pt modelId="{1C0F5570-57CC-43C4-8CF2-4C8C52FACF87}" type="sibTrans" cxnId="{81DA948E-D75B-456A-8AF9-00920EA4F646}">
      <dgm:prSet/>
      <dgm:spPr/>
      <dgm:t>
        <a:bodyPr/>
        <a:lstStyle/>
        <a:p>
          <a:endParaRPr lang="ru-RU"/>
        </a:p>
      </dgm:t>
    </dgm:pt>
    <dgm:pt modelId="{A31CA130-354D-48BD-9E22-B528B78531F5}">
      <dgm:prSet phldrT="[Текст]"/>
      <dgm:spPr/>
      <dgm:t>
        <a:bodyPr/>
        <a:lstStyle/>
        <a:p>
          <a:r>
            <a:rPr lang="en-US" dirty="0" smtClean="0"/>
            <a:t>XXI</a:t>
          </a:r>
          <a:endParaRPr lang="ru-RU" dirty="0"/>
        </a:p>
      </dgm:t>
    </dgm:pt>
    <dgm:pt modelId="{FD6DA078-6237-4FB0-BA5E-15E9932A19A3}" type="parTrans" cxnId="{75C3C7DA-728E-4110-8841-872FC4A9877F}">
      <dgm:prSet/>
      <dgm:spPr/>
      <dgm:t>
        <a:bodyPr/>
        <a:lstStyle/>
        <a:p>
          <a:endParaRPr lang="ru-RU"/>
        </a:p>
      </dgm:t>
    </dgm:pt>
    <dgm:pt modelId="{47BC9865-1F10-420A-8684-0A3FA3E84847}" type="sibTrans" cxnId="{75C3C7DA-728E-4110-8841-872FC4A9877F}">
      <dgm:prSet/>
      <dgm:spPr/>
      <dgm:t>
        <a:bodyPr/>
        <a:lstStyle/>
        <a:p>
          <a:endParaRPr lang="ru-RU"/>
        </a:p>
      </dgm:t>
    </dgm:pt>
    <dgm:pt modelId="{A948F83B-3D0A-4DE6-B7FE-4CA2ED8F646F}">
      <dgm:prSet phldrT="[Текст]"/>
      <dgm:spPr/>
      <dgm:t>
        <a:bodyPr/>
        <a:lstStyle/>
        <a:p>
          <a:r>
            <a:rPr lang="en-US" dirty="0" smtClean="0"/>
            <a:t>Contractual state </a:t>
          </a:r>
          <a:endParaRPr lang="ru-RU" dirty="0"/>
        </a:p>
      </dgm:t>
    </dgm:pt>
    <dgm:pt modelId="{A3DF307B-E24B-42CE-B1B8-2A1E4D669B24}" type="parTrans" cxnId="{72AEAC79-3DAC-4C4D-8D42-45C096B0F5BA}">
      <dgm:prSet/>
      <dgm:spPr/>
      <dgm:t>
        <a:bodyPr/>
        <a:lstStyle/>
        <a:p>
          <a:endParaRPr lang="ru-RU"/>
        </a:p>
      </dgm:t>
    </dgm:pt>
    <dgm:pt modelId="{91F474E6-5F6A-4D7E-A782-AE58239EC7CA}" type="sibTrans" cxnId="{72AEAC79-3DAC-4C4D-8D42-45C096B0F5BA}">
      <dgm:prSet/>
      <dgm:spPr/>
      <dgm:t>
        <a:bodyPr/>
        <a:lstStyle/>
        <a:p>
          <a:endParaRPr lang="ru-RU"/>
        </a:p>
      </dgm:t>
    </dgm:pt>
    <dgm:pt modelId="{EF0AEFCB-6744-49C4-89D5-ED453840D7CC}">
      <dgm:prSet phldrT="[Текст]"/>
      <dgm:spPr/>
      <dgm:t>
        <a:bodyPr/>
        <a:lstStyle/>
        <a:p>
          <a:r>
            <a:rPr lang="en-US" dirty="0" smtClean="0"/>
            <a:t>Block-chain, share economics </a:t>
          </a:r>
          <a:r>
            <a:rPr lang="en-US" dirty="0" err="1" smtClean="0"/>
            <a:t>etc</a:t>
          </a:r>
          <a:endParaRPr lang="ru-RU" dirty="0"/>
        </a:p>
      </dgm:t>
    </dgm:pt>
    <dgm:pt modelId="{0C9CF77B-6B7C-44FE-AC33-26CC6EF80330}" type="parTrans" cxnId="{5C2D54A8-DB8E-493B-8AD3-C381285209D7}">
      <dgm:prSet/>
      <dgm:spPr/>
      <dgm:t>
        <a:bodyPr/>
        <a:lstStyle/>
        <a:p>
          <a:endParaRPr lang="ru-RU"/>
        </a:p>
      </dgm:t>
    </dgm:pt>
    <dgm:pt modelId="{0C1DE4F7-35EB-4E73-95B7-3E5C4E29ADC5}" type="sibTrans" cxnId="{5C2D54A8-DB8E-493B-8AD3-C381285209D7}">
      <dgm:prSet/>
      <dgm:spPr/>
      <dgm:t>
        <a:bodyPr/>
        <a:lstStyle/>
        <a:p>
          <a:endParaRPr lang="ru-RU"/>
        </a:p>
      </dgm:t>
    </dgm:pt>
    <dgm:pt modelId="{6E81703A-7D95-413A-A738-236115B68A37}" type="pres">
      <dgm:prSet presAssocID="{CE916B3F-F79B-4A7F-ADE4-C7D8DCB3D82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EC8E1C-5116-4415-A4C0-A9C30332D89B}" type="pres">
      <dgm:prSet presAssocID="{E0A85019-0227-41A3-A4E3-9F5623639FB4}" presName="composite" presStyleCnt="0"/>
      <dgm:spPr/>
    </dgm:pt>
    <dgm:pt modelId="{F4877C13-4079-4E75-93F8-0E642DCF782B}" type="pres">
      <dgm:prSet presAssocID="{E0A85019-0227-41A3-A4E3-9F5623639FB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0FFA83-FC48-417D-AAB1-E3AEED652194}" type="pres">
      <dgm:prSet presAssocID="{E0A85019-0227-41A3-A4E3-9F5623639FB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C2BF7-5CAE-4BDA-B30E-53B6904E5CBF}" type="pres">
      <dgm:prSet presAssocID="{61054BA8-36B5-4799-8AC8-9BC8131A5855}" presName="sp" presStyleCnt="0"/>
      <dgm:spPr/>
    </dgm:pt>
    <dgm:pt modelId="{EEA180B1-D6FA-4462-AC13-9C4E648CA07E}" type="pres">
      <dgm:prSet presAssocID="{EC30018C-FC35-494B-95F7-EE614F7508EF}" presName="composite" presStyleCnt="0"/>
      <dgm:spPr/>
    </dgm:pt>
    <dgm:pt modelId="{340C24FA-04DE-46AF-8A35-E52B163193A7}" type="pres">
      <dgm:prSet presAssocID="{EC30018C-FC35-494B-95F7-EE614F7508E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EEC3F-5874-4A10-B517-B8D26DA215D8}" type="pres">
      <dgm:prSet presAssocID="{EC30018C-FC35-494B-95F7-EE614F7508E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03FAE-6D35-45BF-9E42-9B13EF8120A9}" type="pres">
      <dgm:prSet presAssocID="{D4A7A091-CFCC-489E-8E91-53391BDF2BE9}" presName="sp" presStyleCnt="0"/>
      <dgm:spPr/>
    </dgm:pt>
    <dgm:pt modelId="{DF4063E4-6B33-4E50-92A3-1630978BE340}" type="pres">
      <dgm:prSet presAssocID="{A31CA130-354D-48BD-9E22-B528B78531F5}" presName="composite" presStyleCnt="0"/>
      <dgm:spPr/>
    </dgm:pt>
    <dgm:pt modelId="{5C0A9B5E-D20B-43A1-BFE7-9CC3BF936132}" type="pres">
      <dgm:prSet presAssocID="{A31CA130-354D-48BD-9E22-B528B78531F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E352EE-6045-46E2-A8C2-57643C213A53}" type="pres">
      <dgm:prSet presAssocID="{A31CA130-354D-48BD-9E22-B528B78531F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6496D9-44F5-413E-BB1A-33781A637D2A}" type="presOf" srcId="{75D59E05-9065-44FB-969D-D75C46384DB8}" destId="{BDCEEC3F-5874-4A10-B517-B8D26DA215D8}" srcOrd="0" destOrd="0" presId="urn:microsoft.com/office/officeart/2005/8/layout/chevron2"/>
    <dgm:cxn modelId="{5C2D54A8-DB8E-493B-8AD3-C381285209D7}" srcId="{A31CA130-354D-48BD-9E22-B528B78531F5}" destId="{EF0AEFCB-6744-49C4-89D5-ED453840D7CC}" srcOrd="1" destOrd="0" parTransId="{0C9CF77B-6B7C-44FE-AC33-26CC6EF80330}" sibTransId="{0C1DE4F7-35EB-4E73-95B7-3E5C4E29ADC5}"/>
    <dgm:cxn modelId="{B617E9F3-2878-49D4-9BAD-B07B4344ED74}" type="presOf" srcId="{E0A85019-0227-41A3-A4E3-9F5623639FB4}" destId="{F4877C13-4079-4E75-93F8-0E642DCF782B}" srcOrd="0" destOrd="0" presId="urn:microsoft.com/office/officeart/2005/8/layout/chevron2"/>
    <dgm:cxn modelId="{94B9976A-7751-4ABD-BA12-A3ADF37FB1FC}" type="presOf" srcId="{A948F83B-3D0A-4DE6-B7FE-4CA2ED8F646F}" destId="{0EE352EE-6045-46E2-A8C2-57643C213A53}" srcOrd="0" destOrd="0" presId="urn:microsoft.com/office/officeart/2005/8/layout/chevron2"/>
    <dgm:cxn modelId="{6A83A793-83B2-4EBC-BB99-0D29FE6861DB}" srcId="{EC30018C-FC35-494B-95F7-EE614F7508EF}" destId="{75D59E05-9065-44FB-969D-D75C46384DB8}" srcOrd="0" destOrd="0" parTransId="{EC81172A-A711-4F05-BB18-E5831BDE2586}" sibTransId="{5763A9C6-C43B-4A45-9867-DC4876525F69}"/>
    <dgm:cxn modelId="{75C3C7DA-728E-4110-8841-872FC4A9877F}" srcId="{CE916B3F-F79B-4A7F-ADE4-C7D8DCB3D822}" destId="{A31CA130-354D-48BD-9E22-B528B78531F5}" srcOrd="2" destOrd="0" parTransId="{FD6DA078-6237-4FB0-BA5E-15E9932A19A3}" sibTransId="{47BC9865-1F10-420A-8684-0A3FA3E84847}"/>
    <dgm:cxn modelId="{404AB5CB-6725-4931-9562-BE44D12836F2}" srcId="{CE916B3F-F79B-4A7F-ADE4-C7D8DCB3D822}" destId="{EC30018C-FC35-494B-95F7-EE614F7508EF}" srcOrd="1" destOrd="0" parTransId="{0FC75D0E-DF1C-4748-9B87-830EF638D7C9}" sibTransId="{D4A7A091-CFCC-489E-8E91-53391BDF2BE9}"/>
    <dgm:cxn modelId="{5E91E350-8F14-4179-9C41-3EE04141F145}" srcId="{CE916B3F-F79B-4A7F-ADE4-C7D8DCB3D822}" destId="{E0A85019-0227-41A3-A4E3-9F5623639FB4}" srcOrd="0" destOrd="0" parTransId="{5C979456-A894-4110-A884-60233E23771A}" sibTransId="{61054BA8-36B5-4799-8AC8-9BC8131A5855}"/>
    <dgm:cxn modelId="{311ECA84-FDEB-4F91-AD4B-958CFCCCF602}" type="presOf" srcId="{906E40D9-3D28-422D-B44B-5549290421C2}" destId="{BDCEEC3F-5874-4A10-B517-B8D26DA215D8}" srcOrd="0" destOrd="1" presId="urn:microsoft.com/office/officeart/2005/8/layout/chevron2"/>
    <dgm:cxn modelId="{8AF3464C-A22C-4008-A5A4-F204FB01369F}" type="presOf" srcId="{EC30018C-FC35-494B-95F7-EE614F7508EF}" destId="{340C24FA-04DE-46AF-8A35-E52B163193A7}" srcOrd="0" destOrd="0" presId="urn:microsoft.com/office/officeart/2005/8/layout/chevron2"/>
    <dgm:cxn modelId="{81DA948E-D75B-456A-8AF9-00920EA4F646}" srcId="{EC30018C-FC35-494B-95F7-EE614F7508EF}" destId="{906E40D9-3D28-422D-B44B-5549290421C2}" srcOrd="1" destOrd="0" parTransId="{D97F6D65-5C6E-4C9C-9F41-36E67F535DCE}" sibTransId="{1C0F5570-57CC-43C4-8CF2-4C8C52FACF87}"/>
    <dgm:cxn modelId="{A0F15C0E-E0C8-4087-B97D-54A9239D2C66}" type="presOf" srcId="{EF0AEFCB-6744-49C4-89D5-ED453840D7CC}" destId="{0EE352EE-6045-46E2-A8C2-57643C213A53}" srcOrd="0" destOrd="1" presId="urn:microsoft.com/office/officeart/2005/8/layout/chevron2"/>
    <dgm:cxn modelId="{52D0D71A-635D-456D-A8EF-08A5F6E211C9}" type="presOf" srcId="{CE916B3F-F79B-4A7F-ADE4-C7D8DCB3D822}" destId="{6E81703A-7D95-413A-A738-236115B68A37}" srcOrd="0" destOrd="0" presId="urn:microsoft.com/office/officeart/2005/8/layout/chevron2"/>
    <dgm:cxn modelId="{72AEAC79-3DAC-4C4D-8D42-45C096B0F5BA}" srcId="{A31CA130-354D-48BD-9E22-B528B78531F5}" destId="{A948F83B-3D0A-4DE6-B7FE-4CA2ED8F646F}" srcOrd="0" destOrd="0" parTransId="{A3DF307B-E24B-42CE-B1B8-2A1E4D669B24}" sibTransId="{91F474E6-5F6A-4D7E-A782-AE58239EC7CA}"/>
    <dgm:cxn modelId="{AF7EC044-3C0D-433E-AEE9-BDDC4EB5FCD7}" type="presOf" srcId="{CA8A8F9B-ABA5-4EBE-BD8A-01A88170E964}" destId="{290FFA83-FC48-417D-AAB1-E3AEED652194}" srcOrd="0" destOrd="0" presId="urn:microsoft.com/office/officeart/2005/8/layout/chevron2"/>
    <dgm:cxn modelId="{072683F5-CC53-4A9B-AAEB-01028C962484}" type="presOf" srcId="{A31CA130-354D-48BD-9E22-B528B78531F5}" destId="{5C0A9B5E-D20B-43A1-BFE7-9CC3BF936132}" srcOrd="0" destOrd="0" presId="urn:microsoft.com/office/officeart/2005/8/layout/chevron2"/>
    <dgm:cxn modelId="{C2E01050-5091-4E77-B159-91B227436D9F}" srcId="{E0A85019-0227-41A3-A4E3-9F5623639FB4}" destId="{CA8A8F9B-ABA5-4EBE-BD8A-01A88170E964}" srcOrd="0" destOrd="0" parTransId="{D6478B99-17B1-4883-AB71-0DD0456E9C01}" sibTransId="{5E21932A-2033-4DC7-91C2-1EBFD9FDCFAE}"/>
    <dgm:cxn modelId="{804C8580-0AE0-4098-941C-BB4D00D6EF67}" type="presParOf" srcId="{6E81703A-7D95-413A-A738-236115B68A37}" destId="{D9EC8E1C-5116-4415-A4C0-A9C30332D89B}" srcOrd="0" destOrd="0" presId="urn:microsoft.com/office/officeart/2005/8/layout/chevron2"/>
    <dgm:cxn modelId="{88A5BE1E-3A9B-466C-83C1-2214F17D5AD6}" type="presParOf" srcId="{D9EC8E1C-5116-4415-A4C0-A9C30332D89B}" destId="{F4877C13-4079-4E75-93F8-0E642DCF782B}" srcOrd="0" destOrd="0" presId="urn:microsoft.com/office/officeart/2005/8/layout/chevron2"/>
    <dgm:cxn modelId="{9912EF66-9AB4-409C-A72E-B57836567DC2}" type="presParOf" srcId="{D9EC8E1C-5116-4415-A4C0-A9C30332D89B}" destId="{290FFA83-FC48-417D-AAB1-E3AEED652194}" srcOrd="1" destOrd="0" presId="urn:microsoft.com/office/officeart/2005/8/layout/chevron2"/>
    <dgm:cxn modelId="{6F1904AA-26CF-4A45-9868-36AB3CE862EE}" type="presParOf" srcId="{6E81703A-7D95-413A-A738-236115B68A37}" destId="{ADFC2BF7-5CAE-4BDA-B30E-53B6904E5CBF}" srcOrd="1" destOrd="0" presId="urn:microsoft.com/office/officeart/2005/8/layout/chevron2"/>
    <dgm:cxn modelId="{9717175D-4B78-4569-8E7F-EB467F9832A7}" type="presParOf" srcId="{6E81703A-7D95-413A-A738-236115B68A37}" destId="{EEA180B1-D6FA-4462-AC13-9C4E648CA07E}" srcOrd="2" destOrd="0" presId="urn:microsoft.com/office/officeart/2005/8/layout/chevron2"/>
    <dgm:cxn modelId="{60BB0C88-92B9-424C-B0E2-5FD47272AC19}" type="presParOf" srcId="{EEA180B1-D6FA-4462-AC13-9C4E648CA07E}" destId="{340C24FA-04DE-46AF-8A35-E52B163193A7}" srcOrd="0" destOrd="0" presId="urn:microsoft.com/office/officeart/2005/8/layout/chevron2"/>
    <dgm:cxn modelId="{C2C8C589-95D2-4AE0-B77C-D442FD0F6C3F}" type="presParOf" srcId="{EEA180B1-D6FA-4462-AC13-9C4E648CA07E}" destId="{BDCEEC3F-5874-4A10-B517-B8D26DA215D8}" srcOrd="1" destOrd="0" presId="urn:microsoft.com/office/officeart/2005/8/layout/chevron2"/>
    <dgm:cxn modelId="{AB39ED68-FE09-405D-A16E-AFC5AD060FDA}" type="presParOf" srcId="{6E81703A-7D95-413A-A738-236115B68A37}" destId="{41A03FAE-6D35-45BF-9E42-9B13EF8120A9}" srcOrd="3" destOrd="0" presId="urn:microsoft.com/office/officeart/2005/8/layout/chevron2"/>
    <dgm:cxn modelId="{6DBDC5D0-26E5-4856-90E2-8B2BECFE0849}" type="presParOf" srcId="{6E81703A-7D95-413A-A738-236115B68A37}" destId="{DF4063E4-6B33-4E50-92A3-1630978BE340}" srcOrd="4" destOrd="0" presId="urn:microsoft.com/office/officeart/2005/8/layout/chevron2"/>
    <dgm:cxn modelId="{69C3E9C6-8B73-48F8-8E3F-9E9B551973A4}" type="presParOf" srcId="{DF4063E4-6B33-4E50-92A3-1630978BE340}" destId="{5C0A9B5E-D20B-43A1-BFE7-9CC3BF936132}" srcOrd="0" destOrd="0" presId="urn:microsoft.com/office/officeart/2005/8/layout/chevron2"/>
    <dgm:cxn modelId="{D249841D-7366-49E1-BB16-931495967290}" type="presParOf" srcId="{DF4063E4-6B33-4E50-92A3-1630978BE340}" destId="{0EE352EE-6045-46E2-A8C2-57643C213A5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C66973-F3BB-4C1A-8032-A9188FB0811C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0BA9BC-27EA-465D-9834-219334442881}">
      <dgm:prSet phldrT="[Текст]"/>
      <dgm:spPr/>
      <dgm:t>
        <a:bodyPr/>
        <a:lstStyle/>
        <a:p>
          <a:r>
            <a:rPr lang="en-US" dirty="0" smtClean="0"/>
            <a:t>Common law</a:t>
          </a:r>
          <a:endParaRPr lang="ru-RU" dirty="0"/>
        </a:p>
      </dgm:t>
    </dgm:pt>
    <dgm:pt modelId="{7A73D97A-A737-41FE-B021-45E815C4C24F}" type="parTrans" cxnId="{8ACBA201-68C6-4604-B129-8CB060B04280}">
      <dgm:prSet/>
      <dgm:spPr/>
      <dgm:t>
        <a:bodyPr/>
        <a:lstStyle/>
        <a:p>
          <a:endParaRPr lang="ru-RU"/>
        </a:p>
      </dgm:t>
    </dgm:pt>
    <dgm:pt modelId="{00C804A4-FE96-4AA8-890C-88613AE22831}" type="sibTrans" cxnId="{8ACBA201-68C6-4604-B129-8CB060B04280}">
      <dgm:prSet/>
      <dgm:spPr/>
      <dgm:t>
        <a:bodyPr/>
        <a:lstStyle/>
        <a:p>
          <a:endParaRPr lang="ru-RU"/>
        </a:p>
      </dgm:t>
    </dgm:pt>
    <dgm:pt modelId="{4F9A6CA2-1A56-40C3-A138-A7348FA53979}">
      <dgm:prSet phldrT="[Текст]"/>
      <dgm:spPr/>
      <dgm:t>
        <a:bodyPr/>
        <a:lstStyle/>
        <a:p>
          <a:r>
            <a:rPr lang="en-US" dirty="0" smtClean="0"/>
            <a:t>Split property</a:t>
          </a:r>
          <a:endParaRPr lang="ru-RU" dirty="0"/>
        </a:p>
      </dgm:t>
    </dgm:pt>
    <dgm:pt modelId="{5C19ED69-9852-425A-BB68-20435CC55294}" type="parTrans" cxnId="{74CA01BE-90BA-4BDD-B5CE-C3DDEF851995}">
      <dgm:prSet/>
      <dgm:spPr/>
      <dgm:t>
        <a:bodyPr/>
        <a:lstStyle/>
        <a:p>
          <a:endParaRPr lang="ru-RU"/>
        </a:p>
      </dgm:t>
    </dgm:pt>
    <dgm:pt modelId="{D855D024-84D7-4B27-A4A3-954A00F5F461}" type="sibTrans" cxnId="{74CA01BE-90BA-4BDD-B5CE-C3DDEF851995}">
      <dgm:prSet/>
      <dgm:spPr/>
      <dgm:t>
        <a:bodyPr/>
        <a:lstStyle/>
        <a:p>
          <a:endParaRPr lang="ru-RU"/>
        </a:p>
      </dgm:t>
    </dgm:pt>
    <dgm:pt modelId="{C488409F-0780-4595-BCF3-D44DA2F5F16E}">
      <dgm:prSet phldrT="[Текст]"/>
      <dgm:spPr/>
      <dgm:t>
        <a:bodyPr/>
        <a:lstStyle/>
        <a:p>
          <a:r>
            <a:rPr lang="en-US" dirty="0" smtClean="0"/>
            <a:t>Accountability of the persons</a:t>
          </a:r>
          <a:endParaRPr lang="ru-RU" dirty="0"/>
        </a:p>
      </dgm:t>
    </dgm:pt>
    <dgm:pt modelId="{97F79C36-61B6-4550-BBEC-2B2B5A067E41}" type="parTrans" cxnId="{B568A25A-C996-4C21-8B8C-B1778F41C79E}">
      <dgm:prSet/>
      <dgm:spPr/>
      <dgm:t>
        <a:bodyPr/>
        <a:lstStyle/>
        <a:p>
          <a:endParaRPr lang="ru-RU"/>
        </a:p>
      </dgm:t>
    </dgm:pt>
    <dgm:pt modelId="{BD5AA1C8-6FA9-43E1-A8B2-2CE613D26D0A}" type="sibTrans" cxnId="{B568A25A-C996-4C21-8B8C-B1778F41C79E}">
      <dgm:prSet/>
      <dgm:spPr/>
      <dgm:t>
        <a:bodyPr/>
        <a:lstStyle/>
        <a:p>
          <a:endParaRPr lang="ru-RU"/>
        </a:p>
      </dgm:t>
    </dgm:pt>
    <dgm:pt modelId="{02C9FE2E-22F4-401D-BD99-4E65626B1BF9}">
      <dgm:prSet phldrT="[Текст]"/>
      <dgm:spPr/>
      <dgm:t>
        <a:bodyPr/>
        <a:lstStyle/>
        <a:p>
          <a:r>
            <a:rPr lang="en-US" dirty="0" smtClean="0"/>
            <a:t>Civil law</a:t>
          </a:r>
          <a:endParaRPr lang="ru-RU" dirty="0"/>
        </a:p>
      </dgm:t>
    </dgm:pt>
    <dgm:pt modelId="{91C108F2-4FEE-4784-939B-9A20FB8AC33E}" type="parTrans" cxnId="{916F5510-1B67-4A49-AE44-0B1F18F0D76D}">
      <dgm:prSet/>
      <dgm:spPr/>
      <dgm:t>
        <a:bodyPr/>
        <a:lstStyle/>
        <a:p>
          <a:endParaRPr lang="ru-RU"/>
        </a:p>
      </dgm:t>
    </dgm:pt>
    <dgm:pt modelId="{E536A0A5-C398-4888-AC48-DDBE3546C09C}" type="sibTrans" cxnId="{916F5510-1B67-4A49-AE44-0B1F18F0D76D}">
      <dgm:prSet/>
      <dgm:spPr/>
      <dgm:t>
        <a:bodyPr/>
        <a:lstStyle/>
        <a:p>
          <a:endParaRPr lang="ru-RU"/>
        </a:p>
      </dgm:t>
    </dgm:pt>
    <dgm:pt modelId="{66033E8C-D4CD-4868-8401-031D87F14B7B}">
      <dgm:prSet phldrT="[Текст]"/>
      <dgm:spPr/>
      <dgm:t>
        <a:bodyPr/>
        <a:lstStyle/>
        <a:p>
          <a:r>
            <a:rPr lang="en-US" dirty="0" smtClean="0"/>
            <a:t>Contract </a:t>
          </a:r>
          <a:endParaRPr lang="ru-RU" dirty="0"/>
        </a:p>
      </dgm:t>
    </dgm:pt>
    <dgm:pt modelId="{64AF1A18-E33F-4EE5-9777-E65A14E967DD}" type="parTrans" cxnId="{F1CD13CF-F072-4169-9D2C-2DCBA68014FB}">
      <dgm:prSet/>
      <dgm:spPr/>
      <dgm:t>
        <a:bodyPr/>
        <a:lstStyle/>
        <a:p>
          <a:endParaRPr lang="ru-RU"/>
        </a:p>
      </dgm:t>
    </dgm:pt>
    <dgm:pt modelId="{6E46792D-BE62-4265-B53E-DD934659ED1C}" type="sibTrans" cxnId="{F1CD13CF-F072-4169-9D2C-2DCBA68014FB}">
      <dgm:prSet/>
      <dgm:spPr/>
      <dgm:t>
        <a:bodyPr/>
        <a:lstStyle/>
        <a:p>
          <a:endParaRPr lang="ru-RU"/>
        </a:p>
      </dgm:t>
    </dgm:pt>
    <dgm:pt modelId="{203B981D-E258-4ACD-8C6C-217D3D67A257}">
      <dgm:prSet phldrT="[Текст]"/>
      <dgm:spPr/>
      <dgm:t>
        <a:bodyPr/>
        <a:lstStyle/>
        <a:p>
          <a:r>
            <a:rPr lang="en-US" dirty="0" smtClean="0"/>
            <a:t>Regime of property</a:t>
          </a:r>
          <a:endParaRPr lang="ru-RU" dirty="0"/>
        </a:p>
      </dgm:t>
    </dgm:pt>
    <dgm:pt modelId="{3687AFB4-36E4-4A5D-AF44-ACF49B188256}" type="parTrans" cxnId="{2C20EE1D-EAA1-49BF-AAB3-DF4533EA9874}">
      <dgm:prSet/>
      <dgm:spPr/>
      <dgm:t>
        <a:bodyPr/>
        <a:lstStyle/>
        <a:p>
          <a:endParaRPr lang="ru-RU"/>
        </a:p>
      </dgm:t>
    </dgm:pt>
    <dgm:pt modelId="{099DB1FB-417B-40C8-A744-461B4167F5A4}" type="sibTrans" cxnId="{2C20EE1D-EAA1-49BF-AAB3-DF4533EA9874}">
      <dgm:prSet/>
      <dgm:spPr/>
      <dgm:t>
        <a:bodyPr/>
        <a:lstStyle/>
        <a:p>
          <a:endParaRPr lang="ru-RU"/>
        </a:p>
      </dgm:t>
    </dgm:pt>
    <dgm:pt modelId="{F47F92B6-4582-4555-B63C-6286737259E1}" type="pres">
      <dgm:prSet presAssocID="{AAC66973-F3BB-4C1A-8032-A9188FB0811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9945F8-1BCE-400E-9C1B-2653FB55D0CF}" type="pres">
      <dgm:prSet presAssocID="{0B0BA9BC-27EA-465D-9834-219334442881}" presName="vertFlow" presStyleCnt="0"/>
      <dgm:spPr/>
    </dgm:pt>
    <dgm:pt modelId="{8008CA2B-0152-42DA-81E3-D3E4325FC0E2}" type="pres">
      <dgm:prSet presAssocID="{0B0BA9BC-27EA-465D-9834-219334442881}" presName="header" presStyleLbl="node1" presStyleIdx="0" presStyleCnt="2"/>
      <dgm:spPr/>
      <dgm:t>
        <a:bodyPr/>
        <a:lstStyle/>
        <a:p>
          <a:endParaRPr lang="ru-RU"/>
        </a:p>
      </dgm:t>
    </dgm:pt>
    <dgm:pt modelId="{90E9915D-5B10-4F19-9E99-98D1BE077918}" type="pres">
      <dgm:prSet presAssocID="{5C19ED69-9852-425A-BB68-20435CC55294}" presName="parTrans" presStyleLbl="sibTrans2D1" presStyleIdx="0" presStyleCnt="4"/>
      <dgm:spPr/>
      <dgm:t>
        <a:bodyPr/>
        <a:lstStyle/>
        <a:p>
          <a:endParaRPr lang="ru-RU"/>
        </a:p>
      </dgm:t>
    </dgm:pt>
    <dgm:pt modelId="{67A049B1-8B69-45CA-8E54-39C3480C7187}" type="pres">
      <dgm:prSet presAssocID="{4F9A6CA2-1A56-40C3-A138-A7348FA53979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51947-3998-46F0-8787-DB84A61825C8}" type="pres">
      <dgm:prSet presAssocID="{D855D024-84D7-4B27-A4A3-954A00F5F461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47DC638-E035-4E6A-BD9A-D01A282E48E5}" type="pres">
      <dgm:prSet presAssocID="{C488409F-0780-4595-BCF3-D44DA2F5F16E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FD21D-B4F5-4D55-BC1A-4017D5A9F2A7}" type="pres">
      <dgm:prSet presAssocID="{0B0BA9BC-27EA-465D-9834-219334442881}" presName="hSp" presStyleCnt="0"/>
      <dgm:spPr/>
    </dgm:pt>
    <dgm:pt modelId="{EDB8F60F-2AC8-4F58-AFC8-9D8EA57883DF}" type="pres">
      <dgm:prSet presAssocID="{02C9FE2E-22F4-401D-BD99-4E65626B1BF9}" presName="vertFlow" presStyleCnt="0"/>
      <dgm:spPr/>
    </dgm:pt>
    <dgm:pt modelId="{49324F9D-290D-465B-9E62-0E2C278B403F}" type="pres">
      <dgm:prSet presAssocID="{02C9FE2E-22F4-401D-BD99-4E65626B1BF9}" presName="header" presStyleLbl="node1" presStyleIdx="1" presStyleCnt="2"/>
      <dgm:spPr/>
      <dgm:t>
        <a:bodyPr/>
        <a:lstStyle/>
        <a:p>
          <a:endParaRPr lang="ru-RU"/>
        </a:p>
      </dgm:t>
    </dgm:pt>
    <dgm:pt modelId="{E9C2A484-2255-432F-9BBC-98BF0CFD6F12}" type="pres">
      <dgm:prSet presAssocID="{64AF1A18-E33F-4EE5-9777-E65A14E967DD}" presName="parTrans" presStyleLbl="sibTrans2D1" presStyleIdx="2" presStyleCnt="4"/>
      <dgm:spPr/>
      <dgm:t>
        <a:bodyPr/>
        <a:lstStyle/>
        <a:p>
          <a:endParaRPr lang="ru-RU"/>
        </a:p>
      </dgm:t>
    </dgm:pt>
    <dgm:pt modelId="{7D980EC6-6F3F-42FE-8E3F-B8A64A423DB4}" type="pres">
      <dgm:prSet presAssocID="{66033E8C-D4CD-4868-8401-031D87F14B7B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EFBAC3-8728-4EA8-A7D9-F81C59B95CD4}" type="pres">
      <dgm:prSet presAssocID="{6E46792D-BE62-4265-B53E-DD934659ED1C}" presName="sibTrans" presStyleLbl="sibTrans2D1" presStyleIdx="3" presStyleCnt="4"/>
      <dgm:spPr/>
      <dgm:t>
        <a:bodyPr/>
        <a:lstStyle/>
        <a:p>
          <a:endParaRPr lang="ru-RU"/>
        </a:p>
      </dgm:t>
    </dgm:pt>
    <dgm:pt modelId="{1C8EA362-781E-47D3-9F1D-D3CD3EA02926}" type="pres">
      <dgm:prSet presAssocID="{203B981D-E258-4ACD-8C6C-217D3D67A257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E28B0C-7B49-4FE0-A7B7-13A62B2D51C7}" type="presOf" srcId="{5C19ED69-9852-425A-BB68-20435CC55294}" destId="{90E9915D-5B10-4F19-9E99-98D1BE077918}" srcOrd="0" destOrd="0" presId="urn:microsoft.com/office/officeart/2005/8/layout/lProcess1"/>
    <dgm:cxn modelId="{F1CD13CF-F072-4169-9D2C-2DCBA68014FB}" srcId="{02C9FE2E-22F4-401D-BD99-4E65626B1BF9}" destId="{66033E8C-D4CD-4868-8401-031D87F14B7B}" srcOrd="0" destOrd="0" parTransId="{64AF1A18-E33F-4EE5-9777-E65A14E967DD}" sibTransId="{6E46792D-BE62-4265-B53E-DD934659ED1C}"/>
    <dgm:cxn modelId="{E6558E77-FEF5-4F80-9F08-8E036C084DED}" type="presOf" srcId="{64AF1A18-E33F-4EE5-9777-E65A14E967DD}" destId="{E9C2A484-2255-432F-9BBC-98BF0CFD6F12}" srcOrd="0" destOrd="0" presId="urn:microsoft.com/office/officeart/2005/8/layout/lProcess1"/>
    <dgm:cxn modelId="{C522291F-E3C4-4109-B74A-160A9E889E84}" type="presOf" srcId="{02C9FE2E-22F4-401D-BD99-4E65626B1BF9}" destId="{49324F9D-290D-465B-9E62-0E2C278B403F}" srcOrd="0" destOrd="0" presId="urn:microsoft.com/office/officeart/2005/8/layout/lProcess1"/>
    <dgm:cxn modelId="{D9487D7A-AA35-459B-9AE8-40E434A03061}" type="presOf" srcId="{203B981D-E258-4ACD-8C6C-217D3D67A257}" destId="{1C8EA362-781E-47D3-9F1D-D3CD3EA02926}" srcOrd="0" destOrd="0" presId="urn:microsoft.com/office/officeart/2005/8/layout/lProcess1"/>
    <dgm:cxn modelId="{2C20EE1D-EAA1-49BF-AAB3-DF4533EA9874}" srcId="{02C9FE2E-22F4-401D-BD99-4E65626B1BF9}" destId="{203B981D-E258-4ACD-8C6C-217D3D67A257}" srcOrd="1" destOrd="0" parTransId="{3687AFB4-36E4-4A5D-AF44-ACF49B188256}" sibTransId="{099DB1FB-417B-40C8-A744-461B4167F5A4}"/>
    <dgm:cxn modelId="{487F6851-C508-4A19-A563-3359AD8F4375}" type="presOf" srcId="{0B0BA9BC-27EA-465D-9834-219334442881}" destId="{8008CA2B-0152-42DA-81E3-D3E4325FC0E2}" srcOrd="0" destOrd="0" presId="urn:microsoft.com/office/officeart/2005/8/layout/lProcess1"/>
    <dgm:cxn modelId="{EA873BB4-DDED-4D27-BD0D-B377E7F7F227}" type="presOf" srcId="{C488409F-0780-4595-BCF3-D44DA2F5F16E}" destId="{847DC638-E035-4E6A-BD9A-D01A282E48E5}" srcOrd="0" destOrd="0" presId="urn:microsoft.com/office/officeart/2005/8/layout/lProcess1"/>
    <dgm:cxn modelId="{6170E249-DF7D-46D8-98B7-A9E1FF443EDA}" type="presOf" srcId="{AAC66973-F3BB-4C1A-8032-A9188FB0811C}" destId="{F47F92B6-4582-4555-B63C-6286737259E1}" srcOrd="0" destOrd="0" presId="urn:microsoft.com/office/officeart/2005/8/layout/lProcess1"/>
    <dgm:cxn modelId="{0928A0AA-D433-4AAC-8E3E-36C818BA993E}" type="presOf" srcId="{4F9A6CA2-1A56-40C3-A138-A7348FA53979}" destId="{67A049B1-8B69-45CA-8E54-39C3480C7187}" srcOrd="0" destOrd="0" presId="urn:microsoft.com/office/officeart/2005/8/layout/lProcess1"/>
    <dgm:cxn modelId="{B568A25A-C996-4C21-8B8C-B1778F41C79E}" srcId="{0B0BA9BC-27EA-465D-9834-219334442881}" destId="{C488409F-0780-4595-BCF3-D44DA2F5F16E}" srcOrd="1" destOrd="0" parTransId="{97F79C36-61B6-4550-BBEC-2B2B5A067E41}" sibTransId="{BD5AA1C8-6FA9-43E1-A8B2-2CE613D26D0A}"/>
    <dgm:cxn modelId="{74CA01BE-90BA-4BDD-B5CE-C3DDEF851995}" srcId="{0B0BA9BC-27EA-465D-9834-219334442881}" destId="{4F9A6CA2-1A56-40C3-A138-A7348FA53979}" srcOrd="0" destOrd="0" parTransId="{5C19ED69-9852-425A-BB68-20435CC55294}" sibTransId="{D855D024-84D7-4B27-A4A3-954A00F5F461}"/>
    <dgm:cxn modelId="{06589E51-1479-4CAB-9B8B-924277228B26}" type="presOf" srcId="{6E46792D-BE62-4265-B53E-DD934659ED1C}" destId="{45EFBAC3-8728-4EA8-A7D9-F81C59B95CD4}" srcOrd="0" destOrd="0" presId="urn:microsoft.com/office/officeart/2005/8/layout/lProcess1"/>
    <dgm:cxn modelId="{8ACBA201-68C6-4604-B129-8CB060B04280}" srcId="{AAC66973-F3BB-4C1A-8032-A9188FB0811C}" destId="{0B0BA9BC-27EA-465D-9834-219334442881}" srcOrd="0" destOrd="0" parTransId="{7A73D97A-A737-41FE-B021-45E815C4C24F}" sibTransId="{00C804A4-FE96-4AA8-890C-88613AE22831}"/>
    <dgm:cxn modelId="{7773FFAD-E08A-418A-8208-9FA89D8ECA07}" type="presOf" srcId="{D855D024-84D7-4B27-A4A3-954A00F5F461}" destId="{A6651947-3998-46F0-8787-DB84A61825C8}" srcOrd="0" destOrd="0" presId="urn:microsoft.com/office/officeart/2005/8/layout/lProcess1"/>
    <dgm:cxn modelId="{E03719EB-651A-4E1F-A274-E5F05398D625}" type="presOf" srcId="{66033E8C-D4CD-4868-8401-031D87F14B7B}" destId="{7D980EC6-6F3F-42FE-8E3F-B8A64A423DB4}" srcOrd="0" destOrd="0" presId="urn:microsoft.com/office/officeart/2005/8/layout/lProcess1"/>
    <dgm:cxn modelId="{916F5510-1B67-4A49-AE44-0B1F18F0D76D}" srcId="{AAC66973-F3BB-4C1A-8032-A9188FB0811C}" destId="{02C9FE2E-22F4-401D-BD99-4E65626B1BF9}" srcOrd="1" destOrd="0" parTransId="{91C108F2-4FEE-4784-939B-9A20FB8AC33E}" sibTransId="{E536A0A5-C398-4888-AC48-DDBE3546C09C}"/>
    <dgm:cxn modelId="{868ADB92-0AFF-4A37-9D27-44BAE47856D6}" type="presParOf" srcId="{F47F92B6-4582-4555-B63C-6286737259E1}" destId="{779945F8-1BCE-400E-9C1B-2653FB55D0CF}" srcOrd="0" destOrd="0" presId="urn:microsoft.com/office/officeart/2005/8/layout/lProcess1"/>
    <dgm:cxn modelId="{35A2EABD-8671-4D5F-B51B-EE6F648D744E}" type="presParOf" srcId="{779945F8-1BCE-400E-9C1B-2653FB55D0CF}" destId="{8008CA2B-0152-42DA-81E3-D3E4325FC0E2}" srcOrd="0" destOrd="0" presId="urn:microsoft.com/office/officeart/2005/8/layout/lProcess1"/>
    <dgm:cxn modelId="{EB032B9A-828E-420C-8547-355A578484DB}" type="presParOf" srcId="{779945F8-1BCE-400E-9C1B-2653FB55D0CF}" destId="{90E9915D-5B10-4F19-9E99-98D1BE077918}" srcOrd="1" destOrd="0" presId="urn:microsoft.com/office/officeart/2005/8/layout/lProcess1"/>
    <dgm:cxn modelId="{E74A96D3-8CAA-437B-9CCE-A9ECDCBE93C5}" type="presParOf" srcId="{779945F8-1BCE-400E-9C1B-2653FB55D0CF}" destId="{67A049B1-8B69-45CA-8E54-39C3480C7187}" srcOrd="2" destOrd="0" presId="urn:microsoft.com/office/officeart/2005/8/layout/lProcess1"/>
    <dgm:cxn modelId="{932B96E4-1A9B-4C6F-808B-70ABB49E74E5}" type="presParOf" srcId="{779945F8-1BCE-400E-9C1B-2653FB55D0CF}" destId="{A6651947-3998-46F0-8787-DB84A61825C8}" srcOrd="3" destOrd="0" presId="urn:microsoft.com/office/officeart/2005/8/layout/lProcess1"/>
    <dgm:cxn modelId="{A7F08C11-A943-4F79-90A5-E325DF66A6D4}" type="presParOf" srcId="{779945F8-1BCE-400E-9C1B-2653FB55D0CF}" destId="{847DC638-E035-4E6A-BD9A-D01A282E48E5}" srcOrd="4" destOrd="0" presId="urn:microsoft.com/office/officeart/2005/8/layout/lProcess1"/>
    <dgm:cxn modelId="{1464FB6F-CD40-4258-B5C6-8C2719240E2C}" type="presParOf" srcId="{F47F92B6-4582-4555-B63C-6286737259E1}" destId="{F87FD21D-B4F5-4D55-BC1A-4017D5A9F2A7}" srcOrd="1" destOrd="0" presId="urn:microsoft.com/office/officeart/2005/8/layout/lProcess1"/>
    <dgm:cxn modelId="{7DD5FCEA-DCA6-47E4-A8ED-3825D6205950}" type="presParOf" srcId="{F47F92B6-4582-4555-B63C-6286737259E1}" destId="{EDB8F60F-2AC8-4F58-AFC8-9D8EA57883DF}" srcOrd="2" destOrd="0" presId="urn:microsoft.com/office/officeart/2005/8/layout/lProcess1"/>
    <dgm:cxn modelId="{C3A63FFB-31AE-4E78-B46E-B2931CA0BF40}" type="presParOf" srcId="{EDB8F60F-2AC8-4F58-AFC8-9D8EA57883DF}" destId="{49324F9D-290D-465B-9E62-0E2C278B403F}" srcOrd="0" destOrd="0" presId="urn:microsoft.com/office/officeart/2005/8/layout/lProcess1"/>
    <dgm:cxn modelId="{0277CDD0-D588-4E7B-8C33-CEAD7FA1C808}" type="presParOf" srcId="{EDB8F60F-2AC8-4F58-AFC8-9D8EA57883DF}" destId="{E9C2A484-2255-432F-9BBC-98BF0CFD6F12}" srcOrd="1" destOrd="0" presId="urn:microsoft.com/office/officeart/2005/8/layout/lProcess1"/>
    <dgm:cxn modelId="{8F130F9A-E1FA-40AC-88DB-56D40D5C173C}" type="presParOf" srcId="{EDB8F60F-2AC8-4F58-AFC8-9D8EA57883DF}" destId="{7D980EC6-6F3F-42FE-8E3F-B8A64A423DB4}" srcOrd="2" destOrd="0" presId="urn:microsoft.com/office/officeart/2005/8/layout/lProcess1"/>
    <dgm:cxn modelId="{B430EE70-B73B-4293-A808-C70C04FEBDAC}" type="presParOf" srcId="{EDB8F60F-2AC8-4F58-AFC8-9D8EA57883DF}" destId="{45EFBAC3-8728-4EA8-A7D9-F81C59B95CD4}" srcOrd="3" destOrd="0" presId="urn:microsoft.com/office/officeart/2005/8/layout/lProcess1"/>
    <dgm:cxn modelId="{30051579-7A3E-4B0D-BC6B-CD66AD658DC7}" type="presParOf" srcId="{EDB8F60F-2AC8-4F58-AFC8-9D8EA57883DF}" destId="{1C8EA362-781E-47D3-9F1D-D3CD3EA02926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39B201-3835-4A18-B66D-441AA135F33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331ADF-6FFA-4101-914D-E7B1AA608552}">
      <dgm:prSet phldrT="[Текст]"/>
      <dgm:spPr/>
      <dgm:t>
        <a:bodyPr/>
        <a:lstStyle/>
        <a:p>
          <a:r>
            <a:rPr lang="en-US" dirty="0" smtClean="0"/>
            <a:t>Special type of entity</a:t>
          </a:r>
          <a:endParaRPr lang="ru-RU" dirty="0"/>
        </a:p>
      </dgm:t>
    </dgm:pt>
    <dgm:pt modelId="{2C61DAC6-5B4B-4CF7-9428-EC6C9F8EA58D}" type="parTrans" cxnId="{FEA39BAD-510A-49B0-891B-6FEBC9B7FC18}">
      <dgm:prSet/>
      <dgm:spPr/>
      <dgm:t>
        <a:bodyPr/>
        <a:lstStyle/>
        <a:p>
          <a:endParaRPr lang="ru-RU"/>
        </a:p>
      </dgm:t>
    </dgm:pt>
    <dgm:pt modelId="{F1B59CB6-30AC-4A95-92F5-5C69E13E04F0}" type="sibTrans" cxnId="{FEA39BAD-510A-49B0-891B-6FEBC9B7FC18}">
      <dgm:prSet/>
      <dgm:spPr/>
      <dgm:t>
        <a:bodyPr/>
        <a:lstStyle/>
        <a:p>
          <a:endParaRPr lang="ru-RU"/>
        </a:p>
      </dgm:t>
    </dgm:pt>
    <dgm:pt modelId="{13D52B1D-CFF4-43CF-A692-7CF89A1B7A79}">
      <dgm:prSet phldrT="[Текст]"/>
      <dgm:spPr/>
      <dgm:t>
        <a:bodyPr/>
        <a:lstStyle/>
        <a:p>
          <a:r>
            <a:rPr lang="en-US" dirty="0" smtClean="0"/>
            <a:t>The owner of the property</a:t>
          </a:r>
          <a:endParaRPr lang="ru-RU" dirty="0"/>
        </a:p>
      </dgm:t>
    </dgm:pt>
    <dgm:pt modelId="{B13C7C01-2E52-4AFA-BEA0-F1A26C9140DE}" type="parTrans" cxnId="{36F3A640-6CBD-45C8-886E-EF996934EF12}">
      <dgm:prSet/>
      <dgm:spPr/>
      <dgm:t>
        <a:bodyPr/>
        <a:lstStyle/>
        <a:p>
          <a:endParaRPr lang="ru-RU"/>
        </a:p>
      </dgm:t>
    </dgm:pt>
    <dgm:pt modelId="{BEBE7F51-C535-4F63-A66F-FAE8837AB11C}" type="sibTrans" cxnId="{36F3A640-6CBD-45C8-886E-EF996934EF12}">
      <dgm:prSet/>
      <dgm:spPr/>
      <dgm:t>
        <a:bodyPr/>
        <a:lstStyle/>
        <a:p>
          <a:endParaRPr lang="ru-RU"/>
        </a:p>
      </dgm:t>
    </dgm:pt>
    <dgm:pt modelId="{11BF3E7A-3317-46C8-A20F-0C15310EF963}">
      <dgm:prSet phldrT="[Текст]"/>
      <dgm:spPr/>
      <dgm:t>
        <a:bodyPr/>
        <a:lstStyle/>
        <a:p>
          <a:r>
            <a:rPr lang="en-US" dirty="0" smtClean="0"/>
            <a:t>Not a part of Government or any other state body</a:t>
          </a:r>
          <a:endParaRPr lang="ru-RU" dirty="0"/>
        </a:p>
      </dgm:t>
    </dgm:pt>
    <dgm:pt modelId="{79E944F5-BD3E-4069-8652-E79584AF07C0}" type="parTrans" cxnId="{7B2D5F01-12B3-40B3-B3EB-465A2579740E}">
      <dgm:prSet/>
      <dgm:spPr/>
      <dgm:t>
        <a:bodyPr/>
        <a:lstStyle/>
        <a:p>
          <a:endParaRPr lang="ru-RU"/>
        </a:p>
      </dgm:t>
    </dgm:pt>
    <dgm:pt modelId="{FE191BD5-E0A0-4F80-B2A6-6927D9CF6FD1}" type="sibTrans" cxnId="{7B2D5F01-12B3-40B3-B3EB-465A2579740E}">
      <dgm:prSet/>
      <dgm:spPr/>
      <dgm:t>
        <a:bodyPr/>
        <a:lstStyle/>
        <a:p>
          <a:endParaRPr lang="ru-RU"/>
        </a:p>
      </dgm:t>
    </dgm:pt>
    <dgm:pt modelId="{69A37B10-0DAD-423A-933C-87DC12EC10E6}" type="pres">
      <dgm:prSet presAssocID="{FB39B201-3835-4A18-B66D-441AA135F33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9DE151-2A20-4A73-B01D-9EB18F8AD188}" type="pres">
      <dgm:prSet presAssocID="{FB39B201-3835-4A18-B66D-441AA135F335}" presName="dummyMaxCanvas" presStyleCnt="0">
        <dgm:presLayoutVars/>
      </dgm:prSet>
      <dgm:spPr/>
    </dgm:pt>
    <dgm:pt modelId="{88E6CD16-0546-40E2-893D-974EE8F4E090}" type="pres">
      <dgm:prSet presAssocID="{FB39B201-3835-4A18-B66D-441AA135F335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E249D-DCA8-4D0E-AF6E-32D3DBA047BE}" type="pres">
      <dgm:prSet presAssocID="{FB39B201-3835-4A18-B66D-441AA135F33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F4DDD0-4EEB-4075-A443-93338C948D07}" type="pres">
      <dgm:prSet presAssocID="{FB39B201-3835-4A18-B66D-441AA135F335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35186D-1862-4292-AE02-68A3DAEA62A5}" type="pres">
      <dgm:prSet presAssocID="{FB39B201-3835-4A18-B66D-441AA135F33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9F827-D8CE-414F-8DB4-11257EA776CC}" type="pres">
      <dgm:prSet presAssocID="{FB39B201-3835-4A18-B66D-441AA135F335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FEFB8-768E-4453-801A-8400BDA2CB76}" type="pres">
      <dgm:prSet presAssocID="{FB39B201-3835-4A18-B66D-441AA135F33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272B7-857F-4622-98E2-3319CAAD5117}" type="pres">
      <dgm:prSet presAssocID="{FB39B201-3835-4A18-B66D-441AA135F33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ACD8B-913F-4A6E-9D76-DDCA156C0EF2}" type="pres">
      <dgm:prSet presAssocID="{FB39B201-3835-4A18-B66D-441AA135F33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057997-C49B-4348-9099-0D2C92588166}" type="presOf" srcId="{13D52B1D-CFF4-43CF-A692-7CF89A1B7A79}" destId="{806272B7-857F-4622-98E2-3319CAAD5117}" srcOrd="1" destOrd="0" presId="urn:microsoft.com/office/officeart/2005/8/layout/vProcess5"/>
    <dgm:cxn modelId="{3522971F-B73D-4D5C-AF57-809594BC6572}" type="presOf" srcId="{BEBE7F51-C535-4F63-A66F-FAE8837AB11C}" destId="{DE29F827-D8CE-414F-8DB4-11257EA776CC}" srcOrd="0" destOrd="0" presId="urn:microsoft.com/office/officeart/2005/8/layout/vProcess5"/>
    <dgm:cxn modelId="{43FFA69A-7437-4766-9702-38300CE0712E}" type="presOf" srcId="{11BF3E7A-3317-46C8-A20F-0C15310EF963}" destId="{CECACD8B-913F-4A6E-9D76-DDCA156C0EF2}" srcOrd="1" destOrd="0" presId="urn:microsoft.com/office/officeart/2005/8/layout/vProcess5"/>
    <dgm:cxn modelId="{BE4C7479-92FD-44EE-BC4A-A6D1FCFD2B3E}" type="presOf" srcId="{FB39B201-3835-4A18-B66D-441AA135F335}" destId="{69A37B10-0DAD-423A-933C-87DC12EC10E6}" srcOrd="0" destOrd="0" presId="urn:microsoft.com/office/officeart/2005/8/layout/vProcess5"/>
    <dgm:cxn modelId="{36F3A640-6CBD-45C8-886E-EF996934EF12}" srcId="{FB39B201-3835-4A18-B66D-441AA135F335}" destId="{13D52B1D-CFF4-43CF-A692-7CF89A1B7A79}" srcOrd="1" destOrd="0" parTransId="{B13C7C01-2E52-4AFA-BEA0-F1A26C9140DE}" sibTransId="{BEBE7F51-C535-4F63-A66F-FAE8837AB11C}"/>
    <dgm:cxn modelId="{D29D3D48-FA48-4F64-8E22-F233E279F894}" type="presOf" srcId="{48331ADF-6FFA-4101-914D-E7B1AA608552}" destId="{88E6CD16-0546-40E2-893D-974EE8F4E090}" srcOrd="0" destOrd="0" presId="urn:microsoft.com/office/officeart/2005/8/layout/vProcess5"/>
    <dgm:cxn modelId="{DEEB626E-6E8A-483E-AD40-627446F6029C}" type="presOf" srcId="{11BF3E7A-3317-46C8-A20F-0C15310EF963}" destId="{44F4DDD0-4EEB-4075-A443-93338C948D07}" srcOrd="0" destOrd="0" presId="urn:microsoft.com/office/officeart/2005/8/layout/vProcess5"/>
    <dgm:cxn modelId="{6099D384-3CA5-4493-AC20-F8FD86C9D9B0}" type="presOf" srcId="{48331ADF-6FFA-4101-914D-E7B1AA608552}" destId="{F46FEFB8-768E-4453-801A-8400BDA2CB76}" srcOrd="1" destOrd="0" presId="urn:microsoft.com/office/officeart/2005/8/layout/vProcess5"/>
    <dgm:cxn modelId="{0312D63F-5A03-4692-8A8C-FB349AEB72AD}" type="presOf" srcId="{F1B59CB6-30AC-4A95-92F5-5C69E13E04F0}" destId="{8335186D-1862-4292-AE02-68A3DAEA62A5}" srcOrd="0" destOrd="0" presId="urn:microsoft.com/office/officeart/2005/8/layout/vProcess5"/>
    <dgm:cxn modelId="{46E711AD-5C42-4AF9-8611-C33B2F688562}" type="presOf" srcId="{13D52B1D-CFF4-43CF-A692-7CF89A1B7A79}" destId="{917E249D-DCA8-4D0E-AF6E-32D3DBA047BE}" srcOrd="0" destOrd="0" presId="urn:microsoft.com/office/officeart/2005/8/layout/vProcess5"/>
    <dgm:cxn modelId="{FEA39BAD-510A-49B0-891B-6FEBC9B7FC18}" srcId="{FB39B201-3835-4A18-B66D-441AA135F335}" destId="{48331ADF-6FFA-4101-914D-E7B1AA608552}" srcOrd="0" destOrd="0" parTransId="{2C61DAC6-5B4B-4CF7-9428-EC6C9F8EA58D}" sibTransId="{F1B59CB6-30AC-4A95-92F5-5C69E13E04F0}"/>
    <dgm:cxn modelId="{7B2D5F01-12B3-40B3-B3EB-465A2579740E}" srcId="{FB39B201-3835-4A18-B66D-441AA135F335}" destId="{11BF3E7A-3317-46C8-A20F-0C15310EF963}" srcOrd="2" destOrd="0" parTransId="{79E944F5-BD3E-4069-8652-E79584AF07C0}" sibTransId="{FE191BD5-E0A0-4F80-B2A6-6927D9CF6FD1}"/>
    <dgm:cxn modelId="{8A6B8B16-0256-4404-99C5-C238A98BEA57}" type="presParOf" srcId="{69A37B10-0DAD-423A-933C-87DC12EC10E6}" destId="{1F9DE151-2A20-4A73-B01D-9EB18F8AD188}" srcOrd="0" destOrd="0" presId="urn:microsoft.com/office/officeart/2005/8/layout/vProcess5"/>
    <dgm:cxn modelId="{0E5A450A-79C7-471E-91AB-6D238EC5DD3A}" type="presParOf" srcId="{69A37B10-0DAD-423A-933C-87DC12EC10E6}" destId="{88E6CD16-0546-40E2-893D-974EE8F4E090}" srcOrd="1" destOrd="0" presId="urn:microsoft.com/office/officeart/2005/8/layout/vProcess5"/>
    <dgm:cxn modelId="{472CA41E-96B8-4EA0-9A3F-698A604761FB}" type="presParOf" srcId="{69A37B10-0DAD-423A-933C-87DC12EC10E6}" destId="{917E249D-DCA8-4D0E-AF6E-32D3DBA047BE}" srcOrd="2" destOrd="0" presId="urn:microsoft.com/office/officeart/2005/8/layout/vProcess5"/>
    <dgm:cxn modelId="{FA6392D2-A305-4825-9C0F-210C3AE471E8}" type="presParOf" srcId="{69A37B10-0DAD-423A-933C-87DC12EC10E6}" destId="{44F4DDD0-4EEB-4075-A443-93338C948D07}" srcOrd="3" destOrd="0" presId="urn:microsoft.com/office/officeart/2005/8/layout/vProcess5"/>
    <dgm:cxn modelId="{5837F3A3-2135-4B4D-B370-4806786BC68C}" type="presParOf" srcId="{69A37B10-0DAD-423A-933C-87DC12EC10E6}" destId="{8335186D-1862-4292-AE02-68A3DAEA62A5}" srcOrd="4" destOrd="0" presId="urn:microsoft.com/office/officeart/2005/8/layout/vProcess5"/>
    <dgm:cxn modelId="{CF9564A5-853B-4800-9729-F3113FA3F233}" type="presParOf" srcId="{69A37B10-0DAD-423A-933C-87DC12EC10E6}" destId="{DE29F827-D8CE-414F-8DB4-11257EA776CC}" srcOrd="5" destOrd="0" presId="urn:microsoft.com/office/officeart/2005/8/layout/vProcess5"/>
    <dgm:cxn modelId="{0523564C-F53A-4638-8A4D-B42B2B930D24}" type="presParOf" srcId="{69A37B10-0DAD-423A-933C-87DC12EC10E6}" destId="{F46FEFB8-768E-4453-801A-8400BDA2CB76}" srcOrd="6" destOrd="0" presId="urn:microsoft.com/office/officeart/2005/8/layout/vProcess5"/>
    <dgm:cxn modelId="{3D9B8D98-1427-4F86-A61C-0E9E9673E7B0}" type="presParOf" srcId="{69A37B10-0DAD-423A-933C-87DC12EC10E6}" destId="{806272B7-857F-4622-98E2-3319CAAD5117}" srcOrd="7" destOrd="0" presId="urn:microsoft.com/office/officeart/2005/8/layout/vProcess5"/>
    <dgm:cxn modelId="{2C11E632-59CB-4106-B6AD-0A5DB798ED40}" type="presParOf" srcId="{69A37B10-0DAD-423A-933C-87DC12EC10E6}" destId="{CECACD8B-913F-4A6E-9D76-DDCA156C0EF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174A6F-47E0-4DF1-961B-D278C3399D0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BD874B-1556-4958-AA8A-8697CB89D745}">
      <dgm:prSet phldrT="[Текст]"/>
      <dgm:spPr/>
      <dgm:t>
        <a:bodyPr/>
        <a:lstStyle/>
        <a:p>
          <a:r>
            <a:rPr lang="en-US" dirty="0" smtClean="0"/>
            <a:t>Former State</a:t>
          </a:r>
          <a:r>
            <a:rPr lang="ru-RU" dirty="0" smtClean="0"/>
            <a:t> </a:t>
          </a:r>
          <a:r>
            <a:rPr lang="en-US" dirty="0" smtClean="0"/>
            <a:t>agencies (within Government)</a:t>
          </a:r>
          <a:endParaRPr lang="ru-RU" dirty="0"/>
        </a:p>
      </dgm:t>
    </dgm:pt>
    <dgm:pt modelId="{838789BF-72A2-47F8-9AD1-A549B7DCC2E5}" type="parTrans" cxnId="{1A4D0A62-960C-41FC-96E7-8445757B7560}">
      <dgm:prSet/>
      <dgm:spPr/>
      <dgm:t>
        <a:bodyPr/>
        <a:lstStyle/>
        <a:p>
          <a:endParaRPr lang="ru-RU"/>
        </a:p>
      </dgm:t>
    </dgm:pt>
    <dgm:pt modelId="{E9C5041C-1854-493E-A1ED-BB26D9DAAAA0}" type="sibTrans" cxnId="{1A4D0A62-960C-41FC-96E7-8445757B7560}">
      <dgm:prSet/>
      <dgm:spPr/>
      <dgm:t>
        <a:bodyPr/>
        <a:lstStyle/>
        <a:p>
          <a:endParaRPr lang="ru-RU"/>
        </a:p>
      </dgm:t>
    </dgm:pt>
    <dgm:pt modelId="{B3EA8B82-6A46-451A-88D5-70C3E50AD2AC}">
      <dgm:prSet phldrT="[Текст]"/>
      <dgm:spPr/>
      <dgm:t>
        <a:bodyPr/>
        <a:lstStyle/>
        <a:p>
          <a:r>
            <a:rPr lang="en-US" dirty="0" err="1" smtClean="0"/>
            <a:t>Roscosmos</a:t>
          </a:r>
          <a:endParaRPr lang="ru-RU" dirty="0"/>
        </a:p>
      </dgm:t>
    </dgm:pt>
    <dgm:pt modelId="{5F868ED8-227A-4E11-98D1-A7A133629355}" type="parTrans" cxnId="{104AFEAA-729E-4472-989A-50209929FD58}">
      <dgm:prSet/>
      <dgm:spPr/>
      <dgm:t>
        <a:bodyPr/>
        <a:lstStyle/>
        <a:p>
          <a:endParaRPr lang="ru-RU"/>
        </a:p>
      </dgm:t>
    </dgm:pt>
    <dgm:pt modelId="{0CF80BCE-8259-48A0-A51E-4C2AB7FB60C8}" type="sibTrans" cxnId="{104AFEAA-729E-4472-989A-50209929FD58}">
      <dgm:prSet/>
      <dgm:spPr/>
      <dgm:t>
        <a:bodyPr/>
        <a:lstStyle/>
        <a:p>
          <a:endParaRPr lang="ru-RU"/>
        </a:p>
      </dgm:t>
    </dgm:pt>
    <dgm:pt modelId="{99C8F594-4EFD-4D87-B372-DBFA6AEA1E2B}">
      <dgm:prSet phldrT="[Текст]"/>
      <dgm:spPr/>
      <dgm:t>
        <a:bodyPr/>
        <a:lstStyle/>
        <a:p>
          <a:r>
            <a:rPr lang="en-US" dirty="0" err="1" smtClean="0"/>
            <a:t>Rosatom</a:t>
          </a:r>
          <a:endParaRPr lang="ru-RU" dirty="0"/>
        </a:p>
      </dgm:t>
    </dgm:pt>
    <dgm:pt modelId="{12EB9F91-BAEA-4BC1-99D6-55931877796C}" type="parTrans" cxnId="{06A53E76-EBB9-407F-ADF2-111633936E03}">
      <dgm:prSet/>
      <dgm:spPr/>
      <dgm:t>
        <a:bodyPr/>
        <a:lstStyle/>
        <a:p>
          <a:endParaRPr lang="ru-RU"/>
        </a:p>
      </dgm:t>
    </dgm:pt>
    <dgm:pt modelId="{C1EF72AF-8072-4C3C-91F5-927E4677DC1D}" type="sibTrans" cxnId="{06A53E76-EBB9-407F-ADF2-111633936E03}">
      <dgm:prSet/>
      <dgm:spPr/>
      <dgm:t>
        <a:bodyPr/>
        <a:lstStyle/>
        <a:p>
          <a:endParaRPr lang="ru-RU"/>
        </a:p>
      </dgm:t>
    </dgm:pt>
    <dgm:pt modelId="{E1723A72-4A25-45BF-A571-0ECF18F9B8B6}">
      <dgm:prSet/>
      <dgm:spPr/>
      <dgm:t>
        <a:bodyPr/>
        <a:lstStyle/>
        <a:p>
          <a:r>
            <a:rPr lang="en-US" dirty="0" smtClean="0"/>
            <a:t>Temporally </a:t>
          </a:r>
          <a:endParaRPr lang="ru-RU" dirty="0"/>
        </a:p>
      </dgm:t>
    </dgm:pt>
    <dgm:pt modelId="{09B2D490-642E-4847-A9BF-1A9C3E282632}" type="parTrans" cxnId="{12E7C4C6-8E89-486A-84A5-2F17A480D23D}">
      <dgm:prSet/>
      <dgm:spPr/>
      <dgm:t>
        <a:bodyPr/>
        <a:lstStyle/>
        <a:p>
          <a:endParaRPr lang="ru-RU"/>
        </a:p>
      </dgm:t>
    </dgm:pt>
    <dgm:pt modelId="{9590F989-E4BF-48BD-ACB0-898437517169}" type="sibTrans" cxnId="{12E7C4C6-8E89-486A-84A5-2F17A480D23D}">
      <dgm:prSet/>
      <dgm:spPr/>
      <dgm:t>
        <a:bodyPr/>
        <a:lstStyle/>
        <a:p>
          <a:endParaRPr lang="ru-RU"/>
        </a:p>
      </dgm:t>
    </dgm:pt>
    <dgm:pt modelId="{DE43316A-2799-4AEE-9D61-61EC89504A72}">
      <dgm:prSet/>
      <dgm:spPr/>
      <dgm:t>
        <a:bodyPr/>
        <a:lstStyle/>
        <a:p>
          <a:r>
            <a:rPr lang="en-US" dirty="0" err="1" smtClean="0"/>
            <a:t>Rosnano</a:t>
          </a:r>
          <a:r>
            <a:rPr lang="en-US" dirty="0" smtClean="0"/>
            <a:t> (reorganize into corporate body)</a:t>
          </a:r>
          <a:endParaRPr lang="ru-RU" dirty="0"/>
        </a:p>
      </dgm:t>
    </dgm:pt>
    <dgm:pt modelId="{22DC75DC-524A-4B55-A4CB-1045EA8C52BF}" type="parTrans" cxnId="{E7B5D036-F19A-498C-8394-E70A0C14462A}">
      <dgm:prSet/>
      <dgm:spPr/>
      <dgm:t>
        <a:bodyPr/>
        <a:lstStyle/>
        <a:p>
          <a:endParaRPr lang="ru-RU"/>
        </a:p>
      </dgm:t>
    </dgm:pt>
    <dgm:pt modelId="{F88B7743-9BD6-40F0-965B-72BCFD13A34F}" type="sibTrans" cxnId="{E7B5D036-F19A-498C-8394-E70A0C14462A}">
      <dgm:prSet/>
      <dgm:spPr/>
      <dgm:t>
        <a:bodyPr/>
        <a:lstStyle/>
        <a:p>
          <a:endParaRPr lang="ru-RU"/>
        </a:p>
      </dgm:t>
    </dgm:pt>
    <dgm:pt modelId="{E6915A97-35A6-4B9B-AB5C-9723D29EFE6E}">
      <dgm:prSet/>
      <dgm:spPr/>
      <dgm:t>
        <a:bodyPr/>
        <a:lstStyle/>
        <a:p>
          <a:r>
            <a:rPr lang="en-US" dirty="0" err="1" smtClean="0"/>
            <a:t>Olimpstroy</a:t>
          </a:r>
          <a:r>
            <a:rPr lang="en-US" dirty="0" smtClean="0"/>
            <a:t> (created for the XXII </a:t>
          </a:r>
          <a:r>
            <a:rPr lang="en-US" dirty="0" smtClean="0"/>
            <a:t>Olympic </a:t>
          </a:r>
          <a:r>
            <a:rPr lang="en-US" dirty="0" smtClean="0"/>
            <a:t>Games in Sochi)</a:t>
          </a:r>
          <a:endParaRPr lang="ru-RU" dirty="0"/>
        </a:p>
      </dgm:t>
    </dgm:pt>
    <dgm:pt modelId="{3C3563AB-925B-45B1-BEA8-78B753566DFB}" type="parTrans" cxnId="{5D669C29-5F62-4D91-A205-714F7682378B}">
      <dgm:prSet/>
      <dgm:spPr/>
      <dgm:t>
        <a:bodyPr/>
        <a:lstStyle/>
        <a:p>
          <a:endParaRPr lang="ru-RU"/>
        </a:p>
      </dgm:t>
    </dgm:pt>
    <dgm:pt modelId="{89C7B33B-0F5A-4D95-BF1D-8543FFBC1514}" type="sibTrans" cxnId="{5D669C29-5F62-4D91-A205-714F7682378B}">
      <dgm:prSet/>
      <dgm:spPr/>
      <dgm:t>
        <a:bodyPr/>
        <a:lstStyle/>
        <a:p>
          <a:endParaRPr lang="ru-RU"/>
        </a:p>
      </dgm:t>
    </dgm:pt>
    <dgm:pt modelId="{018E5E3F-E957-46E2-885D-8D7CAA9458E3}">
      <dgm:prSet/>
      <dgm:spPr/>
      <dgm:t>
        <a:bodyPr/>
        <a:lstStyle/>
        <a:p>
          <a:r>
            <a:rPr lang="en-US" dirty="0" smtClean="0"/>
            <a:t>Other</a:t>
          </a:r>
          <a:endParaRPr lang="ru-RU" dirty="0"/>
        </a:p>
      </dgm:t>
    </dgm:pt>
    <dgm:pt modelId="{1B6EACCB-AA3D-4037-9E53-7AE0D821613C}" type="parTrans" cxnId="{0468117F-1387-4806-8966-829A7D49A357}">
      <dgm:prSet/>
      <dgm:spPr/>
      <dgm:t>
        <a:bodyPr/>
        <a:lstStyle/>
        <a:p>
          <a:endParaRPr lang="ru-RU"/>
        </a:p>
      </dgm:t>
    </dgm:pt>
    <dgm:pt modelId="{10782DC0-85A6-4FB2-883E-07EF15C10850}" type="sibTrans" cxnId="{0468117F-1387-4806-8966-829A7D49A357}">
      <dgm:prSet/>
      <dgm:spPr/>
      <dgm:t>
        <a:bodyPr/>
        <a:lstStyle/>
        <a:p>
          <a:endParaRPr lang="ru-RU"/>
        </a:p>
      </dgm:t>
    </dgm:pt>
    <dgm:pt modelId="{8E46AE06-D90F-4553-B4AA-E8EF099EDBFB}">
      <dgm:prSet/>
      <dgm:spPr/>
      <dgm:t>
        <a:bodyPr/>
        <a:lstStyle/>
        <a:p>
          <a:r>
            <a:rPr lang="en-US" dirty="0" smtClean="0"/>
            <a:t>VEB</a:t>
          </a:r>
          <a:endParaRPr lang="ru-RU" dirty="0"/>
        </a:p>
      </dgm:t>
    </dgm:pt>
    <dgm:pt modelId="{F0D93F0A-A0C1-4C77-BE73-14A17A876FAF}" type="parTrans" cxnId="{7F9F31EB-BE9C-4848-90A5-71FD5A5DCCEE}">
      <dgm:prSet/>
      <dgm:spPr/>
      <dgm:t>
        <a:bodyPr/>
        <a:lstStyle/>
        <a:p>
          <a:endParaRPr lang="ru-RU"/>
        </a:p>
      </dgm:t>
    </dgm:pt>
    <dgm:pt modelId="{6A691087-8D8C-4837-B02F-06A023019180}" type="sibTrans" cxnId="{7F9F31EB-BE9C-4848-90A5-71FD5A5DCCEE}">
      <dgm:prSet/>
      <dgm:spPr/>
      <dgm:t>
        <a:bodyPr/>
        <a:lstStyle/>
        <a:p>
          <a:endParaRPr lang="ru-RU"/>
        </a:p>
      </dgm:t>
    </dgm:pt>
    <dgm:pt modelId="{CE98B300-08F0-4A78-B163-3440F586D7B5}">
      <dgm:prSet/>
      <dgm:spPr/>
      <dgm:t>
        <a:bodyPr/>
        <a:lstStyle/>
        <a:p>
          <a:r>
            <a:rPr lang="en-US" dirty="0" err="1" smtClean="0"/>
            <a:t>Roste</a:t>
          </a:r>
          <a:r>
            <a:rPr lang="ru-RU" dirty="0" smtClean="0"/>
            <a:t>с</a:t>
          </a:r>
          <a:r>
            <a:rPr lang="en-US" dirty="0" smtClean="0"/>
            <a:t> (holding for military and mechanic production)</a:t>
          </a:r>
          <a:endParaRPr lang="ru-RU" dirty="0"/>
        </a:p>
      </dgm:t>
    </dgm:pt>
    <dgm:pt modelId="{96941F16-3B1A-4518-ACB6-B0D12D9B8802}" type="parTrans" cxnId="{926105B8-79D0-4099-88DB-390C79A1D993}">
      <dgm:prSet/>
      <dgm:spPr/>
      <dgm:t>
        <a:bodyPr/>
        <a:lstStyle/>
        <a:p>
          <a:endParaRPr lang="ru-RU"/>
        </a:p>
      </dgm:t>
    </dgm:pt>
    <dgm:pt modelId="{0F023E45-4C88-4530-85AE-DF575BAD9D90}" type="sibTrans" cxnId="{926105B8-79D0-4099-88DB-390C79A1D993}">
      <dgm:prSet/>
      <dgm:spPr/>
      <dgm:t>
        <a:bodyPr/>
        <a:lstStyle/>
        <a:p>
          <a:endParaRPr lang="ru-RU"/>
        </a:p>
      </dgm:t>
    </dgm:pt>
    <dgm:pt modelId="{9CF05084-33D1-4753-8352-0298D0023896}">
      <dgm:prSet/>
      <dgm:spPr/>
      <dgm:t>
        <a:bodyPr/>
        <a:lstStyle/>
        <a:p>
          <a:r>
            <a:rPr lang="en-US" b="0" i="0" dirty="0" smtClean="0"/>
            <a:t>Deposit Insurance Agency</a:t>
          </a:r>
          <a:endParaRPr lang="ru-RU" dirty="0"/>
        </a:p>
      </dgm:t>
    </dgm:pt>
    <dgm:pt modelId="{4758727D-94EA-4CF8-8EA0-9D2BD78102B5}" type="parTrans" cxnId="{DC3C3462-80B3-46B9-BC96-075230D98F21}">
      <dgm:prSet/>
      <dgm:spPr/>
      <dgm:t>
        <a:bodyPr/>
        <a:lstStyle/>
        <a:p>
          <a:endParaRPr lang="ru-RU"/>
        </a:p>
      </dgm:t>
    </dgm:pt>
    <dgm:pt modelId="{4E49A321-EAC3-46EF-BC59-2A5DAD27ABDE}" type="sibTrans" cxnId="{DC3C3462-80B3-46B9-BC96-075230D98F21}">
      <dgm:prSet/>
      <dgm:spPr/>
      <dgm:t>
        <a:bodyPr/>
        <a:lstStyle/>
        <a:p>
          <a:endParaRPr lang="ru-RU"/>
        </a:p>
      </dgm:t>
    </dgm:pt>
    <dgm:pt modelId="{A7286A61-C397-4A34-A4B8-E38A89E3464B}" type="pres">
      <dgm:prSet presAssocID="{38174A6F-47E0-4DF1-961B-D278C3399D0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6C4F707-E1AE-4D1D-8C29-10420AF848D3}" type="pres">
      <dgm:prSet presAssocID="{C8BD874B-1556-4958-AA8A-8697CB89D745}" presName="thickLine" presStyleLbl="alignNode1" presStyleIdx="0" presStyleCnt="3"/>
      <dgm:spPr/>
    </dgm:pt>
    <dgm:pt modelId="{79096940-D7AE-4602-8EB6-0358647EECC4}" type="pres">
      <dgm:prSet presAssocID="{C8BD874B-1556-4958-AA8A-8697CB89D745}" presName="horz1" presStyleCnt="0"/>
      <dgm:spPr/>
    </dgm:pt>
    <dgm:pt modelId="{21EBC975-93EE-4262-8486-B481A4BD5DF7}" type="pres">
      <dgm:prSet presAssocID="{C8BD874B-1556-4958-AA8A-8697CB89D745}" presName="tx1" presStyleLbl="revTx" presStyleIdx="0" presStyleCnt="10"/>
      <dgm:spPr/>
      <dgm:t>
        <a:bodyPr/>
        <a:lstStyle/>
        <a:p>
          <a:endParaRPr lang="ru-RU"/>
        </a:p>
      </dgm:t>
    </dgm:pt>
    <dgm:pt modelId="{AABAF72E-CBBA-40C7-8C72-5D0DEA64B13A}" type="pres">
      <dgm:prSet presAssocID="{C8BD874B-1556-4958-AA8A-8697CB89D745}" presName="vert1" presStyleCnt="0"/>
      <dgm:spPr/>
    </dgm:pt>
    <dgm:pt modelId="{06B8C2D0-FB86-4AB2-B78C-9C413C0A189B}" type="pres">
      <dgm:prSet presAssocID="{B3EA8B82-6A46-451A-88D5-70C3E50AD2AC}" presName="vertSpace2a" presStyleCnt="0"/>
      <dgm:spPr/>
    </dgm:pt>
    <dgm:pt modelId="{9973F282-4E32-4924-80C1-0BCE1CBA5E29}" type="pres">
      <dgm:prSet presAssocID="{B3EA8B82-6A46-451A-88D5-70C3E50AD2AC}" presName="horz2" presStyleCnt="0"/>
      <dgm:spPr/>
    </dgm:pt>
    <dgm:pt modelId="{C0212206-E8A6-44FD-90AB-4B3CC8AB2BEF}" type="pres">
      <dgm:prSet presAssocID="{B3EA8B82-6A46-451A-88D5-70C3E50AD2AC}" presName="horzSpace2" presStyleCnt="0"/>
      <dgm:spPr/>
    </dgm:pt>
    <dgm:pt modelId="{2D538D0A-CCC0-4A16-8209-957C4014633B}" type="pres">
      <dgm:prSet presAssocID="{B3EA8B82-6A46-451A-88D5-70C3E50AD2AC}" presName="tx2" presStyleLbl="revTx" presStyleIdx="1" presStyleCnt="10"/>
      <dgm:spPr/>
      <dgm:t>
        <a:bodyPr/>
        <a:lstStyle/>
        <a:p>
          <a:endParaRPr lang="ru-RU"/>
        </a:p>
      </dgm:t>
    </dgm:pt>
    <dgm:pt modelId="{9C46D5D8-E5FB-4F3F-8FCC-826BBB998DA3}" type="pres">
      <dgm:prSet presAssocID="{B3EA8B82-6A46-451A-88D5-70C3E50AD2AC}" presName="vert2" presStyleCnt="0"/>
      <dgm:spPr/>
    </dgm:pt>
    <dgm:pt modelId="{7069AF79-C639-489B-A883-944B69F36AD0}" type="pres">
      <dgm:prSet presAssocID="{B3EA8B82-6A46-451A-88D5-70C3E50AD2AC}" presName="thinLine2b" presStyleLbl="callout" presStyleIdx="0" presStyleCnt="7"/>
      <dgm:spPr/>
    </dgm:pt>
    <dgm:pt modelId="{87660CD4-C07F-4115-8FE2-82214FB8E85B}" type="pres">
      <dgm:prSet presAssocID="{B3EA8B82-6A46-451A-88D5-70C3E50AD2AC}" presName="vertSpace2b" presStyleCnt="0"/>
      <dgm:spPr/>
    </dgm:pt>
    <dgm:pt modelId="{25EA8520-D210-4CE7-8CB9-AA51309C3955}" type="pres">
      <dgm:prSet presAssocID="{99C8F594-4EFD-4D87-B372-DBFA6AEA1E2B}" presName="horz2" presStyleCnt="0"/>
      <dgm:spPr/>
    </dgm:pt>
    <dgm:pt modelId="{765CCFFA-317D-418B-A1A3-16163998B0AB}" type="pres">
      <dgm:prSet presAssocID="{99C8F594-4EFD-4D87-B372-DBFA6AEA1E2B}" presName="horzSpace2" presStyleCnt="0"/>
      <dgm:spPr/>
    </dgm:pt>
    <dgm:pt modelId="{C4861E18-5180-4631-AA15-D5F3757FC91C}" type="pres">
      <dgm:prSet presAssocID="{99C8F594-4EFD-4D87-B372-DBFA6AEA1E2B}" presName="tx2" presStyleLbl="revTx" presStyleIdx="2" presStyleCnt="10"/>
      <dgm:spPr/>
      <dgm:t>
        <a:bodyPr/>
        <a:lstStyle/>
        <a:p>
          <a:endParaRPr lang="ru-RU"/>
        </a:p>
      </dgm:t>
    </dgm:pt>
    <dgm:pt modelId="{B5794E5C-5F9B-466F-92DE-F13CA7EDFC8A}" type="pres">
      <dgm:prSet presAssocID="{99C8F594-4EFD-4D87-B372-DBFA6AEA1E2B}" presName="vert2" presStyleCnt="0"/>
      <dgm:spPr/>
    </dgm:pt>
    <dgm:pt modelId="{82BA16C8-3A24-4F60-8BDC-3E73228584FB}" type="pres">
      <dgm:prSet presAssocID="{99C8F594-4EFD-4D87-B372-DBFA6AEA1E2B}" presName="thinLine2b" presStyleLbl="callout" presStyleIdx="1" presStyleCnt="7"/>
      <dgm:spPr/>
    </dgm:pt>
    <dgm:pt modelId="{FC812791-22C5-49F6-9DEC-AC3F882E446B}" type="pres">
      <dgm:prSet presAssocID="{99C8F594-4EFD-4D87-B372-DBFA6AEA1E2B}" presName="vertSpace2b" presStyleCnt="0"/>
      <dgm:spPr/>
    </dgm:pt>
    <dgm:pt modelId="{19CF06F0-DC29-49D7-B322-6D01314C192A}" type="pres">
      <dgm:prSet presAssocID="{E1723A72-4A25-45BF-A571-0ECF18F9B8B6}" presName="thickLine" presStyleLbl="alignNode1" presStyleIdx="1" presStyleCnt="3"/>
      <dgm:spPr/>
    </dgm:pt>
    <dgm:pt modelId="{18D9E8EF-920F-4D84-98BB-6D646D9BF51E}" type="pres">
      <dgm:prSet presAssocID="{E1723A72-4A25-45BF-A571-0ECF18F9B8B6}" presName="horz1" presStyleCnt="0"/>
      <dgm:spPr/>
    </dgm:pt>
    <dgm:pt modelId="{521D779C-A949-4188-863D-E9F941B3DD0B}" type="pres">
      <dgm:prSet presAssocID="{E1723A72-4A25-45BF-A571-0ECF18F9B8B6}" presName="tx1" presStyleLbl="revTx" presStyleIdx="3" presStyleCnt="10"/>
      <dgm:spPr/>
      <dgm:t>
        <a:bodyPr/>
        <a:lstStyle/>
        <a:p>
          <a:endParaRPr lang="ru-RU"/>
        </a:p>
      </dgm:t>
    </dgm:pt>
    <dgm:pt modelId="{7C5C8ADA-E732-4A35-8F3D-DF12016CF990}" type="pres">
      <dgm:prSet presAssocID="{E1723A72-4A25-45BF-A571-0ECF18F9B8B6}" presName="vert1" presStyleCnt="0"/>
      <dgm:spPr/>
    </dgm:pt>
    <dgm:pt modelId="{9D44339B-C17C-4849-9803-33C8126718AD}" type="pres">
      <dgm:prSet presAssocID="{DE43316A-2799-4AEE-9D61-61EC89504A72}" presName="vertSpace2a" presStyleCnt="0"/>
      <dgm:spPr/>
    </dgm:pt>
    <dgm:pt modelId="{D8DDA748-0D1B-4914-A74C-FE6A69983411}" type="pres">
      <dgm:prSet presAssocID="{DE43316A-2799-4AEE-9D61-61EC89504A72}" presName="horz2" presStyleCnt="0"/>
      <dgm:spPr/>
    </dgm:pt>
    <dgm:pt modelId="{AF902673-2D45-4F18-BEE6-B723B3BC0C42}" type="pres">
      <dgm:prSet presAssocID="{DE43316A-2799-4AEE-9D61-61EC89504A72}" presName="horzSpace2" presStyleCnt="0"/>
      <dgm:spPr/>
    </dgm:pt>
    <dgm:pt modelId="{590E49A3-53C9-4EBF-9913-200627DB8402}" type="pres">
      <dgm:prSet presAssocID="{DE43316A-2799-4AEE-9D61-61EC89504A72}" presName="tx2" presStyleLbl="revTx" presStyleIdx="4" presStyleCnt="10"/>
      <dgm:spPr/>
      <dgm:t>
        <a:bodyPr/>
        <a:lstStyle/>
        <a:p>
          <a:endParaRPr lang="ru-RU"/>
        </a:p>
      </dgm:t>
    </dgm:pt>
    <dgm:pt modelId="{9B965994-AE2D-4AF0-854C-30F69D4A34D5}" type="pres">
      <dgm:prSet presAssocID="{DE43316A-2799-4AEE-9D61-61EC89504A72}" presName="vert2" presStyleCnt="0"/>
      <dgm:spPr/>
    </dgm:pt>
    <dgm:pt modelId="{16CCB043-A932-469E-ADA1-B1429BE72DE5}" type="pres">
      <dgm:prSet presAssocID="{DE43316A-2799-4AEE-9D61-61EC89504A72}" presName="thinLine2b" presStyleLbl="callout" presStyleIdx="2" presStyleCnt="7"/>
      <dgm:spPr/>
    </dgm:pt>
    <dgm:pt modelId="{6F7AF84C-693D-431C-8DDC-9730000306CE}" type="pres">
      <dgm:prSet presAssocID="{DE43316A-2799-4AEE-9D61-61EC89504A72}" presName="vertSpace2b" presStyleCnt="0"/>
      <dgm:spPr/>
    </dgm:pt>
    <dgm:pt modelId="{FB865DE3-A233-497C-9A7C-5F38CD953A51}" type="pres">
      <dgm:prSet presAssocID="{E6915A97-35A6-4B9B-AB5C-9723D29EFE6E}" presName="horz2" presStyleCnt="0"/>
      <dgm:spPr/>
    </dgm:pt>
    <dgm:pt modelId="{F52D02A5-E06F-400A-B8F5-15FC5DC9CD5C}" type="pres">
      <dgm:prSet presAssocID="{E6915A97-35A6-4B9B-AB5C-9723D29EFE6E}" presName="horzSpace2" presStyleCnt="0"/>
      <dgm:spPr/>
    </dgm:pt>
    <dgm:pt modelId="{756E7D54-13FE-401E-AC69-593A7320524D}" type="pres">
      <dgm:prSet presAssocID="{E6915A97-35A6-4B9B-AB5C-9723D29EFE6E}" presName="tx2" presStyleLbl="revTx" presStyleIdx="5" presStyleCnt="10"/>
      <dgm:spPr/>
      <dgm:t>
        <a:bodyPr/>
        <a:lstStyle/>
        <a:p>
          <a:endParaRPr lang="ru-RU"/>
        </a:p>
      </dgm:t>
    </dgm:pt>
    <dgm:pt modelId="{5741FB24-572A-4B3E-923F-1017156CFF4B}" type="pres">
      <dgm:prSet presAssocID="{E6915A97-35A6-4B9B-AB5C-9723D29EFE6E}" presName="vert2" presStyleCnt="0"/>
      <dgm:spPr/>
    </dgm:pt>
    <dgm:pt modelId="{DC2CD632-5440-4642-A0B5-82149F32647E}" type="pres">
      <dgm:prSet presAssocID="{E6915A97-35A6-4B9B-AB5C-9723D29EFE6E}" presName="thinLine2b" presStyleLbl="callout" presStyleIdx="3" presStyleCnt="7"/>
      <dgm:spPr/>
    </dgm:pt>
    <dgm:pt modelId="{A37C17F1-7C63-49D7-9D53-70B0ACC4D44C}" type="pres">
      <dgm:prSet presAssocID="{E6915A97-35A6-4B9B-AB5C-9723D29EFE6E}" presName="vertSpace2b" presStyleCnt="0"/>
      <dgm:spPr/>
    </dgm:pt>
    <dgm:pt modelId="{02F6357C-AB3E-4EEB-96DC-1AD8C6861FB7}" type="pres">
      <dgm:prSet presAssocID="{018E5E3F-E957-46E2-885D-8D7CAA9458E3}" presName="thickLine" presStyleLbl="alignNode1" presStyleIdx="2" presStyleCnt="3"/>
      <dgm:spPr/>
    </dgm:pt>
    <dgm:pt modelId="{192D477E-69FF-4070-BA3B-4B9C7441B9CD}" type="pres">
      <dgm:prSet presAssocID="{018E5E3F-E957-46E2-885D-8D7CAA9458E3}" presName="horz1" presStyleCnt="0"/>
      <dgm:spPr/>
    </dgm:pt>
    <dgm:pt modelId="{80F0D05B-93BD-46F6-A239-E83F4F5F80CA}" type="pres">
      <dgm:prSet presAssocID="{018E5E3F-E957-46E2-885D-8D7CAA9458E3}" presName="tx1" presStyleLbl="revTx" presStyleIdx="6" presStyleCnt="10"/>
      <dgm:spPr/>
      <dgm:t>
        <a:bodyPr/>
        <a:lstStyle/>
        <a:p>
          <a:endParaRPr lang="ru-RU"/>
        </a:p>
      </dgm:t>
    </dgm:pt>
    <dgm:pt modelId="{7898FC6B-2612-46FD-B65E-3C5CB17DBCA0}" type="pres">
      <dgm:prSet presAssocID="{018E5E3F-E957-46E2-885D-8D7CAA9458E3}" presName="vert1" presStyleCnt="0"/>
      <dgm:spPr/>
    </dgm:pt>
    <dgm:pt modelId="{4AD0CED4-F518-4539-9528-2CC67B990C48}" type="pres">
      <dgm:prSet presAssocID="{8E46AE06-D90F-4553-B4AA-E8EF099EDBFB}" presName="vertSpace2a" presStyleCnt="0"/>
      <dgm:spPr/>
    </dgm:pt>
    <dgm:pt modelId="{6DD8A0F6-7405-44DA-89A3-D52999CBDE99}" type="pres">
      <dgm:prSet presAssocID="{8E46AE06-D90F-4553-B4AA-E8EF099EDBFB}" presName="horz2" presStyleCnt="0"/>
      <dgm:spPr/>
    </dgm:pt>
    <dgm:pt modelId="{1A83FFB1-A925-4755-89AE-6D62C951DB5E}" type="pres">
      <dgm:prSet presAssocID="{8E46AE06-D90F-4553-B4AA-E8EF099EDBFB}" presName="horzSpace2" presStyleCnt="0"/>
      <dgm:spPr/>
    </dgm:pt>
    <dgm:pt modelId="{8B045963-9906-4710-8BCD-F18B8FCC924F}" type="pres">
      <dgm:prSet presAssocID="{8E46AE06-D90F-4553-B4AA-E8EF099EDBFB}" presName="tx2" presStyleLbl="revTx" presStyleIdx="7" presStyleCnt="10"/>
      <dgm:spPr/>
      <dgm:t>
        <a:bodyPr/>
        <a:lstStyle/>
        <a:p>
          <a:endParaRPr lang="ru-RU"/>
        </a:p>
      </dgm:t>
    </dgm:pt>
    <dgm:pt modelId="{1A7C5D73-5209-4953-A2E0-A84DABF335D1}" type="pres">
      <dgm:prSet presAssocID="{8E46AE06-D90F-4553-B4AA-E8EF099EDBFB}" presName="vert2" presStyleCnt="0"/>
      <dgm:spPr/>
    </dgm:pt>
    <dgm:pt modelId="{37D48F14-4A2C-4EFB-B639-A204109F1506}" type="pres">
      <dgm:prSet presAssocID="{8E46AE06-D90F-4553-B4AA-E8EF099EDBFB}" presName="thinLine2b" presStyleLbl="callout" presStyleIdx="4" presStyleCnt="7"/>
      <dgm:spPr/>
    </dgm:pt>
    <dgm:pt modelId="{B0484C4F-AF5A-4F47-BB70-7D97063C792E}" type="pres">
      <dgm:prSet presAssocID="{8E46AE06-D90F-4553-B4AA-E8EF099EDBFB}" presName="vertSpace2b" presStyleCnt="0"/>
      <dgm:spPr/>
    </dgm:pt>
    <dgm:pt modelId="{0BC1B411-6C82-4583-BBA9-DC92C8F2A5AF}" type="pres">
      <dgm:prSet presAssocID="{CE98B300-08F0-4A78-B163-3440F586D7B5}" presName="horz2" presStyleCnt="0"/>
      <dgm:spPr/>
    </dgm:pt>
    <dgm:pt modelId="{427BFF2B-8872-4BC2-9B16-8BAA3166F722}" type="pres">
      <dgm:prSet presAssocID="{CE98B300-08F0-4A78-B163-3440F586D7B5}" presName="horzSpace2" presStyleCnt="0"/>
      <dgm:spPr/>
    </dgm:pt>
    <dgm:pt modelId="{73B2FB5C-2979-445A-BB85-CD5013F0C0B7}" type="pres">
      <dgm:prSet presAssocID="{CE98B300-08F0-4A78-B163-3440F586D7B5}" presName="tx2" presStyleLbl="revTx" presStyleIdx="8" presStyleCnt="10"/>
      <dgm:spPr/>
      <dgm:t>
        <a:bodyPr/>
        <a:lstStyle/>
        <a:p>
          <a:endParaRPr lang="ru-RU"/>
        </a:p>
      </dgm:t>
    </dgm:pt>
    <dgm:pt modelId="{8F776D71-B8AE-4724-859B-164276085CAA}" type="pres">
      <dgm:prSet presAssocID="{CE98B300-08F0-4A78-B163-3440F586D7B5}" presName="vert2" presStyleCnt="0"/>
      <dgm:spPr/>
    </dgm:pt>
    <dgm:pt modelId="{E6C37429-F238-4DBD-81C1-C418114DEB7A}" type="pres">
      <dgm:prSet presAssocID="{CE98B300-08F0-4A78-B163-3440F586D7B5}" presName="thinLine2b" presStyleLbl="callout" presStyleIdx="5" presStyleCnt="7"/>
      <dgm:spPr/>
    </dgm:pt>
    <dgm:pt modelId="{7174379A-E543-4507-BA4A-4E80FC900791}" type="pres">
      <dgm:prSet presAssocID="{CE98B300-08F0-4A78-B163-3440F586D7B5}" presName="vertSpace2b" presStyleCnt="0"/>
      <dgm:spPr/>
    </dgm:pt>
    <dgm:pt modelId="{743DF655-E5BD-4250-A30B-334D65263CCF}" type="pres">
      <dgm:prSet presAssocID="{9CF05084-33D1-4753-8352-0298D0023896}" presName="horz2" presStyleCnt="0"/>
      <dgm:spPr/>
    </dgm:pt>
    <dgm:pt modelId="{FA2FDF41-A5CD-4FA8-A9F4-D6A9DD3493A6}" type="pres">
      <dgm:prSet presAssocID="{9CF05084-33D1-4753-8352-0298D0023896}" presName="horzSpace2" presStyleCnt="0"/>
      <dgm:spPr/>
    </dgm:pt>
    <dgm:pt modelId="{506246E5-8CB4-4C6F-9ED7-62DCE0B583BE}" type="pres">
      <dgm:prSet presAssocID="{9CF05084-33D1-4753-8352-0298D0023896}" presName="tx2" presStyleLbl="revTx" presStyleIdx="9" presStyleCnt="10"/>
      <dgm:spPr/>
      <dgm:t>
        <a:bodyPr/>
        <a:lstStyle/>
        <a:p>
          <a:endParaRPr lang="ru-RU"/>
        </a:p>
      </dgm:t>
    </dgm:pt>
    <dgm:pt modelId="{87E46392-0A9D-40DC-B3E0-CCD336389D81}" type="pres">
      <dgm:prSet presAssocID="{9CF05084-33D1-4753-8352-0298D0023896}" presName="vert2" presStyleCnt="0"/>
      <dgm:spPr/>
    </dgm:pt>
    <dgm:pt modelId="{9DA7AF8F-3E9D-429B-B0D1-08B095312C93}" type="pres">
      <dgm:prSet presAssocID="{9CF05084-33D1-4753-8352-0298D0023896}" presName="thinLine2b" presStyleLbl="callout" presStyleIdx="6" presStyleCnt="7"/>
      <dgm:spPr/>
    </dgm:pt>
    <dgm:pt modelId="{BE7B637A-6900-43E1-A6E9-F3857AF27FE1}" type="pres">
      <dgm:prSet presAssocID="{9CF05084-33D1-4753-8352-0298D0023896}" presName="vertSpace2b" presStyleCnt="0"/>
      <dgm:spPr/>
    </dgm:pt>
  </dgm:ptLst>
  <dgm:cxnLst>
    <dgm:cxn modelId="{0468117F-1387-4806-8966-829A7D49A357}" srcId="{38174A6F-47E0-4DF1-961B-D278C3399D09}" destId="{018E5E3F-E957-46E2-885D-8D7CAA9458E3}" srcOrd="2" destOrd="0" parTransId="{1B6EACCB-AA3D-4037-9E53-7AE0D821613C}" sibTransId="{10782DC0-85A6-4FB2-883E-07EF15C10850}"/>
    <dgm:cxn modelId="{06A53E76-EBB9-407F-ADF2-111633936E03}" srcId="{C8BD874B-1556-4958-AA8A-8697CB89D745}" destId="{99C8F594-4EFD-4D87-B372-DBFA6AEA1E2B}" srcOrd="1" destOrd="0" parTransId="{12EB9F91-BAEA-4BC1-99D6-55931877796C}" sibTransId="{C1EF72AF-8072-4C3C-91F5-927E4677DC1D}"/>
    <dgm:cxn modelId="{E7B5D036-F19A-498C-8394-E70A0C14462A}" srcId="{E1723A72-4A25-45BF-A571-0ECF18F9B8B6}" destId="{DE43316A-2799-4AEE-9D61-61EC89504A72}" srcOrd="0" destOrd="0" parTransId="{22DC75DC-524A-4B55-A4CB-1045EA8C52BF}" sibTransId="{F88B7743-9BD6-40F0-965B-72BCFD13A34F}"/>
    <dgm:cxn modelId="{BA2268FC-2A8E-4412-8FB3-E03DC788033D}" type="presOf" srcId="{38174A6F-47E0-4DF1-961B-D278C3399D09}" destId="{A7286A61-C397-4A34-A4B8-E38A89E3464B}" srcOrd="0" destOrd="0" presId="urn:microsoft.com/office/officeart/2008/layout/LinedList"/>
    <dgm:cxn modelId="{C1E999B2-00AF-4BA4-BAC8-84A0D79C373D}" type="presOf" srcId="{E6915A97-35A6-4B9B-AB5C-9723D29EFE6E}" destId="{756E7D54-13FE-401E-AC69-593A7320524D}" srcOrd="0" destOrd="0" presId="urn:microsoft.com/office/officeart/2008/layout/LinedList"/>
    <dgm:cxn modelId="{60ED89D0-B94D-4440-B130-31B5CFBB598F}" type="presOf" srcId="{B3EA8B82-6A46-451A-88D5-70C3E50AD2AC}" destId="{2D538D0A-CCC0-4A16-8209-957C4014633B}" srcOrd="0" destOrd="0" presId="urn:microsoft.com/office/officeart/2008/layout/LinedList"/>
    <dgm:cxn modelId="{291DBEC9-DC4E-4459-81C9-275F0DED2297}" type="presOf" srcId="{8E46AE06-D90F-4553-B4AA-E8EF099EDBFB}" destId="{8B045963-9906-4710-8BCD-F18B8FCC924F}" srcOrd="0" destOrd="0" presId="urn:microsoft.com/office/officeart/2008/layout/LinedList"/>
    <dgm:cxn modelId="{5D669C29-5F62-4D91-A205-714F7682378B}" srcId="{E1723A72-4A25-45BF-A571-0ECF18F9B8B6}" destId="{E6915A97-35A6-4B9B-AB5C-9723D29EFE6E}" srcOrd="1" destOrd="0" parTransId="{3C3563AB-925B-45B1-BEA8-78B753566DFB}" sibTransId="{89C7B33B-0F5A-4D95-BF1D-8543FFBC1514}"/>
    <dgm:cxn modelId="{12E7C4C6-8E89-486A-84A5-2F17A480D23D}" srcId="{38174A6F-47E0-4DF1-961B-D278C3399D09}" destId="{E1723A72-4A25-45BF-A571-0ECF18F9B8B6}" srcOrd="1" destOrd="0" parTransId="{09B2D490-642E-4847-A9BF-1A9C3E282632}" sibTransId="{9590F989-E4BF-48BD-ACB0-898437517169}"/>
    <dgm:cxn modelId="{2696713F-921B-41A0-8A59-D2A25D3393E6}" type="presOf" srcId="{C8BD874B-1556-4958-AA8A-8697CB89D745}" destId="{21EBC975-93EE-4262-8486-B481A4BD5DF7}" srcOrd="0" destOrd="0" presId="urn:microsoft.com/office/officeart/2008/layout/LinedList"/>
    <dgm:cxn modelId="{51C935C3-AF21-4B17-932C-D5E8DCD523A3}" type="presOf" srcId="{9CF05084-33D1-4753-8352-0298D0023896}" destId="{506246E5-8CB4-4C6F-9ED7-62DCE0B583BE}" srcOrd="0" destOrd="0" presId="urn:microsoft.com/office/officeart/2008/layout/LinedList"/>
    <dgm:cxn modelId="{46F2ED83-236C-406A-9259-BD0BE42ED544}" type="presOf" srcId="{CE98B300-08F0-4A78-B163-3440F586D7B5}" destId="{73B2FB5C-2979-445A-BB85-CD5013F0C0B7}" srcOrd="0" destOrd="0" presId="urn:microsoft.com/office/officeart/2008/layout/LinedList"/>
    <dgm:cxn modelId="{0B5072B3-8F48-4BB3-A058-E83F97358939}" type="presOf" srcId="{018E5E3F-E957-46E2-885D-8D7CAA9458E3}" destId="{80F0D05B-93BD-46F6-A239-E83F4F5F80CA}" srcOrd="0" destOrd="0" presId="urn:microsoft.com/office/officeart/2008/layout/LinedList"/>
    <dgm:cxn modelId="{104AFEAA-729E-4472-989A-50209929FD58}" srcId="{C8BD874B-1556-4958-AA8A-8697CB89D745}" destId="{B3EA8B82-6A46-451A-88D5-70C3E50AD2AC}" srcOrd="0" destOrd="0" parTransId="{5F868ED8-227A-4E11-98D1-A7A133629355}" sibTransId="{0CF80BCE-8259-48A0-A51E-4C2AB7FB60C8}"/>
    <dgm:cxn modelId="{926105B8-79D0-4099-88DB-390C79A1D993}" srcId="{018E5E3F-E957-46E2-885D-8D7CAA9458E3}" destId="{CE98B300-08F0-4A78-B163-3440F586D7B5}" srcOrd="1" destOrd="0" parTransId="{96941F16-3B1A-4518-ACB6-B0D12D9B8802}" sibTransId="{0F023E45-4C88-4530-85AE-DF575BAD9D90}"/>
    <dgm:cxn modelId="{5609CCDC-9548-4C52-BAFD-B520DA317CBC}" type="presOf" srcId="{DE43316A-2799-4AEE-9D61-61EC89504A72}" destId="{590E49A3-53C9-4EBF-9913-200627DB8402}" srcOrd="0" destOrd="0" presId="urn:microsoft.com/office/officeart/2008/layout/LinedList"/>
    <dgm:cxn modelId="{7F9F31EB-BE9C-4848-90A5-71FD5A5DCCEE}" srcId="{018E5E3F-E957-46E2-885D-8D7CAA9458E3}" destId="{8E46AE06-D90F-4553-B4AA-E8EF099EDBFB}" srcOrd="0" destOrd="0" parTransId="{F0D93F0A-A0C1-4C77-BE73-14A17A876FAF}" sibTransId="{6A691087-8D8C-4837-B02F-06A023019180}"/>
    <dgm:cxn modelId="{DC3C3462-80B3-46B9-BC96-075230D98F21}" srcId="{018E5E3F-E957-46E2-885D-8D7CAA9458E3}" destId="{9CF05084-33D1-4753-8352-0298D0023896}" srcOrd="2" destOrd="0" parTransId="{4758727D-94EA-4CF8-8EA0-9D2BD78102B5}" sibTransId="{4E49A321-EAC3-46EF-BC59-2A5DAD27ABDE}"/>
    <dgm:cxn modelId="{1A4D0A62-960C-41FC-96E7-8445757B7560}" srcId="{38174A6F-47E0-4DF1-961B-D278C3399D09}" destId="{C8BD874B-1556-4958-AA8A-8697CB89D745}" srcOrd="0" destOrd="0" parTransId="{838789BF-72A2-47F8-9AD1-A549B7DCC2E5}" sibTransId="{E9C5041C-1854-493E-A1ED-BB26D9DAAAA0}"/>
    <dgm:cxn modelId="{2EEBAF10-E10D-4CDA-A8C7-E96D5D5CFEC1}" type="presOf" srcId="{99C8F594-4EFD-4D87-B372-DBFA6AEA1E2B}" destId="{C4861E18-5180-4631-AA15-D5F3757FC91C}" srcOrd="0" destOrd="0" presId="urn:microsoft.com/office/officeart/2008/layout/LinedList"/>
    <dgm:cxn modelId="{25DB8C94-DAD1-4D43-8019-AB3124508CF0}" type="presOf" srcId="{E1723A72-4A25-45BF-A571-0ECF18F9B8B6}" destId="{521D779C-A949-4188-863D-E9F941B3DD0B}" srcOrd="0" destOrd="0" presId="urn:microsoft.com/office/officeart/2008/layout/LinedList"/>
    <dgm:cxn modelId="{3989B0BD-06DF-4257-9091-B3D7F502577D}" type="presParOf" srcId="{A7286A61-C397-4A34-A4B8-E38A89E3464B}" destId="{46C4F707-E1AE-4D1D-8C29-10420AF848D3}" srcOrd="0" destOrd="0" presId="urn:microsoft.com/office/officeart/2008/layout/LinedList"/>
    <dgm:cxn modelId="{CA665B8A-7CD7-4728-B0C0-F00EFC7456F1}" type="presParOf" srcId="{A7286A61-C397-4A34-A4B8-E38A89E3464B}" destId="{79096940-D7AE-4602-8EB6-0358647EECC4}" srcOrd="1" destOrd="0" presId="urn:microsoft.com/office/officeart/2008/layout/LinedList"/>
    <dgm:cxn modelId="{A3D5C1C7-9C5C-411A-937F-A7AC9EEE8EC2}" type="presParOf" srcId="{79096940-D7AE-4602-8EB6-0358647EECC4}" destId="{21EBC975-93EE-4262-8486-B481A4BD5DF7}" srcOrd="0" destOrd="0" presId="urn:microsoft.com/office/officeart/2008/layout/LinedList"/>
    <dgm:cxn modelId="{97A9E796-3CD6-4278-9BF2-C9709D4351AD}" type="presParOf" srcId="{79096940-D7AE-4602-8EB6-0358647EECC4}" destId="{AABAF72E-CBBA-40C7-8C72-5D0DEA64B13A}" srcOrd="1" destOrd="0" presId="urn:microsoft.com/office/officeart/2008/layout/LinedList"/>
    <dgm:cxn modelId="{5F8564F4-D564-449C-A9A8-C16BAF376B78}" type="presParOf" srcId="{AABAF72E-CBBA-40C7-8C72-5D0DEA64B13A}" destId="{06B8C2D0-FB86-4AB2-B78C-9C413C0A189B}" srcOrd="0" destOrd="0" presId="urn:microsoft.com/office/officeart/2008/layout/LinedList"/>
    <dgm:cxn modelId="{93048127-8B26-4B37-9792-464AC6C3AD9D}" type="presParOf" srcId="{AABAF72E-CBBA-40C7-8C72-5D0DEA64B13A}" destId="{9973F282-4E32-4924-80C1-0BCE1CBA5E29}" srcOrd="1" destOrd="0" presId="urn:microsoft.com/office/officeart/2008/layout/LinedList"/>
    <dgm:cxn modelId="{3D17D218-3000-4B34-8E8F-2F87C3B70E5B}" type="presParOf" srcId="{9973F282-4E32-4924-80C1-0BCE1CBA5E29}" destId="{C0212206-E8A6-44FD-90AB-4B3CC8AB2BEF}" srcOrd="0" destOrd="0" presId="urn:microsoft.com/office/officeart/2008/layout/LinedList"/>
    <dgm:cxn modelId="{52087EE6-9327-4DFC-8AD3-C20C2A5DC9AA}" type="presParOf" srcId="{9973F282-4E32-4924-80C1-0BCE1CBA5E29}" destId="{2D538D0A-CCC0-4A16-8209-957C4014633B}" srcOrd="1" destOrd="0" presId="urn:microsoft.com/office/officeart/2008/layout/LinedList"/>
    <dgm:cxn modelId="{B6A364E7-3A4F-4B03-87D2-3913BB7F94F9}" type="presParOf" srcId="{9973F282-4E32-4924-80C1-0BCE1CBA5E29}" destId="{9C46D5D8-E5FB-4F3F-8FCC-826BBB998DA3}" srcOrd="2" destOrd="0" presId="urn:microsoft.com/office/officeart/2008/layout/LinedList"/>
    <dgm:cxn modelId="{EC6695E4-F07F-4FDC-8BC7-028AB60BE60E}" type="presParOf" srcId="{AABAF72E-CBBA-40C7-8C72-5D0DEA64B13A}" destId="{7069AF79-C639-489B-A883-944B69F36AD0}" srcOrd="2" destOrd="0" presId="urn:microsoft.com/office/officeart/2008/layout/LinedList"/>
    <dgm:cxn modelId="{4C1ACB2F-B020-49CC-A5F5-1020EED77DCD}" type="presParOf" srcId="{AABAF72E-CBBA-40C7-8C72-5D0DEA64B13A}" destId="{87660CD4-C07F-4115-8FE2-82214FB8E85B}" srcOrd="3" destOrd="0" presId="urn:microsoft.com/office/officeart/2008/layout/LinedList"/>
    <dgm:cxn modelId="{9D85F0CA-EE14-4F1C-940B-843C7515F449}" type="presParOf" srcId="{AABAF72E-CBBA-40C7-8C72-5D0DEA64B13A}" destId="{25EA8520-D210-4CE7-8CB9-AA51309C3955}" srcOrd="4" destOrd="0" presId="urn:microsoft.com/office/officeart/2008/layout/LinedList"/>
    <dgm:cxn modelId="{7500D640-AC76-42DC-A897-2B1592AFEBFB}" type="presParOf" srcId="{25EA8520-D210-4CE7-8CB9-AA51309C3955}" destId="{765CCFFA-317D-418B-A1A3-16163998B0AB}" srcOrd="0" destOrd="0" presId="urn:microsoft.com/office/officeart/2008/layout/LinedList"/>
    <dgm:cxn modelId="{42B17C34-3AE1-4DA7-BC09-B3AD2E606259}" type="presParOf" srcId="{25EA8520-D210-4CE7-8CB9-AA51309C3955}" destId="{C4861E18-5180-4631-AA15-D5F3757FC91C}" srcOrd="1" destOrd="0" presId="urn:microsoft.com/office/officeart/2008/layout/LinedList"/>
    <dgm:cxn modelId="{CE00124C-666D-4E05-9070-75CB4F65EBBF}" type="presParOf" srcId="{25EA8520-D210-4CE7-8CB9-AA51309C3955}" destId="{B5794E5C-5F9B-466F-92DE-F13CA7EDFC8A}" srcOrd="2" destOrd="0" presId="urn:microsoft.com/office/officeart/2008/layout/LinedList"/>
    <dgm:cxn modelId="{FED13143-B296-4CC3-887B-63C9AD462A0F}" type="presParOf" srcId="{AABAF72E-CBBA-40C7-8C72-5D0DEA64B13A}" destId="{82BA16C8-3A24-4F60-8BDC-3E73228584FB}" srcOrd="5" destOrd="0" presId="urn:microsoft.com/office/officeart/2008/layout/LinedList"/>
    <dgm:cxn modelId="{DE3201FD-1DA1-4D72-97C3-654AD391E538}" type="presParOf" srcId="{AABAF72E-CBBA-40C7-8C72-5D0DEA64B13A}" destId="{FC812791-22C5-49F6-9DEC-AC3F882E446B}" srcOrd="6" destOrd="0" presId="urn:microsoft.com/office/officeart/2008/layout/LinedList"/>
    <dgm:cxn modelId="{D5A6E24E-F86D-4EF2-8583-6D1DF8CC88B2}" type="presParOf" srcId="{A7286A61-C397-4A34-A4B8-E38A89E3464B}" destId="{19CF06F0-DC29-49D7-B322-6D01314C192A}" srcOrd="2" destOrd="0" presId="urn:microsoft.com/office/officeart/2008/layout/LinedList"/>
    <dgm:cxn modelId="{9BE9996E-E2F9-4D91-B293-D42C8B750D77}" type="presParOf" srcId="{A7286A61-C397-4A34-A4B8-E38A89E3464B}" destId="{18D9E8EF-920F-4D84-98BB-6D646D9BF51E}" srcOrd="3" destOrd="0" presId="urn:microsoft.com/office/officeart/2008/layout/LinedList"/>
    <dgm:cxn modelId="{7560E60D-B390-4E5B-9604-F9E0C95B0BB6}" type="presParOf" srcId="{18D9E8EF-920F-4D84-98BB-6D646D9BF51E}" destId="{521D779C-A949-4188-863D-E9F941B3DD0B}" srcOrd="0" destOrd="0" presId="urn:microsoft.com/office/officeart/2008/layout/LinedList"/>
    <dgm:cxn modelId="{B31BC1A5-BFAE-4DA3-B43F-7F5FEF4D2C24}" type="presParOf" srcId="{18D9E8EF-920F-4D84-98BB-6D646D9BF51E}" destId="{7C5C8ADA-E732-4A35-8F3D-DF12016CF990}" srcOrd="1" destOrd="0" presId="urn:microsoft.com/office/officeart/2008/layout/LinedList"/>
    <dgm:cxn modelId="{B3995516-119D-4551-B303-3CFAC872D0F3}" type="presParOf" srcId="{7C5C8ADA-E732-4A35-8F3D-DF12016CF990}" destId="{9D44339B-C17C-4849-9803-33C8126718AD}" srcOrd="0" destOrd="0" presId="urn:microsoft.com/office/officeart/2008/layout/LinedList"/>
    <dgm:cxn modelId="{0AA5F4A0-CF9F-4950-84A5-ED16846F21FA}" type="presParOf" srcId="{7C5C8ADA-E732-4A35-8F3D-DF12016CF990}" destId="{D8DDA748-0D1B-4914-A74C-FE6A69983411}" srcOrd="1" destOrd="0" presId="urn:microsoft.com/office/officeart/2008/layout/LinedList"/>
    <dgm:cxn modelId="{79B32E07-93F4-4626-9464-887E589228FB}" type="presParOf" srcId="{D8DDA748-0D1B-4914-A74C-FE6A69983411}" destId="{AF902673-2D45-4F18-BEE6-B723B3BC0C42}" srcOrd="0" destOrd="0" presId="urn:microsoft.com/office/officeart/2008/layout/LinedList"/>
    <dgm:cxn modelId="{F1A66804-D706-465C-B67D-175FD87828A3}" type="presParOf" srcId="{D8DDA748-0D1B-4914-A74C-FE6A69983411}" destId="{590E49A3-53C9-4EBF-9913-200627DB8402}" srcOrd="1" destOrd="0" presId="urn:microsoft.com/office/officeart/2008/layout/LinedList"/>
    <dgm:cxn modelId="{B506EFC1-5378-4214-AFC4-87542ED25A99}" type="presParOf" srcId="{D8DDA748-0D1B-4914-A74C-FE6A69983411}" destId="{9B965994-AE2D-4AF0-854C-30F69D4A34D5}" srcOrd="2" destOrd="0" presId="urn:microsoft.com/office/officeart/2008/layout/LinedList"/>
    <dgm:cxn modelId="{0B204B19-06EF-4497-954B-D4FF20DAABFF}" type="presParOf" srcId="{7C5C8ADA-E732-4A35-8F3D-DF12016CF990}" destId="{16CCB043-A932-469E-ADA1-B1429BE72DE5}" srcOrd="2" destOrd="0" presId="urn:microsoft.com/office/officeart/2008/layout/LinedList"/>
    <dgm:cxn modelId="{F0CE59C4-B48A-4104-8E4B-120DCD35F656}" type="presParOf" srcId="{7C5C8ADA-E732-4A35-8F3D-DF12016CF990}" destId="{6F7AF84C-693D-431C-8DDC-9730000306CE}" srcOrd="3" destOrd="0" presId="urn:microsoft.com/office/officeart/2008/layout/LinedList"/>
    <dgm:cxn modelId="{10288E90-6865-4A74-B3F6-9DE38BAEB3C9}" type="presParOf" srcId="{7C5C8ADA-E732-4A35-8F3D-DF12016CF990}" destId="{FB865DE3-A233-497C-9A7C-5F38CD953A51}" srcOrd="4" destOrd="0" presId="urn:microsoft.com/office/officeart/2008/layout/LinedList"/>
    <dgm:cxn modelId="{5BFD10E0-9851-4566-B896-240DBACEAE6A}" type="presParOf" srcId="{FB865DE3-A233-497C-9A7C-5F38CD953A51}" destId="{F52D02A5-E06F-400A-B8F5-15FC5DC9CD5C}" srcOrd="0" destOrd="0" presId="urn:microsoft.com/office/officeart/2008/layout/LinedList"/>
    <dgm:cxn modelId="{2BBE4721-C9DE-4BCC-90E9-C8E3126C7FF8}" type="presParOf" srcId="{FB865DE3-A233-497C-9A7C-5F38CD953A51}" destId="{756E7D54-13FE-401E-AC69-593A7320524D}" srcOrd="1" destOrd="0" presId="urn:microsoft.com/office/officeart/2008/layout/LinedList"/>
    <dgm:cxn modelId="{221AADCE-77E7-4CD2-BECD-52C33BA397D3}" type="presParOf" srcId="{FB865DE3-A233-497C-9A7C-5F38CD953A51}" destId="{5741FB24-572A-4B3E-923F-1017156CFF4B}" srcOrd="2" destOrd="0" presId="urn:microsoft.com/office/officeart/2008/layout/LinedList"/>
    <dgm:cxn modelId="{473869AA-1DF3-448E-935B-A75D89DAA33F}" type="presParOf" srcId="{7C5C8ADA-E732-4A35-8F3D-DF12016CF990}" destId="{DC2CD632-5440-4642-A0B5-82149F32647E}" srcOrd="5" destOrd="0" presId="urn:microsoft.com/office/officeart/2008/layout/LinedList"/>
    <dgm:cxn modelId="{D96387FB-1846-466C-9DA7-457764D2A074}" type="presParOf" srcId="{7C5C8ADA-E732-4A35-8F3D-DF12016CF990}" destId="{A37C17F1-7C63-49D7-9D53-70B0ACC4D44C}" srcOrd="6" destOrd="0" presId="urn:microsoft.com/office/officeart/2008/layout/LinedList"/>
    <dgm:cxn modelId="{38D09CE4-01B3-4B7B-8347-0CDE6E6B0C5D}" type="presParOf" srcId="{A7286A61-C397-4A34-A4B8-E38A89E3464B}" destId="{02F6357C-AB3E-4EEB-96DC-1AD8C6861FB7}" srcOrd="4" destOrd="0" presId="urn:microsoft.com/office/officeart/2008/layout/LinedList"/>
    <dgm:cxn modelId="{3DEB32D3-EADD-4ECA-AFEC-420F50580A06}" type="presParOf" srcId="{A7286A61-C397-4A34-A4B8-E38A89E3464B}" destId="{192D477E-69FF-4070-BA3B-4B9C7441B9CD}" srcOrd="5" destOrd="0" presId="urn:microsoft.com/office/officeart/2008/layout/LinedList"/>
    <dgm:cxn modelId="{12B21645-C42F-4D4A-BC0F-97D264AF3065}" type="presParOf" srcId="{192D477E-69FF-4070-BA3B-4B9C7441B9CD}" destId="{80F0D05B-93BD-46F6-A239-E83F4F5F80CA}" srcOrd="0" destOrd="0" presId="urn:microsoft.com/office/officeart/2008/layout/LinedList"/>
    <dgm:cxn modelId="{3CC42B67-9A8C-46EE-BDD3-A303982CCB28}" type="presParOf" srcId="{192D477E-69FF-4070-BA3B-4B9C7441B9CD}" destId="{7898FC6B-2612-46FD-B65E-3C5CB17DBCA0}" srcOrd="1" destOrd="0" presId="urn:microsoft.com/office/officeart/2008/layout/LinedList"/>
    <dgm:cxn modelId="{4FD42B00-6C34-4834-8580-584642F14371}" type="presParOf" srcId="{7898FC6B-2612-46FD-B65E-3C5CB17DBCA0}" destId="{4AD0CED4-F518-4539-9528-2CC67B990C48}" srcOrd="0" destOrd="0" presId="urn:microsoft.com/office/officeart/2008/layout/LinedList"/>
    <dgm:cxn modelId="{6FDF2E66-B2AC-460E-A545-7C7A5B58F35A}" type="presParOf" srcId="{7898FC6B-2612-46FD-B65E-3C5CB17DBCA0}" destId="{6DD8A0F6-7405-44DA-89A3-D52999CBDE99}" srcOrd="1" destOrd="0" presId="urn:microsoft.com/office/officeart/2008/layout/LinedList"/>
    <dgm:cxn modelId="{C486C8B0-BFD2-4F78-AE82-0022E2C2CFB5}" type="presParOf" srcId="{6DD8A0F6-7405-44DA-89A3-D52999CBDE99}" destId="{1A83FFB1-A925-4755-89AE-6D62C951DB5E}" srcOrd="0" destOrd="0" presId="urn:microsoft.com/office/officeart/2008/layout/LinedList"/>
    <dgm:cxn modelId="{3A8F7317-B98C-471D-8264-07E4AD3955A4}" type="presParOf" srcId="{6DD8A0F6-7405-44DA-89A3-D52999CBDE99}" destId="{8B045963-9906-4710-8BCD-F18B8FCC924F}" srcOrd="1" destOrd="0" presId="urn:microsoft.com/office/officeart/2008/layout/LinedList"/>
    <dgm:cxn modelId="{EC9B77DC-E140-4743-8366-0C4E076D716E}" type="presParOf" srcId="{6DD8A0F6-7405-44DA-89A3-D52999CBDE99}" destId="{1A7C5D73-5209-4953-A2E0-A84DABF335D1}" srcOrd="2" destOrd="0" presId="urn:microsoft.com/office/officeart/2008/layout/LinedList"/>
    <dgm:cxn modelId="{9EEEF6B9-0EB4-4970-AC60-8CEAC8DB8D96}" type="presParOf" srcId="{7898FC6B-2612-46FD-B65E-3C5CB17DBCA0}" destId="{37D48F14-4A2C-4EFB-B639-A204109F1506}" srcOrd="2" destOrd="0" presId="urn:microsoft.com/office/officeart/2008/layout/LinedList"/>
    <dgm:cxn modelId="{278C355B-09A7-40C4-A8C3-A0B9A01EA510}" type="presParOf" srcId="{7898FC6B-2612-46FD-B65E-3C5CB17DBCA0}" destId="{B0484C4F-AF5A-4F47-BB70-7D97063C792E}" srcOrd="3" destOrd="0" presId="urn:microsoft.com/office/officeart/2008/layout/LinedList"/>
    <dgm:cxn modelId="{A4DB2202-7251-4D65-9DA4-CEAF545BB33F}" type="presParOf" srcId="{7898FC6B-2612-46FD-B65E-3C5CB17DBCA0}" destId="{0BC1B411-6C82-4583-BBA9-DC92C8F2A5AF}" srcOrd="4" destOrd="0" presId="urn:microsoft.com/office/officeart/2008/layout/LinedList"/>
    <dgm:cxn modelId="{93342904-4C57-4DA7-B5BD-7F8034BAF1DA}" type="presParOf" srcId="{0BC1B411-6C82-4583-BBA9-DC92C8F2A5AF}" destId="{427BFF2B-8872-4BC2-9B16-8BAA3166F722}" srcOrd="0" destOrd="0" presId="urn:microsoft.com/office/officeart/2008/layout/LinedList"/>
    <dgm:cxn modelId="{4EC27B75-7218-4538-94A9-1568FE702823}" type="presParOf" srcId="{0BC1B411-6C82-4583-BBA9-DC92C8F2A5AF}" destId="{73B2FB5C-2979-445A-BB85-CD5013F0C0B7}" srcOrd="1" destOrd="0" presId="urn:microsoft.com/office/officeart/2008/layout/LinedList"/>
    <dgm:cxn modelId="{00EE7BF2-4A85-4193-BE24-7C70F25D5E3E}" type="presParOf" srcId="{0BC1B411-6C82-4583-BBA9-DC92C8F2A5AF}" destId="{8F776D71-B8AE-4724-859B-164276085CAA}" srcOrd="2" destOrd="0" presId="urn:microsoft.com/office/officeart/2008/layout/LinedList"/>
    <dgm:cxn modelId="{3DDAE679-DD8D-4A3C-A365-BEA41F30F829}" type="presParOf" srcId="{7898FC6B-2612-46FD-B65E-3C5CB17DBCA0}" destId="{E6C37429-F238-4DBD-81C1-C418114DEB7A}" srcOrd="5" destOrd="0" presId="urn:microsoft.com/office/officeart/2008/layout/LinedList"/>
    <dgm:cxn modelId="{7B898173-88CA-4AF6-92C1-FFE1606FB0A4}" type="presParOf" srcId="{7898FC6B-2612-46FD-B65E-3C5CB17DBCA0}" destId="{7174379A-E543-4507-BA4A-4E80FC900791}" srcOrd="6" destOrd="0" presId="urn:microsoft.com/office/officeart/2008/layout/LinedList"/>
    <dgm:cxn modelId="{4A4717F1-C38E-4329-8933-7C9FDFBEAAB6}" type="presParOf" srcId="{7898FC6B-2612-46FD-B65E-3C5CB17DBCA0}" destId="{743DF655-E5BD-4250-A30B-334D65263CCF}" srcOrd="7" destOrd="0" presId="urn:microsoft.com/office/officeart/2008/layout/LinedList"/>
    <dgm:cxn modelId="{C4DBC4D5-8701-4698-BF87-7BEC840286FD}" type="presParOf" srcId="{743DF655-E5BD-4250-A30B-334D65263CCF}" destId="{FA2FDF41-A5CD-4FA8-A9F4-D6A9DD3493A6}" srcOrd="0" destOrd="0" presId="urn:microsoft.com/office/officeart/2008/layout/LinedList"/>
    <dgm:cxn modelId="{969651E7-6FDA-41A4-85A6-9DF426BE9733}" type="presParOf" srcId="{743DF655-E5BD-4250-A30B-334D65263CCF}" destId="{506246E5-8CB4-4C6F-9ED7-62DCE0B583BE}" srcOrd="1" destOrd="0" presId="urn:microsoft.com/office/officeart/2008/layout/LinedList"/>
    <dgm:cxn modelId="{E5652606-3FE4-497A-8592-144DE7F46B84}" type="presParOf" srcId="{743DF655-E5BD-4250-A30B-334D65263CCF}" destId="{87E46392-0A9D-40DC-B3E0-CCD336389D81}" srcOrd="2" destOrd="0" presId="urn:microsoft.com/office/officeart/2008/layout/LinedList"/>
    <dgm:cxn modelId="{594A0BD5-0CD7-4141-AA64-68A898C5230A}" type="presParOf" srcId="{7898FC6B-2612-46FD-B65E-3C5CB17DBCA0}" destId="{9DA7AF8F-3E9D-429B-B0D1-08B095312C93}" srcOrd="8" destOrd="0" presId="urn:microsoft.com/office/officeart/2008/layout/LinedList"/>
    <dgm:cxn modelId="{F403A3EB-C166-4076-971A-0750922B1105}" type="presParOf" srcId="{7898FC6B-2612-46FD-B65E-3C5CB17DBCA0}" destId="{BE7B637A-6900-43E1-A6E9-F3857AF27FE1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5A2B84-F47A-4F41-B8F0-3FBA2C06211E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A8E729-84EC-4912-800C-8A99084255E5}">
      <dgm:prSet phldrT="[Текст]"/>
      <dgm:spPr/>
      <dgm:t>
        <a:bodyPr/>
        <a:lstStyle/>
        <a:p>
          <a:r>
            <a:rPr lang="en-US" dirty="0" err="1" smtClean="0"/>
            <a:t>Roscosmos</a:t>
          </a:r>
          <a:endParaRPr lang="ru-RU" dirty="0"/>
        </a:p>
      </dgm:t>
    </dgm:pt>
    <dgm:pt modelId="{874C6D58-8165-4A7D-9C75-C829DD8019B2}" type="parTrans" cxnId="{26F02B03-76FB-48D9-8721-1DB409B05BE4}">
      <dgm:prSet/>
      <dgm:spPr/>
      <dgm:t>
        <a:bodyPr/>
        <a:lstStyle/>
        <a:p>
          <a:endParaRPr lang="ru-RU"/>
        </a:p>
      </dgm:t>
    </dgm:pt>
    <dgm:pt modelId="{78B34C17-A71B-4789-BBEF-8822685322C7}" type="sibTrans" cxnId="{26F02B03-76FB-48D9-8721-1DB409B05BE4}">
      <dgm:prSet/>
      <dgm:spPr/>
      <dgm:t>
        <a:bodyPr/>
        <a:lstStyle/>
        <a:p>
          <a:endParaRPr lang="ru-RU"/>
        </a:p>
      </dgm:t>
    </dgm:pt>
    <dgm:pt modelId="{AA2EEB52-AE7E-4742-A082-7A3807636985}">
      <dgm:prSet phldrT="[Текст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Autonomous entity</a:t>
          </a:r>
          <a:endParaRPr lang="ru-RU" dirty="0">
            <a:solidFill>
              <a:srgbClr val="00B050"/>
            </a:solidFill>
          </a:endParaRPr>
        </a:p>
      </dgm:t>
    </dgm:pt>
    <dgm:pt modelId="{7CFB3253-6C20-4D01-A237-862AFC3B6A97}" type="parTrans" cxnId="{B4872EEB-4D22-4BAD-8EC4-E560FE55F7AA}">
      <dgm:prSet/>
      <dgm:spPr/>
      <dgm:t>
        <a:bodyPr/>
        <a:lstStyle/>
        <a:p>
          <a:endParaRPr lang="ru-RU"/>
        </a:p>
      </dgm:t>
    </dgm:pt>
    <dgm:pt modelId="{7F28CBC7-70BC-4BA5-8035-AA7484E11826}" type="sibTrans" cxnId="{B4872EEB-4D22-4BAD-8EC4-E560FE55F7AA}">
      <dgm:prSet/>
      <dgm:spPr/>
      <dgm:t>
        <a:bodyPr/>
        <a:lstStyle/>
        <a:p>
          <a:endParaRPr lang="ru-RU"/>
        </a:p>
      </dgm:t>
    </dgm:pt>
    <dgm:pt modelId="{B1D39EF8-B068-41F6-BE9A-1221B1D41477}">
      <dgm:prSet phldrT="[Текст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The owner of public property </a:t>
          </a:r>
          <a:endParaRPr lang="ru-RU" dirty="0">
            <a:solidFill>
              <a:srgbClr val="00B050"/>
            </a:solidFill>
          </a:endParaRPr>
        </a:p>
      </dgm:t>
    </dgm:pt>
    <dgm:pt modelId="{A00563C8-012E-4508-8D4A-034F1B6D4A70}" type="parTrans" cxnId="{7FB3ADE5-19CE-42C9-965F-DA9E2065A85A}">
      <dgm:prSet/>
      <dgm:spPr/>
      <dgm:t>
        <a:bodyPr/>
        <a:lstStyle/>
        <a:p>
          <a:endParaRPr lang="ru-RU"/>
        </a:p>
      </dgm:t>
    </dgm:pt>
    <dgm:pt modelId="{5783129E-F2F8-43B2-8916-A3077ACEE81A}" type="sibTrans" cxnId="{7FB3ADE5-19CE-42C9-965F-DA9E2065A85A}">
      <dgm:prSet/>
      <dgm:spPr/>
      <dgm:t>
        <a:bodyPr/>
        <a:lstStyle/>
        <a:p>
          <a:endParaRPr lang="ru-RU"/>
        </a:p>
      </dgm:t>
    </dgm:pt>
    <dgm:pt modelId="{5969A921-B35E-4F62-8F9C-96ECA1D47106}">
      <dgm:prSet phldrT="[Текст]"/>
      <dgm:spPr/>
      <dgm:t>
        <a:bodyPr/>
        <a:lstStyle/>
        <a:p>
          <a:r>
            <a:rPr lang="en-US" dirty="0" smtClean="0"/>
            <a:t>NASA</a:t>
          </a:r>
          <a:endParaRPr lang="ru-RU" dirty="0"/>
        </a:p>
      </dgm:t>
    </dgm:pt>
    <dgm:pt modelId="{31D07A42-9C95-42CA-9A14-08B44DE2C7B0}" type="parTrans" cxnId="{12A11994-41AD-4235-89ED-A7C26FDAE5F0}">
      <dgm:prSet/>
      <dgm:spPr/>
      <dgm:t>
        <a:bodyPr/>
        <a:lstStyle/>
        <a:p>
          <a:endParaRPr lang="ru-RU"/>
        </a:p>
      </dgm:t>
    </dgm:pt>
    <dgm:pt modelId="{6233048D-DBEB-4E22-81FA-A94B10410ED4}" type="sibTrans" cxnId="{12A11994-41AD-4235-89ED-A7C26FDAE5F0}">
      <dgm:prSet/>
      <dgm:spPr/>
      <dgm:t>
        <a:bodyPr/>
        <a:lstStyle/>
        <a:p>
          <a:endParaRPr lang="ru-RU"/>
        </a:p>
      </dgm:t>
    </dgm:pt>
    <dgm:pt modelId="{11831633-C4C0-48D5-8871-FDEDECA9AE77}">
      <dgm:prSet phldrT="[Текст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Autonomous entity</a:t>
          </a:r>
          <a:endParaRPr lang="ru-RU" dirty="0">
            <a:solidFill>
              <a:srgbClr val="00B050"/>
            </a:solidFill>
          </a:endParaRPr>
        </a:p>
      </dgm:t>
    </dgm:pt>
    <dgm:pt modelId="{8E8A75FD-5716-4AC4-877F-771DF034B946}" type="parTrans" cxnId="{50F3C677-45A5-4488-855C-2A71968CEE65}">
      <dgm:prSet/>
      <dgm:spPr/>
      <dgm:t>
        <a:bodyPr/>
        <a:lstStyle/>
        <a:p>
          <a:endParaRPr lang="ru-RU"/>
        </a:p>
      </dgm:t>
    </dgm:pt>
    <dgm:pt modelId="{64EA5F66-EBDE-47CE-B3C7-3B38DF7D7303}" type="sibTrans" cxnId="{50F3C677-45A5-4488-855C-2A71968CEE65}">
      <dgm:prSet/>
      <dgm:spPr/>
      <dgm:t>
        <a:bodyPr/>
        <a:lstStyle/>
        <a:p>
          <a:endParaRPr lang="ru-RU"/>
        </a:p>
      </dgm:t>
    </dgm:pt>
    <dgm:pt modelId="{650FAA56-E962-4369-8D28-2283915C4BB7}">
      <dgm:prSet phldrT="[Текст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The owner of public property </a:t>
          </a:r>
          <a:endParaRPr lang="ru-RU" dirty="0">
            <a:solidFill>
              <a:srgbClr val="00B050"/>
            </a:solidFill>
          </a:endParaRPr>
        </a:p>
      </dgm:t>
    </dgm:pt>
    <dgm:pt modelId="{2F253F97-134B-42EA-AAAF-91118B5764FD}" type="parTrans" cxnId="{47A56072-5903-414E-A1E5-7FDC5BB12D6E}">
      <dgm:prSet/>
      <dgm:spPr/>
      <dgm:t>
        <a:bodyPr/>
        <a:lstStyle/>
        <a:p>
          <a:endParaRPr lang="ru-RU"/>
        </a:p>
      </dgm:t>
    </dgm:pt>
    <dgm:pt modelId="{D3A75D1B-AC6F-4201-9263-5BD5B90543A6}" type="sibTrans" cxnId="{47A56072-5903-414E-A1E5-7FDC5BB12D6E}">
      <dgm:prSet/>
      <dgm:spPr/>
      <dgm:t>
        <a:bodyPr/>
        <a:lstStyle/>
        <a:p>
          <a:endParaRPr lang="ru-RU"/>
        </a:p>
      </dgm:t>
    </dgm:pt>
    <dgm:pt modelId="{78915AC3-C0F1-4C95-92FD-67E7B4E388A4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Reorganize in 2017</a:t>
          </a:r>
          <a:endParaRPr lang="ru-RU" dirty="0">
            <a:solidFill>
              <a:srgbClr val="FF0000"/>
            </a:solidFill>
          </a:endParaRPr>
        </a:p>
      </dgm:t>
    </dgm:pt>
    <dgm:pt modelId="{4258D040-C0DA-41AA-A391-AB9DE04784B4}" type="parTrans" cxnId="{23DF9608-C145-41FB-8875-2959DD178A32}">
      <dgm:prSet/>
      <dgm:spPr/>
      <dgm:t>
        <a:bodyPr/>
        <a:lstStyle/>
        <a:p>
          <a:endParaRPr lang="ru-RU"/>
        </a:p>
      </dgm:t>
    </dgm:pt>
    <dgm:pt modelId="{3AC245C1-C6A5-4213-9C6A-97F7A176DC93}" type="sibTrans" cxnId="{23DF9608-C145-41FB-8875-2959DD178A32}">
      <dgm:prSet/>
      <dgm:spPr/>
      <dgm:t>
        <a:bodyPr/>
        <a:lstStyle/>
        <a:p>
          <a:endParaRPr lang="ru-RU"/>
        </a:p>
      </dgm:t>
    </dgm:pt>
    <dgm:pt modelId="{9498A774-C3D6-4658-8B67-CCD63591F95B}">
      <dgm:prSet/>
      <dgm:spPr/>
      <dgm:t>
        <a:bodyPr/>
        <a:lstStyle/>
        <a:p>
          <a:r>
            <a:rPr lang="en-US" dirty="0" smtClean="0"/>
            <a:t>Was founded in 195</a:t>
          </a:r>
          <a:r>
            <a:rPr lang="ru-RU" dirty="0" smtClean="0"/>
            <a:t>8</a:t>
          </a:r>
          <a:endParaRPr lang="ru-RU" dirty="0"/>
        </a:p>
      </dgm:t>
    </dgm:pt>
    <dgm:pt modelId="{9E7CA6BF-E093-498D-B64E-C41B1179F005}" type="parTrans" cxnId="{81C312A0-EA89-4B2C-90B2-25996321989B}">
      <dgm:prSet/>
      <dgm:spPr/>
      <dgm:t>
        <a:bodyPr/>
        <a:lstStyle/>
        <a:p>
          <a:endParaRPr lang="ru-RU"/>
        </a:p>
      </dgm:t>
    </dgm:pt>
    <dgm:pt modelId="{1F85DE07-8867-4F86-945C-6775C18FE292}" type="sibTrans" cxnId="{81C312A0-EA89-4B2C-90B2-25996321989B}">
      <dgm:prSet/>
      <dgm:spPr/>
      <dgm:t>
        <a:bodyPr/>
        <a:lstStyle/>
        <a:p>
          <a:endParaRPr lang="ru-RU"/>
        </a:p>
      </dgm:t>
    </dgm:pt>
    <dgm:pt modelId="{F2B4811F-0C11-49DB-AE7B-59BF38475C4C}" type="pres">
      <dgm:prSet presAssocID="{1E5A2B84-F47A-4F41-B8F0-3FBA2C06211E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778416C-86AE-4B10-9099-C49B5DD150F5}" type="pres">
      <dgm:prSet presAssocID="{6CA8E729-84EC-4912-800C-8A99084255E5}" presName="posSpace" presStyleCnt="0"/>
      <dgm:spPr/>
    </dgm:pt>
    <dgm:pt modelId="{C4F306F0-4597-4579-98EF-05B31A16998A}" type="pres">
      <dgm:prSet presAssocID="{6CA8E729-84EC-4912-800C-8A99084255E5}" presName="vertFlow" presStyleCnt="0"/>
      <dgm:spPr/>
    </dgm:pt>
    <dgm:pt modelId="{1DCE15C9-DC28-4FA4-8610-BC68AAB7A6AE}" type="pres">
      <dgm:prSet presAssocID="{6CA8E729-84EC-4912-800C-8A99084255E5}" presName="topSpace" presStyleCnt="0"/>
      <dgm:spPr/>
    </dgm:pt>
    <dgm:pt modelId="{7E901C7B-0C50-477C-A017-7680ECB54DA9}" type="pres">
      <dgm:prSet presAssocID="{6CA8E729-84EC-4912-800C-8A99084255E5}" presName="firstComp" presStyleCnt="0"/>
      <dgm:spPr/>
    </dgm:pt>
    <dgm:pt modelId="{FB3A38D8-2B54-44E2-B195-064090DA4C27}" type="pres">
      <dgm:prSet presAssocID="{6CA8E729-84EC-4912-800C-8A99084255E5}" presName="firstChild" presStyleLbl="bgAccFollowNode1" presStyleIdx="0" presStyleCnt="6"/>
      <dgm:spPr/>
      <dgm:t>
        <a:bodyPr/>
        <a:lstStyle/>
        <a:p>
          <a:endParaRPr lang="ru-RU"/>
        </a:p>
      </dgm:t>
    </dgm:pt>
    <dgm:pt modelId="{69E252CD-6F6E-4370-8753-FA6C6F9C5180}" type="pres">
      <dgm:prSet presAssocID="{6CA8E729-84EC-4912-800C-8A99084255E5}" presName="firstChildTx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B63550-0DF7-4DCD-B5E8-B9747505E470}" type="pres">
      <dgm:prSet presAssocID="{B1D39EF8-B068-41F6-BE9A-1221B1D41477}" presName="comp" presStyleCnt="0"/>
      <dgm:spPr/>
    </dgm:pt>
    <dgm:pt modelId="{B882242F-4901-4E2E-B246-F5F1A174EF2A}" type="pres">
      <dgm:prSet presAssocID="{B1D39EF8-B068-41F6-BE9A-1221B1D41477}" presName="child" presStyleLbl="bgAccFollowNode1" presStyleIdx="1" presStyleCnt="6"/>
      <dgm:spPr/>
      <dgm:t>
        <a:bodyPr/>
        <a:lstStyle/>
        <a:p>
          <a:endParaRPr lang="ru-RU"/>
        </a:p>
      </dgm:t>
    </dgm:pt>
    <dgm:pt modelId="{D3C1E60B-F180-4AF7-84C8-0B8C1CF8C5D2}" type="pres">
      <dgm:prSet presAssocID="{B1D39EF8-B068-41F6-BE9A-1221B1D41477}" presName="childTx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DB528-90A2-49D8-A87E-C0E7693C8360}" type="pres">
      <dgm:prSet presAssocID="{78915AC3-C0F1-4C95-92FD-67E7B4E388A4}" presName="comp" presStyleCnt="0"/>
      <dgm:spPr/>
    </dgm:pt>
    <dgm:pt modelId="{0DB9F81C-55EA-4469-A371-1416DECD6BD5}" type="pres">
      <dgm:prSet presAssocID="{78915AC3-C0F1-4C95-92FD-67E7B4E388A4}" presName="child" presStyleLbl="bgAccFollowNode1" presStyleIdx="2" presStyleCnt="6"/>
      <dgm:spPr/>
      <dgm:t>
        <a:bodyPr/>
        <a:lstStyle/>
        <a:p>
          <a:endParaRPr lang="ru-RU"/>
        </a:p>
      </dgm:t>
    </dgm:pt>
    <dgm:pt modelId="{FD5A313F-0B52-4F42-939F-893106BFF9CB}" type="pres">
      <dgm:prSet presAssocID="{78915AC3-C0F1-4C95-92FD-67E7B4E388A4}" presName="childTx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DA40BF-9D46-49A4-BF8B-4C44987B112A}" type="pres">
      <dgm:prSet presAssocID="{6CA8E729-84EC-4912-800C-8A99084255E5}" presName="negSpace" presStyleCnt="0"/>
      <dgm:spPr/>
    </dgm:pt>
    <dgm:pt modelId="{9FFFBB15-FD82-4BAD-B477-ECB4ECB57B4B}" type="pres">
      <dgm:prSet presAssocID="{6CA8E729-84EC-4912-800C-8A99084255E5}" presName="circle" presStyleLbl="node1" presStyleIdx="0" presStyleCnt="2"/>
      <dgm:spPr/>
      <dgm:t>
        <a:bodyPr/>
        <a:lstStyle/>
        <a:p>
          <a:endParaRPr lang="ru-RU"/>
        </a:p>
      </dgm:t>
    </dgm:pt>
    <dgm:pt modelId="{B714A649-BFAA-455F-ADC6-7A277D5A779B}" type="pres">
      <dgm:prSet presAssocID="{78B34C17-A71B-4789-BBEF-8822685322C7}" presName="transSpace" presStyleCnt="0"/>
      <dgm:spPr/>
    </dgm:pt>
    <dgm:pt modelId="{A6A1141A-4661-46C1-A934-4013A7ECF732}" type="pres">
      <dgm:prSet presAssocID="{5969A921-B35E-4F62-8F9C-96ECA1D47106}" presName="posSpace" presStyleCnt="0"/>
      <dgm:spPr/>
    </dgm:pt>
    <dgm:pt modelId="{436915C9-F44D-42E1-ADAD-BD61B44DC296}" type="pres">
      <dgm:prSet presAssocID="{5969A921-B35E-4F62-8F9C-96ECA1D47106}" presName="vertFlow" presStyleCnt="0"/>
      <dgm:spPr/>
    </dgm:pt>
    <dgm:pt modelId="{611AEE60-4325-4F1D-8AF1-222FEE4BE7DA}" type="pres">
      <dgm:prSet presAssocID="{5969A921-B35E-4F62-8F9C-96ECA1D47106}" presName="topSpace" presStyleCnt="0"/>
      <dgm:spPr/>
    </dgm:pt>
    <dgm:pt modelId="{89387C08-7D00-40C3-BE73-C9D00F957BC9}" type="pres">
      <dgm:prSet presAssocID="{5969A921-B35E-4F62-8F9C-96ECA1D47106}" presName="firstComp" presStyleCnt="0"/>
      <dgm:spPr/>
    </dgm:pt>
    <dgm:pt modelId="{2CB234C4-DE4E-4FD3-8848-21BF63D6830F}" type="pres">
      <dgm:prSet presAssocID="{5969A921-B35E-4F62-8F9C-96ECA1D47106}" presName="firstChild" presStyleLbl="bgAccFollowNode1" presStyleIdx="3" presStyleCnt="6"/>
      <dgm:spPr/>
      <dgm:t>
        <a:bodyPr/>
        <a:lstStyle/>
        <a:p>
          <a:endParaRPr lang="ru-RU"/>
        </a:p>
      </dgm:t>
    </dgm:pt>
    <dgm:pt modelId="{62D5069F-E321-4234-99A7-098C305759FD}" type="pres">
      <dgm:prSet presAssocID="{5969A921-B35E-4F62-8F9C-96ECA1D47106}" presName="firstChildTx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C6CF5-91BE-4A56-826D-B47F2E469EEC}" type="pres">
      <dgm:prSet presAssocID="{650FAA56-E962-4369-8D28-2283915C4BB7}" presName="comp" presStyleCnt="0"/>
      <dgm:spPr/>
    </dgm:pt>
    <dgm:pt modelId="{30722DF3-7FC3-436A-AC99-8653D2287556}" type="pres">
      <dgm:prSet presAssocID="{650FAA56-E962-4369-8D28-2283915C4BB7}" presName="child" presStyleLbl="bgAccFollowNode1" presStyleIdx="4" presStyleCnt="6"/>
      <dgm:spPr/>
      <dgm:t>
        <a:bodyPr/>
        <a:lstStyle/>
        <a:p>
          <a:endParaRPr lang="ru-RU"/>
        </a:p>
      </dgm:t>
    </dgm:pt>
    <dgm:pt modelId="{5AF5BE16-5109-4307-926F-BE0D21C16912}" type="pres">
      <dgm:prSet presAssocID="{650FAA56-E962-4369-8D28-2283915C4BB7}" presName="childTx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101338-8C70-413B-983F-F6BBED43EDDF}" type="pres">
      <dgm:prSet presAssocID="{9498A774-C3D6-4658-8B67-CCD63591F95B}" presName="comp" presStyleCnt="0"/>
      <dgm:spPr/>
    </dgm:pt>
    <dgm:pt modelId="{B73DBD18-49BE-435A-9CBF-CD56D0E76FE3}" type="pres">
      <dgm:prSet presAssocID="{9498A774-C3D6-4658-8B67-CCD63591F95B}" presName="child" presStyleLbl="bgAccFollowNode1" presStyleIdx="5" presStyleCnt="6"/>
      <dgm:spPr/>
      <dgm:t>
        <a:bodyPr/>
        <a:lstStyle/>
        <a:p>
          <a:endParaRPr lang="ru-RU"/>
        </a:p>
      </dgm:t>
    </dgm:pt>
    <dgm:pt modelId="{B3DE1805-F8A6-4C43-ADCC-F56003860377}" type="pres">
      <dgm:prSet presAssocID="{9498A774-C3D6-4658-8B67-CCD63591F95B}" presName="childTx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50DC1-C25F-4F54-ACA0-801E716FB4DE}" type="pres">
      <dgm:prSet presAssocID="{5969A921-B35E-4F62-8F9C-96ECA1D47106}" presName="negSpace" presStyleCnt="0"/>
      <dgm:spPr/>
    </dgm:pt>
    <dgm:pt modelId="{5FDB3190-2165-4B2E-AAD8-EC0A4676568C}" type="pres">
      <dgm:prSet presAssocID="{5969A921-B35E-4F62-8F9C-96ECA1D47106}" presName="circle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4A799480-3B54-43EB-9F96-EC315CDAFBCB}" type="presOf" srcId="{B1D39EF8-B068-41F6-BE9A-1221B1D41477}" destId="{B882242F-4901-4E2E-B246-F5F1A174EF2A}" srcOrd="0" destOrd="0" presId="urn:microsoft.com/office/officeart/2005/8/layout/hList9"/>
    <dgm:cxn modelId="{53FA0FFD-9410-4969-8ADE-284CA2A8E29C}" type="presOf" srcId="{78915AC3-C0F1-4C95-92FD-67E7B4E388A4}" destId="{FD5A313F-0B52-4F42-939F-893106BFF9CB}" srcOrd="1" destOrd="0" presId="urn:microsoft.com/office/officeart/2005/8/layout/hList9"/>
    <dgm:cxn modelId="{EA30FD2B-65E7-464A-818C-8D20C874355F}" type="presOf" srcId="{6CA8E729-84EC-4912-800C-8A99084255E5}" destId="{9FFFBB15-FD82-4BAD-B477-ECB4ECB57B4B}" srcOrd="0" destOrd="0" presId="urn:microsoft.com/office/officeart/2005/8/layout/hList9"/>
    <dgm:cxn modelId="{AF1B9EA4-2F07-4506-B471-B6F4DD03533C}" type="presOf" srcId="{9498A774-C3D6-4658-8B67-CCD63591F95B}" destId="{B3DE1805-F8A6-4C43-ADCC-F56003860377}" srcOrd="1" destOrd="0" presId="urn:microsoft.com/office/officeart/2005/8/layout/hList9"/>
    <dgm:cxn modelId="{35C31614-203B-428D-AF1E-0E1C6B726169}" type="presOf" srcId="{78915AC3-C0F1-4C95-92FD-67E7B4E388A4}" destId="{0DB9F81C-55EA-4469-A371-1416DECD6BD5}" srcOrd="0" destOrd="0" presId="urn:microsoft.com/office/officeart/2005/8/layout/hList9"/>
    <dgm:cxn modelId="{5C9D13CC-362D-42C1-A370-E50462A22F9B}" type="presOf" srcId="{1E5A2B84-F47A-4F41-B8F0-3FBA2C06211E}" destId="{F2B4811F-0C11-49DB-AE7B-59BF38475C4C}" srcOrd="0" destOrd="0" presId="urn:microsoft.com/office/officeart/2005/8/layout/hList9"/>
    <dgm:cxn modelId="{50F3C677-45A5-4488-855C-2A71968CEE65}" srcId="{5969A921-B35E-4F62-8F9C-96ECA1D47106}" destId="{11831633-C4C0-48D5-8871-FDEDECA9AE77}" srcOrd="0" destOrd="0" parTransId="{8E8A75FD-5716-4AC4-877F-771DF034B946}" sibTransId="{64EA5F66-EBDE-47CE-B3C7-3B38DF7D7303}"/>
    <dgm:cxn modelId="{238EF05B-3680-4681-8891-3833F7526C17}" type="presOf" srcId="{9498A774-C3D6-4658-8B67-CCD63591F95B}" destId="{B73DBD18-49BE-435A-9CBF-CD56D0E76FE3}" srcOrd="0" destOrd="0" presId="urn:microsoft.com/office/officeart/2005/8/layout/hList9"/>
    <dgm:cxn modelId="{26F02B03-76FB-48D9-8721-1DB409B05BE4}" srcId="{1E5A2B84-F47A-4F41-B8F0-3FBA2C06211E}" destId="{6CA8E729-84EC-4912-800C-8A99084255E5}" srcOrd="0" destOrd="0" parTransId="{874C6D58-8165-4A7D-9C75-C829DD8019B2}" sibTransId="{78B34C17-A71B-4789-BBEF-8822685322C7}"/>
    <dgm:cxn modelId="{7FB3ADE5-19CE-42C9-965F-DA9E2065A85A}" srcId="{6CA8E729-84EC-4912-800C-8A99084255E5}" destId="{B1D39EF8-B068-41F6-BE9A-1221B1D41477}" srcOrd="1" destOrd="0" parTransId="{A00563C8-012E-4508-8D4A-034F1B6D4A70}" sibTransId="{5783129E-F2F8-43B2-8916-A3077ACEE81A}"/>
    <dgm:cxn modelId="{AC3A966D-077D-4EFE-91AD-6E9316613813}" type="presOf" srcId="{11831633-C4C0-48D5-8871-FDEDECA9AE77}" destId="{2CB234C4-DE4E-4FD3-8848-21BF63D6830F}" srcOrd="0" destOrd="0" presId="urn:microsoft.com/office/officeart/2005/8/layout/hList9"/>
    <dgm:cxn modelId="{19ADD268-815D-4D06-94AE-EC5FEFCC1B78}" type="presOf" srcId="{650FAA56-E962-4369-8D28-2283915C4BB7}" destId="{5AF5BE16-5109-4307-926F-BE0D21C16912}" srcOrd="1" destOrd="0" presId="urn:microsoft.com/office/officeart/2005/8/layout/hList9"/>
    <dgm:cxn modelId="{96EB2A22-453A-4D3E-8BC8-B4CB5939A20A}" type="presOf" srcId="{AA2EEB52-AE7E-4742-A082-7A3807636985}" destId="{FB3A38D8-2B54-44E2-B195-064090DA4C27}" srcOrd="0" destOrd="0" presId="urn:microsoft.com/office/officeart/2005/8/layout/hList9"/>
    <dgm:cxn modelId="{87EF9729-BE86-49CE-BEE8-CB12D322B6D7}" type="presOf" srcId="{11831633-C4C0-48D5-8871-FDEDECA9AE77}" destId="{62D5069F-E321-4234-99A7-098C305759FD}" srcOrd="1" destOrd="0" presId="urn:microsoft.com/office/officeart/2005/8/layout/hList9"/>
    <dgm:cxn modelId="{233274B9-8590-4FD9-8F97-8247DB479DD9}" type="presOf" srcId="{5969A921-B35E-4F62-8F9C-96ECA1D47106}" destId="{5FDB3190-2165-4B2E-AAD8-EC0A4676568C}" srcOrd="0" destOrd="0" presId="urn:microsoft.com/office/officeart/2005/8/layout/hList9"/>
    <dgm:cxn modelId="{78C38AC4-D172-499C-BB4D-BB40B4378367}" type="presOf" srcId="{B1D39EF8-B068-41F6-BE9A-1221B1D41477}" destId="{D3C1E60B-F180-4AF7-84C8-0B8C1CF8C5D2}" srcOrd="1" destOrd="0" presId="urn:microsoft.com/office/officeart/2005/8/layout/hList9"/>
    <dgm:cxn modelId="{280D6510-EC16-4C5B-B39D-A926E9AED41C}" type="presOf" srcId="{AA2EEB52-AE7E-4742-A082-7A3807636985}" destId="{69E252CD-6F6E-4370-8753-FA6C6F9C5180}" srcOrd="1" destOrd="0" presId="urn:microsoft.com/office/officeart/2005/8/layout/hList9"/>
    <dgm:cxn modelId="{47A56072-5903-414E-A1E5-7FDC5BB12D6E}" srcId="{5969A921-B35E-4F62-8F9C-96ECA1D47106}" destId="{650FAA56-E962-4369-8D28-2283915C4BB7}" srcOrd="1" destOrd="0" parTransId="{2F253F97-134B-42EA-AAAF-91118B5764FD}" sibTransId="{D3A75D1B-AC6F-4201-9263-5BD5B90543A6}"/>
    <dgm:cxn modelId="{12A11994-41AD-4235-89ED-A7C26FDAE5F0}" srcId="{1E5A2B84-F47A-4F41-B8F0-3FBA2C06211E}" destId="{5969A921-B35E-4F62-8F9C-96ECA1D47106}" srcOrd="1" destOrd="0" parTransId="{31D07A42-9C95-42CA-9A14-08B44DE2C7B0}" sibTransId="{6233048D-DBEB-4E22-81FA-A94B10410ED4}"/>
    <dgm:cxn modelId="{81C312A0-EA89-4B2C-90B2-25996321989B}" srcId="{5969A921-B35E-4F62-8F9C-96ECA1D47106}" destId="{9498A774-C3D6-4658-8B67-CCD63591F95B}" srcOrd="2" destOrd="0" parTransId="{9E7CA6BF-E093-498D-B64E-C41B1179F005}" sibTransId="{1F85DE07-8867-4F86-945C-6775C18FE292}"/>
    <dgm:cxn modelId="{B4872EEB-4D22-4BAD-8EC4-E560FE55F7AA}" srcId="{6CA8E729-84EC-4912-800C-8A99084255E5}" destId="{AA2EEB52-AE7E-4742-A082-7A3807636985}" srcOrd="0" destOrd="0" parTransId="{7CFB3253-6C20-4D01-A237-862AFC3B6A97}" sibTransId="{7F28CBC7-70BC-4BA5-8035-AA7484E11826}"/>
    <dgm:cxn modelId="{94B6C0D9-CFB1-4AB3-9068-637C42C696F3}" type="presOf" srcId="{650FAA56-E962-4369-8D28-2283915C4BB7}" destId="{30722DF3-7FC3-436A-AC99-8653D2287556}" srcOrd="0" destOrd="0" presId="urn:microsoft.com/office/officeart/2005/8/layout/hList9"/>
    <dgm:cxn modelId="{23DF9608-C145-41FB-8875-2959DD178A32}" srcId="{6CA8E729-84EC-4912-800C-8A99084255E5}" destId="{78915AC3-C0F1-4C95-92FD-67E7B4E388A4}" srcOrd="2" destOrd="0" parTransId="{4258D040-C0DA-41AA-A391-AB9DE04784B4}" sibTransId="{3AC245C1-C6A5-4213-9C6A-97F7A176DC93}"/>
    <dgm:cxn modelId="{7E632C2C-5A71-4C18-9748-9313CC31B296}" type="presParOf" srcId="{F2B4811F-0C11-49DB-AE7B-59BF38475C4C}" destId="{2778416C-86AE-4B10-9099-C49B5DD150F5}" srcOrd="0" destOrd="0" presId="urn:microsoft.com/office/officeart/2005/8/layout/hList9"/>
    <dgm:cxn modelId="{9F99F578-6D32-41BF-AF65-6E0A124E1E32}" type="presParOf" srcId="{F2B4811F-0C11-49DB-AE7B-59BF38475C4C}" destId="{C4F306F0-4597-4579-98EF-05B31A16998A}" srcOrd="1" destOrd="0" presId="urn:microsoft.com/office/officeart/2005/8/layout/hList9"/>
    <dgm:cxn modelId="{4D069706-7803-4C7D-BB86-FA7624729023}" type="presParOf" srcId="{C4F306F0-4597-4579-98EF-05B31A16998A}" destId="{1DCE15C9-DC28-4FA4-8610-BC68AAB7A6AE}" srcOrd="0" destOrd="0" presId="urn:microsoft.com/office/officeart/2005/8/layout/hList9"/>
    <dgm:cxn modelId="{3737301E-0435-44AC-8564-99AAC273ADEC}" type="presParOf" srcId="{C4F306F0-4597-4579-98EF-05B31A16998A}" destId="{7E901C7B-0C50-477C-A017-7680ECB54DA9}" srcOrd="1" destOrd="0" presId="urn:microsoft.com/office/officeart/2005/8/layout/hList9"/>
    <dgm:cxn modelId="{98980373-CDC1-4491-8687-7ED4E6387EE9}" type="presParOf" srcId="{7E901C7B-0C50-477C-A017-7680ECB54DA9}" destId="{FB3A38D8-2B54-44E2-B195-064090DA4C27}" srcOrd="0" destOrd="0" presId="urn:microsoft.com/office/officeart/2005/8/layout/hList9"/>
    <dgm:cxn modelId="{E1B81DE3-CEE4-4668-A7D3-696AC9B42459}" type="presParOf" srcId="{7E901C7B-0C50-477C-A017-7680ECB54DA9}" destId="{69E252CD-6F6E-4370-8753-FA6C6F9C5180}" srcOrd="1" destOrd="0" presId="urn:microsoft.com/office/officeart/2005/8/layout/hList9"/>
    <dgm:cxn modelId="{1D0D6F98-CE8D-4CF7-97DB-EB582D12DF66}" type="presParOf" srcId="{C4F306F0-4597-4579-98EF-05B31A16998A}" destId="{14B63550-0DF7-4DCD-B5E8-B9747505E470}" srcOrd="2" destOrd="0" presId="urn:microsoft.com/office/officeart/2005/8/layout/hList9"/>
    <dgm:cxn modelId="{5EF295B6-9252-462D-AA2B-4165084D7774}" type="presParOf" srcId="{14B63550-0DF7-4DCD-B5E8-B9747505E470}" destId="{B882242F-4901-4E2E-B246-F5F1A174EF2A}" srcOrd="0" destOrd="0" presId="urn:microsoft.com/office/officeart/2005/8/layout/hList9"/>
    <dgm:cxn modelId="{CCC0E251-3FAB-48D4-BA41-3282CE2E2CD7}" type="presParOf" srcId="{14B63550-0DF7-4DCD-B5E8-B9747505E470}" destId="{D3C1E60B-F180-4AF7-84C8-0B8C1CF8C5D2}" srcOrd="1" destOrd="0" presId="urn:microsoft.com/office/officeart/2005/8/layout/hList9"/>
    <dgm:cxn modelId="{89C4804B-CE7A-4393-8F13-BF492C57F0FB}" type="presParOf" srcId="{C4F306F0-4597-4579-98EF-05B31A16998A}" destId="{218DB528-90A2-49D8-A87E-C0E7693C8360}" srcOrd="3" destOrd="0" presId="urn:microsoft.com/office/officeart/2005/8/layout/hList9"/>
    <dgm:cxn modelId="{80CF72F6-5873-4C9B-80E6-66CCCCFD03D8}" type="presParOf" srcId="{218DB528-90A2-49D8-A87E-C0E7693C8360}" destId="{0DB9F81C-55EA-4469-A371-1416DECD6BD5}" srcOrd="0" destOrd="0" presId="urn:microsoft.com/office/officeart/2005/8/layout/hList9"/>
    <dgm:cxn modelId="{3953A386-4C8F-4D04-BB6F-405ED439C13C}" type="presParOf" srcId="{218DB528-90A2-49D8-A87E-C0E7693C8360}" destId="{FD5A313F-0B52-4F42-939F-893106BFF9CB}" srcOrd="1" destOrd="0" presId="urn:microsoft.com/office/officeart/2005/8/layout/hList9"/>
    <dgm:cxn modelId="{0361FEE1-2441-4BC9-9426-EC2EEDA5BB71}" type="presParOf" srcId="{F2B4811F-0C11-49DB-AE7B-59BF38475C4C}" destId="{2CDA40BF-9D46-49A4-BF8B-4C44987B112A}" srcOrd="2" destOrd="0" presId="urn:microsoft.com/office/officeart/2005/8/layout/hList9"/>
    <dgm:cxn modelId="{1CBD67E8-8AA0-44BB-8E44-1236C2203FCF}" type="presParOf" srcId="{F2B4811F-0C11-49DB-AE7B-59BF38475C4C}" destId="{9FFFBB15-FD82-4BAD-B477-ECB4ECB57B4B}" srcOrd="3" destOrd="0" presId="urn:microsoft.com/office/officeart/2005/8/layout/hList9"/>
    <dgm:cxn modelId="{5CFBBA7C-1E9D-40B7-B50A-BBCA42738690}" type="presParOf" srcId="{F2B4811F-0C11-49DB-AE7B-59BF38475C4C}" destId="{B714A649-BFAA-455F-ADC6-7A277D5A779B}" srcOrd="4" destOrd="0" presId="urn:microsoft.com/office/officeart/2005/8/layout/hList9"/>
    <dgm:cxn modelId="{3D70F0B7-03CC-4DF4-A85E-30D62194B540}" type="presParOf" srcId="{F2B4811F-0C11-49DB-AE7B-59BF38475C4C}" destId="{A6A1141A-4661-46C1-A934-4013A7ECF732}" srcOrd="5" destOrd="0" presId="urn:microsoft.com/office/officeart/2005/8/layout/hList9"/>
    <dgm:cxn modelId="{05104A1B-CDDB-4BAC-B596-36ED7208D76B}" type="presParOf" srcId="{F2B4811F-0C11-49DB-AE7B-59BF38475C4C}" destId="{436915C9-F44D-42E1-ADAD-BD61B44DC296}" srcOrd="6" destOrd="0" presId="urn:microsoft.com/office/officeart/2005/8/layout/hList9"/>
    <dgm:cxn modelId="{28455F3E-F077-43E7-9CB4-1E7903A17C4C}" type="presParOf" srcId="{436915C9-F44D-42E1-ADAD-BD61B44DC296}" destId="{611AEE60-4325-4F1D-8AF1-222FEE4BE7DA}" srcOrd="0" destOrd="0" presId="urn:microsoft.com/office/officeart/2005/8/layout/hList9"/>
    <dgm:cxn modelId="{64523F43-3B84-4882-9BD5-934CBD54F761}" type="presParOf" srcId="{436915C9-F44D-42E1-ADAD-BD61B44DC296}" destId="{89387C08-7D00-40C3-BE73-C9D00F957BC9}" srcOrd="1" destOrd="0" presId="urn:microsoft.com/office/officeart/2005/8/layout/hList9"/>
    <dgm:cxn modelId="{7A0904B1-CF0D-425D-AE95-6D6E0B0976EE}" type="presParOf" srcId="{89387C08-7D00-40C3-BE73-C9D00F957BC9}" destId="{2CB234C4-DE4E-4FD3-8848-21BF63D6830F}" srcOrd="0" destOrd="0" presId="urn:microsoft.com/office/officeart/2005/8/layout/hList9"/>
    <dgm:cxn modelId="{A3EA6ED7-A57D-43AA-A252-1C81B5C3032F}" type="presParOf" srcId="{89387C08-7D00-40C3-BE73-C9D00F957BC9}" destId="{62D5069F-E321-4234-99A7-098C305759FD}" srcOrd="1" destOrd="0" presId="urn:microsoft.com/office/officeart/2005/8/layout/hList9"/>
    <dgm:cxn modelId="{96414520-9F63-4652-A826-FC4795711914}" type="presParOf" srcId="{436915C9-F44D-42E1-ADAD-BD61B44DC296}" destId="{8F5C6CF5-91BE-4A56-826D-B47F2E469EEC}" srcOrd="2" destOrd="0" presId="urn:microsoft.com/office/officeart/2005/8/layout/hList9"/>
    <dgm:cxn modelId="{250E20D8-5B08-4016-B701-0374CF9BDE63}" type="presParOf" srcId="{8F5C6CF5-91BE-4A56-826D-B47F2E469EEC}" destId="{30722DF3-7FC3-436A-AC99-8653D2287556}" srcOrd="0" destOrd="0" presId="urn:microsoft.com/office/officeart/2005/8/layout/hList9"/>
    <dgm:cxn modelId="{4250CD53-DA34-4351-9CAC-CBCDC5E9CB1C}" type="presParOf" srcId="{8F5C6CF5-91BE-4A56-826D-B47F2E469EEC}" destId="{5AF5BE16-5109-4307-926F-BE0D21C16912}" srcOrd="1" destOrd="0" presId="urn:microsoft.com/office/officeart/2005/8/layout/hList9"/>
    <dgm:cxn modelId="{D9565C7D-74B3-4116-957F-1898A985F2AD}" type="presParOf" srcId="{436915C9-F44D-42E1-ADAD-BD61B44DC296}" destId="{0C101338-8C70-413B-983F-F6BBED43EDDF}" srcOrd="3" destOrd="0" presId="urn:microsoft.com/office/officeart/2005/8/layout/hList9"/>
    <dgm:cxn modelId="{B8D8566D-8E2C-4AF3-97B4-691C571531C3}" type="presParOf" srcId="{0C101338-8C70-413B-983F-F6BBED43EDDF}" destId="{B73DBD18-49BE-435A-9CBF-CD56D0E76FE3}" srcOrd="0" destOrd="0" presId="urn:microsoft.com/office/officeart/2005/8/layout/hList9"/>
    <dgm:cxn modelId="{C28EE227-AD7E-4952-8872-1DDEA9E3BE58}" type="presParOf" srcId="{0C101338-8C70-413B-983F-F6BBED43EDDF}" destId="{B3DE1805-F8A6-4C43-ADCC-F56003860377}" srcOrd="1" destOrd="0" presId="urn:microsoft.com/office/officeart/2005/8/layout/hList9"/>
    <dgm:cxn modelId="{E29853C8-6815-459D-A376-7D81E777C3BE}" type="presParOf" srcId="{F2B4811F-0C11-49DB-AE7B-59BF38475C4C}" destId="{DC150DC1-C25F-4F54-ACA0-801E716FB4DE}" srcOrd="7" destOrd="0" presId="urn:microsoft.com/office/officeart/2005/8/layout/hList9"/>
    <dgm:cxn modelId="{ECD247D6-1E71-475C-BD0E-BA29A7C5822B}" type="presParOf" srcId="{F2B4811F-0C11-49DB-AE7B-59BF38475C4C}" destId="{5FDB3190-2165-4B2E-AAD8-EC0A4676568C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0BCB01-9983-462A-B198-9E4889420398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870048-4CB8-454F-B321-0E7A42B5BD77}">
      <dgm:prSet phldrT="[Текст]"/>
      <dgm:spPr/>
      <dgm:t>
        <a:bodyPr/>
        <a:lstStyle/>
        <a:p>
          <a:r>
            <a:rPr lang="en-US" dirty="0" smtClean="0"/>
            <a:t>Created by Federal Law</a:t>
          </a:r>
          <a:endParaRPr lang="ru-RU" dirty="0"/>
        </a:p>
      </dgm:t>
    </dgm:pt>
    <dgm:pt modelId="{33C241E7-0C1F-415A-BD08-ED44257D3DC9}" type="parTrans" cxnId="{98A577D3-0C16-4A04-9E0C-0E803BF1AC11}">
      <dgm:prSet/>
      <dgm:spPr/>
      <dgm:t>
        <a:bodyPr/>
        <a:lstStyle/>
        <a:p>
          <a:endParaRPr lang="ru-RU"/>
        </a:p>
      </dgm:t>
    </dgm:pt>
    <dgm:pt modelId="{ADB05010-909F-4CA6-84E8-74168E9A7453}" type="sibTrans" cxnId="{98A577D3-0C16-4A04-9E0C-0E803BF1AC11}">
      <dgm:prSet/>
      <dgm:spPr/>
      <dgm:t>
        <a:bodyPr/>
        <a:lstStyle/>
        <a:p>
          <a:endParaRPr lang="ru-RU"/>
        </a:p>
      </dgm:t>
    </dgm:pt>
    <dgm:pt modelId="{3097999E-CA83-402F-B5EA-956869BD7187}">
      <dgm:prSet phldrT="[Текст]"/>
      <dgm:spPr/>
      <dgm:t>
        <a:bodyPr/>
        <a:lstStyle/>
        <a:p>
          <a:r>
            <a:rPr lang="en-US" dirty="0" smtClean="0"/>
            <a:t>12 members of board</a:t>
          </a:r>
          <a:endParaRPr lang="ru-RU" dirty="0"/>
        </a:p>
      </dgm:t>
    </dgm:pt>
    <dgm:pt modelId="{92C9C5B2-E46B-4059-BB4E-D24FFD357CEC}" type="parTrans" cxnId="{525010DF-A489-4783-A89F-BE9FBCF3435D}">
      <dgm:prSet/>
      <dgm:spPr/>
      <dgm:t>
        <a:bodyPr/>
        <a:lstStyle/>
        <a:p>
          <a:endParaRPr lang="ru-RU"/>
        </a:p>
      </dgm:t>
    </dgm:pt>
    <dgm:pt modelId="{F413E3DE-1FC7-415C-97C6-BC2081855F46}" type="sibTrans" cxnId="{525010DF-A489-4783-A89F-BE9FBCF3435D}">
      <dgm:prSet/>
      <dgm:spPr/>
      <dgm:t>
        <a:bodyPr/>
        <a:lstStyle/>
        <a:p>
          <a:endParaRPr lang="ru-RU"/>
        </a:p>
      </dgm:t>
    </dgm:pt>
    <dgm:pt modelId="{098394FD-6B6A-42C0-964F-F6F38E62C7A9}">
      <dgm:prSet phldrT="[Текст]"/>
      <dgm:spPr/>
      <dgm:t>
        <a:bodyPr/>
        <a:lstStyle/>
        <a:p>
          <a:r>
            <a:rPr lang="en-US" dirty="0" smtClean="0"/>
            <a:t>6+1 appointed by President</a:t>
          </a:r>
        </a:p>
        <a:p>
          <a:r>
            <a:rPr lang="en-US" dirty="0" smtClean="0"/>
            <a:t>5 - Government</a:t>
          </a:r>
          <a:endParaRPr lang="ru-RU" dirty="0"/>
        </a:p>
      </dgm:t>
    </dgm:pt>
    <dgm:pt modelId="{FCDA7D3E-6015-48AA-AB7A-03CDAAD223EC}" type="parTrans" cxnId="{F12A1B36-69ED-4BD1-9ECA-F2673530D459}">
      <dgm:prSet/>
      <dgm:spPr/>
      <dgm:t>
        <a:bodyPr/>
        <a:lstStyle/>
        <a:p>
          <a:endParaRPr lang="ru-RU"/>
        </a:p>
      </dgm:t>
    </dgm:pt>
    <dgm:pt modelId="{83B00CAB-28F7-4561-8DD5-624DC42CC3F3}" type="sibTrans" cxnId="{F12A1B36-69ED-4BD1-9ECA-F2673530D459}">
      <dgm:prSet/>
      <dgm:spPr/>
      <dgm:t>
        <a:bodyPr/>
        <a:lstStyle/>
        <a:p>
          <a:endParaRPr lang="ru-RU"/>
        </a:p>
      </dgm:t>
    </dgm:pt>
    <dgm:pt modelId="{CC43E39D-A4F2-4E6A-B644-BACDE9ECBE7E}">
      <dgm:prSet phldrT="[Текст]"/>
      <dgm:spPr/>
      <dgm:t>
        <a:bodyPr/>
        <a:lstStyle/>
        <a:p>
          <a:r>
            <a:rPr lang="en-US" dirty="0" smtClean="0"/>
            <a:t>There was no parliamentary control over the entity</a:t>
          </a:r>
          <a:endParaRPr lang="ru-RU" dirty="0"/>
        </a:p>
      </dgm:t>
    </dgm:pt>
    <dgm:pt modelId="{133B32C1-A69D-431D-BBAA-24C2353D3026}" type="parTrans" cxnId="{A2951974-88AC-44E3-ADF4-7DD642AD018E}">
      <dgm:prSet/>
      <dgm:spPr/>
      <dgm:t>
        <a:bodyPr/>
        <a:lstStyle/>
        <a:p>
          <a:endParaRPr lang="ru-RU"/>
        </a:p>
      </dgm:t>
    </dgm:pt>
    <dgm:pt modelId="{28410C70-4B1E-4ABA-A811-DA6AFD67D0F1}" type="sibTrans" cxnId="{A2951974-88AC-44E3-ADF4-7DD642AD018E}">
      <dgm:prSet/>
      <dgm:spPr/>
      <dgm:t>
        <a:bodyPr/>
        <a:lstStyle/>
        <a:p>
          <a:endParaRPr lang="ru-RU"/>
        </a:p>
      </dgm:t>
    </dgm:pt>
    <dgm:pt modelId="{05464727-A22F-44EC-AD65-9C5D9F8E3DEC}">
      <dgm:prSet phldrT="[Текст]"/>
      <dgm:spPr/>
      <dgm:t>
        <a:bodyPr/>
        <a:lstStyle/>
        <a:p>
          <a:r>
            <a:rPr lang="en-US" dirty="0" err="1" smtClean="0"/>
            <a:t>Roscosmos</a:t>
          </a:r>
          <a:r>
            <a:rPr lang="en-US" dirty="0" smtClean="0"/>
            <a:t>- the biggest infringer of budgetary rules </a:t>
          </a:r>
          <a:endParaRPr lang="ru-RU" dirty="0"/>
        </a:p>
      </dgm:t>
    </dgm:pt>
    <dgm:pt modelId="{5DB38659-651C-464E-AD31-2713258B71FA}" type="parTrans" cxnId="{2A65E5E4-868F-4F1C-9B6A-1CC72F0CE957}">
      <dgm:prSet/>
      <dgm:spPr/>
      <dgm:t>
        <a:bodyPr/>
        <a:lstStyle/>
        <a:p>
          <a:endParaRPr lang="ru-RU"/>
        </a:p>
      </dgm:t>
    </dgm:pt>
    <dgm:pt modelId="{01D8382E-42CD-4DDA-A688-BAE551B92D25}" type="sibTrans" cxnId="{2A65E5E4-868F-4F1C-9B6A-1CC72F0CE957}">
      <dgm:prSet/>
      <dgm:spPr/>
      <dgm:t>
        <a:bodyPr/>
        <a:lstStyle/>
        <a:p>
          <a:endParaRPr lang="ru-RU"/>
        </a:p>
      </dgm:t>
    </dgm:pt>
    <dgm:pt modelId="{84CCA877-702D-483D-8C94-2AAE568181CC}">
      <dgm:prSet phldrT="[Текст]"/>
      <dgm:spPr/>
      <dgm:t>
        <a:bodyPr/>
        <a:lstStyle/>
        <a:p>
          <a:r>
            <a:rPr lang="en-US" dirty="0" smtClean="0"/>
            <a:t>Only with effective civil and parliamentary control</a:t>
          </a:r>
          <a:endParaRPr lang="ru-RU" dirty="0"/>
        </a:p>
      </dgm:t>
    </dgm:pt>
    <dgm:pt modelId="{448DABC2-54E8-4521-8108-7CDA41070B49}" type="parTrans" cxnId="{5BFE4C4F-5F99-47BA-9AB6-96A945F5D28C}">
      <dgm:prSet/>
      <dgm:spPr/>
      <dgm:t>
        <a:bodyPr/>
        <a:lstStyle/>
        <a:p>
          <a:endParaRPr lang="ru-RU"/>
        </a:p>
      </dgm:t>
    </dgm:pt>
    <dgm:pt modelId="{DFE2515E-912E-4846-9F6D-0DD14D33AEC1}" type="sibTrans" cxnId="{5BFE4C4F-5F99-47BA-9AB6-96A945F5D28C}">
      <dgm:prSet/>
      <dgm:spPr/>
      <dgm:t>
        <a:bodyPr/>
        <a:lstStyle/>
        <a:p>
          <a:endParaRPr lang="ru-RU"/>
        </a:p>
      </dgm:t>
    </dgm:pt>
    <dgm:pt modelId="{9E5F0995-BDA8-4204-8E91-528243295D6B}" type="pres">
      <dgm:prSet presAssocID="{300BCB01-9983-462A-B198-9E488942039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B78A4BB5-2478-41B8-B796-86DD98809FCF}" type="pres">
      <dgm:prSet presAssocID="{DA870048-4CB8-454F-B321-0E7A42B5BD77}" presName="compNode" presStyleCnt="0"/>
      <dgm:spPr/>
    </dgm:pt>
    <dgm:pt modelId="{9D5186C2-C91D-4623-96C9-C4C9B2417B44}" type="pres">
      <dgm:prSet presAssocID="{DA870048-4CB8-454F-B321-0E7A42B5BD77}" presName="dummyConnPt" presStyleCnt="0"/>
      <dgm:spPr/>
    </dgm:pt>
    <dgm:pt modelId="{10C81918-71E0-423F-8B94-AD31761565C8}" type="pres">
      <dgm:prSet presAssocID="{DA870048-4CB8-454F-B321-0E7A42B5BD7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05D36-FC47-4B30-8960-460A190DD30E}" type="pres">
      <dgm:prSet presAssocID="{ADB05010-909F-4CA6-84E8-74168E9A7453}" presName="sibTrans" presStyleLbl="bgSibTrans2D1" presStyleIdx="0" presStyleCnt="5"/>
      <dgm:spPr/>
      <dgm:t>
        <a:bodyPr/>
        <a:lstStyle/>
        <a:p>
          <a:endParaRPr lang="ru-RU"/>
        </a:p>
      </dgm:t>
    </dgm:pt>
    <dgm:pt modelId="{51AFCBB8-E529-4D45-A35E-68A82745A449}" type="pres">
      <dgm:prSet presAssocID="{3097999E-CA83-402F-B5EA-956869BD7187}" presName="compNode" presStyleCnt="0"/>
      <dgm:spPr/>
    </dgm:pt>
    <dgm:pt modelId="{62CB0F55-1168-4907-81A7-E1E3D71DD7B5}" type="pres">
      <dgm:prSet presAssocID="{3097999E-CA83-402F-B5EA-956869BD7187}" presName="dummyConnPt" presStyleCnt="0"/>
      <dgm:spPr/>
    </dgm:pt>
    <dgm:pt modelId="{4EC9009D-9C37-4A0D-A4AE-2E51B0F29590}" type="pres">
      <dgm:prSet presAssocID="{3097999E-CA83-402F-B5EA-956869BD718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267FB-48A6-410D-8542-40A8F7CBFE51}" type="pres">
      <dgm:prSet presAssocID="{F413E3DE-1FC7-415C-97C6-BC2081855F46}" presName="sibTrans" presStyleLbl="bgSibTrans2D1" presStyleIdx="1" presStyleCnt="5"/>
      <dgm:spPr/>
      <dgm:t>
        <a:bodyPr/>
        <a:lstStyle/>
        <a:p>
          <a:endParaRPr lang="ru-RU"/>
        </a:p>
      </dgm:t>
    </dgm:pt>
    <dgm:pt modelId="{F2CB5436-9483-40EE-BB7E-8F01C271BAFF}" type="pres">
      <dgm:prSet presAssocID="{098394FD-6B6A-42C0-964F-F6F38E62C7A9}" presName="compNode" presStyleCnt="0"/>
      <dgm:spPr/>
    </dgm:pt>
    <dgm:pt modelId="{808176D5-3C49-46CD-AD46-FF22313FEAC7}" type="pres">
      <dgm:prSet presAssocID="{098394FD-6B6A-42C0-964F-F6F38E62C7A9}" presName="dummyConnPt" presStyleCnt="0"/>
      <dgm:spPr/>
    </dgm:pt>
    <dgm:pt modelId="{1F877ADA-F9BA-42DF-B5C9-06F2B08452B8}" type="pres">
      <dgm:prSet presAssocID="{098394FD-6B6A-42C0-964F-F6F38E62C7A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328C0-4FA6-48F1-8DCF-B4637BB10CD4}" type="pres">
      <dgm:prSet presAssocID="{83B00CAB-28F7-4561-8DD5-624DC42CC3F3}" presName="sibTrans" presStyleLbl="bgSibTrans2D1" presStyleIdx="2" presStyleCnt="5"/>
      <dgm:spPr/>
      <dgm:t>
        <a:bodyPr/>
        <a:lstStyle/>
        <a:p>
          <a:endParaRPr lang="ru-RU"/>
        </a:p>
      </dgm:t>
    </dgm:pt>
    <dgm:pt modelId="{E5E473AF-EEFB-4C9D-A940-3DC95C8B4F68}" type="pres">
      <dgm:prSet presAssocID="{CC43E39D-A4F2-4E6A-B644-BACDE9ECBE7E}" presName="compNode" presStyleCnt="0"/>
      <dgm:spPr/>
    </dgm:pt>
    <dgm:pt modelId="{1BBE2D06-0875-41E8-B883-20AC49D54658}" type="pres">
      <dgm:prSet presAssocID="{CC43E39D-A4F2-4E6A-B644-BACDE9ECBE7E}" presName="dummyConnPt" presStyleCnt="0"/>
      <dgm:spPr/>
    </dgm:pt>
    <dgm:pt modelId="{017512CF-1642-4541-88F9-C09D9771249F}" type="pres">
      <dgm:prSet presAssocID="{CC43E39D-A4F2-4E6A-B644-BACDE9ECBE7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18816-B79C-401C-B05D-46B1E45D566E}" type="pres">
      <dgm:prSet presAssocID="{28410C70-4B1E-4ABA-A811-DA6AFD67D0F1}" presName="sibTrans" presStyleLbl="bgSibTrans2D1" presStyleIdx="3" presStyleCnt="5"/>
      <dgm:spPr/>
      <dgm:t>
        <a:bodyPr/>
        <a:lstStyle/>
        <a:p>
          <a:endParaRPr lang="ru-RU"/>
        </a:p>
      </dgm:t>
    </dgm:pt>
    <dgm:pt modelId="{E056356D-E8B5-40EE-B074-154705CF0441}" type="pres">
      <dgm:prSet presAssocID="{05464727-A22F-44EC-AD65-9C5D9F8E3DEC}" presName="compNode" presStyleCnt="0"/>
      <dgm:spPr/>
    </dgm:pt>
    <dgm:pt modelId="{4C67160A-CB5E-475E-A49C-92DB1B00D6DA}" type="pres">
      <dgm:prSet presAssocID="{05464727-A22F-44EC-AD65-9C5D9F8E3DEC}" presName="dummyConnPt" presStyleCnt="0"/>
      <dgm:spPr/>
    </dgm:pt>
    <dgm:pt modelId="{23F7A290-4A1C-4649-AE19-21A7EAC0337E}" type="pres">
      <dgm:prSet presAssocID="{05464727-A22F-44EC-AD65-9C5D9F8E3DE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CF610-E467-4BB5-98F3-A73CDEB624C2}" type="pres">
      <dgm:prSet presAssocID="{01D8382E-42CD-4DDA-A688-BAE551B92D25}" presName="sibTrans" presStyleLbl="bgSibTrans2D1" presStyleIdx="4" presStyleCnt="5"/>
      <dgm:spPr/>
      <dgm:t>
        <a:bodyPr/>
        <a:lstStyle/>
        <a:p>
          <a:endParaRPr lang="ru-RU"/>
        </a:p>
      </dgm:t>
    </dgm:pt>
    <dgm:pt modelId="{8AE6E053-E71A-4F13-941A-0DFB93E43650}" type="pres">
      <dgm:prSet presAssocID="{84CCA877-702D-483D-8C94-2AAE568181CC}" presName="compNode" presStyleCnt="0"/>
      <dgm:spPr/>
    </dgm:pt>
    <dgm:pt modelId="{7AC757B8-14F3-46C4-A9FD-071BDC0D5284}" type="pres">
      <dgm:prSet presAssocID="{84CCA877-702D-483D-8C94-2AAE568181CC}" presName="dummyConnPt" presStyleCnt="0"/>
      <dgm:spPr/>
    </dgm:pt>
    <dgm:pt modelId="{A0F46028-554B-4C11-9A8C-3B61ACA3C699}" type="pres">
      <dgm:prSet presAssocID="{84CCA877-702D-483D-8C94-2AAE568181C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FE4C4F-5F99-47BA-9AB6-96A945F5D28C}" srcId="{300BCB01-9983-462A-B198-9E4889420398}" destId="{84CCA877-702D-483D-8C94-2AAE568181CC}" srcOrd="5" destOrd="0" parTransId="{448DABC2-54E8-4521-8108-7CDA41070B49}" sibTransId="{DFE2515E-912E-4846-9F6D-0DD14D33AEC1}"/>
    <dgm:cxn modelId="{936A14BF-C6A8-42F4-B016-D38B0BD64EB1}" type="presOf" srcId="{28410C70-4B1E-4ABA-A811-DA6AFD67D0F1}" destId="{15918816-B79C-401C-B05D-46B1E45D566E}" srcOrd="0" destOrd="0" presId="urn:microsoft.com/office/officeart/2005/8/layout/bProcess4"/>
    <dgm:cxn modelId="{F12A1B36-69ED-4BD1-9ECA-F2673530D459}" srcId="{300BCB01-9983-462A-B198-9E4889420398}" destId="{098394FD-6B6A-42C0-964F-F6F38E62C7A9}" srcOrd="2" destOrd="0" parTransId="{FCDA7D3E-6015-48AA-AB7A-03CDAAD223EC}" sibTransId="{83B00CAB-28F7-4561-8DD5-624DC42CC3F3}"/>
    <dgm:cxn modelId="{872DE06B-F45A-4829-A916-4F77B17B2120}" type="presOf" srcId="{300BCB01-9983-462A-B198-9E4889420398}" destId="{9E5F0995-BDA8-4204-8E91-528243295D6B}" srcOrd="0" destOrd="0" presId="urn:microsoft.com/office/officeart/2005/8/layout/bProcess4"/>
    <dgm:cxn modelId="{F0637583-C71D-4082-9DA4-DE3D2591F457}" type="presOf" srcId="{01D8382E-42CD-4DDA-A688-BAE551B92D25}" destId="{AF2CF610-E467-4BB5-98F3-A73CDEB624C2}" srcOrd="0" destOrd="0" presId="urn:microsoft.com/office/officeart/2005/8/layout/bProcess4"/>
    <dgm:cxn modelId="{2A65E5E4-868F-4F1C-9B6A-1CC72F0CE957}" srcId="{300BCB01-9983-462A-B198-9E4889420398}" destId="{05464727-A22F-44EC-AD65-9C5D9F8E3DEC}" srcOrd="4" destOrd="0" parTransId="{5DB38659-651C-464E-AD31-2713258B71FA}" sibTransId="{01D8382E-42CD-4DDA-A688-BAE551B92D25}"/>
    <dgm:cxn modelId="{9A386464-68C2-4AA3-9DD0-94BC994B8069}" type="presOf" srcId="{05464727-A22F-44EC-AD65-9C5D9F8E3DEC}" destId="{23F7A290-4A1C-4649-AE19-21A7EAC0337E}" srcOrd="0" destOrd="0" presId="urn:microsoft.com/office/officeart/2005/8/layout/bProcess4"/>
    <dgm:cxn modelId="{A2951974-88AC-44E3-ADF4-7DD642AD018E}" srcId="{300BCB01-9983-462A-B198-9E4889420398}" destId="{CC43E39D-A4F2-4E6A-B644-BACDE9ECBE7E}" srcOrd="3" destOrd="0" parTransId="{133B32C1-A69D-431D-BBAA-24C2353D3026}" sibTransId="{28410C70-4B1E-4ABA-A811-DA6AFD67D0F1}"/>
    <dgm:cxn modelId="{DB0AD3FE-ABE8-4E33-B2B7-7C600F454029}" type="presOf" srcId="{ADB05010-909F-4CA6-84E8-74168E9A7453}" destId="{3EB05D36-FC47-4B30-8960-460A190DD30E}" srcOrd="0" destOrd="0" presId="urn:microsoft.com/office/officeart/2005/8/layout/bProcess4"/>
    <dgm:cxn modelId="{B9BE2F61-84D9-4F90-A0B4-E5A88D617254}" type="presOf" srcId="{F413E3DE-1FC7-415C-97C6-BC2081855F46}" destId="{BED267FB-48A6-410D-8542-40A8F7CBFE51}" srcOrd="0" destOrd="0" presId="urn:microsoft.com/office/officeart/2005/8/layout/bProcess4"/>
    <dgm:cxn modelId="{98A577D3-0C16-4A04-9E0C-0E803BF1AC11}" srcId="{300BCB01-9983-462A-B198-9E4889420398}" destId="{DA870048-4CB8-454F-B321-0E7A42B5BD77}" srcOrd="0" destOrd="0" parTransId="{33C241E7-0C1F-415A-BD08-ED44257D3DC9}" sibTransId="{ADB05010-909F-4CA6-84E8-74168E9A7453}"/>
    <dgm:cxn modelId="{B596A0F1-7281-45A0-8EC0-D8F30946CB42}" type="presOf" srcId="{3097999E-CA83-402F-B5EA-956869BD7187}" destId="{4EC9009D-9C37-4A0D-A4AE-2E51B0F29590}" srcOrd="0" destOrd="0" presId="urn:microsoft.com/office/officeart/2005/8/layout/bProcess4"/>
    <dgm:cxn modelId="{EA5ACD36-AF44-45D1-9645-F792F10AAD00}" type="presOf" srcId="{83B00CAB-28F7-4561-8DD5-624DC42CC3F3}" destId="{C76328C0-4FA6-48F1-8DCF-B4637BB10CD4}" srcOrd="0" destOrd="0" presId="urn:microsoft.com/office/officeart/2005/8/layout/bProcess4"/>
    <dgm:cxn modelId="{525010DF-A489-4783-A89F-BE9FBCF3435D}" srcId="{300BCB01-9983-462A-B198-9E4889420398}" destId="{3097999E-CA83-402F-B5EA-956869BD7187}" srcOrd="1" destOrd="0" parTransId="{92C9C5B2-E46B-4059-BB4E-D24FFD357CEC}" sibTransId="{F413E3DE-1FC7-415C-97C6-BC2081855F46}"/>
    <dgm:cxn modelId="{0BC02E5C-6086-440D-B81C-77407971E10D}" type="presOf" srcId="{DA870048-4CB8-454F-B321-0E7A42B5BD77}" destId="{10C81918-71E0-423F-8B94-AD31761565C8}" srcOrd="0" destOrd="0" presId="urn:microsoft.com/office/officeart/2005/8/layout/bProcess4"/>
    <dgm:cxn modelId="{A64061B9-AC19-411C-B9A4-1936CEC92A61}" type="presOf" srcId="{098394FD-6B6A-42C0-964F-F6F38E62C7A9}" destId="{1F877ADA-F9BA-42DF-B5C9-06F2B08452B8}" srcOrd="0" destOrd="0" presId="urn:microsoft.com/office/officeart/2005/8/layout/bProcess4"/>
    <dgm:cxn modelId="{CFF96E67-6546-4F07-A3A9-479D4483E384}" type="presOf" srcId="{CC43E39D-A4F2-4E6A-B644-BACDE9ECBE7E}" destId="{017512CF-1642-4541-88F9-C09D9771249F}" srcOrd="0" destOrd="0" presId="urn:microsoft.com/office/officeart/2005/8/layout/bProcess4"/>
    <dgm:cxn modelId="{A7DA7D98-F04B-4FA9-9A22-296C5709F615}" type="presOf" srcId="{84CCA877-702D-483D-8C94-2AAE568181CC}" destId="{A0F46028-554B-4C11-9A8C-3B61ACA3C699}" srcOrd="0" destOrd="0" presId="urn:microsoft.com/office/officeart/2005/8/layout/bProcess4"/>
    <dgm:cxn modelId="{C54EF335-FC71-40A5-9803-1BED6D7A77D1}" type="presParOf" srcId="{9E5F0995-BDA8-4204-8E91-528243295D6B}" destId="{B78A4BB5-2478-41B8-B796-86DD98809FCF}" srcOrd="0" destOrd="0" presId="urn:microsoft.com/office/officeart/2005/8/layout/bProcess4"/>
    <dgm:cxn modelId="{E8764328-FE09-471E-A83A-7EC3E1CD46B4}" type="presParOf" srcId="{B78A4BB5-2478-41B8-B796-86DD98809FCF}" destId="{9D5186C2-C91D-4623-96C9-C4C9B2417B44}" srcOrd="0" destOrd="0" presId="urn:microsoft.com/office/officeart/2005/8/layout/bProcess4"/>
    <dgm:cxn modelId="{96136216-F5DA-49DC-8F56-6BEE100C1BA6}" type="presParOf" srcId="{B78A4BB5-2478-41B8-B796-86DD98809FCF}" destId="{10C81918-71E0-423F-8B94-AD31761565C8}" srcOrd="1" destOrd="0" presId="urn:microsoft.com/office/officeart/2005/8/layout/bProcess4"/>
    <dgm:cxn modelId="{35366F59-42D1-4BC0-9562-A860186DD0EB}" type="presParOf" srcId="{9E5F0995-BDA8-4204-8E91-528243295D6B}" destId="{3EB05D36-FC47-4B30-8960-460A190DD30E}" srcOrd="1" destOrd="0" presId="urn:microsoft.com/office/officeart/2005/8/layout/bProcess4"/>
    <dgm:cxn modelId="{F083A01D-D88E-4BAC-ABA8-56586D6266EE}" type="presParOf" srcId="{9E5F0995-BDA8-4204-8E91-528243295D6B}" destId="{51AFCBB8-E529-4D45-A35E-68A82745A449}" srcOrd="2" destOrd="0" presId="urn:microsoft.com/office/officeart/2005/8/layout/bProcess4"/>
    <dgm:cxn modelId="{A2487531-09B7-4C67-A196-812B96B8C2EC}" type="presParOf" srcId="{51AFCBB8-E529-4D45-A35E-68A82745A449}" destId="{62CB0F55-1168-4907-81A7-E1E3D71DD7B5}" srcOrd="0" destOrd="0" presId="urn:microsoft.com/office/officeart/2005/8/layout/bProcess4"/>
    <dgm:cxn modelId="{6E174DAC-DECB-4393-A1FA-7F214E5F1B38}" type="presParOf" srcId="{51AFCBB8-E529-4D45-A35E-68A82745A449}" destId="{4EC9009D-9C37-4A0D-A4AE-2E51B0F29590}" srcOrd="1" destOrd="0" presId="urn:microsoft.com/office/officeart/2005/8/layout/bProcess4"/>
    <dgm:cxn modelId="{A0A71977-90CC-492A-99F5-B460954E868F}" type="presParOf" srcId="{9E5F0995-BDA8-4204-8E91-528243295D6B}" destId="{BED267FB-48A6-410D-8542-40A8F7CBFE51}" srcOrd="3" destOrd="0" presId="urn:microsoft.com/office/officeart/2005/8/layout/bProcess4"/>
    <dgm:cxn modelId="{2A5F1613-C75F-4380-849B-B53E0EDDDD44}" type="presParOf" srcId="{9E5F0995-BDA8-4204-8E91-528243295D6B}" destId="{F2CB5436-9483-40EE-BB7E-8F01C271BAFF}" srcOrd="4" destOrd="0" presId="urn:microsoft.com/office/officeart/2005/8/layout/bProcess4"/>
    <dgm:cxn modelId="{E70EE5BE-24B5-495B-816F-09488423D9DA}" type="presParOf" srcId="{F2CB5436-9483-40EE-BB7E-8F01C271BAFF}" destId="{808176D5-3C49-46CD-AD46-FF22313FEAC7}" srcOrd="0" destOrd="0" presId="urn:microsoft.com/office/officeart/2005/8/layout/bProcess4"/>
    <dgm:cxn modelId="{7BF8B8E0-D5E9-4E26-A5CE-143A7ACCD4B3}" type="presParOf" srcId="{F2CB5436-9483-40EE-BB7E-8F01C271BAFF}" destId="{1F877ADA-F9BA-42DF-B5C9-06F2B08452B8}" srcOrd="1" destOrd="0" presId="urn:microsoft.com/office/officeart/2005/8/layout/bProcess4"/>
    <dgm:cxn modelId="{1BE96044-5B6C-4441-8D45-A27C3B99F481}" type="presParOf" srcId="{9E5F0995-BDA8-4204-8E91-528243295D6B}" destId="{C76328C0-4FA6-48F1-8DCF-B4637BB10CD4}" srcOrd="5" destOrd="0" presId="urn:microsoft.com/office/officeart/2005/8/layout/bProcess4"/>
    <dgm:cxn modelId="{984D0C95-20DA-41D4-A52D-494108DEE3E8}" type="presParOf" srcId="{9E5F0995-BDA8-4204-8E91-528243295D6B}" destId="{E5E473AF-EEFB-4C9D-A940-3DC95C8B4F68}" srcOrd="6" destOrd="0" presId="urn:microsoft.com/office/officeart/2005/8/layout/bProcess4"/>
    <dgm:cxn modelId="{3E2D6D2B-992E-43DD-B7FB-7AA4E1C66223}" type="presParOf" srcId="{E5E473AF-EEFB-4C9D-A940-3DC95C8B4F68}" destId="{1BBE2D06-0875-41E8-B883-20AC49D54658}" srcOrd="0" destOrd="0" presId="urn:microsoft.com/office/officeart/2005/8/layout/bProcess4"/>
    <dgm:cxn modelId="{89262462-06A9-4209-83CF-2055C041E5DE}" type="presParOf" srcId="{E5E473AF-EEFB-4C9D-A940-3DC95C8B4F68}" destId="{017512CF-1642-4541-88F9-C09D9771249F}" srcOrd="1" destOrd="0" presId="urn:microsoft.com/office/officeart/2005/8/layout/bProcess4"/>
    <dgm:cxn modelId="{B3759B15-EE64-47F1-913D-F738C8D4B0C7}" type="presParOf" srcId="{9E5F0995-BDA8-4204-8E91-528243295D6B}" destId="{15918816-B79C-401C-B05D-46B1E45D566E}" srcOrd="7" destOrd="0" presId="urn:microsoft.com/office/officeart/2005/8/layout/bProcess4"/>
    <dgm:cxn modelId="{7E3792ED-9E99-4027-8100-820712EE793E}" type="presParOf" srcId="{9E5F0995-BDA8-4204-8E91-528243295D6B}" destId="{E056356D-E8B5-40EE-B074-154705CF0441}" srcOrd="8" destOrd="0" presId="urn:microsoft.com/office/officeart/2005/8/layout/bProcess4"/>
    <dgm:cxn modelId="{DFCD1631-EF27-4581-9641-D4130E03D676}" type="presParOf" srcId="{E056356D-E8B5-40EE-B074-154705CF0441}" destId="{4C67160A-CB5E-475E-A49C-92DB1B00D6DA}" srcOrd="0" destOrd="0" presId="urn:microsoft.com/office/officeart/2005/8/layout/bProcess4"/>
    <dgm:cxn modelId="{E33E995B-524E-4219-8628-71F8C05D0E83}" type="presParOf" srcId="{E056356D-E8B5-40EE-B074-154705CF0441}" destId="{23F7A290-4A1C-4649-AE19-21A7EAC0337E}" srcOrd="1" destOrd="0" presId="urn:microsoft.com/office/officeart/2005/8/layout/bProcess4"/>
    <dgm:cxn modelId="{7EEAC9CF-DDE6-4BDC-BD78-34C3FC78CEED}" type="presParOf" srcId="{9E5F0995-BDA8-4204-8E91-528243295D6B}" destId="{AF2CF610-E467-4BB5-98F3-A73CDEB624C2}" srcOrd="9" destOrd="0" presId="urn:microsoft.com/office/officeart/2005/8/layout/bProcess4"/>
    <dgm:cxn modelId="{AADBC213-8E5A-48A8-93B7-E7B07EC2395F}" type="presParOf" srcId="{9E5F0995-BDA8-4204-8E91-528243295D6B}" destId="{8AE6E053-E71A-4F13-941A-0DFB93E43650}" srcOrd="10" destOrd="0" presId="urn:microsoft.com/office/officeart/2005/8/layout/bProcess4"/>
    <dgm:cxn modelId="{72E720F9-CE9E-4849-8F63-4A8EB8940466}" type="presParOf" srcId="{8AE6E053-E71A-4F13-941A-0DFB93E43650}" destId="{7AC757B8-14F3-46C4-A9FD-071BDC0D5284}" srcOrd="0" destOrd="0" presId="urn:microsoft.com/office/officeart/2005/8/layout/bProcess4"/>
    <dgm:cxn modelId="{0D773F81-6FF5-4D39-948B-D37281B60E27}" type="presParOf" srcId="{8AE6E053-E71A-4F13-941A-0DFB93E43650}" destId="{A0F46028-554B-4C11-9A8C-3B61ACA3C69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8EDDBC-77AD-4CC7-B971-B98EA2EB9A71}">
      <dsp:nvSpPr>
        <dsp:cNvPr id="0" name=""/>
        <dsp:cNvSpPr/>
      </dsp:nvSpPr>
      <dsp:spPr>
        <a:xfrm>
          <a:off x="0" y="1188319"/>
          <a:ext cx="561661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818EA9-D632-4007-8186-C44DB3E4C228}">
      <dsp:nvSpPr>
        <dsp:cNvPr id="0" name=""/>
        <dsp:cNvSpPr/>
      </dsp:nvSpPr>
      <dsp:spPr>
        <a:xfrm>
          <a:off x="411480" y="652493"/>
          <a:ext cx="6398431" cy="8162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Executive state bodies (ministries, agencies </a:t>
          </a:r>
          <a:r>
            <a:rPr lang="en-US" sz="1900" kern="1200" dirty="0" err="1" smtClean="0"/>
            <a:t>etc</a:t>
          </a:r>
          <a:r>
            <a:rPr lang="en-US" sz="1900" kern="1200" dirty="0" smtClean="0"/>
            <a:t>)</a:t>
          </a:r>
          <a:endParaRPr lang="ru-RU" sz="1900" kern="1200" dirty="0"/>
        </a:p>
      </dsp:txBody>
      <dsp:txXfrm>
        <a:off x="451327" y="692340"/>
        <a:ext cx="6318737" cy="736571"/>
      </dsp:txXfrm>
    </dsp:sp>
    <dsp:sp modelId="{2353AA25-594A-4C4A-B954-48F8450D4097}">
      <dsp:nvSpPr>
        <dsp:cNvPr id="0" name=""/>
        <dsp:cNvSpPr/>
      </dsp:nvSpPr>
      <dsp:spPr>
        <a:xfrm>
          <a:off x="0" y="2396132"/>
          <a:ext cx="606933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4DEA07-BA28-496B-85E6-FFDBDF838F73}">
      <dsp:nvSpPr>
        <dsp:cNvPr id="0" name=""/>
        <dsp:cNvSpPr/>
      </dsp:nvSpPr>
      <dsp:spPr>
        <a:xfrm>
          <a:off x="411480" y="1769719"/>
          <a:ext cx="6542449" cy="9068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Unitary enterprises (GUP and MUP)</a:t>
          </a:r>
          <a:endParaRPr lang="ru-RU" sz="1900" kern="1200" dirty="0"/>
        </a:p>
      </dsp:txBody>
      <dsp:txXfrm>
        <a:off x="455749" y="1813988"/>
        <a:ext cx="6453911" cy="818315"/>
      </dsp:txXfrm>
    </dsp:sp>
    <dsp:sp modelId="{CA18F00E-B765-4CA6-B3AE-75B1EEDCC84A}">
      <dsp:nvSpPr>
        <dsp:cNvPr id="0" name=""/>
        <dsp:cNvSpPr/>
      </dsp:nvSpPr>
      <dsp:spPr>
        <a:xfrm>
          <a:off x="0" y="3577231"/>
          <a:ext cx="6192691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2B8244-4F0A-493D-8DA9-E657DB28EB21}">
      <dsp:nvSpPr>
        <dsp:cNvPr id="0" name=""/>
        <dsp:cNvSpPr/>
      </dsp:nvSpPr>
      <dsp:spPr>
        <a:xfrm>
          <a:off x="411480" y="2977532"/>
          <a:ext cx="6542449" cy="88013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Private law entities (ltd, joint-stock company </a:t>
          </a:r>
          <a:r>
            <a:rPr lang="en-US" sz="1900" kern="1200" dirty="0" err="1" smtClean="0"/>
            <a:t>etc</a:t>
          </a:r>
          <a:r>
            <a:rPr lang="en-US" sz="1900" kern="1200" dirty="0" smtClean="0"/>
            <a:t>)</a:t>
          </a:r>
          <a:endParaRPr lang="ru-RU" sz="1900" kern="1200" dirty="0"/>
        </a:p>
      </dsp:txBody>
      <dsp:txXfrm>
        <a:off x="454445" y="3020497"/>
        <a:ext cx="6456519" cy="7942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877C13-4079-4E75-93F8-0E642DCF782B}">
      <dsp:nvSpPr>
        <dsp:cNvPr id="0" name=""/>
        <dsp:cNvSpPr/>
      </dsp:nvSpPr>
      <dsp:spPr>
        <a:xfrm rot="5400000">
          <a:off x="-254508" y="256717"/>
          <a:ext cx="1696724" cy="11877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XVII-XIX</a:t>
          </a:r>
          <a:endParaRPr lang="ru-RU" sz="2200" kern="1200" dirty="0"/>
        </a:p>
      </dsp:txBody>
      <dsp:txXfrm rot="-5400000">
        <a:off x="1" y="596063"/>
        <a:ext cx="1187707" cy="509017"/>
      </dsp:txXfrm>
    </dsp:sp>
    <dsp:sp modelId="{290FFA83-FC48-417D-AAB1-E3AEED652194}">
      <dsp:nvSpPr>
        <dsp:cNvPr id="0" name=""/>
        <dsp:cNvSpPr/>
      </dsp:nvSpPr>
      <dsp:spPr>
        <a:xfrm rot="5400000">
          <a:off x="4157218" y="-2967301"/>
          <a:ext cx="1102870" cy="7041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err="1" smtClean="0"/>
            <a:t>Ost</a:t>
          </a:r>
          <a:r>
            <a:rPr lang="en-US" sz="3100" kern="1200" dirty="0" smtClean="0"/>
            <a:t>-Indian company</a:t>
          </a:r>
          <a:endParaRPr lang="ru-RU" sz="3100" kern="1200" dirty="0"/>
        </a:p>
      </dsp:txBody>
      <dsp:txXfrm rot="-5400000">
        <a:off x="1187707" y="56048"/>
        <a:ext cx="6988054" cy="995194"/>
      </dsp:txXfrm>
    </dsp:sp>
    <dsp:sp modelId="{340C24FA-04DE-46AF-8A35-E52B163193A7}">
      <dsp:nvSpPr>
        <dsp:cNvPr id="0" name=""/>
        <dsp:cNvSpPr/>
      </dsp:nvSpPr>
      <dsp:spPr>
        <a:xfrm rot="5400000">
          <a:off x="-254508" y="1760408"/>
          <a:ext cx="1696724" cy="11877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XX</a:t>
          </a:r>
          <a:endParaRPr lang="ru-RU" sz="2200" kern="1200" dirty="0"/>
        </a:p>
      </dsp:txBody>
      <dsp:txXfrm rot="-5400000">
        <a:off x="1" y="2099754"/>
        <a:ext cx="1187707" cy="509017"/>
      </dsp:txXfrm>
    </dsp:sp>
    <dsp:sp modelId="{BDCEEC3F-5874-4A10-B517-B8D26DA215D8}">
      <dsp:nvSpPr>
        <dsp:cNvPr id="0" name=""/>
        <dsp:cNvSpPr/>
      </dsp:nvSpPr>
      <dsp:spPr>
        <a:xfrm rot="5400000">
          <a:off x="4157218" y="-1463610"/>
          <a:ext cx="1102870" cy="7041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State corporations</a:t>
          </a:r>
          <a:endParaRPr lang="ru-RU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New public management</a:t>
          </a:r>
          <a:endParaRPr lang="ru-RU" sz="3100" kern="1200" dirty="0"/>
        </a:p>
      </dsp:txBody>
      <dsp:txXfrm rot="-5400000">
        <a:off x="1187707" y="1559739"/>
        <a:ext cx="6988054" cy="995194"/>
      </dsp:txXfrm>
    </dsp:sp>
    <dsp:sp modelId="{5C0A9B5E-D20B-43A1-BFE7-9CC3BF936132}">
      <dsp:nvSpPr>
        <dsp:cNvPr id="0" name=""/>
        <dsp:cNvSpPr/>
      </dsp:nvSpPr>
      <dsp:spPr>
        <a:xfrm rot="5400000">
          <a:off x="-254508" y="3264100"/>
          <a:ext cx="1696724" cy="11877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XXI</a:t>
          </a:r>
          <a:endParaRPr lang="ru-RU" sz="2200" kern="1200" dirty="0"/>
        </a:p>
      </dsp:txBody>
      <dsp:txXfrm rot="-5400000">
        <a:off x="1" y="3603446"/>
        <a:ext cx="1187707" cy="509017"/>
      </dsp:txXfrm>
    </dsp:sp>
    <dsp:sp modelId="{0EE352EE-6045-46E2-A8C2-57643C213A53}">
      <dsp:nvSpPr>
        <dsp:cNvPr id="0" name=""/>
        <dsp:cNvSpPr/>
      </dsp:nvSpPr>
      <dsp:spPr>
        <a:xfrm rot="5400000">
          <a:off x="4157218" y="40080"/>
          <a:ext cx="1102870" cy="7041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Contractual state </a:t>
          </a:r>
          <a:endParaRPr lang="ru-RU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Block-chain, share economics </a:t>
          </a:r>
          <a:r>
            <a:rPr lang="en-US" sz="3100" kern="1200" dirty="0" err="1" smtClean="0"/>
            <a:t>etc</a:t>
          </a:r>
          <a:endParaRPr lang="ru-RU" sz="3100" kern="1200" dirty="0"/>
        </a:p>
      </dsp:txBody>
      <dsp:txXfrm rot="-5400000">
        <a:off x="1187707" y="3063429"/>
        <a:ext cx="6988054" cy="9951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08CA2B-0152-42DA-81E3-D3E4325FC0E2}">
      <dsp:nvSpPr>
        <dsp:cNvPr id="0" name=""/>
        <dsp:cNvSpPr/>
      </dsp:nvSpPr>
      <dsp:spPr>
        <a:xfrm>
          <a:off x="1645" y="576380"/>
          <a:ext cx="3844069" cy="9610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690" tIns="59690" rIns="59690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Common law</a:t>
          </a:r>
          <a:endParaRPr lang="ru-RU" sz="4700" kern="1200" dirty="0"/>
        </a:p>
      </dsp:txBody>
      <dsp:txXfrm>
        <a:off x="29792" y="604527"/>
        <a:ext cx="3787775" cy="904723"/>
      </dsp:txXfrm>
    </dsp:sp>
    <dsp:sp modelId="{90E9915D-5B10-4F19-9E99-98D1BE077918}">
      <dsp:nvSpPr>
        <dsp:cNvPr id="0" name=""/>
        <dsp:cNvSpPr/>
      </dsp:nvSpPr>
      <dsp:spPr>
        <a:xfrm rot="5400000">
          <a:off x="1839591" y="1621486"/>
          <a:ext cx="168178" cy="1681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A049B1-8B69-45CA-8E54-39C3480C7187}">
      <dsp:nvSpPr>
        <dsp:cNvPr id="0" name=""/>
        <dsp:cNvSpPr/>
      </dsp:nvSpPr>
      <dsp:spPr>
        <a:xfrm>
          <a:off x="1645" y="1873753"/>
          <a:ext cx="3844069" cy="96101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Split property</a:t>
          </a:r>
          <a:endParaRPr lang="ru-RU" sz="2900" kern="1200" dirty="0"/>
        </a:p>
      </dsp:txBody>
      <dsp:txXfrm>
        <a:off x="29792" y="1901900"/>
        <a:ext cx="3787775" cy="904723"/>
      </dsp:txXfrm>
    </dsp:sp>
    <dsp:sp modelId="{A6651947-3998-46F0-8787-DB84A61825C8}">
      <dsp:nvSpPr>
        <dsp:cNvPr id="0" name=""/>
        <dsp:cNvSpPr/>
      </dsp:nvSpPr>
      <dsp:spPr>
        <a:xfrm rot="5400000">
          <a:off x="1839591" y="2918860"/>
          <a:ext cx="168178" cy="1681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7DC638-E035-4E6A-BD9A-D01A282E48E5}">
      <dsp:nvSpPr>
        <dsp:cNvPr id="0" name=""/>
        <dsp:cNvSpPr/>
      </dsp:nvSpPr>
      <dsp:spPr>
        <a:xfrm>
          <a:off x="1645" y="3171127"/>
          <a:ext cx="3844069" cy="96101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Accountability of the persons</a:t>
          </a:r>
          <a:endParaRPr lang="ru-RU" sz="2900" kern="1200" dirty="0"/>
        </a:p>
      </dsp:txBody>
      <dsp:txXfrm>
        <a:off x="29792" y="3199274"/>
        <a:ext cx="3787775" cy="904723"/>
      </dsp:txXfrm>
    </dsp:sp>
    <dsp:sp modelId="{49324F9D-290D-465B-9E62-0E2C278B403F}">
      <dsp:nvSpPr>
        <dsp:cNvPr id="0" name=""/>
        <dsp:cNvSpPr/>
      </dsp:nvSpPr>
      <dsp:spPr>
        <a:xfrm>
          <a:off x="4383884" y="576380"/>
          <a:ext cx="3844069" cy="9610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690" tIns="59690" rIns="59690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Civil law</a:t>
          </a:r>
          <a:endParaRPr lang="ru-RU" sz="4700" kern="1200" dirty="0"/>
        </a:p>
      </dsp:txBody>
      <dsp:txXfrm>
        <a:off x="4412031" y="604527"/>
        <a:ext cx="3787775" cy="904723"/>
      </dsp:txXfrm>
    </dsp:sp>
    <dsp:sp modelId="{E9C2A484-2255-432F-9BBC-98BF0CFD6F12}">
      <dsp:nvSpPr>
        <dsp:cNvPr id="0" name=""/>
        <dsp:cNvSpPr/>
      </dsp:nvSpPr>
      <dsp:spPr>
        <a:xfrm rot="5400000">
          <a:off x="6221830" y="1621486"/>
          <a:ext cx="168178" cy="1681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980EC6-6F3F-42FE-8E3F-B8A64A423DB4}">
      <dsp:nvSpPr>
        <dsp:cNvPr id="0" name=""/>
        <dsp:cNvSpPr/>
      </dsp:nvSpPr>
      <dsp:spPr>
        <a:xfrm>
          <a:off x="4383884" y="1873753"/>
          <a:ext cx="3844069" cy="96101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Contract </a:t>
          </a:r>
          <a:endParaRPr lang="ru-RU" sz="2900" kern="1200" dirty="0"/>
        </a:p>
      </dsp:txBody>
      <dsp:txXfrm>
        <a:off x="4412031" y="1901900"/>
        <a:ext cx="3787775" cy="904723"/>
      </dsp:txXfrm>
    </dsp:sp>
    <dsp:sp modelId="{45EFBAC3-8728-4EA8-A7D9-F81C59B95CD4}">
      <dsp:nvSpPr>
        <dsp:cNvPr id="0" name=""/>
        <dsp:cNvSpPr/>
      </dsp:nvSpPr>
      <dsp:spPr>
        <a:xfrm rot="5400000">
          <a:off x="6221830" y="2918860"/>
          <a:ext cx="168178" cy="1681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8EA362-781E-47D3-9F1D-D3CD3EA02926}">
      <dsp:nvSpPr>
        <dsp:cNvPr id="0" name=""/>
        <dsp:cNvSpPr/>
      </dsp:nvSpPr>
      <dsp:spPr>
        <a:xfrm>
          <a:off x="4383884" y="3171127"/>
          <a:ext cx="3844069" cy="96101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Regime of property</a:t>
          </a:r>
          <a:endParaRPr lang="ru-RU" sz="2900" kern="1200" dirty="0"/>
        </a:p>
      </dsp:txBody>
      <dsp:txXfrm>
        <a:off x="4412031" y="3199274"/>
        <a:ext cx="3787775" cy="9047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6CD16-0546-40E2-893D-974EE8F4E090}">
      <dsp:nvSpPr>
        <dsp:cNvPr id="0" name=""/>
        <dsp:cNvSpPr/>
      </dsp:nvSpPr>
      <dsp:spPr>
        <a:xfrm>
          <a:off x="0" y="0"/>
          <a:ext cx="6995160" cy="14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Special type of entity</a:t>
          </a:r>
          <a:endParaRPr lang="ru-RU" sz="3400" kern="1200" dirty="0"/>
        </a:p>
      </dsp:txBody>
      <dsp:txXfrm>
        <a:off x="41372" y="41372"/>
        <a:ext cx="5470901" cy="1329813"/>
      </dsp:txXfrm>
    </dsp:sp>
    <dsp:sp modelId="{917E249D-DCA8-4D0E-AF6E-32D3DBA047BE}">
      <dsp:nvSpPr>
        <dsp:cNvPr id="0" name=""/>
        <dsp:cNvSpPr/>
      </dsp:nvSpPr>
      <dsp:spPr>
        <a:xfrm>
          <a:off x="617219" y="1647983"/>
          <a:ext cx="6995160" cy="14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The owner of the property</a:t>
          </a:r>
          <a:endParaRPr lang="ru-RU" sz="3400" kern="1200" dirty="0"/>
        </a:p>
      </dsp:txBody>
      <dsp:txXfrm>
        <a:off x="658591" y="1689355"/>
        <a:ext cx="5377033" cy="1329813"/>
      </dsp:txXfrm>
    </dsp:sp>
    <dsp:sp modelId="{44F4DDD0-4EEB-4075-A443-93338C948D07}">
      <dsp:nvSpPr>
        <dsp:cNvPr id="0" name=""/>
        <dsp:cNvSpPr/>
      </dsp:nvSpPr>
      <dsp:spPr>
        <a:xfrm>
          <a:off x="1234439" y="3295967"/>
          <a:ext cx="6995160" cy="14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Not a part of Government or any other state body</a:t>
          </a:r>
          <a:endParaRPr lang="ru-RU" sz="3400" kern="1200" dirty="0"/>
        </a:p>
      </dsp:txBody>
      <dsp:txXfrm>
        <a:off x="1275811" y="3337339"/>
        <a:ext cx="5377033" cy="1329813"/>
      </dsp:txXfrm>
    </dsp:sp>
    <dsp:sp modelId="{8335186D-1862-4292-AE02-68A3DAEA62A5}">
      <dsp:nvSpPr>
        <dsp:cNvPr id="0" name=""/>
        <dsp:cNvSpPr/>
      </dsp:nvSpPr>
      <dsp:spPr>
        <a:xfrm>
          <a:off x="6076997" y="1071189"/>
          <a:ext cx="918162" cy="9181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283583" y="1071189"/>
        <a:ext cx="504990" cy="690917"/>
      </dsp:txXfrm>
    </dsp:sp>
    <dsp:sp modelId="{DE29F827-D8CE-414F-8DB4-11257EA776CC}">
      <dsp:nvSpPr>
        <dsp:cNvPr id="0" name=""/>
        <dsp:cNvSpPr/>
      </dsp:nvSpPr>
      <dsp:spPr>
        <a:xfrm>
          <a:off x="6694217" y="2709756"/>
          <a:ext cx="918162" cy="9181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900803" y="2709756"/>
        <a:ext cx="504990" cy="6909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4F707-E1AE-4D1D-8C29-10420AF848D3}">
      <dsp:nvSpPr>
        <dsp:cNvPr id="0" name=""/>
        <dsp:cNvSpPr/>
      </dsp:nvSpPr>
      <dsp:spPr>
        <a:xfrm>
          <a:off x="0" y="2460"/>
          <a:ext cx="9001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EBC975-93EE-4262-8486-B481A4BD5DF7}">
      <dsp:nvSpPr>
        <dsp:cNvPr id="0" name=""/>
        <dsp:cNvSpPr/>
      </dsp:nvSpPr>
      <dsp:spPr>
        <a:xfrm>
          <a:off x="0" y="2460"/>
          <a:ext cx="1800200" cy="16783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Former State</a:t>
          </a:r>
          <a:r>
            <a:rPr lang="ru-RU" sz="2100" kern="1200" dirty="0" smtClean="0"/>
            <a:t> </a:t>
          </a:r>
          <a:r>
            <a:rPr lang="en-US" sz="2100" kern="1200" dirty="0" smtClean="0"/>
            <a:t>agencies (within Government)</a:t>
          </a:r>
          <a:endParaRPr lang="ru-RU" sz="2100" kern="1200" dirty="0"/>
        </a:p>
      </dsp:txBody>
      <dsp:txXfrm>
        <a:off x="0" y="2460"/>
        <a:ext cx="1800200" cy="1678347"/>
      </dsp:txXfrm>
    </dsp:sp>
    <dsp:sp modelId="{2D538D0A-CCC0-4A16-8209-957C4014633B}">
      <dsp:nvSpPr>
        <dsp:cNvPr id="0" name=""/>
        <dsp:cNvSpPr/>
      </dsp:nvSpPr>
      <dsp:spPr>
        <a:xfrm>
          <a:off x="1935214" y="41469"/>
          <a:ext cx="7065785" cy="780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Roscosmos</a:t>
          </a:r>
          <a:endParaRPr lang="ru-RU" sz="2100" kern="1200" dirty="0"/>
        </a:p>
      </dsp:txBody>
      <dsp:txXfrm>
        <a:off x="1935214" y="41469"/>
        <a:ext cx="7065785" cy="780169"/>
      </dsp:txXfrm>
    </dsp:sp>
    <dsp:sp modelId="{7069AF79-C639-489B-A883-944B69F36AD0}">
      <dsp:nvSpPr>
        <dsp:cNvPr id="0" name=""/>
        <dsp:cNvSpPr/>
      </dsp:nvSpPr>
      <dsp:spPr>
        <a:xfrm>
          <a:off x="1800199" y="821638"/>
          <a:ext cx="720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861E18-5180-4631-AA15-D5F3757FC91C}">
      <dsp:nvSpPr>
        <dsp:cNvPr id="0" name=""/>
        <dsp:cNvSpPr/>
      </dsp:nvSpPr>
      <dsp:spPr>
        <a:xfrm>
          <a:off x="1935214" y="860647"/>
          <a:ext cx="7065785" cy="780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Rosatom</a:t>
          </a:r>
          <a:endParaRPr lang="ru-RU" sz="2100" kern="1200" dirty="0"/>
        </a:p>
      </dsp:txBody>
      <dsp:txXfrm>
        <a:off x="1935214" y="860647"/>
        <a:ext cx="7065785" cy="780169"/>
      </dsp:txXfrm>
    </dsp:sp>
    <dsp:sp modelId="{82BA16C8-3A24-4F60-8BDC-3E73228584FB}">
      <dsp:nvSpPr>
        <dsp:cNvPr id="0" name=""/>
        <dsp:cNvSpPr/>
      </dsp:nvSpPr>
      <dsp:spPr>
        <a:xfrm>
          <a:off x="1800199" y="1640816"/>
          <a:ext cx="720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CF06F0-DC29-49D7-B322-6D01314C192A}">
      <dsp:nvSpPr>
        <dsp:cNvPr id="0" name=""/>
        <dsp:cNvSpPr/>
      </dsp:nvSpPr>
      <dsp:spPr>
        <a:xfrm>
          <a:off x="0" y="1680808"/>
          <a:ext cx="9001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D779C-A949-4188-863D-E9F941B3DD0B}">
      <dsp:nvSpPr>
        <dsp:cNvPr id="0" name=""/>
        <dsp:cNvSpPr/>
      </dsp:nvSpPr>
      <dsp:spPr>
        <a:xfrm>
          <a:off x="0" y="1680808"/>
          <a:ext cx="1800200" cy="16783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Temporally </a:t>
          </a:r>
          <a:endParaRPr lang="ru-RU" sz="2100" kern="1200" dirty="0"/>
        </a:p>
      </dsp:txBody>
      <dsp:txXfrm>
        <a:off x="0" y="1680808"/>
        <a:ext cx="1800200" cy="1678347"/>
      </dsp:txXfrm>
    </dsp:sp>
    <dsp:sp modelId="{590E49A3-53C9-4EBF-9913-200627DB8402}">
      <dsp:nvSpPr>
        <dsp:cNvPr id="0" name=""/>
        <dsp:cNvSpPr/>
      </dsp:nvSpPr>
      <dsp:spPr>
        <a:xfrm>
          <a:off x="1935214" y="1719817"/>
          <a:ext cx="7065785" cy="780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Rosnano</a:t>
          </a:r>
          <a:r>
            <a:rPr lang="en-US" sz="2100" kern="1200" dirty="0" smtClean="0"/>
            <a:t> (reorganize into corporate body)</a:t>
          </a:r>
          <a:endParaRPr lang="ru-RU" sz="2100" kern="1200" dirty="0"/>
        </a:p>
      </dsp:txBody>
      <dsp:txXfrm>
        <a:off x="1935214" y="1719817"/>
        <a:ext cx="7065785" cy="780169"/>
      </dsp:txXfrm>
    </dsp:sp>
    <dsp:sp modelId="{16CCB043-A932-469E-ADA1-B1429BE72DE5}">
      <dsp:nvSpPr>
        <dsp:cNvPr id="0" name=""/>
        <dsp:cNvSpPr/>
      </dsp:nvSpPr>
      <dsp:spPr>
        <a:xfrm>
          <a:off x="1800199" y="2499986"/>
          <a:ext cx="720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6E7D54-13FE-401E-AC69-593A7320524D}">
      <dsp:nvSpPr>
        <dsp:cNvPr id="0" name=""/>
        <dsp:cNvSpPr/>
      </dsp:nvSpPr>
      <dsp:spPr>
        <a:xfrm>
          <a:off x="1935214" y="2538995"/>
          <a:ext cx="7065785" cy="780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Olimpstroy</a:t>
          </a:r>
          <a:r>
            <a:rPr lang="en-US" sz="2100" kern="1200" dirty="0" smtClean="0"/>
            <a:t> (created for the XXII </a:t>
          </a:r>
          <a:r>
            <a:rPr lang="en-US" sz="2100" kern="1200" dirty="0" smtClean="0"/>
            <a:t>Olympic </a:t>
          </a:r>
          <a:r>
            <a:rPr lang="en-US" sz="2100" kern="1200" dirty="0" smtClean="0"/>
            <a:t>Games in Sochi)</a:t>
          </a:r>
          <a:endParaRPr lang="ru-RU" sz="2100" kern="1200" dirty="0"/>
        </a:p>
      </dsp:txBody>
      <dsp:txXfrm>
        <a:off x="1935214" y="2538995"/>
        <a:ext cx="7065785" cy="780169"/>
      </dsp:txXfrm>
    </dsp:sp>
    <dsp:sp modelId="{DC2CD632-5440-4642-A0B5-82149F32647E}">
      <dsp:nvSpPr>
        <dsp:cNvPr id="0" name=""/>
        <dsp:cNvSpPr/>
      </dsp:nvSpPr>
      <dsp:spPr>
        <a:xfrm>
          <a:off x="1800199" y="3319164"/>
          <a:ext cx="720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F6357C-AB3E-4EEB-96DC-1AD8C6861FB7}">
      <dsp:nvSpPr>
        <dsp:cNvPr id="0" name=""/>
        <dsp:cNvSpPr/>
      </dsp:nvSpPr>
      <dsp:spPr>
        <a:xfrm>
          <a:off x="0" y="3359156"/>
          <a:ext cx="9001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F0D05B-93BD-46F6-A239-E83F4F5F80CA}">
      <dsp:nvSpPr>
        <dsp:cNvPr id="0" name=""/>
        <dsp:cNvSpPr/>
      </dsp:nvSpPr>
      <dsp:spPr>
        <a:xfrm>
          <a:off x="0" y="3359156"/>
          <a:ext cx="1800200" cy="16783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Other</a:t>
          </a:r>
          <a:endParaRPr lang="ru-RU" sz="2100" kern="1200" dirty="0"/>
        </a:p>
      </dsp:txBody>
      <dsp:txXfrm>
        <a:off x="0" y="3359156"/>
        <a:ext cx="1800200" cy="1678347"/>
      </dsp:txXfrm>
    </dsp:sp>
    <dsp:sp modelId="{8B045963-9906-4710-8BCD-F18B8FCC924F}">
      <dsp:nvSpPr>
        <dsp:cNvPr id="0" name=""/>
        <dsp:cNvSpPr/>
      </dsp:nvSpPr>
      <dsp:spPr>
        <a:xfrm>
          <a:off x="1935214" y="3385380"/>
          <a:ext cx="7065785" cy="524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VEB</a:t>
          </a:r>
          <a:endParaRPr lang="ru-RU" sz="2100" kern="1200" dirty="0"/>
        </a:p>
      </dsp:txBody>
      <dsp:txXfrm>
        <a:off x="1935214" y="3385380"/>
        <a:ext cx="7065785" cy="524483"/>
      </dsp:txXfrm>
    </dsp:sp>
    <dsp:sp modelId="{37D48F14-4A2C-4EFB-B639-A204109F1506}">
      <dsp:nvSpPr>
        <dsp:cNvPr id="0" name=""/>
        <dsp:cNvSpPr/>
      </dsp:nvSpPr>
      <dsp:spPr>
        <a:xfrm>
          <a:off x="1800199" y="3909864"/>
          <a:ext cx="720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B2FB5C-2979-445A-BB85-CD5013F0C0B7}">
      <dsp:nvSpPr>
        <dsp:cNvPr id="0" name=""/>
        <dsp:cNvSpPr/>
      </dsp:nvSpPr>
      <dsp:spPr>
        <a:xfrm>
          <a:off x="1935214" y="3936088"/>
          <a:ext cx="7065785" cy="524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Roste</a:t>
          </a:r>
          <a:r>
            <a:rPr lang="ru-RU" sz="2100" kern="1200" dirty="0" smtClean="0"/>
            <a:t>с</a:t>
          </a:r>
          <a:r>
            <a:rPr lang="en-US" sz="2100" kern="1200" dirty="0" smtClean="0"/>
            <a:t> (holding for military and mechanic production)</a:t>
          </a:r>
          <a:endParaRPr lang="ru-RU" sz="2100" kern="1200" dirty="0"/>
        </a:p>
      </dsp:txBody>
      <dsp:txXfrm>
        <a:off x="1935214" y="3936088"/>
        <a:ext cx="7065785" cy="524483"/>
      </dsp:txXfrm>
    </dsp:sp>
    <dsp:sp modelId="{E6C37429-F238-4DBD-81C1-C418114DEB7A}">
      <dsp:nvSpPr>
        <dsp:cNvPr id="0" name=""/>
        <dsp:cNvSpPr/>
      </dsp:nvSpPr>
      <dsp:spPr>
        <a:xfrm>
          <a:off x="1800199" y="4460572"/>
          <a:ext cx="720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6246E5-8CB4-4C6F-9ED7-62DCE0B583BE}">
      <dsp:nvSpPr>
        <dsp:cNvPr id="0" name=""/>
        <dsp:cNvSpPr/>
      </dsp:nvSpPr>
      <dsp:spPr>
        <a:xfrm>
          <a:off x="1935214" y="4486796"/>
          <a:ext cx="7065785" cy="524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 dirty="0" smtClean="0"/>
            <a:t>Deposit Insurance Agency</a:t>
          </a:r>
          <a:endParaRPr lang="ru-RU" sz="2100" kern="1200" dirty="0"/>
        </a:p>
      </dsp:txBody>
      <dsp:txXfrm>
        <a:off x="1935214" y="4486796"/>
        <a:ext cx="7065785" cy="524483"/>
      </dsp:txXfrm>
    </dsp:sp>
    <dsp:sp modelId="{9DA7AF8F-3E9D-429B-B0D1-08B095312C93}">
      <dsp:nvSpPr>
        <dsp:cNvPr id="0" name=""/>
        <dsp:cNvSpPr/>
      </dsp:nvSpPr>
      <dsp:spPr>
        <a:xfrm>
          <a:off x="1800199" y="5011279"/>
          <a:ext cx="720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3A38D8-2B54-44E2-B195-064090DA4C27}">
      <dsp:nvSpPr>
        <dsp:cNvPr id="0" name=""/>
        <dsp:cNvSpPr/>
      </dsp:nvSpPr>
      <dsp:spPr>
        <a:xfrm>
          <a:off x="1598408" y="709874"/>
          <a:ext cx="2653202" cy="17696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B050"/>
              </a:solidFill>
            </a:rPr>
            <a:t>Autonomous entity</a:t>
          </a:r>
          <a:endParaRPr lang="ru-RU" sz="2700" kern="1200" dirty="0">
            <a:solidFill>
              <a:srgbClr val="00B050"/>
            </a:solidFill>
          </a:endParaRPr>
        </a:p>
      </dsp:txBody>
      <dsp:txXfrm>
        <a:off x="2022921" y="709874"/>
        <a:ext cx="2228690" cy="1769686"/>
      </dsp:txXfrm>
    </dsp:sp>
    <dsp:sp modelId="{B882242F-4901-4E2E-B246-F5F1A174EF2A}">
      <dsp:nvSpPr>
        <dsp:cNvPr id="0" name=""/>
        <dsp:cNvSpPr/>
      </dsp:nvSpPr>
      <dsp:spPr>
        <a:xfrm>
          <a:off x="1598408" y="2479561"/>
          <a:ext cx="2653202" cy="17696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B050"/>
              </a:solidFill>
            </a:rPr>
            <a:t>The owner of public property </a:t>
          </a:r>
          <a:endParaRPr lang="ru-RU" sz="2700" kern="1200" dirty="0">
            <a:solidFill>
              <a:srgbClr val="00B050"/>
            </a:solidFill>
          </a:endParaRPr>
        </a:p>
      </dsp:txBody>
      <dsp:txXfrm>
        <a:off x="2022921" y="2479561"/>
        <a:ext cx="2228690" cy="1769686"/>
      </dsp:txXfrm>
    </dsp:sp>
    <dsp:sp modelId="{0DB9F81C-55EA-4469-A371-1416DECD6BD5}">
      <dsp:nvSpPr>
        <dsp:cNvPr id="0" name=""/>
        <dsp:cNvSpPr/>
      </dsp:nvSpPr>
      <dsp:spPr>
        <a:xfrm>
          <a:off x="1598408" y="4249247"/>
          <a:ext cx="2653202" cy="17696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FF0000"/>
              </a:solidFill>
            </a:rPr>
            <a:t>Reorganize in 2017</a:t>
          </a:r>
          <a:endParaRPr lang="ru-RU" sz="2700" kern="1200" dirty="0">
            <a:solidFill>
              <a:srgbClr val="FF0000"/>
            </a:solidFill>
          </a:endParaRPr>
        </a:p>
      </dsp:txBody>
      <dsp:txXfrm>
        <a:off x="2022921" y="4249247"/>
        <a:ext cx="2228690" cy="1769686"/>
      </dsp:txXfrm>
    </dsp:sp>
    <dsp:sp modelId="{9FFFBB15-FD82-4BAD-B477-ECB4ECB57B4B}">
      <dsp:nvSpPr>
        <dsp:cNvPr id="0" name=""/>
        <dsp:cNvSpPr/>
      </dsp:nvSpPr>
      <dsp:spPr>
        <a:xfrm>
          <a:off x="183367" y="2354"/>
          <a:ext cx="1768801" cy="17688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Roscosmos</a:t>
          </a:r>
          <a:endParaRPr lang="ru-RU" sz="2000" kern="1200" dirty="0"/>
        </a:p>
      </dsp:txBody>
      <dsp:txXfrm>
        <a:off x="442402" y="261389"/>
        <a:ext cx="1250731" cy="1250731"/>
      </dsp:txXfrm>
    </dsp:sp>
    <dsp:sp modelId="{2CB234C4-DE4E-4FD3-8848-21BF63D6830F}">
      <dsp:nvSpPr>
        <dsp:cNvPr id="0" name=""/>
        <dsp:cNvSpPr/>
      </dsp:nvSpPr>
      <dsp:spPr>
        <a:xfrm>
          <a:off x="6020413" y="709874"/>
          <a:ext cx="2653202" cy="17696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B050"/>
              </a:solidFill>
            </a:rPr>
            <a:t>Autonomous entity</a:t>
          </a:r>
          <a:endParaRPr lang="ru-RU" sz="2700" kern="1200" dirty="0">
            <a:solidFill>
              <a:srgbClr val="00B050"/>
            </a:solidFill>
          </a:endParaRPr>
        </a:p>
      </dsp:txBody>
      <dsp:txXfrm>
        <a:off x="6444926" y="709874"/>
        <a:ext cx="2228690" cy="1769686"/>
      </dsp:txXfrm>
    </dsp:sp>
    <dsp:sp modelId="{30722DF3-7FC3-436A-AC99-8653D2287556}">
      <dsp:nvSpPr>
        <dsp:cNvPr id="0" name=""/>
        <dsp:cNvSpPr/>
      </dsp:nvSpPr>
      <dsp:spPr>
        <a:xfrm>
          <a:off x="6020413" y="2479561"/>
          <a:ext cx="2653202" cy="17696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B050"/>
              </a:solidFill>
            </a:rPr>
            <a:t>The owner of public property </a:t>
          </a:r>
          <a:endParaRPr lang="ru-RU" sz="2700" kern="1200" dirty="0">
            <a:solidFill>
              <a:srgbClr val="00B050"/>
            </a:solidFill>
          </a:endParaRPr>
        </a:p>
      </dsp:txBody>
      <dsp:txXfrm>
        <a:off x="6444926" y="2479561"/>
        <a:ext cx="2228690" cy="1769686"/>
      </dsp:txXfrm>
    </dsp:sp>
    <dsp:sp modelId="{B73DBD18-49BE-435A-9CBF-CD56D0E76FE3}">
      <dsp:nvSpPr>
        <dsp:cNvPr id="0" name=""/>
        <dsp:cNvSpPr/>
      </dsp:nvSpPr>
      <dsp:spPr>
        <a:xfrm>
          <a:off x="6020413" y="4249247"/>
          <a:ext cx="2653202" cy="17696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Was founded in 195</a:t>
          </a:r>
          <a:r>
            <a:rPr lang="ru-RU" sz="2700" kern="1200" dirty="0" smtClean="0"/>
            <a:t>8</a:t>
          </a:r>
          <a:endParaRPr lang="ru-RU" sz="2700" kern="1200" dirty="0"/>
        </a:p>
      </dsp:txBody>
      <dsp:txXfrm>
        <a:off x="6444926" y="4249247"/>
        <a:ext cx="2228690" cy="1769686"/>
      </dsp:txXfrm>
    </dsp:sp>
    <dsp:sp modelId="{5FDB3190-2165-4B2E-AAD8-EC0A4676568C}">
      <dsp:nvSpPr>
        <dsp:cNvPr id="0" name=""/>
        <dsp:cNvSpPr/>
      </dsp:nvSpPr>
      <dsp:spPr>
        <a:xfrm>
          <a:off x="4605372" y="2354"/>
          <a:ext cx="1768801" cy="17688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NASA</a:t>
          </a:r>
          <a:endParaRPr lang="ru-RU" sz="2000" kern="1200" dirty="0"/>
        </a:p>
      </dsp:txBody>
      <dsp:txXfrm>
        <a:off x="4864407" y="261389"/>
        <a:ext cx="1250731" cy="12507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B05D36-FC47-4B30-8960-460A190DD30E}">
      <dsp:nvSpPr>
        <dsp:cNvPr id="0" name=""/>
        <dsp:cNvSpPr/>
      </dsp:nvSpPr>
      <dsp:spPr>
        <a:xfrm rot="5400000">
          <a:off x="1746178" y="1112497"/>
          <a:ext cx="1739312" cy="20975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C81918-71E0-423F-8B94-AD31761565C8}">
      <dsp:nvSpPr>
        <dsp:cNvPr id="0" name=""/>
        <dsp:cNvSpPr/>
      </dsp:nvSpPr>
      <dsp:spPr>
        <a:xfrm>
          <a:off x="2145401" y="1151"/>
          <a:ext cx="2330590" cy="1398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Created by Federal Law</a:t>
          </a:r>
          <a:endParaRPr lang="ru-RU" sz="2000" kern="1200" dirty="0"/>
        </a:p>
      </dsp:txBody>
      <dsp:txXfrm>
        <a:off x="2186357" y="42107"/>
        <a:ext cx="2248678" cy="1316442"/>
      </dsp:txXfrm>
    </dsp:sp>
    <dsp:sp modelId="{BED267FB-48A6-410D-8542-40A8F7CBFE51}">
      <dsp:nvSpPr>
        <dsp:cNvPr id="0" name=""/>
        <dsp:cNvSpPr/>
      </dsp:nvSpPr>
      <dsp:spPr>
        <a:xfrm rot="5400000">
          <a:off x="1746178" y="2860440"/>
          <a:ext cx="1739312" cy="20975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9009D-9C37-4A0D-A4AE-2E51B0F29590}">
      <dsp:nvSpPr>
        <dsp:cNvPr id="0" name=""/>
        <dsp:cNvSpPr/>
      </dsp:nvSpPr>
      <dsp:spPr>
        <a:xfrm>
          <a:off x="2145401" y="1749094"/>
          <a:ext cx="2330590" cy="1398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12 members of board</a:t>
          </a:r>
          <a:endParaRPr lang="ru-RU" sz="2000" kern="1200" dirty="0"/>
        </a:p>
      </dsp:txBody>
      <dsp:txXfrm>
        <a:off x="2186357" y="1790050"/>
        <a:ext cx="2248678" cy="1316442"/>
      </dsp:txXfrm>
    </dsp:sp>
    <dsp:sp modelId="{C76328C0-4FA6-48F1-8DCF-B4637BB10CD4}">
      <dsp:nvSpPr>
        <dsp:cNvPr id="0" name=""/>
        <dsp:cNvSpPr/>
      </dsp:nvSpPr>
      <dsp:spPr>
        <a:xfrm>
          <a:off x="2620150" y="3734412"/>
          <a:ext cx="3091055" cy="20975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77ADA-F9BA-42DF-B5C9-06F2B08452B8}">
      <dsp:nvSpPr>
        <dsp:cNvPr id="0" name=""/>
        <dsp:cNvSpPr/>
      </dsp:nvSpPr>
      <dsp:spPr>
        <a:xfrm>
          <a:off x="2145401" y="3497037"/>
          <a:ext cx="2330590" cy="1398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6+1 appointed by President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5 - Government</a:t>
          </a:r>
          <a:endParaRPr lang="ru-RU" sz="2000" kern="1200" dirty="0"/>
        </a:p>
      </dsp:txBody>
      <dsp:txXfrm>
        <a:off x="2186357" y="3537993"/>
        <a:ext cx="2248678" cy="1316442"/>
      </dsp:txXfrm>
    </dsp:sp>
    <dsp:sp modelId="{15918816-B79C-401C-B05D-46B1E45D566E}">
      <dsp:nvSpPr>
        <dsp:cNvPr id="0" name=""/>
        <dsp:cNvSpPr/>
      </dsp:nvSpPr>
      <dsp:spPr>
        <a:xfrm rot="16200000">
          <a:off x="4845864" y="2860440"/>
          <a:ext cx="1739312" cy="20975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512CF-1642-4541-88F9-C09D9771249F}">
      <dsp:nvSpPr>
        <dsp:cNvPr id="0" name=""/>
        <dsp:cNvSpPr/>
      </dsp:nvSpPr>
      <dsp:spPr>
        <a:xfrm>
          <a:off x="5245087" y="3497037"/>
          <a:ext cx="2330590" cy="1398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There was no parliamentary control over the entity</a:t>
          </a:r>
          <a:endParaRPr lang="ru-RU" sz="2000" kern="1200" dirty="0"/>
        </a:p>
      </dsp:txBody>
      <dsp:txXfrm>
        <a:off x="5286043" y="3537993"/>
        <a:ext cx="2248678" cy="1316442"/>
      </dsp:txXfrm>
    </dsp:sp>
    <dsp:sp modelId="{AF2CF610-E467-4BB5-98F3-A73CDEB624C2}">
      <dsp:nvSpPr>
        <dsp:cNvPr id="0" name=""/>
        <dsp:cNvSpPr/>
      </dsp:nvSpPr>
      <dsp:spPr>
        <a:xfrm rot="16200000">
          <a:off x="4845864" y="1112497"/>
          <a:ext cx="1739312" cy="209753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F7A290-4A1C-4649-AE19-21A7EAC0337E}">
      <dsp:nvSpPr>
        <dsp:cNvPr id="0" name=""/>
        <dsp:cNvSpPr/>
      </dsp:nvSpPr>
      <dsp:spPr>
        <a:xfrm>
          <a:off x="5245087" y="1749094"/>
          <a:ext cx="2330590" cy="1398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Roscosmos</a:t>
          </a:r>
          <a:r>
            <a:rPr lang="en-US" sz="2000" kern="1200" dirty="0" smtClean="0"/>
            <a:t>- the biggest infringer of budgetary rules </a:t>
          </a:r>
          <a:endParaRPr lang="ru-RU" sz="2000" kern="1200" dirty="0"/>
        </a:p>
      </dsp:txBody>
      <dsp:txXfrm>
        <a:off x="5286043" y="1790050"/>
        <a:ext cx="2248678" cy="1316442"/>
      </dsp:txXfrm>
    </dsp:sp>
    <dsp:sp modelId="{A0F46028-554B-4C11-9A8C-3B61ACA3C699}">
      <dsp:nvSpPr>
        <dsp:cNvPr id="0" name=""/>
        <dsp:cNvSpPr/>
      </dsp:nvSpPr>
      <dsp:spPr>
        <a:xfrm>
          <a:off x="5245087" y="1151"/>
          <a:ext cx="2330590" cy="1398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Only with effective civil and parliamentary control</a:t>
          </a:r>
          <a:endParaRPr lang="ru-RU" sz="2000" kern="1200" dirty="0"/>
        </a:p>
      </dsp:txBody>
      <dsp:txXfrm>
        <a:off x="5286043" y="42107"/>
        <a:ext cx="2248678" cy="1316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2856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THE LEGAL ENTITIES OF PUBLIC LAW: COMMON LAW APPROACH FOR </a:t>
            </a:r>
            <a:r>
              <a:rPr lang="en-US" dirty="0" smtClean="0">
                <a:effectLst/>
              </a:rPr>
              <a:t>the POST-SOVIET </a:t>
            </a:r>
            <a:r>
              <a:rPr lang="en-US" dirty="0">
                <a:effectLst/>
              </a:rPr>
              <a:t>COUNTRIES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 smtClean="0"/>
              <a:t>Vladimir </a:t>
            </a:r>
            <a:r>
              <a:rPr lang="en-US" dirty="0" err="1" smtClean="0"/>
              <a:t>Nizov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PhD </a:t>
            </a:r>
            <a:r>
              <a:rPr lang="en-US" dirty="0"/>
              <a:t>student in the National Research University – Higher School of Economics,</a:t>
            </a:r>
            <a:br>
              <a:rPr lang="en-US" dirty="0"/>
            </a:br>
            <a:r>
              <a:rPr lang="en-US" dirty="0"/>
              <a:t>Constitutional and administrative law department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75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Legal entities of public law in Post-soviet countries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8789077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088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8818EA9-D632-4007-8186-C44DB3E4C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08818EA9-D632-4007-8186-C44DB3E4C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08818EA9-D632-4007-8186-C44DB3E4C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E8EDDBC-77AD-4CC7-B971-B98EA2EB9A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9E8EDDBC-77AD-4CC7-B971-B98EA2EB9A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9E8EDDBC-77AD-4CC7-B971-B98EA2EB9A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44DEA07-BA28-496B-85E6-FFDBDF838F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C44DEA07-BA28-496B-85E6-FFDBDF838F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C44DEA07-BA28-496B-85E6-FFDBDF838F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53AA25-594A-4C4A-B954-48F8450D40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2353AA25-594A-4C4A-B954-48F8450D40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2353AA25-594A-4C4A-B954-48F8450D40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2B8244-4F0A-493D-8DA9-E657DB28E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A12B8244-4F0A-493D-8DA9-E657DB28E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A12B8244-4F0A-493D-8DA9-E657DB28E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A18F00E-B765-4CA6-B3AE-75B1EEDCC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CA18F00E-B765-4CA6-B3AE-75B1EEDCC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CA18F00E-B765-4CA6-B3AE-75B1EEDCC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autonomous entities concept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442724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653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877C13-4079-4E75-93F8-0E642DCF78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4877C13-4079-4E75-93F8-0E642DCF78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4877C13-4079-4E75-93F8-0E642DCF78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0FFA83-FC48-417D-AAB1-E3AEED6521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290FFA83-FC48-417D-AAB1-E3AEED6521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290FFA83-FC48-417D-AAB1-E3AEED6521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0C24FA-04DE-46AF-8A35-E52B163193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40C24FA-04DE-46AF-8A35-E52B163193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40C24FA-04DE-46AF-8A35-E52B163193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CEEC3F-5874-4A10-B517-B8D26DA215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DCEEC3F-5874-4A10-B517-B8D26DA215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DCEEC3F-5874-4A10-B517-B8D26DA215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0A9B5E-D20B-43A1-BFE7-9CC3BF9361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5C0A9B5E-D20B-43A1-BFE7-9CC3BF9361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5C0A9B5E-D20B-43A1-BFE7-9CC3BF9361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E352EE-6045-46E2-A8C2-57643C213A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0EE352EE-6045-46E2-A8C2-57643C213A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0EE352EE-6045-46E2-A8C2-57643C213A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regime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5303187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743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Russian example of the transplantation: State corporation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701210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131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corporations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2433535"/>
              </p:ext>
            </p:extLst>
          </p:nvPr>
        </p:nvGraphicFramePr>
        <p:xfrm>
          <a:off x="107504" y="1268760"/>
          <a:ext cx="9001000" cy="5039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497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850106"/>
          </a:xfrm>
        </p:spPr>
        <p:txBody>
          <a:bodyPr/>
          <a:lstStyle/>
          <a:p>
            <a:r>
              <a:rPr lang="en-US" dirty="0" err="1" smtClean="0"/>
              <a:t>Roscosmos</a:t>
            </a:r>
            <a:r>
              <a:rPr lang="en-US" dirty="0" smtClean="0"/>
              <a:t> and NASA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3522544"/>
              </p:ext>
            </p:extLst>
          </p:nvPr>
        </p:nvGraphicFramePr>
        <p:xfrm>
          <a:off x="107504" y="836712"/>
          <a:ext cx="8856984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420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FFBB15-FD82-4BAD-B477-ECB4ECB57B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9FFFBB15-FD82-4BAD-B477-ECB4ECB57B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9FFFBB15-FD82-4BAD-B477-ECB4ECB57B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FDB3190-2165-4B2E-AAD8-EC0A467656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5FDB3190-2165-4B2E-AAD8-EC0A467656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5FDB3190-2165-4B2E-AAD8-EC0A467656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B3A38D8-2B54-44E2-B195-064090DA4C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FB3A38D8-2B54-44E2-B195-064090DA4C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FB3A38D8-2B54-44E2-B195-064090DA4C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82242F-4901-4E2E-B246-F5F1A174E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B882242F-4901-4E2E-B246-F5F1A174E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B882242F-4901-4E2E-B246-F5F1A174E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DB9F81C-55EA-4469-A371-1416DECD6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0DB9F81C-55EA-4469-A371-1416DECD6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0DB9F81C-55EA-4469-A371-1416DECD6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CB234C4-DE4E-4FD3-8848-21BF63D683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2CB234C4-DE4E-4FD3-8848-21BF63D683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2CB234C4-DE4E-4FD3-8848-21BF63D683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722DF3-7FC3-436A-AC99-8653D2287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30722DF3-7FC3-436A-AC99-8653D2287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30722DF3-7FC3-436A-AC99-8653D2287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3DBD18-49BE-435A-9CBF-CD56D0E76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graphicEl>
                                              <a:dgm id="{B73DBD18-49BE-435A-9CBF-CD56D0E76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B73DBD18-49BE-435A-9CBF-CD56D0E76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Roscosmos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966887"/>
              </p:ext>
            </p:extLst>
          </p:nvPr>
        </p:nvGraphicFramePr>
        <p:xfrm>
          <a:off x="-252536" y="1484784"/>
          <a:ext cx="972108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124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0C81918-71E0-423F-8B94-AD3176156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10C81918-71E0-423F-8B94-AD31761565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B05D36-FC47-4B30-8960-460A190DD3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3EB05D36-FC47-4B30-8960-460A190DD3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EC9009D-9C37-4A0D-A4AE-2E51B0F295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4EC9009D-9C37-4A0D-A4AE-2E51B0F295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ED267FB-48A6-410D-8542-40A8F7CBFE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BED267FB-48A6-410D-8542-40A8F7CBFE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F877ADA-F9BA-42DF-B5C9-06F2B0845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1F877ADA-F9BA-42DF-B5C9-06F2B08452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76328C0-4FA6-48F1-8DCF-B4637BB10C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graphicEl>
                                              <a:dgm id="{C76328C0-4FA6-48F1-8DCF-B4637BB10C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7512CF-1642-4541-88F9-C09D977124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dgm id="{017512CF-1642-4541-88F9-C09D977124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918816-B79C-401C-B05D-46B1E45D5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graphicEl>
                                              <a:dgm id="{15918816-B79C-401C-B05D-46B1E45D56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F7A290-4A1C-4649-AE19-21A7EAC03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23F7A290-4A1C-4649-AE19-21A7EAC033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2CF610-E467-4BB5-98F3-A73CDEB624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dgm id="{AF2CF610-E467-4BB5-98F3-A73CDEB624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0F46028-554B-4C11-9A8C-3B61ACA3C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A0F46028-554B-4C11-9A8C-3B61ACA3C6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2204864"/>
            <a:ext cx="498726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Thank you for 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your attention!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056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1802</TotalTime>
  <Words>231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THE LEGAL ENTITIES OF PUBLIC LAW: COMMON LAW APPROACH FOR the POST-SOVIET COUNTRIES </vt:lpstr>
      <vt:lpstr>Legal entities of public law in Post-soviet countries</vt:lpstr>
      <vt:lpstr>The autonomous entities concept</vt:lpstr>
      <vt:lpstr>Property regime </vt:lpstr>
      <vt:lpstr>Russian example of the transplantation: State corporation  </vt:lpstr>
      <vt:lpstr>State corporations</vt:lpstr>
      <vt:lpstr>Roscosmos and NASA</vt:lpstr>
      <vt:lpstr>Roscosmos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LEGAL ENTITIES OF PUBLIC LAW: COMMON LAW APPROACH FOR POST-SOVIET COUNTRIES</dc:title>
  <dc:creator>Владимир</dc:creator>
  <cp:lastModifiedBy>Владимир</cp:lastModifiedBy>
  <cp:revision>12</cp:revision>
  <dcterms:created xsi:type="dcterms:W3CDTF">2018-09-27T06:42:47Z</dcterms:created>
  <dcterms:modified xsi:type="dcterms:W3CDTF">2018-09-28T14:15:02Z</dcterms:modified>
</cp:coreProperties>
</file>