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98" y="-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4D925B-E6F7-4EAD-B62A-5CDC69591FD2}" type="datetimeFigureOut">
              <a:rPr lang="en-GB" smtClean="0"/>
              <a:t>13/10/2015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109DC-1F8B-477C-A005-EF5469C1B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90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109DC-1F8B-477C-A005-EF5469C1B8E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117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13/10/2015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BA01F-D687-4CDE-841A-342B27D8EAC3}" type="datetimeFigureOut">
              <a:rPr lang="en-GB" smtClean="0"/>
              <a:t>13/10/2015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5A47B-E511-4035-9E8D-46E9D853FE5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2135"/>
            <a:ext cx="9144000" cy="6172200"/>
          </a:xfrm>
          <a:prstGeom prst="rect">
            <a:avLst/>
          </a:prstGeom>
        </p:spPr>
      </p:pic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408" y="5916122"/>
            <a:ext cx="1472480" cy="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135"/>
            <a:ext cx="9144000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135"/>
            <a:ext cx="9144000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135"/>
            <a:ext cx="9144000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135"/>
            <a:ext cx="9144000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135"/>
            <a:ext cx="9144000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135"/>
            <a:ext cx="9144000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135"/>
            <a:ext cx="9144000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135"/>
            <a:ext cx="9144000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135"/>
            <a:ext cx="9144000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135"/>
            <a:ext cx="9144000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135"/>
            <a:ext cx="9144000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135"/>
            <a:ext cx="9144000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135"/>
            <a:ext cx="9144000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135"/>
            <a:ext cx="9144000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135"/>
            <a:ext cx="9144000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135"/>
            <a:ext cx="9144000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135"/>
            <a:ext cx="9144000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135"/>
            <a:ext cx="9144000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135"/>
            <a:ext cx="9144000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135"/>
            <a:ext cx="9144000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135"/>
            <a:ext cx="9144000" cy="6172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 Presentation</dc:title>
  <dc:subject/>
  <dc:creator>Unknown Creator</dc:creator>
  <cp:keywords/>
  <dc:description/>
  <cp:lastModifiedBy>Ainash Shagmanova</cp:lastModifiedBy>
  <cp:revision>2</cp:revision>
  <dcterms:created xsi:type="dcterms:W3CDTF">2015-05-18T19:19:19Z</dcterms:created>
  <dcterms:modified xsi:type="dcterms:W3CDTF">2015-10-13T10:06:16Z</dcterms:modified>
  <cp:category/>
</cp:coreProperties>
</file>