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7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embeddedFontLst>
    <p:embeddedFont>
      <p:font typeface="Playfair Display Medium"/>
      <p:regular r:id="rId19"/>
      <p:bold r:id="rId20"/>
      <p:italic r:id="rId21"/>
      <p:boldItalic r:id="rId22"/>
    </p:embeddedFont>
    <p:embeddedFont>
      <p:font typeface="Prata"/>
      <p:regular r:id="rId23"/>
    </p:embeddedFont>
    <p:embeddedFont>
      <p:font typeface="Playfair Display"/>
      <p:regular r:id="rId24"/>
      <p:bold r:id="rId25"/>
      <p:italic r:id="rId26"/>
      <p:boldItalic r:id="rId27"/>
    </p:embeddedFont>
    <p:embeddedFont>
      <p:font typeface="Alegreya Sans"/>
      <p:regular r:id="rId28"/>
      <p:bold r:id="rId29"/>
      <p:italic r:id="rId30"/>
      <p:boldItalic r:id="rId31"/>
    </p:embeddedFont>
    <p:embeddedFont>
      <p:font typeface="Inter Medium"/>
      <p:regular r:id="rId32"/>
      <p:bold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34" roundtripDataSignature="AMtx7mi9TNk6lqI1++xGhhLoZtWBc4N4P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layfairDisplayMedium-bold.fntdata"/><Relationship Id="rId22" Type="http://schemas.openxmlformats.org/officeDocument/2006/relationships/font" Target="fonts/PlayfairDisplayMedium-boldItalic.fntdata"/><Relationship Id="rId21" Type="http://schemas.openxmlformats.org/officeDocument/2006/relationships/font" Target="fonts/PlayfairDisplayMedium-italic.fntdata"/><Relationship Id="rId24" Type="http://schemas.openxmlformats.org/officeDocument/2006/relationships/font" Target="fonts/PlayfairDisplay-regular.fntdata"/><Relationship Id="rId23" Type="http://schemas.openxmlformats.org/officeDocument/2006/relationships/font" Target="fonts/Prata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26" Type="http://schemas.openxmlformats.org/officeDocument/2006/relationships/font" Target="fonts/PlayfairDisplay-italic.fntdata"/><Relationship Id="rId25" Type="http://schemas.openxmlformats.org/officeDocument/2006/relationships/font" Target="fonts/PlayfairDisplay-bold.fntdata"/><Relationship Id="rId28" Type="http://schemas.openxmlformats.org/officeDocument/2006/relationships/font" Target="fonts/AlegreyaSans-regular.fntdata"/><Relationship Id="rId27" Type="http://schemas.openxmlformats.org/officeDocument/2006/relationships/font" Target="fonts/PlayfairDisplay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AlegreyaSans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AlegreyaSans-boldItalic.fntdata"/><Relationship Id="rId30" Type="http://schemas.openxmlformats.org/officeDocument/2006/relationships/font" Target="fonts/AlegreyaSans-italic.fntdata"/><Relationship Id="rId11" Type="http://schemas.openxmlformats.org/officeDocument/2006/relationships/slide" Target="slides/slide6.xml"/><Relationship Id="rId33" Type="http://schemas.openxmlformats.org/officeDocument/2006/relationships/font" Target="fonts/InterMedium-bold.fntdata"/><Relationship Id="rId10" Type="http://schemas.openxmlformats.org/officeDocument/2006/relationships/slide" Target="slides/slide5.xml"/><Relationship Id="rId32" Type="http://schemas.openxmlformats.org/officeDocument/2006/relationships/font" Target="fonts/InterMedium-regular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34" Type="http://customschemas.google.com/relationships/presentationmetadata" Target="meta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PlayfairDisplayMedium-regular.fntdata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12f5016e17f_0_0:notes"/>
          <p:cNvSpPr txBox="1"/>
          <p:nvPr>
            <p:ph idx="1" type="body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425" lIns="45425" spcFirstLastPara="1" rIns="45425" wrap="square" tIns="45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2" name="Google Shape;182;g12f5016e17f_0_0:notes"/>
          <p:cNvSpPr/>
          <p:nvPr>
            <p:ph idx="2" type="sldImg"/>
          </p:nvPr>
        </p:nvSpPr>
        <p:spPr>
          <a:xfrm>
            <a:off x="1143067" y="685799"/>
            <a:ext cx="4572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1acf637de07_0_34:notes"/>
          <p:cNvSpPr txBox="1"/>
          <p:nvPr>
            <p:ph idx="1" type="body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425" lIns="45425" spcFirstLastPara="1" rIns="45425" wrap="square" tIns="45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30" name="Google Shape;330;g1acf637de07_0_34:notes"/>
          <p:cNvSpPr/>
          <p:nvPr>
            <p:ph idx="2" type="sldImg"/>
          </p:nvPr>
        </p:nvSpPr>
        <p:spPr>
          <a:xfrm>
            <a:off x="1143067" y="685799"/>
            <a:ext cx="4572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1acf637de07_0_51:notes"/>
          <p:cNvSpPr txBox="1"/>
          <p:nvPr>
            <p:ph idx="1" type="body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425" lIns="45425" spcFirstLastPara="1" rIns="45425" wrap="square" tIns="45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47" name="Google Shape;347;g1acf637de07_0_51:notes"/>
          <p:cNvSpPr/>
          <p:nvPr>
            <p:ph idx="2" type="sldImg"/>
          </p:nvPr>
        </p:nvSpPr>
        <p:spPr>
          <a:xfrm>
            <a:off x="1143067" y="685799"/>
            <a:ext cx="4572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1b224023c2a_0_0:notes"/>
          <p:cNvSpPr txBox="1"/>
          <p:nvPr>
            <p:ph idx="1" type="body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425" lIns="45425" spcFirstLastPara="1" rIns="45425" wrap="square" tIns="45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64" name="Google Shape;364;g1b224023c2a_0_0:notes"/>
          <p:cNvSpPr/>
          <p:nvPr>
            <p:ph idx="2" type="sldImg"/>
          </p:nvPr>
        </p:nvSpPr>
        <p:spPr>
          <a:xfrm>
            <a:off x="1143067" y="685799"/>
            <a:ext cx="4572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1a80a1dc6f4_0_100:notes"/>
          <p:cNvSpPr txBox="1"/>
          <p:nvPr>
            <p:ph idx="1" type="body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425" lIns="45425" spcFirstLastPara="1" rIns="45425" wrap="square" tIns="45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78" name="Google Shape;378;g1a80a1dc6f4_0_100:notes"/>
          <p:cNvSpPr/>
          <p:nvPr>
            <p:ph idx="2" type="sldImg"/>
          </p:nvPr>
        </p:nvSpPr>
        <p:spPr>
          <a:xfrm>
            <a:off x="1143067" y="685799"/>
            <a:ext cx="4572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16dae1431bf_0_0:notes"/>
          <p:cNvSpPr txBox="1"/>
          <p:nvPr>
            <p:ph idx="1" type="body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425" lIns="45425" spcFirstLastPara="1" rIns="45425" wrap="square" tIns="45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8" name="Google Shape;198;g16dae1431bf_0_0:notes"/>
          <p:cNvSpPr/>
          <p:nvPr>
            <p:ph idx="2" type="sldImg"/>
          </p:nvPr>
        </p:nvSpPr>
        <p:spPr>
          <a:xfrm>
            <a:off x="1143067" y="685799"/>
            <a:ext cx="4572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1acdd40142f_0_40:notes"/>
          <p:cNvSpPr txBox="1"/>
          <p:nvPr>
            <p:ph idx="1" type="body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425" lIns="45425" spcFirstLastPara="1" rIns="45425" wrap="square" tIns="45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12" name="Google Shape;212;g1acdd40142f_0_40:notes"/>
          <p:cNvSpPr/>
          <p:nvPr>
            <p:ph idx="2" type="sldImg"/>
          </p:nvPr>
        </p:nvSpPr>
        <p:spPr>
          <a:xfrm>
            <a:off x="1143067" y="685799"/>
            <a:ext cx="4572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1a80a1dc6f4_0_86:notes"/>
          <p:cNvSpPr txBox="1"/>
          <p:nvPr>
            <p:ph idx="1" type="body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425" lIns="45425" spcFirstLastPara="1" rIns="45425" wrap="square" tIns="45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8" name="Google Shape;228;g1a80a1dc6f4_0_86:notes"/>
          <p:cNvSpPr/>
          <p:nvPr>
            <p:ph idx="2" type="sldImg"/>
          </p:nvPr>
        </p:nvSpPr>
        <p:spPr>
          <a:xfrm>
            <a:off x="1143067" y="685799"/>
            <a:ext cx="4572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1a80a1dc6f4_0_0:notes"/>
          <p:cNvSpPr txBox="1"/>
          <p:nvPr>
            <p:ph idx="1" type="body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425" lIns="45425" spcFirstLastPara="1" rIns="45425" wrap="square" tIns="45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3" name="Google Shape;243;g1a80a1dc6f4_0_0:notes"/>
          <p:cNvSpPr/>
          <p:nvPr>
            <p:ph idx="2" type="sldImg"/>
          </p:nvPr>
        </p:nvSpPr>
        <p:spPr>
          <a:xfrm>
            <a:off x="1143067" y="685799"/>
            <a:ext cx="4572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1a4b0d25e3f_0_55:notes"/>
          <p:cNvSpPr txBox="1"/>
          <p:nvPr>
            <p:ph idx="1" type="body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425" lIns="45425" spcFirstLastPara="1" rIns="45425" wrap="square" tIns="45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64" name="Google Shape;264;g1a4b0d25e3f_0_55:notes"/>
          <p:cNvSpPr/>
          <p:nvPr>
            <p:ph idx="2" type="sldImg"/>
          </p:nvPr>
        </p:nvSpPr>
        <p:spPr>
          <a:xfrm>
            <a:off x="1143067" y="685799"/>
            <a:ext cx="4572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1acdd40142f_0_18:notes"/>
          <p:cNvSpPr txBox="1"/>
          <p:nvPr>
            <p:ph idx="1" type="body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425" lIns="45425" spcFirstLastPara="1" rIns="45425" wrap="square" tIns="45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79" name="Google Shape;279;g1acdd40142f_0_18:notes"/>
          <p:cNvSpPr/>
          <p:nvPr>
            <p:ph idx="2" type="sldImg"/>
          </p:nvPr>
        </p:nvSpPr>
        <p:spPr>
          <a:xfrm>
            <a:off x="1143067" y="685799"/>
            <a:ext cx="4572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1acdd40142f_0_124:notes"/>
          <p:cNvSpPr txBox="1"/>
          <p:nvPr>
            <p:ph idx="1" type="body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425" lIns="45425" spcFirstLastPara="1" rIns="45425" wrap="square" tIns="45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96" name="Google Shape;296;g1acdd40142f_0_124:notes"/>
          <p:cNvSpPr/>
          <p:nvPr>
            <p:ph idx="2" type="sldImg"/>
          </p:nvPr>
        </p:nvSpPr>
        <p:spPr>
          <a:xfrm>
            <a:off x="1143067" y="685799"/>
            <a:ext cx="4572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1acf637de07_0_16:notes"/>
          <p:cNvSpPr txBox="1"/>
          <p:nvPr>
            <p:ph idx="1" type="body"/>
          </p:nvPr>
        </p:nvSpPr>
        <p:spPr>
          <a:xfrm>
            <a:off x="685797" y="4343387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425" lIns="45425" spcFirstLastPara="1" rIns="45425" wrap="square" tIns="45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13" name="Google Shape;313;g1acf637de07_0_16:notes"/>
          <p:cNvSpPr/>
          <p:nvPr>
            <p:ph idx="2" type="sldImg"/>
          </p:nvPr>
        </p:nvSpPr>
        <p:spPr>
          <a:xfrm>
            <a:off x="1143067" y="685799"/>
            <a:ext cx="4572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://bit.ly/2Tynxth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 type="obj">
  <p:cSld name="OBJECT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12f5016e17f_0_48"/>
          <p:cNvSpPr txBox="1"/>
          <p:nvPr>
            <p:ph idx="11" type="ftr"/>
          </p:nvPr>
        </p:nvSpPr>
        <p:spPr>
          <a:xfrm>
            <a:off x="8334966" y="4631135"/>
            <a:ext cx="546000" cy="1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g12f5016e17f_0_48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g12f5016e17f_0_48"/>
          <p:cNvSpPr txBox="1"/>
          <p:nvPr>
            <p:ph idx="12" type="sldNum"/>
          </p:nvPr>
        </p:nvSpPr>
        <p:spPr>
          <a:xfrm>
            <a:off x="6583681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3"/>
          <p:cNvSpPr txBox="1"/>
          <p:nvPr>
            <p:ph idx="1" type="body"/>
          </p:nvPr>
        </p:nvSpPr>
        <p:spPr>
          <a:xfrm>
            <a:off x="713175" y="2455862"/>
            <a:ext cx="3460800" cy="125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400"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23"/>
          <p:cNvSpPr txBox="1"/>
          <p:nvPr>
            <p:ph type="title"/>
          </p:nvPr>
        </p:nvSpPr>
        <p:spPr>
          <a:xfrm>
            <a:off x="713200" y="1405460"/>
            <a:ext cx="3120900" cy="79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4"/>
          <p:cNvSpPr txBox="1"/>
          <p:nvPr>
            <p:ph type="title"/>
          </p:nvPr>
        </p:nvSpPr>
        <p:spPr>
          <a:xfrm>
            <a:off x="713225" y="539500"/>
            <a:ext cx="77175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0" name="Google Shape;50;p24"/>
          <p:cNvSpPr txBox="1"/>
          <p:nvPr>
            <p:ph idx="1" type="subTitle"/>
          </p:nvPr>
        </p:nvSpPr>
        <p:spPr>
          <a:xfrm>
            <a:off x="1507488" y="3492794"/>
            <a:ext cx="23640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4"/>
          <p:cNvSpPr txBox="1"/>
          <p:nvPr>
            <p:ph idx="2" type="subTitle"/>
          </p:nvPr>
        </p:nvSpPr>
        <p:spPr>
          <a:xfrm>
            <a:off x="5272513" y="3492794"/>
            <a:ext cx="23640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4"/>
          <p:cNvSpPr txBox="1"/>
          <p:nvPr>
            <p:ph idx="3" type="subTitle"/>
          </p:nvPr>
        </p:nvSpPr>
        <p:spPr>
          <a:xfrm>
            <a:off x="1570188" y="2874399"/>
            <a:ext cx="2238600" cy="42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53" name="Google Shape;53;p24"/>
          <p:cNvSpPr txBox="1"/>
          <p:nvPr>
            <p:ph idx="4" type="subTitle"/>
          </p:nvPr>
        </p:nvSpPr>
        <p:spPr>
          <a:xfrm>
            <a:off x="5335150" y="2874399"/>
            <a:ext cx="2238600" cy="42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5"/>
          <p:cNvSpPr txBox="1"/>
          <p:nvPr>
            <p:ph type="title"/>
          </p:nvPr>
        </p:nvSpPr>
        <p:spPr>
          <a:xfrm>
            <a:off x="4764550" y="755400"/>
            <a:ext cx="35886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6" name="Google Shape;56;p25"/>
          <p:cNvSpPr txBox="1"/>
          <p:nvPr>
            <p:ph idx="1" type="body"/>
          </p:nvPr>
        </p:nvSpPr>
        <p:spPr>
          <a:xfrm>
            <a:off x="4764550" y="2179800"/>
            <a:ext cx="3588600" cy="220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3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6"/>
          <p:cNvSpPr txBox="1"/>
          <p:nvPr>
            <p:ph type="ctrTitle"/>
          </p:nvPr>
        </p:nvSpPr>
        <p:spPr>
          <a:xfrm>
            <a:off x="1392900" y="1686300"/>
            <a:ext cx="6358200" cy="177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7"/>
          <p:cNvSpPr txBox="1"/>
          <p:nvPr>
            <p:ph type="title"/>
          </p:nvPr>
        </p:nvSpPr>
        <p:spPr>
          <a:xfrm flipH="1">
            <a:off x="3121679" y="3027600"/>
            <a:ext cx="3875700" cy="45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600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1" name="Google Shape;61;p27"/>
          <p:cNvSpPr txBox="1"/>
          <p:nvPr>
            <p:ph idx="1" type="subTitle"/>
          </p:nvPr>
        </p:nvSpPr>
        <p:spPr>
          <a:xfrm>
            <a:off x="4736579" y="3893642"/>
            <a:ext cx="2260800" cy="38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2pPr>
            <a:lvl3pPr lvl="2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3pPr>
            <a:lvl4pPr lvl="3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4pPr>
            <a:lvl5pPr lvl="4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5pPr>
            <a:lvl6pPr lvl="5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6pPr>
            <a:lvl7pPr lvl="6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7pPr>
            <a:lvl8pPr lvl="7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8pPr>
            <a:lvl9pPr lvl="8" algn="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600"/>
            </a:lvl9pPr>
          </a:lstStyle>
          <a:p/>
        </p:txBody>
      </p:sp>
      <p:sp>
        <p:nvSpPr>
          <p:cNvPr id="62" name="Google Shape;62;p27"/>
          <p:cNvSpPr txBox="1"/>
          <p:nvPr>
            <p:ph idx="2" type="title"/>
          </p:nvPr>
        </p:nvSpPr>
        <p:spPr>
          <a:xfrm>
            <a:off x="7007665" y="2593046"/>
            <a:ext cx="17145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9000"/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8"/>
          <p:cNvSpPr txBox="1"/>
          <p:nvPr>
            <p:ph type="title"/>
          </p:nvPr>
        </p:nvSpPr>
        <p:spPr>
          <a:xfrm>
            <a:off x="4247350" y="2358509"/>
            <a:ext cx="35886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FFFFFF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CUSTOM_3">
    <p:bg>
      <p:bgPr>
        <a:solidFill>
          <a:schemeClr val="lt1"/>
        </a:solid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0"/>
          <p:cNvSpPr txBox="1"/>
          <p:nvPr>
            <p:ph idx="1" type="subTitle"/>
          </p:nvPr>
        </p:nvSpPr>
        <p:spPr>
          <a:xfrm>
            <a:off x="2084658" y="1317421"/>
            <a:ext cx="1895700" cy="3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68" name="Google Shape;68;p30"/>
          <p:cNvSpPr txBox="1"/>
          <p:nvPr>
            <p:ph idx="2" type="subTitle"/>
          </p:nvPr>
        </p:nvSpPr>
        <p:spPr>
          <a:xfrm>
            <a:off x="2084657" y="1938788"/>
            <a:ext cx="18957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69" name="Google Shape;69;p30"/>
          <p:cNvSpPr txBox="1"/>
          <p:nvPr>
            <p:ph idx="3" type="subTitle"/>
          </p:nvPr>
        </p:nvSpPr>
        <p:spPr>
          <a:xfrm>
            <a:off x="6042407" y="1318096"/>
            <a:ext cx="1895700" cy="3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70" name="Google Shape;70;p30"/>
          <p:cNvSpPr txBox="1"/>
          <p:nvPr>
            <p:ph idx="4" type="subTitle"/>
          </p:nvPr>
        </p:nvSpPr>
        <p:spPr>
          <a:xfrm>
            <a:off x="6042407" y="1939588"/>
            <a:ext cx="18957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71" name="Google Shape;71;p30"/>
          <p:cNvSpPr txBox="1"/>
          <p:nvPr>
            <p:ph idx="5" type="subTitle"/>
          </p:nvPr>
        </p:nvSpPr>
        <p:spPr>
          <a:xfrm>
            <a:off x="2084658" y="2815744"/>
            <a:ext cx="1895700" cy="3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72" name="Google Shape;72;p30"/>
          <p:cNvSpPr txBox="1"/>
          <p:nvPr>
            <p:ph idx="6" type="subTitle"/>
          </p:nvPr>
        </p:nvSpPr>
        <p:spPr>
          <a:xfrm>
            <a:off x="2084658" y="3443260"/>
            <a:ext cx="18957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73" name="Google Shape;73;p30"/>
          <p:cNvSpPr txBox="1"/>
          <p:nvPr>
            <p:ph type="title"/>
          </p:nvPr>
        </p:nvSpPr>
        <p:spPr>
          <a:xfrm>
            <a:off x="994294" y="1637912"/>
            <a:ext cx="648000" cy="39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30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74" name="Google Shape;74;p30"/>
          <p:cNvSpPr txBox="1"/>
          <p:nvPr>
            <p:ph idx="7" type="title"/>
          </p:nvPr>
        </p:nvSpPr>
        <p:spPr>
          <a:xfrm>
            <a:off x="4943648" y="1691700"/>
            <a:ext cx="648000" cy="39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30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75" name="Google Shape;75;p30"/>
          <p:cNvSpPr txBox="1"/>
          <p:nvPr>
            <p:ph idx="8" type="title"/>
          </p:nvPr>
        </p:nvSpPr>
        <p:spPr>
          <a:xfrm>
            <a:off x="967375" y="3139859"/>
            <a:ext cx="648000" cy="39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30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76" name="Google Shape;76;p30"/>
          <p:cNvSpPr txBox="1"/>
          <p:nvPr>
            <p:ph idx="9" type="subTitle"/>
          </p:nvPr>
        </p:nvSpPr>
        <p:spPr>
          <a:xfrm>
            <a:off x="6042408" y="2815744"/>
            <a:ext cx="1895700" cy="3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77" name="Google Shape;77;p30"/>
          <p:cNvSpPr txBox="1"/>
          <p:nvPr>
            <p:ph idx="13" type="subTitle"/>
          </p:nvPr>
        </p:nvSpPr>
        <p:spPr>
          <a:xfrm>
            <a:off x="6042408" y="3443260"/>
            <a:ext cx="18957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78" name="Google Shape;78;p30"/>
          <p:cNvSpPr txBox="1"/>
          <p:nvPr>
            <p:ph idx="14" type="title"/>
          </p:nvPr>
        </p:nvSpPr>
        <p:spPr>
          <a:xfrm>
            <a:off x="4943625" y="3193647"/>
            <a:ext cx="648000" cy="39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1" sz="30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79" name="Google Shape;79;p30"/>
          <p:cNvSpPr txBox="1"/>
          <p:nvPr>
            <p:ph idx="15" type="title"/>
          </p:nvPr>
        </p:nvSpPr>
        <p:spPr>
          <a:xfrm>
            <a:off x="713225" y="539500"/>
            <a:ext cx="77175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6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1"/>
          <p:cNvSpPr txBox="1"/>
          <p:nvPr>
            <p:ph type="title"/>
          </p:nvPr>
        </p:nvSpPr>
        <p:spPr>
          <a:xfrm>
            <a:off x="713225" y="539500"/>
            <a:ext cx="77175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2" name="Google Shape;82;p31"/>
          <p:cNvSpPr txBox="1"/>
          <p:nvPr>
            <p:ph idx="1" type="subTitle"/>
          </p:nvPr>
        </p:nvSpPr>
        <p:spPr>
          <a:xfrm>
            <a:off x="1145875" y="3428381"/>
            <a:ext cx="20988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1"/>
          <p:cNvSpPr txBox="1"/>
          <p:nvPr>
            <p:ph idx="2" type="subTitle"/>
          </p:nvPr>
        </p:nvSpPr>
        <p:spPr>
          <a:xfrm>
            <a:off x="3522518" y="3428381"/>
            <a:ext cx="20988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31"/>
          <p:cNvSpPr txBox="1"/>
          <p:nvPr>
            <p:ph idx="3" type="subTitle"/>
          </p:nvPr>
        </p:nvSpPr>
        <p:spPr>
          <a:xfrm>
            <a:off x="1201545" y="2802181"/>
            <a:ext cx="1987500" cy="42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85" name="Google Shape;85;p31"/>
          <p:cNvSpPr txBox="1"/>
          <p:nvPr>
            <p:ph idx="4" type="subTitle"/>
          </p:nvPr>
        </p:nvSpPr>
        <p:spPr>
          <a:xfrm>
            <a:off x="3578133" y="2802181"/>
            <a:ext cx="1987500" cy="42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86" name="Google Shape;86;p31"/>
          <p:cNvSpPr txBox="1"/>
          <p:nvPr>
            <p:ph idx="5" type="subTitle"/>
          </p:nvPr>
        </p:nvSpPr>
        <p:spPr>
          <a:xfrm>
            <a:off x="5899162" y="3428381"/>
            <a:ext cx="20988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31"/>
          <p:cNvSpPr txBox="1"/>
          <p:nvPr>
            <p:ph idx="6" type="subTitle"/>
          </p:nvPr>
        </p:nvSpPr>
        <p:spPr>
          <a:xfrm>
            <a:off x="5954832" y="2802181"/>
            <a:ext cx="1987500" cy="42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Playfair Display"/>
              <a:buNone/>
              <a:defRPr b="1" sz="18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 ">
  <p:cSld name="CUSTOM_11_1">
    <p:bg>
      <p:bgPr>
        <a:solidFill>
          <a:schemeClr val="lt1"/>
        </a:solid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2"/>
          <p:cNvSpPr txBox="1"/>
          <p:nvPr>
            <p:ph idx="1" type="subTitle"/>
          </p:nvPr>
        </p:nvSpPr>
        <p:spPr>
          <a:xfrm>
            <a:off x="2377650" y="3757925"/>
            <a:ext cx="18957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3659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marR="3659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marR="3659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marR="3659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marR="3659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marR="3659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marR="3659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marR="3659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marR="3659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90" name="Google Shape;90;p32"/>
          <p:cNvSpPr txBox="1"/>
          <p:nvPr>
            <p:ph idx="2" type="subTitle"/>
          </p:nvPr>
        </p:nvSpPr>
        <p:spPr>
          <a:xfrm>
            <a:off x="2377724" y="1954700"/>
            <a:ext cx="18957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91" name="Google Shape;91;p32"/>
          <p:cNvSpPr txBox="1"/>
          <p:nvPr>
            <p:ph idx="3" type="subTitle"/>
          </p:nvPr>
        </p:nvSpPr>
        <p:spPr>
          <a:xfrm>
            <a:off x="6035225" y="1954700"/>
            <a:ext cx="18957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92" name="Google Shape;92;p32"/>
          <p:cNvSpPr txBox="1"/>
          <p:nvPr>
            <p:ph idx="4" type="subTitle"/>
          </p:nvPr>
        </p:nvSpPr>
        <p:spPr>
          <a:xfrm>
            <a:off x="6035251" y="3757925"/>
            <a:ext cx="18957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130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marR="130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marR="130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marR="130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marR="130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marR="130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marR="130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marR="130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marR="130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93" name="Google Shape;93;p32"/>
          <p:cNvSpPr txBox="1"/>
          <p:nvPr>
            <p:ph idx="5" type="subTitle"/>
          </p:nvPr>
        </p:nvSpPr>
        <p:spPr>
          <a:xfrm>
            <a:off x="2377725" y="3189885"/>
            <a:ext cx="1855800" cy="29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94" name="Google Shape;94;p32"/>
          <p:cNvSpPr txBox="1"/>
          <p:nvPr>
            <p:ph idx="6" type="subTitle"/>
          </p:nvPr>
        </p:nvSpPr>
        <p:spPr>
          <a:xfrm>
            <a:off x="2377700" y="1391723"/>
            <a:ext cx="1855800" cy="29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95" name="Google Shape;95;p32"/>
          <p:cNvSpPr txBox="1"/>
          <p:nvPr>
            <p:ph idx="7" type="subTitle"/>
          </p:nvPr>
        </p:nvSpPr>
        <p:spPr>
          <a:xfrm>
            <a:off x="6035200" y="1391723"/>
            <a:ext cx="1855800" cy="29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96" name="Google Shape;96;p32"/>
          <p:cNvSpPr txBox="1"/>
          <p:nvPr>
            <p:ph idx="8" type="subTitle"/>
          </p:nvPr>
        </p:nvSpPr>
        <p:spPr>
          <a:xfrm>
            <a:off x="6035169" y="3189885"/>
            <a:ext cx="1855800" cy="29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97" name="Google Shape;97;p32"/>
          <p:cNvSpPr txBox="1"/>
          <p:nvPr>
            <p:ph type="title"/>
          </p:nvPr>
        </p:nvSpPr>
        <p:spPr>
          <a:xfrm>
            <a:off x="713225" y="539500"/>
            <a:ext cx="77175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5"/>
          <p:cNvSpPr txBox="1"/>
          <p:nvPr>
            <p:ph type="ctrTitle"/>
          </p:nvPr>
        </p:nvSpPr>
        <p:spPr>
          <a:xfrm>
            <a:off x="713225" y="1723661"/>
            <a:ext cx="4235100" cy="15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5" name="Google Shape;15;p15"/>
          <p:cNvSpPr txBox="1"/>
          <p:nvPr>
            <p:ph idx="1" type="subTitle"/>
          </p:nvPr>
        </p:nvSpPr>
        <p:spPr>
          <a:xfrm>
            <a:off x="713275" y="3423151"/>
            <a:ext cx="4235100" cy="34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 ">
  <p:cSld name="CUSTOM_8_1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3"/>
          <p:cNvSpPr txBox="1"/>
          <p:nvPr>
            <p:ph idx="1" type="subTitle"/>
          </p:nvPr>
        </p:nvSpPr>
        <p:spPr>
          <a:xfrm>
            <a:off x="949267" y="1845939"/>
            <a:ext cx="1885800" cy="40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00" name="Google Shape;100;p33"/>
          <p:cNvSpPr txBox="1"/>
          <p:nvPr>
            <p:ph idx="2" type="subTitle"/>
          </p:nvPr>
        </p:nvSpPr>
        <p:spPr>
          <a:xfrm>
            <a:off x="889575" y="2299576"/>
            <a:ext cx="2005200" cy="46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101" name="Google Shape;101;p33"/>
          <p:cNvSpPr txBox="1"/>
          <p:nvPr>
            <p:ph idx="3" type="subTitle"/>
          </p:nvPr>
        </p:nvSpPr>
        <p:spPr>
          <a:xfrm>
            <a:off x="949267" y="3739600"/>
            <a:ext cx="1885800" cy="40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02" name="Google Shape;102;p33"/>
          <p:cNvSpPr txBox="1"/>
          <p:nvPr>
            <p:ph idx="4" type="subTitle"/>
          </p:nvPr>
        </p:nvSpPr>
        <p:spPr>
          <a:xfrm>
            <a:off x="889575" y="4193216"/>
            <a:ext cx="2005200" cy="46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103" name="Google Shape;103;p33"/>
          <p:cNvSpPr txBox="1"/>
          <p:nvPr>
            <p:ph idx="5" type="subTitle"/>
          </p:nvPr>
        </p:nvSpPr>
        <p:spPr>
          <a:xfrm>
            <a:off x="3569412" y="2299576"/>
            <a:ext cx="2005200" cy="46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104" name="Google Shape;104;p33"/>
          <p:cNvSpPr txBox="1"/>
          <p:nvPr>
            <p:ph idx="6" type="subTitle"/>
          </p:nvPr>
        </p:nvSpPr>
        <p:spPr>
          <a:xfrm>
            <a:off x="3629092" y="3739600"/>
            <a:ext cx="1885800" cy="40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05" name="Google Shape;105;p33"/>
          <p:cNvSpPr txBox="1"/>
          <p:nvPr>
            <p:ph idx="7" type="subTitle"/>
          </p:nvPr>
        </p:nvSpPr>
        <p:spPr>
          <a:xfrm>
            <a:off x="3569412" y="4193216"/>
            <a:ext cx="2005200" cy="46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106" name="Google Shape;106;p33"/>
          <p:cNvSpPr txBox="1"/>
          <p:nvPr>
            <p:ph idx="8" type="subTitle"/>
          </p:nvPr>
        </p:nvSpPr>
        <p:spPr>
          <a:xfrm>
            <a:off x="6308917" y="1845939"/>
            <a:ext cx="1885800" cy="40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07" name="Google Shape;107;p33"/>
          <p:cNvSpPr txBox="1"/>
          <p:nvPr>
            <p:ph idx="9" type="subTitle"/>
          </p:nvPr>
        </p:nvSpPr>
        <p:spPr>
          <a:xfrm>
            <a:off x="6249273" y="2299576"/>
            <a:ext cx="2005200" cy="46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108" name="Google Shape;108;p33"/>
          <p:cNvSpPr txBox="1"/>
          <p:nvPr>
            <p:ph idx="13" type="subTitle"/>
          </p:nvPr>
        </p:nvSpPr>
        <p:spPr>
          <a:xfrm>
            <a:off x="6308917" y="3739600"/>
            <a:ext cx="1885800" cy="40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09" name="Google Shape;109;p33"/>
          <p:cNvSpPr txBox="1"/>
          <p:nvPr>
            <p:ph idx="14" type="subTitle"/>
          </p:nvPr>
        </p:nvSpPr>
        <p:spPr>
          <a:xfrm>
            <a:off x="6249273" y="4193216"/>
            <a:ext cx="2005200" cy="46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110" name="Google Shape;110;p33"/>
          <p:cNvSpPr txBox="1"/>
          <p:nvPr>
            <p:ph idx="15" type="subTitle"/>
          </p:nvPr>
        </p:nvSpPr>
        <p:spPr>
          <a:xfrm>
            <a:off x="3629117" y="1845939"/>
            <a:ext cx="1885800" cy="40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11" name="Google Shape;111;p33"/>
          <p:cNvSpPr txBox="1"/>
          <p:nvPr>
            <p:ph type="title"/>
          </p:nvPr>
        </p:nvSpPr>
        <p:spPr>
          <a:xfrm>
            <a:off x="713225" y="539500"/>
            <a:ext cx="77175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one column 2">
  <p:cSld name="CUSTOM_9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4"/>
          <p:cNvSpPr txBox="1"/>
          <p:nvPr>
            <p:ph type="title"/>
          </p:nvPr>
        </p:nvSpPr>
        <p:spPr>
          <a:xfrm>
            <a:off x="713200" y="1411756"/>
            <a:ext cx="3120900" cy="79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4" name="Google Shape;114;p34"/>
          <p:cNvSpPr txBox="1"/>
          <p:nvPr>
            <p:ph idx="1" type="subTitle"/>
          </p:nvPr>
        </p:nvSpPr>
        <p:spPr>
          <a:xfrm>
            <a:off x="713225" y="2412113"/>
            <a:ext cx="3120900" cy="124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one column 3">
  <p:cSld name="CUSTOM_9_1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5"/>
          <p:cNvSpPr txBox="1"/>
          <p:nvPr>
            <p:ph type="title"/>
          </p:nvPr>
        </p:nvSpPr>
        <p:spPr>
          <a:xfrm>
            <a:off x="5309850" y="1411756"/>
            <a:ext cx="3120900" cy="79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7" name="Google Shape;117;p35"/>
          <p:cNvSpPr txBox="1"/>
          <p:nvPr>
            <p:ph idx="1" type="subTitle"/>
          </p:nvPr>
        </p:nvSpPr>
        <p:spPr>
          <a:xfrm>
            <a:off x="5309875" y="2409376"/>
            <a:ext cx="3120900" cy="124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2pPr>
            <a:lvl3pPr lvl="2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3pPr>
            <a:lvl4pPr lvl="3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4pPr>
            <a:lvl5pPr lvl="4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5pPr>
            <a:lvl6pPr lvl="5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6pPr>
            <a:lvl7pPr lvl="6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7pPr>
            <a:lvl8pPr lvl="7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8pPr>
            <a:lvl9pPr lvl="8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words">
  <p:cSld name="CUSTOM_7_1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6"/>
          <p:cNvSpPr txBox="1"/>
          <p:nvPr>
            <p:ph type="ctrTitle"/>
          </p:nvPr>
        </p:nvSpPr>
        <p:spPr>
          <a:xfrm>
            <a:off x="1392900" y="1666318"/>
            <a:ext cx="6358200" cy="111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120" name="Google Shape;120;p36"/>
          <p:cNvSpPr txBox="1"/>
          <p:nvPr>
            <p:ph idx="1" type="subTitle"/>
          </p:nvPr>
        </p:nvSpPr>
        <p:spPr>
          <a:xfrm>
            <a:off x="2475600" y="2834282"/>
            <a:ext cx="41928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ubtitle ">
  <p:cSld name="CUSTOM_7_2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7"/>
          <p:cNvSpPr txBox="1"/>
          <p:nvPr>
            <p:ph type="ctrTitle"/>
          </p:nvPr>
        </p:nvSpPr>
        <p:spPr>
          <a:xfrm>
            <a:off x="724850" y="2306883"/>
            <a:ext cx="3249000" cy="130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23" name="Google Shape;123;p37"/>
          <p:cNvSpPr txBox="1"/>
          <p:nvPr>
            <p:ph idx="1" type="subTitle"/>
          </p:nvPr>
        </p:nvSpPr>
        <p:spPr>
          <a:xfrm>
            <a:off x="724850" y="3850366"/>
            <a:ext cx="2406600" cy="6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ubtitle 2">
  <p:cSld name="CUSTOM_7_2_1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8"/>
          <p:cNvSpPr txBox="1"/>
          <p:nvPr>
            <p:ph type="ctrTitle"/>
          </p:nvPr>
        </p:nvSpPr>
        <p:spPr>
          <a:xfrm flipH="1">
            <a:off x="5181775" y="2312751"/>
            <a:ext cx="3249000" cy="130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26" name="Google Shape;126;p38"/>
          <p:cNvSpPr txBox="1"/>
          <p:nvPr>
            <p:ph idx="1" type="subTitle"/>
          </p:nvPr>
        </p:nvSpPr>
        <p:spPr>
          <a:xfrm flipH="1">
            <a:off x="6024175" y="3849938"/>
            <a:ext cx="2406600" cy="6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3 ">
  <p:cSld name="CUSTOM_14_1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9"/>
          <p:cNvSpPr txBox="1"/>
          <p:nvPr>
            <p:ph type="title"/>
          </p:nvPr>
        </p:nvSpPr>
        <p:spPr>
          <a:xfrm>
            <a:off x="4572000" y="540000"/>
            <a:ext cx="3847200" cy="97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9" name="Google Shape;129;p39"/>
          <p:cNvSpPr txBox="1"/>
          <p:nvPr>
            <p:ph idx="1" type="subTitle"/>
          </p:nvPr>
        </p:nvSpPr>
        <p:spPr>
          <a:xfrm>
            <a:off x="4572025" y="2398225"/>
            <a:ext cx="18957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130" name="Google Shape;130;p39"/>
          <p:cNvSpPr txBox="1"/>
          <p:nvPr>
            <p:ph idx="2" type="subTitle"/>
          </p:nvPr>
        </p:nvSpPr>
        <p:spPr>
          <a:xfrm>
            <a:off x="4572000" y="1727676"/>
            <a:ext cx="1855800" cy="29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31" name="Google Shape;131;p39"/>
          <p:cNvSpPr txBox="1"/>
          <p:nvPr>
            <p:ph idx="3" type="subTitle"/>
          </p:nvPr>
        </p:nvSpPr>
        <p:spPr>
          <a:xfrm>
            <a:off x="4572025" y="3973700"/>
            <a:ext cx="18957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132" name="Google Shape;132;p39"/>
          <p:cNvSpPr txBox="1"/>
          <p:nvPr>
            <p:ph idx="4" type="subTitle"/>
          </p:nvPr>
        </p:nvSpPr>
        <p:spPr>
          <a:xfrm>
            <a:off x="4572000" y="3291929"/>
            <a:ext cx="1855800" cy="29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10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0"/>
          <p:cNvSpPr txBox="1"/>
          <p:nvPr>
            <p:ph type="ctrTitle"/>
          </p:nvPr>
        </p:nvSpPr>
        <p:spPr>
          <a:xfrm>
            <a:off x="1392900" y="803597"/>
            <a:ext cx="6358200" cy="88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135" name="Google Shape;135;p40"/>
          <p:cNvSpPr txBox="1"/>
          <p:nvPr>
            <p:ph idx="1" type="subTitle"/>
          </p:nvPr>
        </p:nvSpPr>
        <p:spPr>
          <a:xfrm>
            <a:off x="2475600" y="1896159"/>
            <a:ext cx="4192800" cy="111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36" name="Google Shape;136;p40"/>
          <p:cNvSpPr txBox="1"/>
          <p:nvPr/>
        </p:nvSpPr>
        <p:spPr>
          <a:xfrm>
            <a:off x="2133100" y="3774892"/>
            <a:ext cx="4876800" cy="44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chemeClr val="lt2"/>
                </a:solidFill>
                <a:latin typeface="Alegreya Sans"/>
                <a:ea typeface="Alegreya Sans"/>
                <a:cs typeface="Alegreya Sans"/>
                <a:sym typeface="Alegreya Sans"/>
              </a:rPr>
              <a:t>CREDITS: This presentation template was created by </a:t>
            </a:r>
            <a:r>
              <a:rPr b="1" i="0" lang="en" sz="1200" u="none" cap="none" strike="noStrike">
                <a:solidFill>
                  <a:schemeClr val="lt2"/>
                </a:solidFill>
                <a:uFill>
                  <a:noFill/>
                </a:uFill>
                <a:latin typeface="Alegreya Sans"/>
                <a:ea typeface="Alegreya Sans"/>
                <a:cs typeface="Alegreya Sans"/>
                <a:sym typeface="Alegreya Sans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b="0" i="0" lang="en" sz="1200" u="none" cap="none" strike="noStrike">
                <a:solidFill>
                  <a:schemeClr val="lt2"/>
                </a:solidFill>
                <a:latin typeface="Alegreya Sans"/>
                <a:ea typeface="Alegreya Sans"/>
                <a:cs typeface="Alegreya Sans"/>
                <a:sym typeface="Alegreya Sans"/>
              </a:rPr>
              <a:t>, including icons by </a:t>
            </a:r>
            <a:r>
              <a:rPr b="1" i="0" lang="en" sz="1200" u="none" cap="none" strike="noStrike">
                <a:solidFill>
                  <a:schemeClr val="lt2"/>
                </a:solidFill>
                <a:uFill>
                  <a:noFill/>
                </a:uFill>
                <a:latin typeface="Alegreya Sans"/>
                <a:ea typeface="Alegreya Sans"/>
                <a:cs typeface="Alegreya Sans"/>
                <a:sym typeface="Alegreya San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b="0" i="0" lang="en" sz="1200" u="none" cap="none" strike="noStrike">
                <a:solidFill>
                  <a:schemeClr val="lt2"/>
                </a:solidFill>
                <a:latin typeface="Alegreya Sans"/>
                <a:ea typeface="Alegreya Sans"/>
                <a:cs typeface="Alegreya Sans"/>
                <a:sym typeface="Alegreya Sans"/>
              </a:rPr>
              <a:t>, and infographics &amp; images by </a:t>
            </a:r>
            <a:r>
              <a:rPr b="1" i="0" lang="en" sz="1200" u="none" cap="none" strike="noStrike">
                <a:solidFill>
                  <a:schemeClr val="lt2"/>
                </a:solidFill>
                <a:uFill>
                  <a:noFill/>
                </a:uFill>
                <a:latin typeface="Alegreya Sans"/>
                <a:ea typeface="Alegreya Sans"/>
                <a:cs typeface="Alegreya Sans"/>
                <a:sym typeface="Alegreya Sa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endParaRPr b="1" i="0" sz="1200" u="none" cap="none" strike="noStrike">
              <a:solidFill>
                <a:schemeClr val="lt2"/>
              </a:solidFill>
              <a:latin typeface="Alegreya Sans"/>
              <a:ea typeface="Alegreya Sans"/>
              <a:cs typeface="Alegreya Sans"/>
              <a:sym typeface="Alegreya Sans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5">
    <p:bg>
      <p:bgPr>
        <a:solidFill>
          <a:schemeClr val="dk2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2">
  <p:cSld name="CUSTOM_5_1">
    <p:bg>
      <p:bgPr>
        <a:solidFill>
          <a:schemeClr val="lt2"/>
        </a:solid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6"/>
          <p:cNvSpPr txBox="1"/>
          <p:nvPr>
            <p:ph hasCustomPrompt="1" type="title"/>
          </p:nvPr>
        </p:nvSpPr>
        <p:spPr>
          <a:xfrm>
            <a:off x="713225" y="1638488"/>
            <a:ext cx="7717500" cy="121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7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8" name="Google Shape;18;p16"/>
          <p:cNvSpPr txBox="1"/>
          <p:nvPr>
            <p:ph idx="1" type="body"/>
          </p:nvPr>
        </p:nvSpPr>
        <p:spPr>
          <a:xfrm>
            <a:off x="713250" y="2994413"/>
            <a:ext cx="77175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12f5016e17f_0_240"/>
          <p:cNvSpPr txBox="1"/>
          <p:nvPr>
            <p:ph type="title"/>
          </p:nvPr>
        </p:nvSpPr>
        <p:spPr>
          <a:xfrm>
            <a:off x="922301" y="646033"/>
            <a:ext cx="7299300" cy="8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b="0" i="0" sz="2700">
                <a:solidFill>
                  <a:schemeClr val="lt1"/>
                </a:solidFill>
                <a:latin typeface="Prata"/>
                <a:ea typeface="Prata"/>
                <a:cs typeface="Prata"/>
                <a:sym typeface="Prat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47" name="Google Shape;147;g12f5016e17f_0_240"/>
          <p:cNvSpPr txBox="1"/>
          <p:nvPr>
            <p:ph idx="1" type="body"/>
          </p:nvPr>
        </p:nvSpPr>
        <p:spPr>
          <a:xfrm>
            <a:off x="457200" y="1183005"/>
            <a:ext cx="8229600" cy="33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48" name="Google Shape;148;g12f5016e17f_0_240"/>
          <p:cNvSpPr txBox="1"/>
          <p:nvPr>
            <p:ph idx="11" type="ftr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49" name="Google Shape;149;g12f5016e17f_0_240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50" name="Google Shape;150;g12f5016e17f_0_240"/>
          <p:cNvSpPr txBox="1"/>
          <p:nvPr>
            <p:ph idx="12" type="sldNum"/>
          </p:nvPr>
        </p:nvSpPr>
        <p:spPr>
          <a:xfrm>
            <a:off x="6583681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obj">
  <p:cSld name="OBJECT"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12f5016e17f_0_236"/>
          <p:cNvSpPr txBox="1"/>
          <p:nvPr>
            <p:ph idx="11" type="ftr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53" name="Google Shape;153;g12f5016e17f_0_236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54" name="Google Shape;154;g12f5016e17f_0_236"/>
          <p:cNvSpPr txBox="1"/>
          <p:nvPr>
            <p:ph idx="12" type="sldNum"/>
          </p:nvPr>
        </p:nvSpPr>
        <p:spPr>
          <a:xfrm>
            <a:off x="6583681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12f5016e17f_0_246"/>
          <p:cNvSpPr txBox="1"/>
          <p:nvPr>
            <p:ph type="ctrTitle"/>
          </p:nvPr>
        </p:nvSpPr>
        <p:spPr>
          <a:xfrm>
            <a:off x="685800" y="1594485"/>
            <a:ext cx="7772400" cy="10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57" name="Google Shape;157;g12f5016e17f_0_246"/>
          <p:cNvSpPr txBox="1"/>
          <p:nvPr>
            <p:ph idx="1" type="subTitle"/>
          </p:nvPr>
        </p:nvSpPr>
        <p:spPr>
          <a:xfrm>
            <a:off x="1371600" y="2880360"/>
            <a:ext cx="6400800" cy="12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58" name="Google Shape;158;g12f5016e17f_0_246"/>
          <p:cNvSpPr txBox="1"/>
          <p:nvPr>
            <p:ph idx="11" type="ftr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59" name="Google Shape;159;g12f5016e17f_0_246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60" name="Google Shape;160;g12f5016e17f_0_246"/>
          <p:cNvSpPr txBox="1"/>
          <p:nvPr>
            <p:ph idx="12" type="sldNum"/>
          </p:nvPr>
        </p:nvSpPr>
        <p:spPr>
          <a:xfrm>
            <a:off x="6583681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12f5016e17f_0_252"/>
          <p:cNvSpPr txBox="1"/>
          <p:nvPr>
            <p:ph type="title"/>
          </p:nvPr>
        </p:nvSpPr>
        <p:spPr>
          <a:xfrm>
            <a:off x="922301" y="646033"/>
            <a:ext cx="7299300" cy="8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b="0" i="0" sz="2700">
                <a:solidFill>
                  <a:schemeClr val="lt1"/>
                </a:solidFill>
                <a:latin typeface="Prata"/>
                <a:ea typeface="Prata"/>
                <a:cs typeface="Prata"/>
                <a:sym typeface="Prat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63" name="Google Shape;163;g12f5016e17f_0_252"/>
          <p:cNvSpPr txBox="1"/>
          <p:nvPr>
            <p:ph idx="1" type="body"/>
          </p:nvPr>
        </p:nvSpPr>
        <p:spPr>
          <a:xfrm>
            <a:off x="457200" y="1183005"/>
            <a:ext cx="3977700" cy="33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64" name="Google Shape;164;g12f5016e17f_0_252"/>
          <p:cNvSpPr txBox="1"/>
          <p:nvPr>
            <p:ph idx="2" type="body"/>
          </p:nvPr>
        </p:nvSpPr>
        <p:spPr>
          <a:xfrm>
            <a:off x="4709160" y="1183005"/>
            <a:ext cx="3977700" cy="33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65" name="Google Shape;165;g12f5016e17f_0_252"/>
          <p:cNvSpPr txBox="1"/>
          <p:nvPr>
            <p:ph idx="11" type="ftr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66" name="Google Shape;166;g12f5016e17f_0_252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67" name="Google Shape;167;g12f5016e17f_0_252"/>
          <p:cNvSpPr txBox="1"/>
          <p:nvPr>
            <p:ph idx="12" type="sldNum"/>
          </p:nvPr>
        </p:nvSpPr>
        <p:spPr>
          <a:xfrm>
            <a:off x="6583681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12f5016e17f_0_259"/>
          <p:cNvSpPr txBox="1"/>
          <p:nvPr>
            <p:ph type="title"/>
          </p:nvPr>
        </p:nvSpPr>
        <p:spPr>
          <a:xfrm>
            <a:off x="922301" y="646033"/>
            <a:ext cx="7299300" cy="8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b="0" i="0" sz="2700">
                <a:solidFill>
                  <a:schemeClr val="lt1"/>
                </a:solidFill>
                <a:latin typeface="Prata"/>
                <a:ea typeface="Prata"/>
                <a:cs typeface="Prata"/>
                <a:sym typeface="Prat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70" name="Google Shape;170;g12f5016e17f_0_259"/>
          <p:cNvSpPr txBox="1"/>
          <p:nvPr>
            <p:ph idx="11" type="ftr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71" name="Google Shape;171;g12f5016e17f_0_259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72" name="Google Shape;172;g12f5016e17f_0_259"/>
          <p:cNvSpPr txBox="1"/>
          <p:nvPr>
            <p:ph idx="12" type="sldNum"/>
          </p:nvPr>
        </p:nvSpPr>
        <p:spPr>
          <a:xfrm>
            <a:off x="6583681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1a5aa85712f_0_238"/>
          <p:cNvSpPr txBox="1"/>
          <p:nvPr>
            <p:ph type="title"/>
          </p:nvPr>
        </p:nvSpPr>
        <p:spPr>
          <a:xfrm>
            <a:off x="4764550" y="755400"/>
            <a:ext cx="35886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75" name="Google Shape;175;g1a5aa85712f_0_238"/>
          <p:cNvSpPr txBox="1"/>
          <p:nvPr>
            <p:ph idx="1" type="body"/>
          </p:nvPr>
        </p:nvSpPr>
        <p:spPr>
          <a:xfrm>
            <a:off x="4764550" y="2179800"/>
            <a:ext cx="3588600" cy="220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300"/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2">
  <p:cSld name="CUSTOM_11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1a7e05b2c8a_0_222"/>
          <p:cNvSpPr txBox="1"/>
          <p:nvPr>
            <p:ph type="title"/>
          </p:nvPr>
        </p:nvSpPr>
        <p:spPr>
          <a:xfrm>
            <a:off x="713225" y="539500"/>
            <a:ext cx="77175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/>
            </a:lvl9pPr>
          </a:lstStyle>
          <a:p/>
        </p:txBody>
      </p:sp>
      <p:sp>
        <p:nvSpPr>
          <p:cNvPr id="178" name="Google Shape;178;g1a7e05b2c8a_0_222"/>
          <p:cNvSpPr txBox="1"/>
          <p:nvPr/>
        </p:nvSpPr>
        <p:spPr>
          <a:xfrm>
            <a:off x="707875" y="1032600"/>
            <a:ext cx="7717500" cy="35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sp>
        <p:nvSpPr>
          <p:cNvPr id="179" name="Google Shape;179;g1a7e05b2c8a_0_222"/>
          <p:cNvSpPr txBox="1"/>
          <p:nvPr>
            <p:ph idx="1" type="body"/>
          </p:nvPr>
        </p:nvSpPr>
        <p:spPr>
          <a:xfrm>
            <a:off x="713175" y="1104025"/>
            <a:ext cx="7717500" cy="34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00"/>
            </a:lvl1pPr>
            <a:lvl2pPr indent="-3048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 sz="1200"/>
            </a:lvl2pPr>
            <a:lvl3pPr indent="-3048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 sz="1200"/>
            </a:lvl3pPr>
            <a:lvl4pPr indent="-3048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00"/>
            </a:lvl4pPr>
            <a:lvl5pPr indent="-3048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 sz="1200"/>
            </a:lvl5pPr>
            <a:lvl6pPr indent="-3048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 sz="1200"/>
            </a:lvl6pPr>
            <a:lvl7pPr indent="-3048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00"/>
            </a:lvl7pPr>
            <a:lvl8pPr indent="-3048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 sz="1200"/>
            </a:lvl8pPr>
            <a:lvl9pPr indent="-3048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romanLcPeriod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4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7"/>
          <p:cNvSpPr txBox="1"/>
          <p:nvPr>
            <p:ph type="title"/>
          </p:nvPr>
        </p:nvSpPr>
        <p:spPr>
          <a:xfrm>
            <a:off x="713250" y="1039533"/>
            <a:ext cx="7717500" cy="4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1" name="Google Shape;21;p17"/>
          <p:cNvSpPr txBox="1"/>
          <p:nvPr>
            <p:ph idx="1" type="subTitle"/>
          </p:nvPr>
        </p:nvSpPr>
        <p:spPr>
          <a:xfrm>
            <a:off x="2111675" y="1753459"/>
            <a:ext cx="4920600" cy="23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600"/>
            </a:lvl9pPr>
          </a:lstStyle>
          <a:p/>
        </p:txBody>
      </p:sp>
      <p:sp>
        <p:nvSpPr>
          <p:cNvPr id="22" name="Google Shape;22;p17"/>
          <p:cNvSpPr txBox="1"/>
          <p:nvPr>
            <p:ph idx="2" type="title"/>
          </p:nvPr>
        </p:nvSpPr>
        <p:spPr>
          <a:xfrm>
            <a:off x="713250" y="2193286"/>
            <a:ext cx="7717500" cy="4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3" name="Google Shape;23;p17"/>
          <p:cNvSpPr txBox="1"/>
          <p:nvPr>
            <p:ph idx="3" type="subTitle"/>
          </p:nvPr>
        </p:nvSpPr>
        <p:spPr>
          <a:xfrm>
            <a:off x="2111675" y="2913935"/>
            <a:ext cx="4920600" cy="23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600"/>
            </a:lvl9pPr>
          </a:lstStyle>
          <a:p/>
        </p:txBody>
      </p:sp>
      <p:sp>
        <p:nvSpPr>
          <p:cNvPr id="24" name="Google Shape;24;p17"/>
          <p:cNvSpPr txBox="1"/>
          <p:nvPr>
            <p:ph idx="4" type="title"/>
          </p:nvPr>
        </p:nvSpPr>
        <p:spPr>
          <a:xfrm>
            <a:off x="713250" y="3367210"/>
            <a:ext cx="7717500" cy="4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5" name="Google Shape;25;p17"/>
          <p:cNvSpPr txBox="1"/>
          <p:nvPr>
            <p:ph idx="5" type="subTitle"/>
          </p:nvPr>
        </p:nvSpPr>
        <p:spPr>
          <a:xfrm>
            <a:off x="2111675" y="4060965"/>
            <a:ext cx="4920600" cy="23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CUSTOM_7_3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8"/>
          <p:cNvSpPr txBox="1"/>
          <p:nvPr>
            <p:ph type="title"/>
          </p:nvPr>
        </p:nvSpPr>
        <p:spPr>
          <a:xfrm>
            <a:off x="2533650" y="2391211"/>
            <a:ext cx="4076700" cy="106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000">
                <a:solidFill>
                  <a:schemeClr val="lt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8" name="Google Shape;28;p18"/>
          <p:cNvSpPr txBox="1"/>
          <p:nvPr>
            <p:ph idx="2" type="title"/>
          </p:nvPr>
        </p:nvSpPr>
        <p:spPr>
          <a:xfrm>
            <a:off x="3142200" y="3713593"/>
            <a:ext cx="28596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9"/>
          <p:cNvSpPr txBox="1"/>
          <p:nvPr>
            <p:ph type="title"/>
          </p:nvPr>
        </p:nvSpPr>
        <p:spPr>
          <a:xfrm>
            <a:off x="713225" y="539500"/>
            <a:ext cx="77175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CUSTOM_8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0"/>
          <p:cNvSpPr txBox="1"/>
          <p:nvPr>
            <p:ph idx="1" type="subTitle"/>
          </p:nvPr>
        </p:nvSpPr>
        <p:spPr>
          <a:xfrm>
            <a:off x="6322850" y="2713877"/>
            <a:ext cx="1855800" cy="65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33" name="Google Shape;33;p20"/>
          <p:cNvSpPr txBox="1"/>
          <p:nvPr>
            <p:ph idx="2" type="subTitle"/>
          </p:nvPr>
        </p:nvSpPr>
        <p:spPr>
          <a:xfrm>
            <a:off x="2511300" y="2713875"/>
            <a:ext cx="1855800" cy="65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/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34" name="Google Shape;34;p20"/>
          <p:cNvSpPr txBox="1"/>
          <p:nvPr>
            <p:ph idx="3" type="subTitle"/>
          </p:nvPr>
        </p:nvSpPr>
        <p:spPr>
          <a:xfrm>
            <a:off x="6322825" y="2125735"/>
            <a:ext cx="1855800" cy="29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35" name="Google Shape;35;p20"/>
          <p:cNvSpPr txBox="1"/>
          <p:nvPr>
            <p:ph idx="4" type="subTitle"/>
          </p:nvPr>
        </p:nvSpPr>
        <p:spPr>
          <a:xfrm>
            <a:off x="2511263" y="2125735"/>
            <a:ext cx="1855800" cy="29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18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36" name="Google Shape;36;p20"/>
          <p:cNvSpPr txBox="1"/>
          <p:nvPr>
            <p:ph type="title"/>
          </p:nvPr>
        </p:nvSpPr>
        <p:spPr>
          <a:xfrm>
            <a:off x="713225" y="539500"/>
            <a:ext cx="77175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2">
  <p:cSld name="CUSTOM_11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1"/>
          <p:cNvSpPr txBox="1"/>
          <p:nvPr>
            <p:ph type="title"/>
          </p:nvPr>
        </p:nvSpPr>
        <p:spPr>
          <a:xfrm>
            <a:off x="713225" y="539500"/>
            <a:ext cx="7717500" cy="24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9" name="Google Shape;39;p21"/>
          <p:cNvSpPr txBox="1"/>
          <p:nvPr/>
        </p:nvSpPr>
        <p:spPr>
          <a:xfrm>
            <a:off x="707875" y="1032600"/>
            <a:ext cx="7717500" cy="35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sp>
        <p:nvSpPr>
          <p:cNvPr id="40" name="Google Shape;40;p21"/>
          <p:cNvSpPr txBox="1"/>
          <p:nvPr>
            <p:ph idx="1" type="body"/>
          </p:nvPr>
        </p:nvSpPr>
        <p:spPr>
          <a:xfrm>
            <a:off x="713175" y="1104025"/>
            <a:ext cx="7717500" cy="349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AutoNum type="alphaLcPeriod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AutoNum type="romanLcPeriod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AutoNum type="arabicPeriod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AutoNum type="alphaLcPeriod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AutoNum type="romanLcPeriod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AutoNum type="arabicPeriod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AutoNum type="alphaLcPeriod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AutoNum type="romanLcPeriod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2"/>
          <p:cNvSpPr txBox="1"/>
          <p:nvPr>
            <p:ph type="title"/>
          </p:nvPr>
        </p:nvSpPr>
        <p:spPr>
          <a:xfrm>
            <a:off x="2140325" y="2962825"/>
            <a:ext cx="3875700" cy="57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3" name="Google Shape;43;p22"/>
          <p:cNvSpPr txBox="1"/>
          <p:nvPr>
            <p:ph idx="2" type="title"/>
          </p:nvPr>
        </p:nvSpPr>
        <p:spPr>
          <a:xfrm>
            <a:off x="443765" y="2593046"/>
            <a:ext cx="17145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9000"/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/>
        </p:txBody>
      </p:sp>
      <p:sp>
        <p:nvSpPr>
          <p:cNvPr id="44" name="Google Shape;44;p22"/>
          <p:cNvSpPr txBox="1"/>
          <p:nvPr>
            <p:ph idx="1" type="subTitle"/>
          </p:nvPr>
        </p:nvSpPr>
        <p:spPr>
          <a:xfrm>
            <a:off x="2140325" y="3888394"/>
            <a:ext cx="2660400" cy="38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0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slideLayout" Target="../slideLayouts/slideLayout31.xml"/><Relationship Id="rId3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6.xml"/><Relationship Id="rId8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 Medium"/>
              <a:buNone/>
              <a:defRPr b="0" i="0" sz="2800" u="none" cap="none" strike="noStrike">
                <a:solidFill>
                  <a:schemeClr val="dk1"/>
                </a:solidFill>
                <a:latin typeface="Playfair Display Medium"/>
                <a:ea typeface="Playfair Display Medium"/>
                <a:cs typeface="Playfair Display Medium"/>
                <a:sym typeface="Playfair Display Medium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legreya Sans"/>
              <a:buChar char="●"/>
              <a:defRPr b="0" i="0" sz="1800" u="none" cap="none" strike="noStrike">
                <a:solidFill>
                  <a:schemeClr val="lt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legreya Sans"/>
              <a:buChar char="○"/>
              <a:defRPr b="0" i="0" sz="1400" u="none" cap="none" strike="noStrike">
                <a:solidFill>
                  <a:schemeClr val="lt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legreya Sans"/>
              <a:buChar char="■"/>
              <a:defRPr b="0" i="0" sz="1400" u="none" cap="none" strike="noStrike">
                <a:solidFill>
                  <a:schemeClr val="lt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legreya Sans"/>
              <a:buChar char="●"/>
              <a:defRPr b="0" i="0" sz="1400" u="none" cap="none" strike="noStrike">
                <a:solidFill>
                  <a:schemeClr val="lt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legreya Sans"/>
              <a:buChar char="○"/>
              <a:defRPr b="0" i="0" sz="1400" u="none" cap="none" strike="noStrike">
                <a:solidFill>
                  <a:schemeClr val="lt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legreya Sans"/>
              <a:buChar char="■"/>
              <a:defRPr b="0" i="0" sz="1400" u="none" cap="none" strike="noStrike">
                <a:solidFill>
                  <a:schemeClr val="lt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legreya Sans"/>
              <a:buChar char="●"/>
              <a:defRPr b="0" i="0" sz="1400" u="none" cap="none" strike="noStrike">
                <a:solidFill>
                  <a:schemeClr val="lt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legreya Sans"/>
              <a:buChar char="○"/>
              <a:defRPr b="0" i="0" sz="1400" u="none" cap="none" strike="noStrike">
                <a:solidFill>
                  <a:schemeClr val="lt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Alegreya Sans"/>
              <a:buChar char="■"/>
              <a:defRPr b="0" i="0" sz="1400" u="none" cap="none" strike="noStrike">
                <a:solidFill>
                  <a:schemeClr val="lt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9pPr>
          </a:lstStyle>
          <a:p/>
        </p:txBody>
      </p:sp>
      <p:sp>
        <p:nvSpPr>
          <p:cNvPr id="8" name="Google Shape;8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340">
          <p15:clr>
            <a:srgbClr val="EA4335"/>
          </p15:clr>
        </p15:guide>
        <p15:guide id="2" orient="horz" pos="2897">
          <p15:clr>
            <a:srgbClr val="EA4335"/>
          </p15:clr>
        </p15:guide>
        <p15:guide id="3" pos="449">
          <p15:clr>
            <a:srgbClr val="EA4335"/>
          </p15:clr>
        </p15:guide>
        <p15:guide id="4" pos="5311">
          <p15:clr>
            <a:srgbClr val="EA4335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12f5016e17f_0_230"/>
          <p:cNvSpPr txBox="1"/>
          <p:nvPr>
            <p:ph type="title"/>
          </p:nvPr>
        </p:nvSpPr>
        <p:spPr>
          <a:xfrm>
            <a:off x="922301" y="646033"/>
            <a:ext cx="7299300" cy="8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2700" u="none" cap="none" strike="noStrike">
                <a:solidFill>
                  <a:schemeClr val="lt1"/>
                </a:solidFill>
                <a:latin typeface="Prata"/>
                <a:ea typeface="Prata"/>
                <a:cs typeface="Prata"/>
                <a:sym typeface="Prata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1" name="Google Shape;141;g12f5016e17f_0_230"/>
          <p:cNvSpPr txBox="1"/>
          <p:nvPr>
            <p:ph idx="1" type="body"/>
          </p:nvPr>
        </p:nvSpPr>
        <p:spPr>
          <a:xfrm>
            <a:off x="457200" y="1183005"/>
            <a:ext cx="8229600" cy="33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2" name="Google Shape;142;g12f5016e17f_0_230"/>
          <p:cNvSpPr txBox="1"/>
          <p:nvPr>
            <p:ph idx="11" type="ftr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3" name="Google Shape;143;g12f5016e17f_0_230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4" name="Google Shape;144;g12f5016e17f_0_230"/>
          <p:cNvSpPr txBox="1"/>
          <p:nvPr>
            <p:ph idx="12" type="sldNum"/>
          </p:nvPr>
        </p:nvSpPr>
        <p:spPr>
          <a:xfrm>
            <a:off x="6583681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6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5.png"/><Relationship Id="rId4" Type="http://schemas.openxmlformats.org/officeDocument/2006/relationships/image" Target="../media/image10.png"/><Relationship Id="rId5" Type="http://schemas.openxmlformats.org/officeDocument/2006/relationships/image" Target="../media/image8.png"/><Relationship Id="rId6" Type="http://schemas.openxmlformats.org/officeDocument/2006/relationships/image" Target="../media/image1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0.png"/><Relationship Id="rId4" Type="http://schemas.openxmlformats.org/officeDocument/2006/relationships/image" Target="../media/image2.png"/><Relationship Id="rId5" Type="http://schemas.openxmlformats.org/officeDocument/2006/relationships/image" Target="../media/image6.png"/><Relationship Id="rId6" Type="http://schemas.openxmlformats.org/officeDocument/2006/relationships/image" Target="../media/image17.png"/><Relationship Id="rId7" Type="http://schemas.openxmlformats.org/officeDocument/2006/relationships/image" Target="../media/image26.jpg"/><Relationship Id="rId8" Type="http://schemas.openxmlformats.org/officeDocument/2006/relationships/hyperlink" Target="https://lala.lanbook.com/biblioteka-v-socsetyah-5-principov-marketinga-7-sposobov-rasshireniya-auditorii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0.png"/><Relationship Id="rId4" Type="http://schemas.openxmlformats.org/officeDocument/2006/relationships/image" Target="../media/image2.png"/><Relationship Id="rId5" Type="http://schemas.openxmlformats.org/officeDocument/2006/relationships/image" Target="../media/image6.png"/><Relationship Id="rId6" Type="http://schemas.openxmlformats.org/officeDocument/2006/relationships/image" Target="../media/image17.png"/><Relationship Id="rId7" Type="http://schemas.openxmlformats.org/officeDocument/2006/relationships/image" Target="../media/image35.jpg"/><Relationship Id="rId8" Type="http://schemas.openxmlformats.org/officeDocument/2006/relationships/hyperlink" Target="https://lala.lanbook.com/biblioteka-v-socsetyah-5-principov-marketinga-7-sposobov-rasshireniya-auditorii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Relationship Id="rId4" Type="http://schemas.openxmlformats.org/officeDocument/2006/relationships/image" Target="../media/image2.png"/><Relationship Id="rId5" Type="http://schemas.openxmlformats.org/officeDocument/2006/relationships/image" Target="../media/image6.png"/><Relationship Id="rId6" Type="http://schemas.openxmlformats.org/officeDocument/2006/relationships/image" Target="../media/image17.png"/><Relationship Id="rId7" Type="http://schemas.openxmlformats.org/officeDocument/2006/relationships/hyperlink" Target="https://lala.lanbook.com/biblioteka-v-socsetyah-5-principov-marketinga-7-sposobov-rasshireniya-auditorii" TargetMode="External"/><Relationship Id="rId8" Type="http://schemas.openxmlformats.org/officeDocument/2006/relationships/hyperlink" Target="https://webpromo.kz/blog/chto-takoe-portret-polzovatelya-i-kak-ego-analizirovat-s-pomoshhyu-google-analytics/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png"/><Relationship Id="rId4" Type="http://schemas.openxmlformats.org/officeDocument/2006/relationships/hyperlink" Target="mailto:madina.kabiyeva@nu.edu.kz" TargetMode="External"/><Relationship Id="rId5" Type="http://schemas.openxmlformats.org/officeDocument/2006/relationships/image" Target="../media/image2.png"/><Relationship Id="rId6" Type="http://schemas.openxmlformats.org/officeDocument/2006/relationships/image" Target="../media/image6.png"/><Relationship Id="rId7" Type="http://schemas.openxmlformats.org/officeDocument/2006/relationships/image" Target="../media/image17.png"/><Relationship Id="rId8" Type="http://schemas.openxmlformats.org/officeDocument/2006/relationships/image" Target="../media/image3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Relationship Id="rId4" Type="http://schemas.openxmlformats.org/officeDocument/2006/relationships/image" Target="../media/image2.png"/><Relationship Id="rId5" Type="http://schemas.openxmlformats.org/officeDocument/2006/relationships/image" Target="../media/image6.png"/><Relationship Id="rId6" Type="http://schemas.openxmlformats.org/officeDocument/2006/relationships/image" Target="../media/image1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0.png"/><Relationship Id="rId4" Type="http://schemas.openxmlformats.org/officeDocument/2006/relationships/image" Target="../media/image2.png"/><Relationship Id="rId5" Type="http://schemas.openxmlformats.org/officeDocument/2006/relationships/image" Target="../media/image6.png"/><Relationship Id="rId6" Type="http://schemas.openxmlformats.org/officeDocument/2006/relationships/image" Target="../media/image17.png"/><Relationship Id="rId7" Type="http://schemas.openxmlformats.org/officeDocument/2006/relationships/image" Target="../media/image9.jpg"/><Relationship Id="rId8" Type="http://schemas.openxmlformats.org/officeDocument/2006/relationships/hyperlink" Target="https://lala.lanbook.com/biblioteka-v-socsetyah-5-principov-marketinga-7-sposobov-rasshireniya-auditorii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Relationship Id="rId4" Type="http://schemas.openxmlformats.org/officeDocument/2006/relationships/image" Target="../media/image2.png"/><Relationship Id="rId5" Type="http://schemas.openxmlformats.org/officeDocument/2006/relationships/image" Target="../media/image6.png"/><Relationship Id="rId6" Type="http://schemas.openxmlformats.org/officeDocument/2006/relationships/image" Target="../media/image17.png"/><Relationship Id="rId7" Type="http://schemas.openxmlformats.org/officeDocument/2006/relationships/hyperlink" Target="https://lala.lanbook.com/biblioteka-v-socsetyah-5-principov-marketinga-7-sposobov-rasshireniya-auditorii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Relationship Id="rId4" Type="http://schemas.openxmlformats.org/officeDocument/2006/relationships/image" Target="../media/image2.png"/><Relationship Id="rId9" Type="http://schemas.openxmlformats.org/officeDocument/2006/relationships/hyperlink" Target="https://twitter.com/NU_Library_NU" TargetMode="External"/><Relationship Id="rId5" Type="http://schemas.openxmlformats.org/officeDocument/2006/relationships/image" Target="../media/image6.png"/><Relationship Id="rId6" Type="http://schemas.openxmlformats.org/officeDocument/2006/relationships/image" Target="../media/image17.png"/><Relationship Id="rId7" Type="http://schemas.openxmlformats.org/officeDocument/2006/relationships/image" Target="../media/image25.png"/><Relationship Id="rId8" Type="http://schemas.openxmlformats.org/officeDocument/2006/relationships/hyperlink" Target="https://www.facebook.com/Nazarbayev.University.Library" TargetMode="External"/><Relationship Id="rId11" Type="http://schemas.openxmlformats.org/officeDocument/2006/relationships/hyperlink" Target="https://www.instagram.com/library.nu.edu.kz/" TargetMode="External"/><Relationship Id="rId10" Type="http://schemas.openxmlformats.org/officeDocument/2006/relationships/hyperlink" Target="https://www.youtube.com/channel/UCBqnLxVpavO_5dEuNfOI_ug" TargetMode="External"/><Relationship Id="rId12" Type="http://schemas.openxmlformats.org/officeDocument/2006/relationships/hyperlink" Target="https://t.me/NULibraryChannel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Relationship Id="rId4" Type="http://schemas.openxmlformats.org/officeDocument/2006/relationships/image" Target="../media/image2.png"/><Relationship Id="rId5" Type="http://schemas.openxmlformats.org/officeDocument/2006/relationships/image" Target="../media/image6.png"/><Relationship Id="rId6" Type="http://schemas.openxmlformats.org/officeDocument/2006/relationships/image" Target="../media/image17.png"/><Relationship Id="rId7" Type="http://schemas.openxmlformats.org/officeDocument/2006/relationships/hyperlink" Target="https://webpromo.kz/blog/chto-takoe-portret-polzovatelya-i-kak-ego-analizirovat-s-pomoshhyu-google-analytics/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Relationship Id="rId4" Type="http://schemas.openxmlformats.org/officeDocument/2006/relationships/image" Target="../media/image2.png"/><Relationship Id="rId5" Type="http://schemas.openxmlformats.org/officeDocument/2006/relationships/image" Target="../media/image6.png"/><Relationship Id="rId6" Type="http://schemas.openxmlformats.org/officeDocument/2006/relationships/image" Target="../media/image17.png"/><Relationship Id="rId7" Type="http://schemas.openxmlformats.org/officeDocument/2006/relationships/image" Target="../media/image3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0.png"/><Relationship Id="rId4" Type="http://schemas.openxmlformats.org/officeDocument/2006/relationships/image" Target="../media/image2.png"/><Relationship Id="rId5" Type="http://schemas.openxmlformats.org/officeDocument/2006/relationships/image" Target="../media/image6.png"/><Relationship Id="rId6" Type="http://schemas.openxmlformats.org/officeDocument/2006/relationships/image" Target="../media/image17.png"/><Relationship Id="rId7" Type="http://schemas.openxmlformats.org/officeDocument/2006/relationships/image" Target="../media/image24.jpg"/><Relationship Id="rId8" Type="http://schemas.openxmlformats.org/officeDocument/2006/relationships/hyperlink" Target="https://lala.lanbook.com/biblioteka-v-socsetyah-5-principov-marketinga-7-sposobov-rasshireniya-auditorii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png"/><Relationship Id="rId4" Type="http://schemas.openxmlformats.org/officeDocument/2006/relationships/image" Target="../media/image2.png"/><Relationship Id="rId5" Type="http://schemas.openxmlformats.org/officeDocument/2006/relationships/image" Target="../media/image6.png"/><Relationship Id="rId6" Type="http://schemas.openxmlformats.org/officeDocument/2006/relationships/image" Target="../media/image17.png"/><Relationship Id="rId7" Type="http://schemas.openxmlformats.org/officeDocument/2006/relationships/image" Target="../media/image31.jpg"/><Relationship Id="rId8" Type="http://schemas.openxmlformats.org/officeDocument/2006/relationships/hyperlink" Target="https://lala.lanbook.com/biblioteka-v-socsetyah-5-principov-marketinga-7-sposobov-rasshireniya-auditorii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12f5016e17f_0_0"/>
          <p:cNvSpPr/>
          <p:nvPr/>
        </p:nvSpPr>
        <p:spPr>
          <a:xfrm>
            <a:off x="0" y="0"/>
            <a:ext cx="9147366" cy="5145465"/>
          </a:xfrm>
          <a:custGeom>
            <a:rect b="b" l="l" r="r" t="t"/>
            <a:pathLst>
              <a:path extrusionOk="0" h="11308715" w="20104100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986BAD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5" name="Google Shape;185;g12f5016e17f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99738" y="0"/>
            <a:ext cx="5143897" cy="5143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g12f5016e17f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2849" y="4529126"/>
            <a:ext cx="905782" cy="9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g12f5016e17f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12712" y="4655680"/>
            <a:ext cx="840328" cy="91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8" name="Google Shape;188;g12f5016e17f_0_0"/>
          <p:cNvGrpSpPr/>
          <p:nvPr/>
        </p:nvGrpSpPr>
        <p:grpSpPr>
          <a:xfrm>
            <a:off x="442575" y="4503778"/>
            <a:ext cx="180499" cy="269166"/>
            <a:chOff x="973124" y="9902793"/>
            <a:chExt cx="396875" cy="591833"/>
          </a:xfrm>
        </p:grpSpPr>
        <p:sp>
          <p:nvSpPr>
            <p:cNvPr id="189" name="Google Shape;189;g12f5016e17f_0_0"/>
            <p:cNvSpPr/>
            <p:nvPr/>
          </p:nvSpPr>
          <p:spPr>
            <a:xfrm>
              <a:off x="973124" y="9902806"/>
              <a:ext cx="396875" cy="591820"/>
            </a:xfrm>
            <a:custGeom>
              <a:rect b="b" l="l" r="r" t="t"/>
              <a:pathLst>
                <a:path extrusionOk="0" h="591820" w="396875">
                  <a:moveTo>
                    <a:pt x="274015" y="353999"/>
                  </a:moveTo>
                  <a:lnTo>
                    <a:pt x="259816" y="312775"/>
                  </a:lnTo>
                  <a:lnTo>
                    <a:pt x="217766" y="287337"/>
                  </a:lnTo>
                  <a:lnTo>
                    <a:pt x="200253" y="285978"/>
                  </a:lnTo>
                  <a:lnTo>
                    <a:pt x="186258" y="287007"/>
                  </a:lnTo>
                  <a:lnTo>
                    <a:pt x="174523" y="289864"/>
                  </a:lnTo>
                  <a:lnTo>
                    <a:pt x="164541" y="294233"/>
                  </a:lnTo>
                  <a:lnTo>
                    <a:pt x="155816" y="299758"/>
                  </a:lnTo>
                  <a:lnTo>
                    <a:pt x="178371" y="258546"/>
                  </a:lnTo>
                  <a:lnTo>
                    <a:pt x="182841" y="231736"/>
                  </a:lnTo>
                  <a:lnTo>
                    <a:pt x="166484" y="207594"/>
                  </a:lnTo>
                  <a:lnTo>
                    <a:pt x="126542" y="174371"/>
                  </a:lnTo>
                  <a:lnTo>
                    <a:pt x="126771" y="338061"/>
                  </a:lnTo>
                  <a:lnTo>
                    <a:pt x="126504" y="381088"/>
                  </a:lnTo>
                  <a:lnTo>
                    <a:pt x="151498" y="443865"/>
                  </a:lnTo>
                  <a:lnTo>
                    <a:pt x="186893" y="461352"/>
                  </a:lnTo>
                  <a:lnTo>
                    <a:pt x="227914" y="457060"/>
                  </a:lnTo>
                  <a:lnTo>
                    <a:pt x="265023" y="421995"/>
                  </a:lnTo>
                  <a:lnTo>
                    <a:pt x="237528" y="433616"/>
                  </a:lnTo>
                  <a:lnTo>
                    <a:pt x="210870" y="436321"/>
                  </a:lnTo>
                  <a:lnTo>
                    <a:pt x="166712" y="411645"/>
                  </a:lnTo>
                  <a:lnTo>
                    <a:pt x="156044" y="376593"/>
                  </a:lnTo>
                  <a:lnTo>
                    <a:pt x="156718" y="362369"/>
                  </a:lnTo>
                  <a:lnTo>
                    <a:pt x="161124" y="345833"/>
                  </a:lnTo>
                  <a:lnTo>
                    <a:pt x="170370" y="332892"/>
                  </a:lnTo>
                  <a:lnTo>
                    <a:pt x="183413" y="324091"/>
                  </a:lnTo>
                  <a:lnTo>
                    <a:pt x="199186" y="319989"/>
                  </a:lnTo>
                  <a:lnTo>
                    <a:pt x="214833" y="320916"/>
                  </a:lnTo>
                  <a:lnTo>
                    <a:pt x="228803" y="326402"/>
                  </a:lnTo>
                  <a:lnTo>
                    <a:pt x="239115" y="337337"/>
                  </a:lnTo>
                  <a:lnTo>
                    <a:pt x="243814" y="354571"/>
                  </a:lnTo>
                  <a:lnTo>
                    <a:pt x="242049" y="365594"/>
                  </a:lnTo>
                  <a:lnTo>
                    <a:pt x="236372" y="375666"/>
                  </a:lnTo>
                  <a:lnTo>
                    <a:pt x="227330" y="382752"/>
                  </a:lnTo>
                  <a:lnTo>
                    <a:pt x="215468" y="384835"/>
                  </a:lnTo>
                  <a:lnTo>
                    <a:pt x="225818" y="374129"/>
                  </a:lnTo>
                  <a:lnTo>
                    <a:pt x="226009" y="364731"/>
                  </a:lnTo>
                  <a:lnTo>
                    <a:pt x="224637" y="354431"/>
                  </a:lnTo>
                  <a:lnTo>
                    <a:pt x="220268" y="346697"/>
                  </a:lnTo>
                  <a:lnTo>
                    <a:pt x="213156" y="341744"/>
                  </a:lnTo>
                  <a:lnTo>
                    <a:pt x="203555" y="339788"/>
                  </a:lnTo>
                  <a:lnTo>
                    <a:pt x="192570" y="342176"/>
                  </a:lnTo>
                  <a:lnTo>
                    <a:pt x="183832" y="348945"/>
                  </a:lnTo>
                  <a:lnTo>
                    <a:pt x="178041" y="359257"/>
                  </a:lnTo>
                  <a:lnTo>
                    <a:pt x="175907" y="372262"/>
                  </a:lnTo>
                  <a:lnTo>
                    <a:pt x="177825" y="385737"/>
                  </a:lnTo>
                  <a:lnTo>
                    <a:pt x="212394" y="413664"/>
                  </a:lnTo>
                  <a:lnTo>
                    <a:pt x="222656" y="414083"/>
                  </a:lnTo>
                  <a:lnTo>
                    <a:pt x="232956" y="412280"/>
                  </a:lnTo>
                  <a:lnTo>
                    <a:pt x="244195" y="408241"/>
                  </a:lnTo>
                  <a:lnTo>
                    <a:pt x="258165" y="398665"/>
                  </a:lnTo>
                  <a:lnTo>
                    <a:pt x="267385" y="386359"/>
                  </a:lnTo>
                  <a:lnTo>
                    <a:pt x="272453" y="371424"/>
                  </a:lnTo>
                  <a:lnTo>
                    <a:pt x="274015" y="353999"/>
                  </a:lnTo>
                  <a:close/>
                </a:path>
                <a:path extrusionOk="0" h="591820" w="396875">
                  <a:moveTo>
                    <a:pt x="396417" y="299770"/>
                  </a:moveTo>
                  <a:lnTo>
                    <a:pt x="283489" y="299770"/>
                  </a:lnTo>
                  <a:lnTo>
                    <a:pt x="283502" y="393128"/>
                  </a:lnTo>
                  <a:lnTo>
                    <a:pt x="279552" y="417055"/>
                  </a:lnTo>
                  <a:lnTo>
                    <a:pt x="265569" y="445185"/>
                  </a:lnTo>
                  <a:lnTo>
                    <a:pt x="238290" y="468579"/>
                  </a:lnTo>
                  <a:lnTo>
                    <a:pt x="194437" y="478358"/>
                  </a:lnTo>
                  <a:lnTo>
                    <a:pt x="161150" y="470776"/>
                  </a:lnTo>
                  <a:lnTo>
                    <a:pt x="135369" y="451040"/>
                  </a:lnTo>
                  <a:lnTo>
                    <a:pt x="118706" y="423659"/>
                  </a:lnTo>
                  <a:lnTo>
                    <a:pt x="112788" y="393128"/>
                  </a:lnTo>
                  <a:lnTo>
                    <a:pt x="112788" y="299770"/>
                  </a:lnTo>
                  <a:lnTo>
                    <a:pt x="0" y="299770"/>
                  </a:lnTo>
                  <a:lnTo>
                    <a:pt x="38" y="387654"/>
                  </a:lnTo>
                  <a:lnTo>
                    <a:pt x="812" y="430110"/>
                  </a:lnTo>
                  <a:lnTo>
                    <a:pt x="7213" y="481253"/>
                  </a:lnTo>
                  <a:lnTo>
                    <a:pt x="32232" y="527837"/>
                  </a:lnTo>
                  <a:lnTo>
                    <a:pt x="78803" y="566966"/>
                  </a:lnTo>
                  <a:lnTo>
                    <a:pt x="114655" y="581075"/>
                  </a:lnTo>
                  <a:lnTo>
                    <a:pt x="155130" y="589127"/>
                  </a:lnTo>
                  <a:lnTo>
                    <a:pt x="198221" y="591693"/>
                  </a:lnTo>
                  <a:lnTo>
                    <a:pt x="241300" y="589127"/>
                  </a:lnTo>
                  <a:lnTo>
                    <a:pt x="281762" y="581075"/>
                  </a:lnTo>
                  <a:lnTo>
                    <a:pt x="317614" y="566966"/>
                  </a:lnTo>
                  <a:lnTo>
                    <a:pt x="364172" y="527837"/>
                  </a:lnTo>
                  <a:lnTo>
                    <a:pt x="389204" y="481253"/>
                  </a:lnTo>
                  <a:lnTo>
                    <a:pt x="395617" y="430110"/>
                  </a:lnTo>
                  <a:lnTo>
                    <a:pt x="396417" y="365366"/>
                  </a:lnTo>
                  <a:lnTo>
                    <a:pt x="396417" y="299770"/>
                  </a:lnTo>
                  <a:close/>
                </a:path>
                <a:path extrusionOk="0" h="591820" w="396875">
                  <a:moveTo>
                    <a:pt x="396417" y="0"/>
                  </a:moveTo>
                  <a:lnTo>
                    <a:pt x="283502" y="0"/>
                  </a:lnTo>
                  <a:lnTo>
                    <a:pt x="283464" y="149123"/>
                  </a:lnTo>
                  <a:lnTo>
                    <a:pt x="113030" y="0"/>
                  </a:lnTo>
                  <a:lnTo>
                    <a:pt x="0" y="0"/>
                  </a:lnTo>
                  <a:lnTo>
                    <a:pt x="0" y="285978"/>
                  </a:lnTo>
                  <a:lnTo>
                    <a:pt x="112725" y="285978"/>
                  </a:lnTo>
                  <a:lnTo>
                    <a:pt x="112610" y="145135"/>
                  </a:lnTo>
                  <a:lnTo>
                    <a:pt x="283502" y="285978"/>
                  </a:lnTo>
                  <a:lnTo>
                    <a:pt x="396417" y="285978"/>
                  </a:lnTo>
                  <a:lnTo>
                    <a:pt x="3964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t/>
              </a:r>
              <a:endPara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90" name="Google Shape;190;g12f5016e17f_0_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102021" y="9902793"/>
              <a:ext cx="140760" cy="120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1" name="Google Shape;191;g12f5016e17f_0_0"/>
          <p:cNvSpPr txBox="1"/>
          <p:nvPr/>
        </p:nvSpPr>
        <p:spPr>
          <a:xfrm>
            <a:off x="436825" y="1387975"/>
            <a:ext cx="2668500" cy="18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075">
            <a:sp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i="0" lang="en" sz="2000" u="none" cap="none" strike="noStrike">
                <a:solidFill>
                  <a:schemeClr val="lt1"/>
                </a:solidFill>
                <a:latin typeface="Prata"/>
                <a:ea typeface="Prata"/>
                <a:cs typeface="Prata"/>
                <a:sym typeface="Prata"/>
              </a:rPr>
              <a:t>МОДУЛЬ 5</a:t>
            </a:r>
            <a:endParaRPr i="0" sz="2000" u="none" cap="none" strike="noStrike">
              <a:solidFill>
                <a:schemeClr val="lt1"/>
              </a:solidFill>
              <a:latin typeface="Prata"/>
              <a:ea typeface="Prata"/>
              <a:cs typeface="Prata"/>
              <a:sym typeface="Prata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i="0" lang="en" sz="2000" u="none" cap="none" strike="noStrike">
                <a:solidFill>
                  <a:schemeClr val="lt1"/>
                </a:solidFill>
                <a:latin typeface="Prata"/>
                <a:ea typeface="Prata"/>
                <a:cs typeface="Prata"/>
                <a:sym typeface="Prata"/>
              </a:rPr>
              <a:t>Тема </a:t>
            </a:r>
            <a:r>
              <a:rPr lang="en" sz="2000">
                <a:solidFill>
                  <a:schemeClr val="lt1"/>
                </a:solidFill>
                <a:latin typeface="Prata"/>
                <a:ea typeface="Prata"/>
                <a:cs typeface="Prata"/>
                <a:sym typeface="Prata"/>
              </a:rPr>
              <a:t>3</a:t>
            </a:r>
            <a:r>
              <a:rPr i="0" lang="en" sz="2000" u="none" cap="none" strike="noStrike">
                <a:solidFill>
                  <a:schemeClr val="lt1"/>
                </a:solidFill>
                <a:latin typeface="Prata"/>
                <a:ea typeface="Prata"/>
                <a:cs typeface="Prata"/>
                <a:sym typeface="Prata"/>
              </a:rPr>
              <a:t>: </a:t>
            </a:r>
            <a:r>
              <a:rPr lang="en" sz="2000">
                <a:solidFill>
                  <a:schemeClr val="lt1"/>
                </a:solidFill>
                <a:latin typeface="Prata"/>
                <a:ea typeface="Prata"/>
                <a:cs typeface="Prata"/>
                <a:sym typeface="Prata"/>
              </a:rPr>
              <a:t>Библиотека и социальные медиа</a:t>
            </a:r>
            <a:endParaRPr sz="2000">
              <a:solidFill>
                <a:schemeClr val="lt1"/>
              </a:solidFill>
              <a:latin typeface="Prata"/>
              <a:ea typeface="Prata"/>
              <a:cs typeface="Prata"/>
              <a:sym typeface="Prata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sz="2000">
              <a:solidFill>
                <a:schemeClr val="lt1"/>
              </a:solidFill>
              <a:latin typeface="Prata"/>
              <a:ea typeface="Prata"/>
              <a:cs typeface="Prata"/>
              <a:sym typeface="Prata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2000" u="none" cap="none" strike="noStrike">
                <a:solidFill>
                  <a:schemeClr val="lt1"/>
                </a:solidFill>
                <a:latin typeface="Prata"/>
                <a:ea typeface="Prata"/>
                <a:cs typeface="Prata"/>
                <a:sym typeface="Prata"/>
              </a:rPr>
              <a:t> </a:t>
            </a:r>
            <a:endParaRPr b="0" i="0" sz="2000" u="none" cap="none" strike="noStrike">
              <a:solidFill>
                <a:schemeClr val="lt1"/>
              </a:solidFill>
              <a:latin typeface="Prata"/>
              <a:ea typeface="Prata"/>
              <a:cs typeface="Prata"/>
              <a:sym typeface="Prata"/>
            </a:endParaRPr>
          </a:p>
        </p:txBody>
      </p:sp>
      <p:sp>
        <p:nvSpPr>
          <p:cNvPr id="192" name="Google Shape;192;g12f5016e17f_0_0"/>
          <p:cNvSpPr txBox="1"/>
          <p:nvPr>
            <p:ph idx="11" type="ftr"/>
          </p:nvPr>
        </p:nvSpPr>
        <p:spPr>
          <a:xfrm>
            <a:off x="8334966" y="4631135"/>
            <a:ext cx="546000" cy="1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75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nu.edu.kz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g12f5016e17f_0_0"/>
          <p:cNvSpPr txBox="1"/>
          <p:nvPr/>
        </p:nvSpPr>
        <p:spPr>
          <a:xfrm>
            <a:off x="436825" y="3724238"/>
            <a:ext cx="2553900" cy="37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65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Старший менеджер</a:t>
            </a:r>
            <a:endParaRPr b="0" i="0" sz="11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Офис обслуживания пользователей</a:t>
            </a:r>
            <a:endParaRPr b="0" i="0" sz="11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g12f5016e17f_0_0"/>
          <p:cNvSpPr txBox="1"/>
          <p:nvPr/>
        </p:nvSpPr>
        <p:spPr>
          <a:xfrm>
            <a:off x="436836" y="3451794"/>
            <a:ext cx="1864200" cy="2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25">
            <a:spAutoFit/>
          </a:bodyPr>
          <a:lstStyle/>
          <a:p>
            <a:pPr indent="0" lvl="0" marL="0" marR="0" rtl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Мадина Абдыкаимова</a:t>
            </a:r>
            <a:endParaRPr b="0" i="0" sz="13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g12f5016e17f_0_0"/>
          <p:cNvSpPr txBox="1"/>
          <p:nvPr/>
        </p:nvSpPr>
        <p:spPr>
          <a:xfrm>
            <a:off x="436823" y="363950"/>
            <a:ext cx="2250600" cy="2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rgbClr val="FFFFFF"/>
                </a:solidFill>
                <a:latin typeface="Inter Medium"/>
                <a:ea typeface="Inter Medium"/>
                <a:cs typeface="Inter Medium"/>
                <a:sym typeface="Inter Medium"/>
              </a:rPr>
              <a:t>Библиотека Назарбаев Университета 5-9 декабря, 2022 | 9.00 - 17.30</a:t>
            </a:r>
            <a:endParaRPr b="0" i="0" sz="900" u="none" cap="none" strike="noStrike">
              <a:solidFill>
                <a:srgbClr val="000000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1acf637de07_0_34"/>
          <p:cNvSpPr/>
          <p:nvPr/>
        </p:nvSpPr>
        <p:spPr>
          <a:xfrm>
            <a:off x="6865100" y="-4350"/>
            <a:ext cx="2285700" cy="5143500"/>
          </a:xfrm>
          <a:prstGeom prst="rect">
            <a:avLst/>
          </a:prstGeom>
          <a:solidFill>
            <a:srgbClr val="986BA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3" name="Google Shape;333;g1acf637de07_0_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63975" y="11"/>
            <a:ext cx="2287949" cy="5143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g1acf637de07_0_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2849" y="4529126"/>
            <a:ext cx="905782" cy="9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g1acf637de07_0_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12712" y="4655680"/>
            <a:ext cx="840328" cy="91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6" name="Google Shape;336;g1acf637de07_0_34"/>
          <p:cNvGrpSpPr/>
          <p:nvPr/>
        </p:nvGrpSpPr>
        <p:grpSpPr>
          <a:xfrm>
            <a:off x="442576" y="4503785"/>
            <a:ext cx="180499" cy="269166"/>
            <a:chOff x="973124" y="9902793"/>
            <a:chExt cx="396875" cy="591833"/>
          </a:xfrm>
        </p:grpSpPr>
        <p:sp>
          <p:nvSpPr>
            <p:cNvPr id="337" name="Google Shape;337;g1acf637de07_0_34"/>
            <p:cNvSpPr/>
            <p:nvPr/>
          </p:nvSpPr>
          <p:spPr>
            <a:xfrm>
              <a:off x="973124" y="9902806"/>
              <a:ext cx="396875" cy="591820"/>
            </a:xfrm>
            <a:custGeom>
              <a:rect b="b" l="l" r="r" t="t"/>
              <a:pathLst>
                <a:path extrusionOk="0" h="591820" w="396875">
                  <a:moveTo>
                    <a:pt x="274015" y="353999"/>
                  </a:moveTo>
                  <a:lnTo>
                    <a:pt x="259816" y="312775"/>
                  </a:lnTo>
                  <a:lnTo>
                    <a:pt x="217766" y="287337"/>
                  </a:lnTo>
                  <a:lnTo>
                    <a:pt x="200253" y="285978"/>
                  </a:lnTo>
                  <a:lnTo>
                    <a:pt x="186258" y="287007"/>
                  </a:lnTo>
                  <a:lnTo>
                    <a:pt x="174523" y="289864"/>
                  </a:lnTo>
                  <a:lnTo>
                    <a:pt x="164541" y="294233"/>
                  </a:lnTo>
                  <a:lnTo>
                    <a:pt x="155816" y="299758"/>
                  </a:lnTo>
                  <a:lnTo>
                    <a:pt x="178371" y="258546"/>
                  </a:lnTo>
                  <a:lnTo>
                    <a:pt x="182841" y="231736"/>
                  </a:lnTo>
                  <a:lnTo>
                    <a:pt x="166484" y="207594"/>
                  </a:lnTo>
                  <a:lnTo>
                    <a:pt x="126542" y="174371"/>
                  </a:lnTo>
                  <a:lnTo>
                    <a:pt x="126771" y="338061"/>
                  </a:lnTo>
                  <a:lnTo>
                    <a:pt x="126504" y="381088"/>
                  </a:lnTo>
                  <a:lnTo>
                    <a:pt x="151498" y="443865"/>
                  </a:lnTo>
                  <a:lnTo>
                    <a:pt x="186893" y="461352"/>
                  </a:lnTo>
                  <a:lnTo>
                    <a:pt x="227914" y="457060"/>
                  </a:lnTo>
                  <a:lnTo>
                    <a:pt x="265023" y="421995"/>
                  </a:lnTo>
                  <a:lnTo>
                    <a:pt x="237528" y="433616"/>
                  </a:lnTo>
                  <a:lnTo>
                    <a:pt x="210870" y="436321"/>
                  </a:lnTo>
                  <a:lnTo>
                    <a:pt x="166712" y="411645"/>
                  </a:lnTo>
                  <a:lnTo>
                    <a:pt x="156044" y="376593"/>
                  </a:lnTo>
                  <a:lnTo>
                    <a:pt x="156718" y="362369"/>
                  </a:lnTo>
                  <a:lnTo>
                    <a:pt x="161124" y="345833"/>
                  </a:lnTo>
                  <a:lnTo>
                    <a:pt x="170370" y="332892"/>
                  </a:lnTo>
                  <a:lnTo>
                    <a:pt x="183413" y="324091"/>
                  </a:lnTo>
                  <a:lnTo>
                    <a:pt x="199186" y="319989"/>
                  </a:lnTo>
                  <a:lnTo>
                    <a:pt x="214833" y="320916"/>
                  </a:lnTo>
                  <a:lnTo>
                    <a:pt x="228803" y="326402"/>
                  </a:lnTo>
                  <a:lnTo>
                    <a:pt x="239115" y="337337"/>
                  </a:lnTo>
                  <a:lnTo>
                    <a:pt x="243814" y="354571"/>
                  </a:lnTo>
                  <a:lnTo>
                    <a:pt x="242049" y="365594"/>
                  </a:lnTo>
                  <a:lnTo>
                    <a:pt x="236372" y="375666"/>
                  </a:lnTo>
                  <a:lnTo>
                    <a:pt x="227330" y="382752"/>
                  </a:lnTo>
                  <a:lnTo>
                    <a:pt x="215468" y="384835"/>
                  </a:lnTo>
                  <a:lnTo>
                    <a:pt x="225818" y="374129"/>
                  </a:lnTo>
                  <a:lnTo>
                    <a:pt x="226009" y="364731"/>
                  </a:lnTo>
                  <a:lnTo>
                    <a:pt x="224637" y="354431"/>
                  </a:lnTo>
                  <a:lnTo>
                    <a:pt x="220268" y="346697"/>
                  </a:lnTo>
                  <a:lnTo>
                    <a:pt x="213156" y="341744"/>
                  </a:lnTo>
                  <a:lnTo>
                    <a:pt x="203555" y="339788"/>
                  </a:lnTo>
                  <a:lnTo>
                    <a:pt x="192570" y="342176"/>
                  </a:lnTo>
                  <a:lnTo>
                    <a:pt x="183832" y="348945"/>
                  </a:lnTo>
                  <a:lnTo>
                    <a:pt x="178041" y="359257"/>
                  </a:lnTo>
                  <a:lnTo>
                    <a:pt x="175907" y="372262"/>
                  </a:lnTo>
                  <a:lnTo>
                    <a:pt x="177825" y="385737"/>
                  </a:lnTo>
                  <a:lnTo>
                    <a:pt x="212394" y="413664"/>
                  </a:lnTo>
                  <a:lnTo>
                    <a:pt x="222656" y="414083"/>
                  </a:lnTo>
                  <a:lnTo>
                    <a:pt x="232956" y="412280"/>
                  </a:lnTo>
                  <a:lnTo>
                    <a:pt x="244195" y="408241"/>
                  </a:lnTo>
                  <a:lnTo>
                    <a:pt x="258165" y="398665"/>
                  </a:lnTo>
                  <a:lnTo>
                    <a:pt x="267385" y="386359"/>
                  </a:lnTo>
                  <a:lnTo>
                    <a:pt x="272453" y="371424"/>
                  </a:lnTo>
                  <a:lnTo>
                    <a:pt x="274015" y="353999"/>
                  </a:lnTo>
                  <a:close/>
                </a:path>
                <a:path extrusionOk="0" h="591820" w="396875">
                  <a:moveTo>
                    <a:pt x="396417" y="299770"/>
                  </a:moveTo>
                  <a:lnTo>
                    <a:pt x="283489" y="299770"/>
                  </a:lnTo>
                  <a:lnTo>
                    <a:pt x="283502" y="393128"/>
                  </a:lnTo>
                  <a:lnTo>
                    <a:pt x="279552" y="417055"/>
                  </a:lnTo>
                  <a:lnTo>
                    <a:pt x="265569" y="445185"/>
                  </a:lnTo>
                  <a:lnTo>
                    <a:pt x="238290" y="468579"/>
                  </a:lnTo>
                  <a:lnTo>
                    <a:pt x="194437" y="478358"/>
                  </a:lnTo>
                  <a:lnTo>
                    <a:pt x="161150" y="470776"/>
                  </a:lnTo>
                  <a:lnTo>
                    <a:pt x="135369" y="451040"/>
                  </a:lnTo>
                  <a:lnTo>
                    <a:pt x="118706" y="423659"/>
                  </a:lnTo>
                  <a:lnTo>
                    <a:pt x="112788" y="393128"/>
                  </a:lnTo>
                  <a:lnTo>
                    <a:pt x="112788" y="299770"/>
                  </a:lnTo>
                  <a:lnTo>
                    <a:pt x="0" y="299770"/>
                  </a:lnTo>
                  <a:lnTo>
                    <a:pt x="38" y="387654"/>
                  </a:lnTo>
                  <a:lnTo>
                    <a:pt x="812" y="430110"/>
                  </a:lnTo>
                  <a:lnTo>
                    <a:pt x="7213" y="481253"/>
                  </a:lnTo>
                  <a:lnTo>
                    <a:pt x="32232" y="527837"/>
                  </a:lnTo>
                  <a:lnTo>
                    <a:pt x="78803" y="566966"/>
                  </a:lnTo>
                  <a:lnTo>
                    <a:pt x="114655" y="581075"/>
                  </a:lnTo>
                  <a:lnTo>
                    <a:pt x="155130" y="589127"/>
                  </a:lnTo>
                  <a:lnTo>
                    <a:pt x="198221" y="591693"/>
                  </a:lnTo>
                  <a:lnTo>
                    <a:pt x="241300" y="589127"/>
                  </a:lnTo>
                  <a:lnTo>
                    <a:pt x="281762" y="581075"/>
                  </a:lnTo>
                  <a:lnTo>
                    <a:pt x="317614" y="566966"/>
                  </a:lnTo>
                  <a:lnTo>
                    <a:pt x="364172" y="527837"/>
                  </a:lnTo>
                  <a:lnTo>
                    <a:pt x="389204" y="481253"/>
                  </a:lnTo>
                  <a:lnTo>
                    <a:pt x="395617" y="430110"/>
                  </a:lnTo>
                  <a:lnTo>
                    <a:pt x="396417" y="365366"/>
                  </a:lnTo>
                  <a:lnTo>
                    <a:pt x="396417" y="299770"/>
                  </a:lnTo>
                  <a:close/>
                </a:path>
                <a:path extrusionOk="0" h="591820" w="396875">
                  <a:moveTo>
                    <a:pt x="396417" y="0"/>
                  </a:moveTo>
                  <a:lnTo>
                    <a:pt x="283502" y="0"/>
                  </a:lnTo>
                  <a:lnTo>
                    <a:pt x="283464" y="149123"/>
                  </a:lnTo>
                  <a:lnTo>
                    <a:pt x="113030" y="0"/>
                  </a:lnTo>
                  <a:lnTo>
                    <a:pt x="0" y="0"/>
                  </a:lnTo>
                  <a:lnTo>
                    <a:pt x="0" y="285978"/>
                  </a:lnTo>
                  <a:lnTo>
                    <a:pt x="112725" y="285978"/>
                  </a:lnTo>
                  <a:lnTo>
                    <a:pt x="112610" y="145135"/>
                  </a:lnTo>
                  <a:lnTo>
                    <a:pt x="283502" y="285978"/>
                  </a:lnTo>
                  <a:lnTo>
                    <a:pt x="396417" y="285978"/>
                  </a:lnTo>
                  <a:lnTo>
                    <a:pt x="396417" y="0"/>
                  </a:lnTo>
                  <a:close/>
                </a:path>
              </a:pathLst>
            </a:custGeom>
            <a:solidFill>
              <a:srgbClr val="E4B555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t/>
              </a:r>
              <a:endPara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38" name="Google Shape;338;g1acf637de07_0_3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102021" y="9902793"/>
              <a:ext cx="140760" cy="120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39" name="Google Shape;339;g1acf637de07_0_34"/>
          <p:cNvSpPr txBox="1"/>
          <p:nvPr/>
        </p:nvSpPr>
        <p:spPr>
          <a:xfrm>
            <a:off x="436836" y="318069"/>
            <a:ext cx="1864200" cy="14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" sz="900">
                <a:solidFill>
                  <a:schemeClr val="dk1"/>
                </a:solidFill>
              </a:rPr>
              <a:t>9</a:t>
            </a:r>
            <a:r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.12.2022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0" name="Google Shape;340;g1acf637de07_0_34"/>
          <p:cNvPicPr preferRelativeResize="0"/>
          <p:nvPr/>
        </p:nvPicPr>
        <p:blipFill rotWithShape="1">
          <a:blip r:embed="rId7">
            <a:alphaModFix/>
          </a:blip>
          <a:srcRect b="0" l="61614" r="14166" t="0"/>
          <a:stretch/>
        </p:blipFill>
        <p:spPr>
          <a:xfrm>
            <a:off x="3752650" y="0"/>
            <a:ext cx="3111327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g1acf637de07_0_34"/>
          <p:cNvSpPr txBox="1"/>
          <p:nvPr/>
        </p:nvSpPr>
        <p:spPr>
          <a:xfrm>
            <a:off x="404050" y="595800"/>
            <a:ext cx="3029100" cy="66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2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1300">
                <a:solidFill>
                  <a:srgbClr val="7A4C90"/>
                </a:solidFill>
                <a:latin typeface="Prata"/>
                <a:ea typeface="Prata"/>
                <a:cs typeface="Prata"/>
                <a:sym typeface="Prata"/>
              </a:rPr>
              <a:t>Поколение Y или Миллениалы: 1985-1995 (в некоторых интерпретациях до 2000-го года)</a:t>
            </a:r>
            <a:endParaRPr sz="1300">
              <a:solidFill>
                <a:srgbClr val="7A4C90"/>
              </a:solidFill>
              <a:highlight>
                <a:schemeClr val="lt1"/>
              </a:highlight>
              <a:latin typeface="Prata"/>
              <a:ea typeface="Prata"/>
              <a:cs typeface="Prata"/>
              <a:sym typeface="Prata"/>
            </a:endParaRPr>
          </a:p>
        </p:txBody>
      </p:sp>
      <p:sp>
        <p:nvSpPr>
          <p:cNvPr id="342" name="Google Shape;342;g1acf637de07_0_34"/>
          <p:cNvSpPr txBox="1"/>
          <p:nvPr>
            <p:ph idx="4294967295" type="title"/>
          </p:nvPr>
        </p:nvSpPr>
        <p:spPr>
          <a:xfrm>
            <a:off x="404050" y="1261500"/>
            <a:ext cx="2860200" cy="5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805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Рекомендации маркетологов по SMM вовлечению:</a:t>
            </a:r>
            <a:endParaRPr i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g1acf637de07_0_34"/>
          <p:cNvSpPr txBox="1"/>
          <p:nvPr/>
        </p:nvSpPr>
        <p:spPr>
          <a:xfrm>
            <a:off x="308400" y="3831175"/>
            <a:ext cx="320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u="sng">
                <a:solidFill>
                  <a:schemeClr val="hlink"/>
                </a:solidFill>
                <a:hlinkClick r:id="rId8"/>
              </a:rPr>
              <a:t>https://lala.lanbook.com/biblioteka-v-socsetyah-5-principov-marketinga-7-sposobov-rasshireniya-auditorii</a:t>
            </a:r>
            <a:endParaRPr b="0" i="0" sz="1000" u="sng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g1acf637de07_0_34"/>
          <p:cNvSpPr txBox="1"/>
          <p:nvPr/>
        </p:nvSpPr>
        <p:spPr>
          <a:xfrm>
            <a:off x="222275" y="1754713"/>
            <a:ext cx="3473100" cy="210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98450" lvl="0" marL="457200" rtl="0" algn="l">
              <a:lnSpc>
                <a:spcPct val="115000"/>
              </a:lnSpc>
              <a:spcBef>
                <a:spcPts val="2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используйте качественный фото и видеоконтент;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добавляйте реальные отзывы;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заботьтесь о времени: говорите миллениалу сколько времени займет прочтение вашего контента, сколько будет длиться мероприятие, на которое вы его приглашайте;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обеспечивайте «игреков» безупречным сервисом 24/7.</a:t>
            </a:r>
            <a:endParaRPr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1acf637de07_0_51"/>
          <p:cNvSpPr/>
          <p:nvPr/>
        </p:nvSpPr>
        <p:spPr>
          <a:xfrm>
            <a:off x="6865100" y="-4350"/>
            <a:ext cx="2285700" cy="5143500"/>
          </a:xfrm>
          <a:prstGeom prst="rect">
            <a:avLst/>
          </a:prstGeom>
          <a:solidFill>
            <a:srgbClr val="986BA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0" name="Google Shape;350;g1acf637de07_0_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63975" y="11"/>
            <a:ext cx="2287949" cy="5143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g1acf637de07_0_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2849" y="4529126"/>
            <a:ext cx="905782" cy="9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g1acf637de07_0_5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12712" y="4655680"/>
            <a:ext cx="840328" cy="91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3" name="Google Shape;353;g1acf637de07_0_51"/>
          <p:cNvGrpSpPr/>
          <p:nvPr/>
        </p:nvGrpSpPr>
        <p:grpSpPr>
          <a:xfrm>
            <a:off x="442576" y="4503785"/>
            <a:ext cx="180499" cy="269166"/>
            <a:chOff x="973124" y="9902793"/>
            <a:chExt cx="396875" cy="591833"/>
          </a:xfrm>
        </p:grpSpPr>
        <p:sp>
          <p:nvSpPr>
            <p:cNvPr id="354" name="Google Shape;354;g1acf637de07_0_51"/>
            <p:cNvSpPr/>
            <p:nvPr/>
          </p:nvSpPr>
          <p:spPr>
            <a:xfrm>
              <a:off x="973124" y="9902806"/>
              <a:ext cx="396875" cy="591820"/>
            </a:xfrm>
            <a:custGeom>
              <a:rect b="b" l="l" r="r" t="t"/>
              <a:pathLst>
                <a:path extrusionOk="0" h="591820" w="396875">
                  <a:moveTo>
                    <a:pt x="274015" y="353999"/>
                  </a:moveTo>
                  <a:lnTo>
                    <a:pt x="259816" y="312775"/>
                  </a:lnTo>
                  <a:lnTo>
                    <a:pt x="217766" y="287337"/>
                  </a:lnTo>
                  <a:lnTo>
                    <a:pt x="200253" y="285978"/>
                  </a:lnTo>
                  <a:lnTo>
                    <a:pt x="186258" y="287007"/>
                  </a:lnTo>
                  <a:lnTo>
                    <a:pt x="174523" y="289864"/>
                  </a:lnTo>
                  <a:lnTo>
                    <a:pt x="164541" y="294233"/>
                  </a:lnTo>
                  <a:lnTo>
                    <a:pt x="155816" y="299758"/>
                  </a:lnTo>
                  <a:lnTo>
                    <a:pt x="178371" y="258546"/>
                  </a:lnTo>
                  <a:lnTo>
                    <a:pt x="182841" y="231736"/>
                  </a:lnTo>
                  <a:lnTo>
                    <a:pt x="166484" y="207594"/>
                  </a:lnTo>
                  <a:lnTo>
                    <a:pt x="126542" y="174371"/>
                  </a:lnTo>
                  <a:lnTo>
                    <a:pt x="126771" y="338061"/>
                  </a:lnTo>
                  <a:lnTo>
                    <a:pt x="126504" y="381088"/>
                  </a:lnTo>
                  <a:lnTo>
                    <a:pt x="151498" y="443865"/>
                  </a:lnTo>
                  <a:lnTo>
                    <a:pt x="186893" y="461352"/>
                  </a:lnTo>
                  <a:lnTo>
                    <a:pt x="227914" y="457060"/>
                  </a:lnTo>
                  <a:lnTo>
                    <a:pt x="265023" y="421995"/>
                  </a:lnTo>
                  <a:lnTo>
                    <a:pt x="237528" y="433616"/>
                  </a:lnTo>
                  <a:lnTo>
                    <a:pt x="210870" y="436321"/>
                  </a:lnTo>
                  <a:lnTo>
                    <a:pt x="166712" y="411645"/>
                  </a:lnTo>
                  <a:lnTo>
                    <a:pt x="156044" y="376593"/>
                  </a:lnTo>
                  <a:lnTo>
                    <a:pt x="156718" y="362369"/>
                  </a:lnTo>
                  <a:lnTo>
                    <a:pt x="161124" y="345833"/>
                  </a:lnTo>
                  <a:lnTo>
                    <a:pt x="170370" y="332892"/>
                  </a:lnTo>
                  <a:lnTo>
                    <a:pt x="183413" y="324091"/>
                  </a:lnTo>
                  <a:lnTo>
                    <a:pt x="199186" y="319989"/>
                  </a:lnTo>
                  <a:lnTo>
                    <a:pt x="214833" y="320916"/>
                  </a:lnTo>
                  <a:lnTo>
                    <a:pt x="228803" y="326402"/>
                  </a:lnTo>
                  <a:lnTo>
                    <a:pt x="239115" y="337337"/>
                  </a:lnTo>
                  <a:lnTo>
                    <a:pt x="243814" y="354571"/>
                  </a:lnTo>
                  <a:lnTo>
                    <a:pt x="242049" y="365594"/>
                  </a:lnTo>
                  <a:lnTo>
                    <a:pt x="236372" y="375666"/>
                  </a:lnTo>
                  <a:lnTo>
                    <a:pt x="227330" y="382752"/>
                  </a:lnTo>
                  <a:lnTo>
                    <a:pt x="215468" y="384835"/>
                  </a:lnTo>
                  <a:lnTo>
                    <a:pt x="225818" y="374129"/>
                  </a:lnTo>
                  <a:lnTo>
                    <a:pt x="226009" y="364731"/>
                  </a:lnTo>
                  <a:lnTo>
                    <a:pt x="224637" y="354431"/>
                  </a:lnTo>
                  <a:lnTo>
                    <a:pt x="220268" y="346697"/>
                  </a:lnTo>
                  <a:lnTo>
                    <a:pt x="213156" y="341744"/>
                  </a:lnTo>
                  <a:lnTo>
                    <a:pt x="203555" y="339788"/>
                  </a:lnTo>
                  <a:lnTo>
                    <a:pt x="192570" y="342176"/>
                  </a:lnTo>
                  <a:lnTo>
                    <a:pt x="183832" y="348945"/>
                  </a:lnTo>
                  <a:lnTo>
                    <a:pt x="178041" y="359257"/>
                  </a:lnTo>
                  <a:lnTo>
                    <a:pt x="175907" y="372262"/>
                  </a:lnTo>
                  <a:lnTo>
                    <a:pt x="177825" y="385737"/>
                  </a:lnTo>
                  <a:lnTo>
                    <a:pt x="212394" y="413664"/>
                  </a:lnTo>
                  <a:lnTo>
                    <a:pt x="222656" y="414083"/>
                  </a:lnTo>
                  <a:lnTo>
                    <a:pt x="232956" y="412280"/>
                  </a:lnTo>
                  <a:lnTo>
                    <a:pt x="244195" y="408241"/>
                  </a:lnTo>
                  <a:lnTo>
                    <a:pt x="258165" y="398665"/>
                  </a:lnTo>
                  <a:lnTo>
                    <a:pt x="267385" y="386359"/>
                  </a:lnTo>
                  <a:lnTo>
                    <a:pt x="272453" y="371424"/>
                  </a:lnTo>
                  <a:lnTo>
                    <a:pt x="274015" y="353999"/>
                  </a:lnTo>
                  <a:close/>
                </a:path>
                <a:path extrusionOk="0" h="591820" w="396875">
                  <a:moveTo>
                    <a:pt x="396417" y="299770"/>
                  </a:moveTo>
                  <a:lnTo>
                    <a:pt x="283489" y="299770"/>
                  </a:lnTo>
                  <a:lnTo>
                    <a:pt x="283502" y="393128"/>
                  </a:lnTo>
                  <a:lnTo>
                    <a:pt x="279552" y="417055"/>
                  </a:lnTo>
                  <a:lnTo>
                    <a:pt x="265569" y="445185"/>
                  </a:lnTo>
                  <a:lnTo>
                    <a:pt x="238290" y="468579"/>
                  </a:lnTo>
                  <a:lnTo>
                    <a:pt x="194437" y="478358"/>
                  </a:lnTo>
                  <a:lnTo>
                    <a:pt x="161150" y="470776"/>
                  </a:lnTo>
                  <a:lnTo>
                    <a:pt x="135369" y="451040"/>
                  </a:lnTo>
                  <a:lnTo>
                    <a:pt x="118706" y="423659"/>
                  </a:lnTo>
                  <a:lnTo>
                    <a:pt x="112788" y="393128"/>
                  </a:lnTo>
                  <a:lnTo>
                    <a:pt x="112788" y="299770"/>
                  </a:lnTo>
                  <a:lnTo>
                    <a:pt x="0" y="299770"/>
                  </a:lnTo>
                  <a:lnTo>
                    <a:pt x="38" y="387654"/>
                  </a:lnTo>
                  <a:lnTo>
                    <a:pt x="812" y="430110"/>
                  </a:lnTo>
                  <a:lnTo>
                    <a:pt x="7213" y="481253"/>
                  </a:lnTo>
                  <a:lnTo>
                    <a:pt x="32232" y="527837"/>
                  </a:lnTo>
                  <a:lnTo>
                    <a:pt x="78803" y="566966"/>
                  </a:lnTo>
                  <a:lnTo>
                    <a:pt x="114655" y="581075"/>
                  </a:lnTo>
                  <a:lnTo>
                    <a:pt x="155130" y="589127"/>
                  </a:lnTo>
                  <a:lnTo>
                    <a:pt x="198221" y="591693"/>
                  </a:lnTo>
                  <a:lnTo>
                    <a:pt x="241300" y="589127"/>
                  </a:lnTo>
                  <a:lnTo>
                    <a:pt x="281762" y="581075"/>
                  </a:lnTo>
                  <a:lnTo>
                    <a:pt x="317614" y="566966"/>
                  </a:lnTo>
                  <a:lnTo>
                    <a:pt x="364172" y="527837"/>
                  </a:lnTo>
                  <a:lnTo>
                    <a:pt x="389204" y="481253"/>
                  </a:lnTo>
                  <a:lnTo>
                    <a:pt x="395617" y="430110"/>
                  </a:lnTo>
                  <a:lnTo>
                    <a:pt x="396417" y="365366"/>
                  </a:lnTo>
                  <a:lnTo>
                    <a:pt x="396417" y="299770"/>
                  </a:lnTo>
                  <a:close/>
                </a:path>
                <a:path extrusionOk="0" h="591820" w="396875">
                  <a:moveTo>
                    <a:pt x="396417" y="0"/>
                  </a:moveTo>
                  <a:lnTo>
                    <a:pt x="283502" y="0"/>
                  </a:lnTo>
                  <a:lnTo>
                    <a:pt x="283464" y="149123"/>
                  </a:lnTo>
                  <a:lnTo>
                    <a:pt x="113030" y="0"/>
                  </a:lnTo>
                  <a:lnTo>
                    <a:pt x="0" y="0"/>
                  </a:lnTo>
                  <a:lnTo>
                    <a:pt x="0" y="285978"/>
                  </a:lnTo>
                  <a:lnTo>
                    <a:pt x="112725" y="285978"/>
                  </a:lnTo>
                  <a:lnTo>
                    <a:pt x="112610" y="145135"/>
                  </a:lnTo>
                  <a:lnTo>
                    <a:pt x="283502" y="285978"/>
                  </a:lnTo>
                  <a:lnTo>
                    <a:pt x="396417" y="285978"/>
                  </a:lnTo>
                  <a:lnTo>
                    <a:pt x="396417" y="0"/>
                  </a:lnTo>
                  <a:close/>
                </a:path>
              </a:pathLst>
            </a:custGeom>
            <a:solidFill>
              <a:srgbClr val="E4B555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t/>
              </a:r>
              <a:endPara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55" name="Google Shape;355;g1acf637de07_0_5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102021" y="9902793"/>
              <a:ext cx="140760" cy="120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56" name="Google Shape;356;g1acf637de07_0_51"/>
          <p:cNvSpPr txBox="1"/>
          <p:nvPr/>
        </p:nvSpPr>
        <p:spPr>
          <a:xfrm>
            <a:off x="436836" y="318069"/>
            <a:ext cx="1864200" cy="14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" sz="900">
                <a:solidFill>
                  <a:schemeClr val="dk1"/>
                </a:solidFill>
              </a:rPr>
              <a:t>9</a:t>
            </a:r>
            <a:r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.12.2022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7" name="Google Shape;357;g1acf637de07_0_51"/>
          <p:cNvPicPr preferRelativeResize="0"/>
          <p:nvPr/>
        </p:nvPicPr>
        <p:blipFill rotWithShape="1">
          <a:blip r:embed="rId7">
            <a:alphaModFix/>
          </a:blip>
          <a:srcRect b="0" l="33983" r="25698" t="0"/>
          <a:stretch/>
        </p:blipFill>
        <p:spPr>
          <a:xfrm>
            <a:off x="3752650" y="0"/>
            <a:ext cx="3111327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g1acf637de07_0_51"/>
          <p:cNvSpPr txBox="1"/>
          <p:nvPr/>
        </p:nvSpPr>
        <p:spPr>
          <a:xfrm>
            <a:off x="404050" y="736338"/>
            <a:ext cx="2646000" cy="2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2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>
                <a:solidFill>
                  <a:srgbClr val="7A4C90"/>
                </a:solidFill>
                <a:latin typeface="Prata"/>
                <a:ea typeface="Prata"/>
                <a:cs typeface="Prata"/>
                <a:sym typeface="Prata"/>
              </a:rPr>
              <a:t>Поколение Z: 1996 – сейчас</a:t>
            </a:r>
            <a:endParaRPr>
              <a:solidFill>
                <a:srgbClr val="7A4C90"/>
              </a:solidFill>
              <a:highlight>
                <a:schemeClr val="lt1"/>
              </a:highlight>
              <a:latin typeface="Prata"/>
              <a:ea typeface="Prata"/>
              <a:cs typeface="Prata"/>
              <a:sym typeface="Prata"/>
            </a:endParaRPr>
          </a:p>
        </p:txBody>
      </p:sp>
      <p:sp>
        <p:nvSpPr>
          <p:cNvPr id="359" name="Google Shape;359;g1acf637de07_0_51"/>
          <p:cNvSpPr txBox="1"/>
          <p:nvPr>
            <p:ph idx="4294967295" type="title"/>
          </p:nvPr>
        </p:nvSpPr>
        <p:spPr>
          <a:xfrm>
            <a:off x="436825" y="1055288"/>
            <a:ext cx="2860200" cy="5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805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Рекомендации маркетологов по SMM вовлечению:</a:t>
            </a:r>
            <a:endParaRPr i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g1acf637de07_0_51"/>
          <p:cNvSpPr txBox="1"/>
          <p:nvPr/>
        </p:nvSpPr>
        <p:spPr>
          <a:xfrm>
            <a:off x="328950" y="3867838"/>
            <a:ext cx="320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u="sng">
                <a:solidFill>
                  <a:schemeClr val="hlink"/>
                </a:solidFill>
                <a:hlinkClick r:id="rId8"/>
              </a:rPr>
              <a:t>https://lala.lanbook.com/biblioteka-v-socsetyah-5-principov-marketinga-7-sposobov-rasshireniya-auditorii</a:t>
            </a:r>
            <a:endParaRPr b="0" i="0" sz="1000" u="sng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g1acf637de07_0_51"/>
          <p:cNvSpPr txBox="1"/>
          <p:nvPr/>
        </p:nvSpPr>
        <p:spPr>
          <a:xfrm>
            <a:off x="193650" y="1656825"/>
            <a:ext cx="3473100" cy="21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048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" sz="1200">
                <a:solidFill>
                  <a:schemeClr val="dk1"/>
                </a:solidFill>
              </a:rPr>
              <a:t>создавайте актуальные мемы, инфографики и другой геймифицированный контент;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" sz="1200">
                <a:solidFill>
                  <a:schemeClr val="dk1"/>
                </a:solidFill>
              </a:rPr>
              <a:t>ищите и знакомьтесь с лидерами мнений «зетов»; 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200"/>
              <a:buChar char="●"/>
            </a:pPr>
            <a:r>
              <a:rPr lang="en" sz="1200">
                <a:solidFill>
                  <a:schemeClr val="dk1"/>
                </a:solidFill>
              </a:rPr>
              <a:t>заботьтесь об окружающей среде и продвигайте это в своей контент-стратегии.</a:t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Google Shape;366;g1b224023c2a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00118" y="0"/>
            <a:ext cx="5143522" cy="5143139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g1b224023c2a_0_0"/>
          <p:cNvSpPr txBox="1"/>
          <p:nvPr/>
        </p:nvSpPr>
        <p:spPr>
          <a:xfrm>
            <a:off x="436825" y="1192188"/>
            <a:ext cx="7461900" cy="28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2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800" u="none" cap="none" strike="noStrike">
                <a:solidFill>
                  <a:srgbClr val="7A4C90"/>
                </a:solidFill>
                <a:latin typeface="Prata"/>
                <a:ea typeface="Prata"/>
                <a:cs typeface="Prata"/>
                <a:sym typeface="Prata"/>
              </a:rPr>
              <a:t>Использованные источники</a:t>
            </a:r>
            <a:endParaRPr b="0" i="0" sz="1800" u="none" cap="none" strike="noStrike">
              <a:solidFill>
                <a:srgbClr val="7A4C90"/>
              </a:solidFill>
              <a:latin typeface="Prata"/>
              <a:ea typeface="Prata"/>
              <a:cs typeface="Prata"/>
              <a:sym typeface="Prata"/>
            </a:endParaRPr>
          </a:p>
        </p:txBody>
      </p:sp>
      <p:grpSp>
        <p:nvGrpSpPr>
          <p:cNvPr id="368" name="Google Shape;368;g1b224023c2a_0_0"/>
          <p:cNvGrpSpPr/>
          <p:nvPr/>
        </p:nvGrpSpPr>
        <p:grpSpPr>
          <a:xfrm>
            <a:off x="556875" y="4503779"/>
            <a:ext cx="1176056" cy="269166"/>
            <a:chOff x="442575" y="4503779"/>
            <a:chExt cx="1176056" cy="269166"/>
          </a:xfrm>
        </p:grpSpPr>
        <p:pic>
          <p:nvPicPr>
            <p:cNvPr id="369" name="Google Shape;369;g1b224023c2a_0_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12849" y="4529126"/>
              <a:ext cx="905782" cy="915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0" name="Google Shape;370;g1b224023c2a_0_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2712" y="4655680"/>
              <a:ext cx="840328" cy="91893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71" name="Google Shape;371;g1b224023c2a_0_0"/>
            <p:cNvGrpSpPr/>
            <p:nvPr/>
          </p:nvGrpSpPr>
          <p:grpSpPr>
            <a:xfrm>
              <a:off x="442575" y="4503779"/>
              <a:ext cx="180499" cy="269166"/>
              <a:chOff x="973124" y="9902793"/>
              <a:chExt cx="396875" cy="591833"/>
            </a:xfrm>
          </p:grpSpPr>
          <p:sp>
            <p:nvSpPr>
              <p:cNvPr id="372" name="Google Shape;372;g1b224023c2a_0_0"/>
              <p:cNvSpPr/>
              <p:nvPr/>
            </p:nvSpPr>
            <p:spPr>
              <a:xfrm>
                <a:off x="973124" y="9902806"/>
                <a:ext cx="396875" cy="591820"/>
              </a:xfrm>
              <a:custGeom>
                <a:rect b="b" l="l" r="r" t="t"/>
                <a:pathLst>
                  <a:path extrusionOk="0" h="591820" w="396875">
                    <a:moveTo>
                      <a:pt x="274015" y="353999"/>
                    </a:moveTo>
                    <a:lnTo>
                      <a:pt x="259816" y="312775"/>
                    </a:lnTo>
                    <a:lnTo>
                      <a:pt x="217766" y="287337"/>
                    </a:lnTo>
                    <a:lnTo>
                      <a:pt x="200253" y="285978"/>
                    </a:lnTo>
                    <a:lnTo>
                      <a:pt x="186258" y="287007"/>
                    </a:lnTo>
                    <a:lnTo>
                      <a:pt x="174523" y="289864"/>
                    </a:lnTo>
                    <a:lnTo>
                      <a:pt x="164541" y="294233"/>
                    </a:lnTo>
                    <a:lnTo>
                      <a:pt x="155816" y="299758"/>
                    </a:lnTo>
                    <a:lnTo>
                      <a:pt x="178371" y="258546"/>
                    </a:lnTo>
                    <a:lnTo>
                      <a:pt x="182841" y="231736"/>
                    </a:lnTo>
                    <a:lnTo>
                      <a:pt x="166484" y="207594"/>
                    </a:lnTo>
                    <a:lnTo>
                      <a:pt x="126542" y="174371"/>
                    </a:lnTo>
                    <a:lnTo>
                      <a:pt x="126771" y="338061"/>
                    </a:lnTo>
                    <a:lnTo>
                      <a:pt x="126504" y="381088"/>
                    </a:lnTo>
                    <a:lnTo>
                      <a:pt x="151498" y="443865"/>
                    </a:lnTo>
                    <a:lnTo>
                      <a:pt x="186893" y="461352"/>
                    </a:lnTo>
                    <a:lnTo>
                      <a:pt x="227914" y="457060"/>
                    </a:lnTo>
                    <a:lnTo>
                      <a:pt x="265023" y="421995"/>
                    </a:lnTo>
                    <a:lnTo>
                      <a:pt x="237528" y="433616"/>
                    </a:lnTo>
                    <a:lnTo>
                      <a:pt x="210870" y="436321"/>
                    </a:lnTo>
                    <a:lnTo>
                      <a:pt x="166712" y="411645"/>
                    </a:lnTo>
                    <a:lnTo>
                      <a:pt x="156044" y="376593"/>
                    </a:lnTo>
                    <a:lnTo>
                      <a:pt x="156718" y="362369"/>
                    </a:lnTo>
                    <a:lnTo>
                      <a:pt x="161124" y="345833"/>
                    </a:lnTo>
                    <a:lnTo>
                      <a:pt x="170370" y="332892"/>
                    </a:lnTo>
                    <a:lnTo>
                      <a:pt x="183413" y="324091"/>
                    </a:lnTo>
                    <a:lnTo>
                      <a:pt x="199186" y="319989"/>
                    </a:lnTo>
                    <a:lnTo>
                      <a:pt x="214833" y="320916"/>
                    </a:lnTo>
                    <a:lnTo>
                      <a:pt x="228803" y="326402"/>
                    </a:lnTo>
                    <a:lnTo>
                      <a:pt x="239115" y="337337"/>
                    </a:lnTo>
                    <a:lnTo>
                      <a:pt x="243814" y="354571"/>
                    </a:lnTo>
                    <a:lnTo>
                      <a:pt x="242049" y="365594"/>
                    </a:lnTo>
                    <a:lnTo>
                      <a:pt x="236372" y="375666"/>
                    </a:lnTo>
                    <a:lnTo>
                      <a:pt x="227330" y="382752"/>
                    </a:lnTo>
                    <a:lnTo>
                      <a:pt x="215468" y="384835"/>
                    </a:lnTo>
                    <a:lnTo>
                      <a:pt x="225818" y="374129"/>
                    </a:lnTo>
                    <a:lnTo>
                      <a:pt x="226009" y="364731"/>
                    </a:lnTo>
                    <a:lnTo>
                      <a:pt x="224637" y="354431"/>
                    </a:lnTo>
                    <a:lnTo>
                      <a:pt x="220268" y="346697"/>
                    </a:lnTo>
                    <a:lnTo>
                      <a:pt x="213156" y="341744"/>
                    </a:lnTo>
                    <a:lnTo>
                      <a:pt x="203555" y="339788"/>
                    </a:lnTo>
                    <a:lnTo>
                      <a:pt x="192570" y="342176"/>
                    </a:lnTo>
                    <a:lnTo>
                      <a:pt x="183832" y="348945"/>
                    </a:lnTo>
                    <a:lnTo>
                      <a:pt x="178041" y="359257"/>
                    </a:lnTo>
                    <a:lnTo>
                      <a:pt x="175907" y="372262"/>
                    </a:lnTo>
                    <a:lnTo>
                      <a:pt x="177825" y="385737"/>
                    </a:lnTo>
                    <a:lnTo>
                      <a:pt x="212394" y="413664"/>
                    </a:lnTo>
                    <a:lnTo>
                      <a:pt x="222656" y="414083"/>
                    </a:lnTo>
                    <a:lnTo>
                      <a:pt x="232956" y="412280"/>
                    </a:lnTo>
                    <a:lnTo>
                      <a:pt x="244195" y="408241"/>
                    </a:lnTo>
                    <a:lnTo>
                      <a:pt x="258165" y="398665"/>
                    </a:lnTo>
                    <a:lnTo>
                      <a:pt x="267385" y="386359"/>
                    </a:lnTo>
                    <a:lnTo>
                      <a:pt x="272453" y="371424"/>
                    </a:lnTo>
                    <a:lnTo>
                      <a:pt x="274015" y="353999"/>
                    </a:lnTo>
                    <a:close/>
                  </a:path>
                  <a:path extrusionOk="0" h="591820" w="396875">
                    <a:moveTo>
                      <a:pt x="396417" y="299770"/>
                    </a:moveTo>
                    <a:lnTo>
                      <a:pt x="283489" y="299770"/>
                    </a:lnTo>
                    <a:lnTo>
                      <a:pt x="283502" y="393128"/>
                    </a:lnTo>
                    <a:lnTo>
                      <a:pt x="279552" y="417055"/>
                    </a:lnTo>
                    <a:lnTo>
                      <a:pt x="265569" y="445185"/>
                    </a:lnTo>
                    <a:lnTo>
                      <a:pt x="238290" y="468579"/>
                    </a:lnTo>
                    <a:lnTo>
                      <a:pt x="194437" y="478358"/>
                    </a:lnTo>
                    <a:lnTo>
                      <a:pt x="161150" y="470776"/>
                    </a:lnTo>
                    <a:lnTo>
                      <a:pt x="135369" y="451040"/>
                    </a:lnTo>
                    <a:lnTo>
                      <a:pt x="118706" y="423659"/>
                    </a:lnTo>
                    <a:lnTo>
                      <a:pt x="112788" y="393128"/>
                    </a:lnTo>
                    <a:lnTo>
                      <a:pt x="112788" y="299770"/>
                    </a:lnTo>
                    <a:lnTo>
                      <a:pt x="0" y="299770"/>
                    </a:lnTo>
                    <a:lnTo>
                      <a:pt x="38" y="387654"/>
                    </a:lnTo>
                    <a:lnTo>
                      <a:pt x="812" y="430110"/>
                    </a:lnTo>
                    <a:lnTo>
                      <a:pt x="7213" y="481253"/>
                    </a:lnTo>
                    <a:lnTo>
                      <a:pt x="32232" y="527837"/>
                    </a:lnTo>
                    <a:lnTo>
                      <a:pt x="78803" y="566966"/>
                    </a:lnTo>
                    <a:lnTo>
                      <a:pt x="114655" y="581075"/>
                    </a:lnTo>
                    <a:lnTo>
                      <a:pt x="155130" y="589127"/>
                    </a:lnTo>
                    <a:lnTo>
                      <a:pt x="198221" y="591693"/>
                    </a:lnTo>
                    <a:lnTo>
                      <a:pt x="241300" y="589127"/>
                    </a:lnTo>
                    <a:lnTo>
                      <a:pt x="281762" y="581075"/>
                    </a:lnTo>
                    <a:lnTo>
                      <a:pt x="317614" y="566966"/>
                    </a:lnTo>
                    <a:lnTo>
                      <a:pt x="364172" y="527837"/>
                    </a:lnTo>
                    <a:lnTo>
                      <a:pt x="389204" y="481253"/>
                    </a:lnTo>
                    <a:lnTo>
                      <a:pt x="395617" y="430110"/>
                    </a:lnTo>
                    <a:lnTo>
                      <a:pt x="396417" y="365366"/>
                    </a:lnTo>
                    <a:lnTo>
                      <a:pt x="396417" y="299770"/>
                    </a:lnTo>
                    <a:close/>
                  </a:path>
                  <a:path extrusionOk="0" h="591820" w="396875">
                    <a:moveTo>
                      <a:pt x="396417" y="0"/>
                    </a:moveTo>
                    <a:lnTo>
                      <a:pt x="283502" y="0"/>
                    </a:lnTo>
                    <a:lnTo>
                      <a:pt x="283464" y="149123"/>
                    </a:lnTo>
                    <a:lnTo>
                      <a:pt x="113030" y="0"/>
                    </a:lnTo>
                    <a:lnTo>
                      <a:pt x="0" y="0"/>
                    </a:lnTo>
                    <a:lnTo>
                      <a:pt x="0" y="285978"/>
                    </a:lnTo>
                    <a:lnTo>
                      <a:pt x="112725" y="285978"/>
                    </a:lnTo>
                    <a:lnTo>
                      <a:pt x="112610" y="145135"/>
                    </a:lnTo>
                    <a:lnTo>
                      <a:pt x="283502" y="285978"/>
                    </a:lnTo>
                    <a:lnTo>
                      <a:pt x="396417" y="285978"/>
                    </a:lnTo>
                    <a:lnTo>
                      <a:pt x="396417" y="0"/>
                    </a:lnTo>
                    <a:close/>
                  </a:path>
                </a:pathLst>
              </a:custGeom>
              <a:solidFill>
                <a:srgbClr val="E4B555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t/>
                </a:r>
                <a:endParaRPr b="0" i="0" sz="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373" name="Google Shape;373;g1b224023c2a_0_0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1102021" y="9902793"/>
                <a:ext cx="140760" cy="12003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374" name="Google Shape;374;g1b224023c2a_0_0"/>
          <p:cNvSpPr txBox="1"/>
          <p:nvPr/>
        </p:nvSpPr>
        <p:spPr>
          <a:xfrm>
            <a:off x="436836" y="318069"/>
            <a:ext cx="1864200" cy="2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09.12.2022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g1b224023c2a_0_0"/>
          <p:cNvSpPr txBox="1"/>
          <p:nvPr/>
        </p:nvSpPr>
        <p:spPr>
          <a:xfrm>
            <a:off x="324300" y="1705275"/>
            <a:ext cx="6132300" cy="20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rabicPeriod"/>
            </a:pPr>
            <a:r>
              <a:rPr lang="en" sz="1200">
                <a:solidFill>
                  <a:schemeClr val="dk1"/>
                </a:solidFill>
              </a:rPr>
              <a:t>Библиотека в соцсетях: 5 принципов контент-маркетинга и 7 бесплатных способов расширения аудитории</a:t>
            </a:r>
            <a:r>
              <a:rPr lang="en" sz="1200">
                <a:solidFill>
                  <a:schemeClr val="dk1"/>
                </a:solidFill>
                <a:highlight>
                  <a:srgbClr val="F8F9FB"/>
                </a:highlight>
              </a:rPr>
              <a:t> </a:t>
            </a:r>
            <a:r>
              <a:rPr lang="en" sz="1200">
                <a:solidFill>
                  <a:schemeClr val="dk1"/>
                </a:solidFill>
              </a:rPr>
              <a:t>[Электронный ресурс]. URL: </a:t>
            </a:r>
            <a:r>
              <a:rPr lang="en" sz="1200" u="sng">
                <a:solidFill>
                  <a:schemeClr val="dk1"/>
                </a:solid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https://lala.lanbook.com/biblioteka-v-socsetyah-5-principov-marketinga-7-sposobov-rasshireniya-auditorii</a:t>
            </a:r>
            <a:r>
              <a:rPr lang="en" sz="1200">
                <a:solidFill>
                  <a:schemeClr val="dk1"/>
                </a:solidFill>
              </a:rPr>
              <a:t> (дата обращения: 07.12.2022)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rabicPeriod"/>
            </a:pPr>
            <a:r>
              <a:rPr lang="en" sz="1200">
                <a:solidFill>
                  <a:schemeClr val="dk1"/>
                </a:solidFill>
              </a:rPr>
              <a:t>Что такое портрет пользователя и как его анализировать с помощью Google Analytics?</a:t>
            </a:r>
            <a:r>
              <a:rPr lang="en" sz="1200">
                <a:solidFill>
                  <a:schemeClr val="dk1"/>
                </a:solidFill>
              </a:rPr>
              <a:t> [Электронный ресурс]. URL: </a:t>
            </a:r>
            <a:r>
              <a:rPr lang="en" sz="1200" u="sng">
                <a:solidFill>
                  <a:schemeClr val="dk1"/>
                </a:solid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https://webpromo.kz/blog/chto-takoe-portret-polzovatelya-i-kak-ego-analizirovat-s-pomoshhyu-google-analytics/</a:t>
            </a:r>
            <a:r>
              <a:rPr lang="en" sz="1200">
                <a:solidFill>
                  <a:schemeClr val="dk1"/>
                </a:solidFill>
              </a:rPr>
              <a:t> (дата обращения: 07.12.2022)</a:t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0" name="Google Shape;380;g1a80a1dc6f4_0_10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00118" y="0"/>
            <a:ext cx="5143522" cy="5143139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g1a80a1dc6f4_0_100"/>
          <p:cNvSpPr txBox="1"/>
          <p:nvPr>
            <p:ph type="title"/>
          </p:nvPr>
        </p:nvSpPr>
        <p:spPr>
          <a:xfrm>
            <a:off x="436825" y="1088651"/>
            <a:ext cx="3116100" cy="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8050">
            <a:spAutoFit/>
          </a:bodyPr>
          <a:lstStyle/>
          <a:p>
            <a:pPr indent="0" lvl="0" marL="0" rtl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7A4C90"/>
                </a:solidFill>
              </a:rPr>
              <a:t>Спасибо за внимание!</a:t>
            </a:r>
            <a:endParaRPr sz="1800">
              <a:solidFill>
                <a:srgbClr val="7A4C90"/>
              </a:solidFill>
            </a:endParaRPr>
          </a:p>
        </p:txBody>
      </p:sp>
      <p:sp>
        <p:nvSpPr>
          <p:cNvPr id="382" name="Google Shape;382;g1a80a1dc6f4_0_100"/>
          <p:cNvSpPr txBox="1"/>
          <p:nvPr/>
        </p:nvSpPr>
        <p:spPr>
          <a:xfrm>
            <a:off x="499500" y="3353975"/>
            <a:ext cx="5793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20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Контакты:</a:t>
            </a:r>
            <a:endParaRPr b="1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E</a:t>
            </a:r>
            <a:r>
              <a:rPr b="0" i="0" lang="en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-mail: </a:t>
            </a:r>
            <a:r>
              <a:rPr b="0" i="0" lang="en" sz="1100" u="sng" cap="none" strike="noStrike">
                <a:solidFill>
                  <a:schemeClr val="hlink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  <a:hlinkClick r:id="rId4"/>
              </a:rPr>
              <a:t>madina.kabiyeva@nu.edu.kz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3" name="Google Shape;383;g1a80a1dc6f4_0_100"/>
          <p:cNvGrpSpPr/>
          <p:nvPr/>
        </p:nvGrpSpPr>
        <p:grpSpPr>
          <a:xfrm>
            <a:off x="556875" y="4503779"/>
            <a:ext cx="1176056" cy="269166"/>
            <a:chOff x="442575" y="4503779"/>
            <a:chExt cx="1176056" cy="269166"/>
          </a:xfrm>
        </p:grpSpPr>
        <p:pic>
          <p:nvPicPr>
            <p:cNvPr id="384" name="Google Shape;384;g1a80a1dc6f4_0_10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2849" y="4529126"/>
              <a:ext cx="905782" cy="915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5" name="Google Shape;385;g1a80a1dc6f4_0_10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712712" y="4655680"/>
              <a:ext cx="840328" cy="91893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86" name="Google Shape;386;g1a80a1dc6f4_0_100"/>
            <p:cNvGrpSpPr/>
            <p:nvPr/>
          </p:nvGrpSpPr>
          <p:grpSpPr>
            <a:xfrm>
              <a:off x="442575" y="4503779"/>
              <a:ext cx="180499" cy="269166"/>
              <a:chOff x="973124" y="9902793"/>
              <a:chExt cx="396875" cy="591833"/>
            </a:xfrm>
          </p:grpSpPr>
          <p:sp>
            <p:nvSpPr>
              <p:cNvPr id="387" name="Google Shape;387;g1a80a1dc6f4_0_100"/>
              <p:cNvSpPr/>
              <p:nvPr/>
            </p:nvSpPr>
            <p:spPr>
              <a:xfrm>
                <a:off x="973124" y="9902806"/>
                <a:ext cx="396875" cy="591820"/>
              </a:xfrm>
              <a:custGeom>
                <a:rect b="b" l="l" r="r" t="t"/>
                <a:pathLst>
                  <a:path extrusionOk="0" h="591820" w="396875">
                    <a:moveTo>
                      <a:pt x="274015" y="353999"/>
                    </a:moveTo>
                    <a:lnTo>
                      <a:pt x="259816" y="312775"/>
                    </a:lnTo>
                    <a:lnTo>
                      <a:pt x="217766" y="287337"/>
                    </a:lnTo>
                    <a:lnTo>
                      <a:pt x="200253" y="285978"/>
                    </a:lnTo>
                    <a:lnTo>
                      <a:pt x="186258" y="287007"/>
                    </a:lnTo>
                    <a:lnTo>
                      <a:pt x="174523" y="289864"/>
                    </a:lnTo>
                    <a:lnTo>
                      <a:pt x="164541" y="294233"/>
                    </a:lnTo>
                    <a:lnTo>
                      <a:pt x="155816" y="299758"/>
                    </a:lnTo>
                    <a:lnTo>
                      <a:pt x="178371" y="258546"/>
                    </a:lnTo>
                    <a:lnTo>
                      <a:pt x="182841" y="231736"/>
                    </a:lnTo>
                    <a:lnTo>
                      <a:pt x="166484" y="207594"/>
                    </a:lnTo>
                    <a:lnTo>
                      <a:pt x="126542" y="174371"/>
                    </a:lnTo>
                    <a:lnTo>
                      <a:pt x="126771" y="338061"/>
                    </a:lnTo>
                    <a:lnTo>
                      <a:pt x="126504" y="381088"/>
                    </a:lnTo>
                    <a:lnTo>
                      <a:pt x="151498" y="443865"/>
                    </a:lnTo>
                    <a:lnTo>
                      <a:pt x="186893" y="461352"/>
                    </a:lnTo>
                    <a:lnTo>
                      <a:pt x="227914" y="457060"/>
                    </a:lnTo>
                    <a:lnTo>
                      <a:pt x="265023" y="421995"/>
                    </a:lnTo>
                    <a:lnTo>
                      <a:pt x="237528" y="433616"/>
                    </a:lnTo>
                    <a:lnTo>
                      <a:pt x="210870" y="436321"/>
                    </a:lnTo>
                    <a:lnTo>
                      <a:pt x="166712" y="411645"/>
                    </a:lnTo>
                    <a:lnTo>
                      <a:pt x="156044" y="376593"/>
                    </a:lnTo>
                    <a:lnTo>
                      <a:pt x="156718" y="362369"/>
                    </a:lnTo>
                    <a:lnTo>
                      <a:pt x="161124" y="345833"/>
                    </a:lnTo>
                    <a:lnTo>
                      <a:pt x="170370" y="332892"/>
                    </a:lnTo>
                    <a:lnTo>
                      <a:pt x="183413" y="324091"/>
                    </a:lnTo>
                    <a:lnTo>
                      <a:pt x="199186" y="319989"/>
                    </a:lnTo>
                    <a:lnTo>
                      <a:pt x="214833" y="320916"/>
                    </a:lnTo>
                    <a:lnTo>
                      <a:pt x="228803" y="326402"/>
                    </a:lnTo>
                    <a:lnTo>
                      <a:pt x="239115" y="337337"/>
                    </a:lnTo>
                    <a:lnTo>
                      <a:pt x="243814" y="354571"/>
                    </a:lnTo>
                    <a:lnTo>
                      <a:pt x="242049" y="365594"/>
                    </a:lnTo>
                    <a:lnTo>
                      <a:pt x="236372" y="375666"/>
                    </a:lnTo>
                    <a:lnTo>
                      <a:pt x="227330" y="382752"/>
                    </a:lnTo>
                    <a:lnTo>
                      <a:pt x="215468" y="384835"/>
                    </a:lnTo>
                    <a:lnTo>
                      <a:pt x="225818" y="374129"/>
                    </a:lnTo>
                    <a:lnTo>
                      <a:pt x="226009" y="364731"/>
                    </a:lnTo>
                    <a:lnTo>
                      <a:pt x="224637" y="354431"/>
                    </a:lnTo>
                    <a:lnTo>
                      <a:pt x="220268" y="346697"/>
                    </a:lnTo>
                    <a:lnTo>
                      <a:pt x="213156" y="341744"/>
                    </a:lnTo>
                    <a:lnTo>
                      <a:pt x="203555" y="339788"/>
                    </a:lnTo>
                    <a:lnTo>
                      <a:pt x="192570" y="342176"/>
                    </a:lnTo>
                    <a:lnTo>
                      <a:pt x="183832" y="348945"/>
                    </a:lnTo>
                    <a:lnTo>
                      <a:pt x="178041" y="359257"/>
                    </a:lnTo>
                    <a:lnTo>
                      <a:pt x="175907" y="372262"/>
                    </a:lnTo>
                    <a:lnTo>
                      <a:pt x="177825" y="385737"/>
                    </a:lnTo>
                    <a:lnTo>
                      <a:pt x="212394" y="413664"/>
                    </a:lnTo>
                    <a:lnTo>
                      <a:pt x="222656" y="414083"/>
                    </a:lnTo>
                    <a:lnTo>
                      <a:pt x="232956" y="412280"/>
                    </a:lnTo>
                    <a:lnTo>
                      <a:pt x="244195" y="408241"/>
                    </a:lnTo>
                    <a:lnTo>
                      <a:pt x="258165" y="398665"/>
                    </a:lnTo>
                    <a:lnTo>
                      <a:pt x="267385" y="386359"/>
                    </a:lnTo>
                    <a:lnTo>
                      <a:pt x="272453" y="371424"/>
                    </a:lnTo>
                    <a:lnTo>
                      <a:pt x="274015" y="353999"/>
                    </a:lnTo>
                    <a:close/>
                  </a:path>
                  <a:path extrusionOk="0" h="591820" w="396875">
                    <a:moveTo>
                      <a:pt x="396417" y="299770"/>
                    </a:moveTo>
                    <a:lnTo>
                      <a:pt x="283489" y="299770"/>
                    </a:lnTo>
                    <a:lnTo>
                      <a:pt x="283502" y="393128"/>
                    </a:lnTo>
                    <a:lnTo>
                      <a:pt x="279552" y="417055"/>
                    </a:lnTo>
                    <a:lnTo>
                      <a:pt x="265569" y="445185"/>
                    </a:lnTo>
                    <a:lnTo>
                      <a:pt x="238290" y="468579"/>
                    </a:lnTo>
                    <a:lnTo>
                      <a:pt x="194437" y="478358"/>
                    </a:lnTo>
                    <a:lnTo>
                      <a:pt x="161150" y="470776"/>
                    </a:lnTo>
                    <a:lnTo>
                      <a:pt x="135369" y="451040"/>
                    </a:lnTo>
                    <a:lnTo>
                      <a:pt x="118706" y="423659"/>
                    </a:lnTo>
                    <a:lnTo>
                      <a:pt x="112788" y="393128"/>
                    </a:lnTo>
                    <a:lnTo>
                      <a:pt x="112788" y="299770"/>
                    </a:lnTo>
                    <a:lnTo>
                      <a:pt x="0" y="299770"/>
                    </a:lnTo>
                    <a:lnTo>
                      <a:pt x="38" y="387654"/>
                    </a:lnTo>
                    <a:lnTo>
                      <a:pt x="812" y="430110"/>
                    </a:lnTo>
                    <a:lnTo>
                      <a:pt x="7213" y="481253"/>
                    </a:lnTo>
                    <a:lnTo>
                      <a:pt x="32232" y="527837"/>
                    </a:lnTo>
                    <a:lnTo>
                      <a:pt x="78803" y="566966"/>
                    </a:lnTo>
                    <a:lnTo>
                      <a:pt x="114655" y="581075"/>
                    </a:lnTo>
                    <a:lnTo>
                      <a:pt x="155130" y="589127"/>
                    </a:lnTo>
                    <a:lnTo>
                      <a:pt x="198221" y="591693"/>
                    </a:lnTo>
                    <a:lnTo>
                      <a:pt x="241300" y="589127"/>
                    </a:lnTo>
                    <a:lnTo>
                      <a:pt x="281762" y="581075"/>
                    </a:lnTo>
                    <a:lnTo>
                      <a:pt x="317614" y="566966"/>
                    </a:lnTo>
                    <a:lnTo>
                      <a:pt x="364172" y="527837"/>
                    </a:lnTo>
                    <a:lnTo>
                      <a:pt x="389204" y="481253"/>
                    </a:lnTo>
                    <a:lnTo>
                      <a:pt x="395617" y="430110"/>
                    </a:lnTo>
                    <a:lnTo>
                      <a:pt x="396417" y="365366"/>
                    </a:lnTo>
                    <a:lnTo>
                      <a:pt x="396417" y="299770"/>
                    </a:lnTo>
                    <a:close/>
                  </a:path>
                  <a:path extrusionOk="0" h="591820" w="396875">
                    <a:moveTo>
                      <a:pt x="396417" y="0"/>
                    </a:moveTo>
                    <a:lnTo>
                      <a:pt x="283502" y="0"/>
                    </a:lnTo>
                    <a:lnTo>
                      <a:pt x="283464" y="149123"/>
                    </a:lnTo>
                    <a:lnTo>
                      <a:pt x="113030" y="0"/>
                    </a:lnTo>
                    <a:lnTo>
                      <a:pt x="0" y="0"/>
                    </a:lnTo>
                    <a:lnTo>
                      <a:pt x="0" y="285978"/>
                    </a:lnTo>
                    <a:lnTo>
                      <a:pt x="112725" y="285978"/>
                    </a:lnTo>
                    <a:lnTo>
                      <a:pt x="112610" y="145135"/>
                    </a:lnTo>
                    <a:lnTo>
                      <a:pt x="283502" y="285978"/>
                    </a:lnTo>
                    <a:lnTo>
                      <a:pt x="396417" y="285978"/>
                    </a:lnTo>
                    <a:lnTo>
                      <a:pt x="396417" y="0"/>
                    </a:lnTo>
                    <a:close/>
                  </a:path>
                </a:pathLst>
              </a:custGeom>
              <a:solidFill>
                <a:srgbClr val="E4B555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t/>
                </a:r>
                <a:endParaRPr b="0" i="0" sz="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388" name="Google Shape;388;g1a80a1dc6f4_0_100"/>
              <p:cNvPicPr preferRelativeResize="0"/>
              <p:nvPr/>
            </p:nvPicPr>
            <p:blipFill rotWithShape="1">
              <a:blip r:embed="rId7">
                <a:alphaModFix/>
              </a:blip>
              <a:srcRect b="0" l="0" r="0" t="0"/>
              <a:stretch/>
            </p:blipFill>
            <p:spPr>
              <a:xfrm>
                <a:off x="1102021" y="9902793"/>
                <a:ext cx="140760" cy="12003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389" name="Google Shape;389;g1a80a1dc6f4_0_100"/>
          <p:cNvSpPr txBox="1"/>
          <p:nvPr/>
        </p:nvSpPr>
        <p:spPr>
          <a:xfrm>
            <a:off x="436836" y="318069"/>
            <a:ext cx="1864200" cy="14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09.12.2022</a:t>
            </a:r>
            <a:endParaRPr sz="900">
              <a:solidFill>
                <a:schemeClr val="dk1"/>
              </a:solidFill>
            </a:endParaRPr>
          </a:p>
        </p:txBody>
      </p:sp>
      <p:pic>
        <p:nvPicPr>
          <p:cNvPr id="390" name="Google Shape;390;g1a80a1dc6f4_0_100"/>
          <p:cNvPicPr preferRelativeResize="0"/>
          <p:nvPr/>
        </p:nvPicPr>
        <p:blipFill rotWithShape="1">
          <a:blip r:embed="rId8">
            <a:alphaModFix/>
          </a:blip>
          <a:srcRect b="0" l="19" r="29" t="0"/>
          <a:stretch/>
        </p:blipFill>
        <p:spPr>
          <a:xfrm>
            <a:off x="499488" y="1861958"/>
            <a:ext cx="1290819" cy="12908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g16dae1431bf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00118" y="0"/>
            <a:ext cx="5143522" cy="5143139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g16dae1431bf_0_0"/>
          <p:cNvSpPr txBox="1"/>
          <p:nvPr/>
        </p:nvSpPr>
        <p:spPr>
          <a:xfrm>
            <a:off x="436825" y="1043700"/>
            <a:ext cx="28569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200">
            <a:spAutoFit/>
          </a:bodyPr>
          <a:lstStyle/>
          <a:p>
            <a:pPr indent="0" lvl="0" marL="0" marR="0" rtl="0" algn="l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" sz="1900">
                <a:solidFill>
                  <a:srgbClr val="7A4C90"/>
                </a:solidFill>
                <a:latin typeface="Prata"/>
                <a:ea typeface="Prata"/>
                <a:cs typeface="Prata"/>
                <a:sym typeface="Prata"/>
              </a:rPr>
              <a:t>Вопросы</a:t>
            </a:r>
            <a:endParaRPr b="0" i="0" sz="1900" u="none" cap="none" strike="noStrike">
              <a:solidFill>
                <a:srgbClr val="7A4C90"/>
              </a:solidFill>
              <a:latin typeface="Prata"/>
              <a:ea typeface="Prata"/>
              <a:cs typeface="Prata"/>
              <a:sym typeface="Prata"/>
            </a:endParaRPr>
          </a:p>
        </p:txBody>
      </p:sp>
      <p:grpSp>
        <p:nvGrpSpPr>
          <p:cNvPr id="202" name="Google Shape;202;g16dae1431bf_0_0"/>
          <p:cNvGrpSpPr/>
          <p:nvPr/>
        </p:nvGrpSpPr>
        <p:grpSpPr>
          <a:xfrm>
            <a:off x="556877" y="4503791"/>
            <a:ext cx="1176054" cy="269166"/>
            <a:chOff x="442577" y="4503791"/>
            <a:chExt cx="1176054" cy="269166"/>
          </a:xfrm>
        </p:grpSpPr>
        <p:pic>
          <p:nvPicPr>
            <p:cNvPr id="203" name="Google Shape;203;g16dae1431bf_0_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12849" y="4529126"/>
              <a:ext cx="905782" cy="915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4" name="Google Shape;204;g16dae1431bf_0_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2712" y="4655680"/>
              <a:ext cx="840328" cy="91893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05" name="Google Shape;205;g16dae1431bf_0_0"/>
            <p:cNvGrpSpPr/>
            <p:nvPr/>
          </p:nvGrpSpPr>
          <p:grpSpPr>
            <a:xfrm>
              <a:off x="442577" y="4503791"/>
              <a:ext cx="180499" cy="269166"/>
              <a:chOff x="973124" y="9902793"/>
              <a:chExt cx="396875" cy="591833"/>
            </a:xfrm>
          </p:grpSpPr>
          <p:sp>
            <p:nvSpPr>
              <p:cNvPr id="206" name="Google Shape;206;g16dae1431bf_0_0"/>
              <p:cNvSpPr/>
              <p:nvPr/>
            </p:nvSpPr>
            <p:spPr>
              <a:xfrm>
                <a:off x="973124" y="9902806"/>
                <a:ext cx="396875" cy="591820"/>
              </a:xfrm>
              <a:custGeom>
                <a:rect b="b" l="l" r="r" t="t"/>
                <a:pathLst>
                  <a:path extrusionOk="0" h="591820" w="396875">
                    <a:moveTo>
                      <a:pt x="274015" y="353999"/>
                    </a:moveTo>
                    <a:lnTo>
                      <a:pt x="259816" y="312775"/>
                    </a:lnTo>
                    <a:lnTo>
                      <a:pt x="217766" y="287337"/>
                    </a:lnTo>
                    <a:lnTo>
                      <a:pt x="200253" y="285978"/>
                    </a:lnTo>
                    <a:lnTo>
                      <a:pt x="186258" y="287007"/>
                    </a:lnTo>
                    <a:lnTo>
                      <a:pt x="174523" y="289864"/>
                    </a:lnTo>
                    <a:lnTo>
                      <a:pt x="164541" y="294233"/>
                    </a:lnTo>
                    <a:lnTo>
                      <a:pt x="155816" y="299758"/>
                    </a:lnTo>
                    <a:lnTo>
                      <a:pt x="178371" y="258546"/>
                    </a:lnTo>
                    <a:lnTo>
                      <a:pt x="182841" y="231736"/>
                    </a:lnTo>
                    <a:lnTo>
                      <a:pt x="166484" y="207594"/>
                    </a:lnTo>
                    <a:lnTo>
                      <a:pt x="126542" y="174371"/>
                    </a:lnTo>
                    <a:lnTo>
                      <a:pt x="126771" y="338061"/>
                    </a:lnTo>
                    <a:lnTo>
                      <a:pt x="126504" y="381088"/>
                    </a:lnTo>
                    <a:lnTo>
                      <a:pt x="151498" y="443865"/>
                    </a:lnTo>
                    <a:lnTo>
                      <a:pt x="186893" y="461352"/>
                    </a:lnTo>
                    <a:lnTo>
                      <a:pt x="227914" y="457060"/>
                    </a:lnTo>
                    <a:lnTo>
                      <a:pt x="265023" y="421995"/>
                    </a:lnTo>
                    <a:lnTo>
                      <a:pt x="237528" y="433616"/>
                    </a:lnTo>
                    <a:lnTo>
                      <a:pt x="210870" y="436321"/>
                    </a:lnTo>
                    <a:lnTo>
                      <a:pt x="166712" y="411645"/>
                    </a:lnTo>
                    <a:lnTo>
                      <a:pt x="156044" y="376593"/>
                    </a:lnTo>
                    <a:lnTo>
                      <a:pt x="156718" y="362369"/>
                    </a:lnTo>
                    <a:lnTo>
                      <a:pt x="161124" y="345833"/>
                    </a:lnTo>
                    <a:lnTo>
                      <a:pt x="170370" y="332892"/>
                    </a:lnTo>
                    <a:lnTo>
                      <a:pt x="183413" y="324091"/>
                    </a:lnTo>
                    <a:lnTo>
                      <a:pt x="199186" y="319989"/>
                    </a:lnTo>
                    <a:lnTo>
                      <a:pt x="214833" y="320916"/>
                    </a:lnTo>
                    <a:lnTo>
                      <a:pt x="228803" y="326402"/>
                    </a:lnTo>
                    <a:lnTo>
                      <a:pt x="239115" y="337337"/>
                    </a:lnTo>
                    <a:lnTo>
                      <a:pt x="243814" y="354571"/>
                    </a:lnTo>
                    <a:lnTo>
                      <a:pt x="242049" y="365594"/>
                    </a:lnTo>
                    <a:lnTo>
                      <a:pt x="236372" y="375666"/>
                    </a:lnTo>
                    <a:lnTo>
                      <a:pt x="227330" y="382752"/>
                    </a:lnTo>
                    <a:lnTo>
                      <a:pt x="215468" y="384835"/>
                    </a:lnTo>
                    <a:lnTo>
                      <a:pt x="225818" y="374129"/>
                    </a:lnTo>
                    <a:lnTo>
                      <a:pt x="226009" y="364731"/>
                    </a:lnTo>
                    <a:lnTo>
                      <a:pt x="224637" y="354431"/>
                    </a:lnTo>
                    <a:lnTo>
                      <a:pt x="220268" y="346697"/>
                    </a:lnTo>
                    <a:lnTo>
                      <a:pt x="213156" y="341744"/>
                    </a:lnTo>
                    <a:lnTo>
                      <a:pt x="203555" y="339788"/>
                    </a:lnTo>
                    <a:lnTo>
                      <a:pt x="192570" y="342176"/>
                    </a:lnTo>
                    <a:lnTo>
                      <a:pt x="183832" y="348945"/>
                    </a:lnTo>
                    <a:lnTo>
                      <a:pt x="178041" y="359257"/>
                    </a:lnTo>
                    <a:lnTo>
                      <a:pt x="175907" y="372262"/>
                    </a:lnTo>
                    <a:lnTo>
                      <a:pt x="177825" y="385737"/>
                    </a:lnTo>
                    <a:lnTo>
                      <a:pt x="212394" y="413664"/>
                    </a:lnTo>
                    <a:lnTo>
                      <a:pt x="222656" y="414083"/>
                    </a:lnTo>
                    <a:lnTo>
                      <a:pt x="232956" y="412280"/>
                    </a:lnTo>
                    <a:lnTo>
                      <a:pt x="244195" y="408241"/>
                    </a:lnTo>
                    <a:lnTo>
                      <a:pt x="258165" y="398665"/>
                    </a:lnTo>
                    <a:lnTo>
                      <a:pt x="267385" y="386359"/>
                    </a:lnTo>
                    <a:lnTo>
                      <a:pt x="272453" y="371424"/>
                    </a:lnTo>
                    <a:lnTo>
                      <a:pt x="274015" y="353999"/>
                    </a:lnTo>
                    <a:close/>
                  </a:path>
                  <a:path extrusionOk="0" h="591820" w="396875">
                    <a:moveTo>
                      <a:pt x="396417" y="299770"/>
                    </a:moveTo>
                    <a:lnTo>
                      <a:pt x="283489" y="299770"/>
                    </a:lnTo>
                    <a:lnTo>
                      <a:pt x="283502" y="393128"/>
                    </a:lnTo>
                    <a:lnTo>
                      <a:pt x="279552" y="417055"/>
                    </a:lnTo>
                    <a:lnTo>
                      <a:pt x="265569" y="445185"/>
                    </a:lnTo>
                    <a:lnTo>
                      <a:pt x="238290" y="468579"/>
                    </a:lnTo>
                    <a:lnTo>
                      <a:pt x="194437" y="478358"/>
                    </a:lnTo>
                    <a:lnTo>
                      <a:pt x="161150" y="470776"/>
                    </a:lnTo>
                    <a:lnTo>
                      <a:pt x="135369" y="451040"/>
                    </a:lnTo>
                    <a:lnTo>
                      <a:pt x="118706" y="423659"/>
                    </a:lnTo>
                    <a:lnTo>
                      <a:pt x="112788" y="393128"/>
                    </a:lnTo>
                    <a:lnTo>
                      <a:pt x="112788" y="299770"/>
                    </a:lnTo>
                    <a:lnTo>
                      <a:pt x="0" y="299770"/>
                    </a:lnTo>
                    <a:lnTo>
                      <a:pt x="38" y="387654"/>
                    </a:lnTo>
                    <a:lnTo>
                      <a:pt x="812" y="430110"/>
                    </a:lnTo>
                    <a:lnTo>
                      <a:pt x="7213" y="481253"/>
                    </a:lnTo>
                    <a:lnTo>
                      <a:pt x="32232" y="527837"/>
                    </a:lnTo>
                    <a:lnTo>
                      <a:pt x="78803" y="566966"/>
                    </a:lnTo>
                    <a:lnTo>
                      <a:pt x="114655" y="581075"/>
                    </a:lnTo>
                    <a:lnTo>
                      <a:pt x="155130" y="589127"/>
                    </a:lnTo>
                    <a:lnTo>
                      <a:pt x="198221" y="591693"/>
                    </a:lnTo>
                    <a:lnTo>
                      <a:pt x="241300" y="589127"/>
                    </a:lnTo>
                    <a:lnTo>
                      <a:pt x="281762" y="581075"/>
                    </a:lnTo>
                    <a:lnTo>
                      <a:pt x="317614" y="566966"/>
                    </a:lnTo>
                    <a:lnTo>
                      <a:pt x="364172" y="527837"/>
                    </a:lnTo>
                    <a:lnTo>
                      <a:pt x="389204" y="481253"/>
                    </a:lnTo>
                    <a:lnTo>
                      <a:pt x="395617" y="430110"/>
                    </a:lnTo>
                    <a:lnTo>
                      <a:pt x="396417" y="365366"/>
                    </a:lnTo>
                    <a:lnTo>
                      <a:pt x="396417" y="299770"/>
                    </a:lnTo>
                    <a:close/>
                  </a:path>
                  <a:path extrusionOk="0" h="591820" w="396875">
                    <a:moveTo>
                      <a:pt x="396417" y="0"/>
                    </a:moveTo>
                    <a:lnTo>
                      <a:pt x="283502" y="0"/>
                    </a:lnTo>
                    <a:lnTo>
                      <a:pt x="283464" y="149123"/>
                    </a:lnTo>
                    <a:lnTo>
                      <a:pt x="113030" y="0"/>
                    </a:lnTo>
                    <a:lnTo>
                      <a:pt x="0" y="0"/>
                    </a:lnTo>
                    <a:lnTo>
                      <a:pt x="0" y="285978"/>
                    </a:lnTo>
                    <a:lnTo>
                      <a:pt x="112725" y="285978"/>
                    </a:lnTo>
                    <a:lnTo>
                      <a:pt x="112610" y="145135"/>
                    </a:lnTo>
                    <a:lnTo>
                      <a:pt x="283502" y="285978"/>
                    </a:lnTo>
                    <a:lnTo>
                      <a:pt x="396417" y="285978"/>
                    </a:lnTo>
                    <a:lnTo>
                      <a:pt x="396417" y="0"/>
                    </a:lnTo>
                    <a:close/>
                  </a:path>
                </a:pathLst>
              </a:custGeom>
              <a:solidFill>
                <a:srgbClr val="E4B555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t/>
                </a:r>
                <a:endParaRPr b="0" i="0" sz="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207" name="Google Shape;207;g16dae1431bf_0_0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1102021" y="9902793"/>
                <a:ext cx="140760" cy="12003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208" name="Google Shape;208;g16dae1431bf_0_0"/>
          <p:cNvSpPr txBox="1"/>
          <p:nvPr/>
        </p:nvSpPr>
        <p:spPr>
          <a:xfrm>
            <a:off x="436836" y="318069"/>
            <a:ext cx="1864200" cy="2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09.12.2022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g16dae1431bf_0_0"/>
          <p:cNvSpPr txBox="1"/>
          <p:nvPr/>
        </p:nvSpPr>
        <p:spPr>
          <a:xfrm>
            <a:off x="379300" y="1708775"/>
            <a:ext cx="4815300" cy="146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200">
            <a:sp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en">
                <a:solidFill>
                  <a:schemeClr val="dk1"/>
                </a:solidFill>
              </a:rPr>
              <a:t>Социальные сети в библиотечном маркетинге, функции, примеры публикаций.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AutoNum type="arabicPeriod"/>
            </a:pPr>
            <a:r>
              <a:rPr lang="en">
                <a:solidFill>
                  <a:schemeClr val="dk1"/>
                </a:solidFill>
              </a:rPr>
              <a:t>Обзор аккаунтов Библиотеки НУ в социальных сетях (особенности, плюсы, минусы).</a:t>
            </a:r>
            <a:endParaRPr>
              <a:solidFill>
                <a:schemeClr val="dk1"/>
              </a:solidFill>
            </a:endParaRPr>
          </a:p>
          <a:p>
            <a:pPr indent="-317500" lvl="0" marL="457200" marR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400"/>
              <a:buAutoNum type="arabicPeriod"/>
            </a:pPr>
            <a:r>
              <a:rPr lang="en">
                <a:solidFill>
                  <a:schemeClr val="dk1"/>
                </a:solidFill>
              </a:rPr>
              <a:t>Дискуссия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1acdd40142f_0_40"/>
          <p:cNvSpPr/>
          <p:nvPr/>
        </p:nvSpPr>
        <p:spPr>
          <a:xfrm>
            <a:off x="6865100" y="-4350"/>
            <a:ext cx="2285700" cy="5143500"/>
          </a:xfrm>
          <a:prstGeom prst="rect">
            <a:avLst/>
          </a:prstGeom>
          <a:solidFill>
            <a:srgbClr val="986BA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5" name="Google Shape;215;g1acdd40142f_0_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63975" y="11"/>
            <a:ext cx="2287949" cy="5143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g1acdd40142f_0_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2849" y="4529126"/>
            <a:ext cx="905782" cy="9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g1acdd40142f_0_4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12712" y="4655680"/>
            <a:ext cx="840328" cy="91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8" name="Google Shape;218;g1acdd40142f_0_40"/>
          <p:cNvGrpSpPr/>
          <p:nvPr/>
        </p:nvGrpSpPr>
        <p:grpSpPr>
          <a:xfrm>
            <a:off x="442576" y="4503785"/>
            <a:ext cx="180499" cy="269166"/>
            <a:chOff x="973124" y="9902793"/>
            <a:chExt cx="396875" cy="591833"/>
          </a:xfrm>
        </p:grpSpPr>
        <p:sp>
          <p:nvSpPr>
            <p:cNvPr id="219" name="Google Shape;219;g1acdd40142f_0_40"/>
            <p:cNvSpPr/>
            <p:nvPr/>
          </p:nvSpPr>
          <p:spPr>
            <a:xfrm>
              <a:off x="973124" y="9902806"/>
              <a:ext cx="396875" cy="591820"/>
            </a:xfrm>
            <a:custGeom>
              <a:rect b="b" l="l" r="r" t="t"/>
              <a:pathLst>
                <a:path extrusionOk="0" h="591820" w="396875">
                  <a:moveTo>
                    <a:pt x="274015" y="353999"/>
                  </a:moveTo>
                  <a:lnTo>
                    <a:pt x="259816" y="312775"/>
                  </a:lnTo>
                  <a:lnTo>
                    <a:pt x="217766" y="287337"/>
                  </a:lnTo>
                  <a:lnTo>
                    <a:pt x="200253" y="285978"/>
                  </a:lnTo>
                  <a:lnTo>
                    <a:pt x="186258" y="287007"/>
                  </a:lnTo>
                  <a:lnTo>
                    <a:pt x="174523" y="289864"/>
                  </a:lnTo>
                  <a:lnTo>
                    <a:pt x="164541" y="294233"/>
                  </a:lnTo>
                  <a:lnTo>
                    <a:pt x="155816" y="299758"/>
                  </a:lnTo>
                  <a:lnTo>
                    <a:pt x="178371" y="258546"/>
                  </a:lnTo>
                  <a:lnTo>
                    <a:pt x="182841" y="231736"/>
                  </a:lnTo>
                  <a:lnTo>
                    <a:pt x="166484" y="207594"/>
                  </a:lnTo>
                  <a:lnTo>
                    <a:pt x="126542" y="174371"/>
                  </a:lnTo>
                  <a:lnTo>
                    <a:pt x="126771" y="338061"/>
                  </a:lnTo>
                  <a:lnTo>
                    <a:pt x="126504" y="381088"/>
                  </a:lnTo>
                  <a:lnTo>
                    <a:pt x="151498" y="443865"/>
                  </a:lnTo>
                  <a:lnTo>
                    <a:pt x="186893" y="461352"/>
                  </a:lnTo>
                  <a:lnTo>
                    <a:pt x="227914" y="457060"/>
                  </a:lnTo>
                  <a:lnTo>
                    <a:pt x="265023" y="421995"/>
                  </a:lnTo>
                  <a:lnTo>
                    <a:pt x="237528" y="433616"/>
                  </a:lnTo>
                  <a:lnTo>
                    <a:pt x="210870" y="436321"/>
                  </a:lnTo>
                  <a:lnTo>
                    <a:pt x="166712" y="411645"/>
                  </a:lnTo>
                  <a:lnTo>
                    <a:pt x="156044" y="376593"/>
                  </a:lnTo>
                  <a:lnTo>
                    <a:pt x="156718" y="362369"/>
                  </a:lnTo>
                  <a:lnTo>
                    <a:pt x="161124" y="345833"/>
                  </a:lnTo>
                  <a:lnTo>
                    <a:pt x="170370" y="332892"/>
                  </a:lnTo>
                  <a:lnTo>
                    <a:pt x="183413" y="324091"/>
                  </a:lnTo>
                  <a:lnTo>
                    <a:pt x="199186" y="319989"/>
                  </a:lnTo>
                  <a:lnTo>
                    <a:pt x="214833" y="320916"/>
                  </a:lnTo>
                  <a:lnTo>
                    <a:pt x="228803" y="326402"/>
                  </a:lnTo>
                  <a:lnTo>
                    <a:pt x="239115" y="337337"/>
                  </a:lnTo>
                  <a:lnTo>
                    <a:pt x="243814" y="354571"/>
                  </a:lnTo>
                  <a:lnTo>
                    <a:pt x="242049" y="365594"/>
                  </a:lnTo>
                  <a:lnTo>
                    <a:pt x="236372" y="375666"/>
                  </a:lnTo>
                  <a:lnTo>
                    <a:pt x="227330" y="382752"/>
                  </a:lnTo>
                  <a:lnTo>
                    <a:pt x="215468" y="384835"/>
                  </a:lnTo>
                  <a:lnTo>
                    <a:pt x="225818" y="374129"/>
                  </a:lnTo>
                  <a:lnTo>
                    <a:pt x="226009" y="364731"/>
                  </a:lnTo>
                  <a:lnTo>
                    <a:pt x="224637" y="354431"/>
                  </a:lnTo>
                  <a:lnTo>
                    <a:pt x="220268" y="346697"/>
                  </a:lnTo>
                  <a:lnTo>
                    <a:pt x="213156" y="341744"/>
                  </a:lnTo>
                  <a:lnTo>
                    <a:pt x="203555" y="339788"/>
                  </a:lnTo>
                  <a:lnTo>
                    <a:pt x="192570" y="342176"/>
                  </a:lnTo>
                  <a:lnTo>
                    <a:pt x="183832" y="348945"/>
                  </a:lnTo>
                  <a:lnTo>
                    <a:pt x="178041" y="359257"/>
                  </a:lnTo>
                  <a:lnTo>
                    <a:pt x="175907" y="372262"/>
                  </a:lnTo>
                  <a:lnTo>
                    <a:pt x="177825" y="385737"/>
                  </a:lnTo>
                  <a:lnTo>
                    <a:pt x="212394" y="413664"/>
                  </a:lnTo>
                  <a:lnTo>
                    <a:pt x="222656" y="414083"/>
                  </a:lnTo>
                  <a:lnTo>
                    <a:pt x="232956" y="412280"/>
                  </a:lnTo>
                  <a:lnTo>
                    <a:pt x="244195" y="408241"/>
                  </a:lnTo>
                  <a:lnTo>
                    <a:pt x="258165" y="398665"/>
                  </a:lnTo>
                  <a:lnTo>
                    <a:pt x="267385" y="386359"/>
                  </a:lnTo>
                  <a:lnTo>
                    <a:pt x="272453" y="371424"/>
                  </a:lnTo>
                  <a:lnTo>
                    <a:pt x="274015" y="353999"/>
                  </a:lnTo>
                  <a:close/>
                </a:path>
                <a:path extrusionOk="0" h="591820" w="396875">
                  <a:moveTo>
                    <a:pt x="396417" y="299770"/>
                  </a:moveTo>
                  <a:lnTo>
                    <a:pt x="283489" y="299770"/>
                  </a:lnTo>
                  <a:lnTo>
                    <a:pt x="283502" y="393128"/>
                  </a:lnTo>
                  <a:lnTo>
                    <a:pt x="279552" y="417055"/>
                  </a:lnTo>
                  <a:lnTo>
                    <a:pt x="265569" y="445185"/>
                  </a:lnTo>
                  <a:lnTo>
                    <a:pt x="238290" y="468579"/>
                  </a:lnTo>
                  <a:lnTo>
                    <a:pt x="194437" y="478358"/>
                  </a:lnTo>
                  <a:lnTo>
                    <a:pt x="161150" y="470776"/>
                  </a:lnTo>
                  <a:lnTo>
                    <a:pt x="135369" y="451040"/>
                  </a:lnTo>
                  <a:lnTo>
                    <a:pt x="118706" y="423659"/>
                  </a:lnTo>
                  <a:lnTo>
                    <a:pt x="112788" y="393128"/>
                  </a:lnTo>
                  <a:lnTo>
                    <a:pt x="112788" y="299770"/>
                  </a:lnTo>
                  <a:lnTo>
                    <a:pt x="0" y="299770"/>
                  </a:lnTo>
                  <a:lnTo>
                    <a:pt x="38" y="387654"/>
                  </a:lnTo>
                  <a:lnTo>
                    <a:pt x="812" y="430110"/>
                  </a:lnTo>
                  <a:lnTo>
                    <a:pt x="7213" y="481253"/>
                  </a:lnTo>
                  <a:lnTo>
                    <a:pt x="32232" y="527837"/>
                  </a:lnTo>
                  <a:lnTo>
                    <a:pt x="78803" y="566966"/>
                  </a:lnTo>
                  <a:lnTo>
                    <a:pt x="114655" y="581075"/>
                  </a:lnTo>
                  <a:lnTo>
                    <a:pt x="155130" y="589127"/>
                  </a:lnTo>
                  <a:lnTo>
                    <a:pt x="198221" y="591693"/>
                  </a:lnTo>
                  <a:lnTo>
                    <a:pt x="241300" y="589127"/>
                  </a:lnTo>
                  <a:lnTo>
                    <a:pt x="281762" y="581075"/>
                  </a:lnTo>
                  <a:lnTo>
                    <a:pt x="317614" y="566966"/>
                  </a:lnTo>
                  <a:lnTo>
                    <a:pt x="364172" y="527837"/>
                  </a:lnTo>
                  <a:lnTo>
                    <a:pt x="389204" y="481253"/>
                  </a:lnTo>
                  <a:lnTo>
                    <a:pt x="395617" y="430110"/>
                  </a:lnTo>
                  <a:lnTo>
                    <a:pt x="396417" y="365366"/>
                  </a:lnTo>
                  <a:lnTo>
                    <a:pt x="396417" y="299770"/>
                  </a:lnTo>
                  <a:close/>
                </a:path>
                <a:path extrusionOk="0" h="591820" w="396875">
                  <a:moveTo>
                    <a:pt x="396417" y="0"/>
                  </a:moveTo>
                  <a:lnTo>
                    <a:pt x="283502" y="0"/>
                  </a:lnTo>
                  <a:lnTo>
                    <a:pt x="283464" y="149123"/>
                  </a:lnTo>
                  <a:lnTo>
                    <a:pt x="113030" y="0"/>
                  </a:lnTo>
                  <a:lnTo>
                    <a:pt x="0" y="0"/>
                  </a:lnTo>
                  <a:lnTo>
                    <a:pt x="0" y="285978"/>
                  </a:lnTo>
                  <a:lnTo>
                    <a:pt x="112725" y="285978"/>
                  </a:lnTo>
                  <a:lnTo>
                    <a:pt x="112610" y="145135"/>
                  </a:lnTo>
                  <a:lnTo>
                    <a:pt x="283502" y="285978"/>
                  </a:lnTo>
                  <a:lnTo>
                    <a:pt x="396417" y="285978"/>
                  </a:lnTo>
                  <a:lnTo>
                    <a:pt x="396417" y="0"/>
                  </a:lnTo>
                  <a:close/>
                </a:path>
              </a:pathLst>
            </a:custGeom>
            <a:solidFill>
              <a:srgbClr val="E4B555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t/>
              </a:r>
              <a:endPara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20" name="Google Shape;220;g1acdd40142f_0_4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102021" y="9902793"/>
              <a:ext cx="140760" cy="120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1" name="Google Shape;221;g1acdd40142f_0_40"/>
          <p:cNvSpPr txBox="1"/>
          <p:nvPr/>
        </p:nvSpPr>
        <p:spPr>
          <a:xfrm>
            <a:off x="436836" y="318069"/>
            <a:ext cx="1864200" cy="14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" sz="900">
                <a:solidFill>
                  <a:schemeClr val="dk1"/>
                </a:solidFill>
              </a:rPr>
              <a:t>9</a:t>
            </a:r>
            <a:r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.12.2022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2" name="Google Shape;222;g1acdd40142f_0_40"/>
          <p:cNvPicPr preferRelativeResize="0"/>
          <p:nvPr/>
        </p:nvPicPr>
        <p:blipFill rotWithShape="1">
          <a:blip r:embed="rId7">
            <a:alphaModFix/>
          </a:blip>
          <a:srcRect b="0" l="12220" r="47461" t="0"/>
          <a:stretch/>
        </p:blipFill>
        <p:spPr>
          <a:xfrm>
            <a:off x="3752650" y="0"/>
            <a:ext cx="3111327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g1acdd40142f_0_40"/>
          <p:cNvSpPr txBox="1"/>
          <p:nvPr/>
        </p:nvSpPr>
        <p:spPr>
          <a:xfrm>
            <a:off x="436825" y="896663"/>
            <a:ext cx="2646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2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1800">
                <a:solidFill>
                  <a:srgbClr val="7A4C90"/>
                </a:solidFill>
                <a:latin typeface="Prata"/>
                <a:ea typeface="Prata"/>
                <a:cs typeface="Prata"/>
                <a:sym typeface="Prata"/>
              </a:rPr>
              <a:t>Зачем библиотекам социальные сети?</a:t>
            </a:r>
            <a:endParaRPr sz="1600">
              <a:solidFill>
                <a:srgbClr val="7A4C90"/>
              </a:solidFill>
              <a:highlight>
                <a:schemeClr val="lt1"/>
              </a:highlight>
              <a:latin typeface="Prata"/>
              <a:ea typeface="Prata"/>
              <a:cs typeface="Prata"/>
              <a:sym typeface="Prata"/>
            </a:endParaRPr>
          </a:p>
        </p:txBody>
      </p:sp>
      <p:sp>
        <p:nvSpPr>
          <p:cNvPr id="224" name="Google Shape;224;g1acdd40142f_0_40"/>
          <p:cNvSpPr txBox="1"/>
          <p:nvPr>
            <p:ph idx="4294967295" type="title"/>
          </p:nvPr>
        </p:nvSpPr>
        <p:spPr>
          <a:xfrm>
            <a:off x="442575" y="1630725"/>
            <a:ext cx="2766900" cy="195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805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Социальные сети рассматриваются библиотечным маркетингом как интернет-сообщества или площадки общения, с помощью которых пользователи обмениваются информацией, объединяются в группы, получают возможности поиска единомышленников.</a:t>
            </a:r>
            <a:endParaRPr sz="1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g1acdd40142f_0_40"/>
          <p:cNvSpPr txBox="1"/>
          <p:nvPr/>
        </p:nvSpPr>
        <p:spPr>
          <a:xfrm>
            <a:off x="353500" y="3714163"/>
            <a:ext cx="320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u="sng">
                <a:solidFill>
                  <a:schemeClr val="hlink"/>
                </a:solidFill>
                <a:hlinkClick r:id="rId8"/>
              </a:rPr>
              <a:t>https://lala.lanbook.com/biblioteka-v-socsetyah-5-principov-marketinga-7-sposobov-rasshireniya-auditorii</a:t>
            </a:r>
            <a:endParaRPr b="0" i="0" sz="1000" u="sng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oogle Shape;230;g1a80a1dc6f4_0_8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00118" y="0"/>
            <a:ext cx="5143522" cy="5143139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g1a80a1dc6f4_0_86"/>
          <p:cNvSpPr txBox="1"/>
          <p:nvPr/>
        </p:nvSpPr>
        <p:spPr>
          <a:xfrm>
            <a:off x="410875" y="819725"/>
            <a:ext cx="47265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2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1800">
                <a:solidFill>
                  <a:srgbClr val="7A4C90"/>
                </a:solidFill>
                <a:latin typeface="Prata"/>
                <a:ea typeface="Prata"/>
                <a:cs typeface="Prata"/>
                <a:sym typeface="Prata"/>
              </a:rPr>
              <a:t>Основные</a:t>
            </a:r>
            <a:r>
              <a:rPr lang="en" sz="1800">
                <a:solidFill>
                  <a:srgbClr val="7A4C90"/>
                </a:solidFill>
                <a:latin typeface="Prata"/>
                <a:ea typeface="Prata"/>
                <a:cs typeface="Prata"/>
                <a:sym typeface="Prata"/>
              </a:rPr>
              <a:t> функции библиотечного аккаунта в социальных сетях </a:t>
            </a:r>
            <a:endParaRPr i="0" sz="1800" u="none" cap="none" strike="noStrike">
              <a:solidFill>
                <a:srgbClr val="7A4C90"/>
              </a:solidFill>
              <a:latin typeface="Prata"/>
              <a:ea typeface="Prata"/>
              <a:cs typeface="Prata"/>
              <a:sym typeface="Prata"/>
            </a:endParaRPr>
          </a:p>
        </p:txBody>
      </p:sp>
      <p:grpSp>
        <p:nvGrpSpPr>
          <p:cNvPr id="232" name="Google Shape;232;g1a80a1dc6f4_0_86"/>
          <p:cNvGrpSpPr/>
          <p:nvPr/>
        </p:nvGrpSpPr>
        <p:grpSpPr>
          <a:xfrm>
            <a:off x="556876" y="4503785"/>
            <a:ext cx="1176055" cy="269166"/>
            <a:chOff x="442576" y="4503785"/>
            <a:chExt cx="1176055" cy="269166"/>
          </a:xfrm>
        </p:grpSpPr>
        <p:pic>
          <p:nvPicPr>
            <p:cNvPr id="233" name="Google Shape;233;g1a80a1dc6f4_0_8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12849" y="4529126"/>
              <a:ext cx="905782" cy="915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4" name="Google Shape;234;g1a80a1dc6f4_0_8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2712" y="4655680"/>
              <a:ext cx="840328" cy="91893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35" name="Google Shape;235;g1a80a1dc6f4_0_86"/>
            <p:cNvGrpSpPr/>
            <p:nvPr/>
          </p:nvGrpSpPr>
          <p:grpSpPr>
            <a:xfrm>
              <a:off x="442576" y="4503785"/>
              <a:ext cx="180499" cy="269166"/>
              <a:chOff x="973124" y="9902793"/>
              <a:chExt cx="396875" cy="591833"/>
            </a:xfrm>
          </p:grpSpPr>
          <p:sp>
            <p:nvSpPr>
              <p:cNvPr id="236" name="Google Shape;236;g1a80a1dc6f4_0_86"/>
              <p:cNvSpPr/>
              <p:nvPr/>
            </p:nvSpPr>
            <p:spPr>
              <a:xfrm>
                <a:off x="973124" y="9902806"/>
                <a:ext cx="396875" cy="591820"/>
              </a:xfrm>
              <a:custGeom>
                <a:rect b="b" l="l" r="r" t="t"/>
                <a:pathLst>
                  <a:path extrusionOk="0" h="591820" w="396875">
                    <a:moveTo>
                      <a:pt x="274015" y="353999"/>
                    </a:moveTo>
                    <a:lnTo>
                      <a:pt x="259816" y="312775"/>
                    </a:lnTo>
                    <a:lnTo>
                      <a:pt x="217766" y="287337"/>
                    </a:lnTo>
                    <a:lnTo>
                      <a:pt x="200253" y="285978"/>
                    </a:lnTo>
                    <a:lnTo>
                      <a:pt x="186258" y="287007"/>
                    </a:lnTo>
                    <a:lnTo>
                      <a:pt x="174523" y="289864"/>
                    </a:lnTo>
                    <a:lnTo>
                      <a:pt x="164541" y="294233"/>
                    </a:lnTo>
                    <a:lnTo>
                      <a:pt x="155816" y="299758"/>
                    </a:lnTo>
                    <a:lnTo>
                      <a:pt x="178371" y="258546"/>
                    </a:lnTo>
                    <a:lnTo>
                      <a:pt x="182841" y="231736"/>
                    </a:lnTo>
                    <a:lnTo>
                      <a:pt x="166484" y="207594"/>
                    </a:lnTo>
                    <a:lnTo>
                      <a:pt x="126542" y="174371"/>
                    </a:lnTo>
                    <a:lnTo>
                      <a:pt x="126771" y="338061"/>
                    </a:lnTo>
                    <a:lnTo>
                      <a:pt x="126504" y="381088"/>
                    </a:lnTo>
                    <a:lnTo>
                      <a:pt x="151498" y="443865"/>
                    </a:lnTo>
                    <a:lnTo>
                      <a:pt x="186893" y="461352"/>
                    </a:lnTo>
                    <a:lnTo>
                      <a:pt x="227914" y="457060"/>
                    </a:lnTo>
                    <a:lnTo>
                      <a:pt x="265023" y="421995"/>
                    </a:lnTo>
                    <a:lnTo>
                      <a:pt x="237528" y="433616"/>
                    </a:lnTo>
                    <a:lnTo>
                      <a:pt x="210870" y="436321"/>
                    </a:lnTo>
                    <a:lnTo>
                      <a:pt x="166712" y="411645"/>
                    </a:lnTo>
                    <a:lnTo>
                      <a:pt x="156044" y="376593"/>
                    </a:lnTo>
                    <a:lnTo>
                      <a:pt x="156718" y="362369"/>
                    </a:lnTo>
                    <a:lnTo>
                      <a:pt x="161124" y="345833"/>
                    </a:lnTo>
                    <a:lnTo>
                      <a:pt x="170370" y="332892"/>
                    </a:lnTo>
                    <a:lnTo>
                      <a:pt x="183413" y="324091"/>
                    </a:lnTo>
                    <a:lnTo>
                      <a:pt x="199186" y="319989"/>
                    </a:lnTo>
                    <a:lnTo>
                      <a:pt x="214833" y="320916"/>
                    </a:lnTo>
                    <a:lnTo>
                      <a:pt x="228803" y="326402"/>
                    </a:lnTo>
                    <a:lnTo>
                      <a:pt x="239115" y="337337"/>
                    </a:lnTo>
                    <a:lnTo>
                      <a:pt x="243814" y="354571"/>
                    </a:lnTo>
                    <a:lnTo>
                      <a:pt x="242049" y="365594"/>
                    </a:lnTo>
                    <a:lnTo>
                      <a:pt x="236372" y="375666"/>
                    </a:lnTo>
                    <a:lnTo>
                      <a:pt x="227330" y="382752"/>
                    </a:lnTo>
                    <a:lnTo>
                      <a:pt x="215468" y="384835"/>
                    </a:lnTo>
                    <a:lnTo>
                      <a:pt x="225818" y="374129"/>
                    </a:lnTo>
                    <a:lnTo>
                      <a:pt x="226009" y="364731"/>
                    </a:lnTo>
                    <a:lnTo>
                      <a:pt x="224637" y="354431"/>
                    </a:lnTo>
                    <a:lnTo>
                      <a:pt x="220268" y="346697"/>
                    </a:lnTo>
                    <a:lnTo>
                      <a:pt x="213156" y="341744"/>
                    </a:lnTo>
                    <a:lnTo>
                      <a:pt x="203555" y="339788"/>
                    </a:lnTo>
                    <a:lnTo>
                      <a:pt x="192570" y="342176"/>
                    </a:lnTo>
                    <a:lnTo>
                      <a:pt x="183832" y="348945"/>
                    </a:lnTo>
                    <a:lnTo>
                      <a:pt x="178041" y="359257"/>
                    </a:lnTo>
                    <a:lnTo>
                      <a:pt x="175907" y="372262"/>
                    </a:lnTo>
                    <a:lnTo>
                      <a:pt x="177825" y="385737"/>
                    </a:lnTo>
                    <a:lnTo>
                      <a:pt x="212394" y="413664"/>
                    </a:lnTo>
                    <a:lnTo>
                      <a:pt x="222656" y="414083"/>
                    </a:lnTo>
                    <a:lnTo>
                      <a:pt x="232956" y="412280"/>
                    </a:lnTo>
                    <a:lnTo>
                      <a:pt x="244195" y="408241"/>
                    </a:lnTo>
                    <a:lnTo>
                      <a:pt x="258165" y="398665"/>
                    </a:lnTo>
                    <a:lnTo>
                      <a:pt x="267385" y="386359"/>
                    </a:lnTo>
                    <a:lnTo>
                      <a:pt x="272453" y="371424"/>
                    </a:lnTo>
                    <a:lnTo>
                      <a:pt x="274015" y="353999"/>
                    </a:lnTo>
                    <a:close/>
                  </a:path>
                  <a:path extrusionOk="0" h="591820" w="396875">
                    <a:moveTo>
                      <a:pt x="396417" y="299770"/>
                    </a:moveTo>
                    <a:lnTo>
                      <a:pt x="283489" y="299770"/>
                    </a:lnTo>
                    <a:lnTo>
                      <a:pt x="283502" y="393128"/>
                    </a:lnTo>
                    <a:lnTo>
                      <a:pt x="279552" y="417055"/>
                    </a:lnTo>
                    <a:lnTo>
                      <a:pt x="265569" y="445185"/>
                    </a:lnTo>
                    <a:lnTo>
                      <a:pt x="238290" y="468579"/>
                    </a:lnTo>
                    <a:lnTo>
                      <a:pt x="194437" y="478358"/>
                    </a:lnTo>
                    <a:lnTo>
                      <a:pt x="161150" y="470776"/>
                    </a:lnTo>
                    <a:lnTo>
                      <a:pt x="135369" y="451040"/>
                    </a:lnTo>
                    <a:lnTo>
                      <a:pt x="118706" y="423659"/>
                    </a:lnTo>
                    <a:lnTo>
                      <a:pt x="112788" y="393128"/>
                    </a:lnTo>
                    <a:lnTo>
                      <a:pt x="112788" y="299770"/>
                    </a:lnTo>
                    <a:lnTo>
                      <a:pt x="0" y="299770"/>
                    </a:lnTo>
                    <a:lnTo>
                      <a:pt x="38" y="387654"/>
                    </a:lnTo>
                    <a:lnTo>
                      <a:pt x="812" y="430110"/>
                    </a:lnTo>
                    <a:lnTo>
                      <a:pt x="7213" y="481253"/>
                    </a:lnTo>
                    <a:lnTo>
                      <a:pt x="32232" y="527837"/>
                    </a:lnTo>
                    <a:lnTo>
                      <a:pt x="78803" y="566966"/>
                    </a:lnTo>
                    <a:lnTo>
                      <a:pt x="114655" y="581075"/>
                    </a:lnTo>
                    <a:lnTo>
                      <a:pt x="155130" y="589127"/>
                    </a:lnTo>
                    <a:lnTo>
                      <a:pt x="198221" y="591693"/>
                    </a:lnTo>
                    <a:lnTo>
                      <a:pt x="241300" y="589127"/>
                    </a:lnTo>
                    <a:lnTo>
                      <a:pt x="281762" y="581075"/>
                    </a:lnTo>
                    <a:lnTo>
                      <a:pt x="317614" y="566966"/>
                    </a:lnTo>
                    <a:lnTo>
                      <a:pt x="364172" y="527837"/>
                    </a:lnTo>
                    <a:lnTo>
                      <a:pt x="389204" y="481253"/>
                    </a:lnTo>
                    <a:lnTo>
                      <a:pt x="395617" y="430110"/>
                    </a:lnTo>
                    <a:lnTo>
                      <a:pt x="396417" y="365366"/>
                    </a:lnTo>
                    <a:lnTo>
                      <a:pt x="396417" y="299770"/>
                    </a:lnTo>
                    <a:close/>
                  </a:path>
                  <a:path extrusionOk="0" h="591820" w="396875">
                    <a:moveTo>
                      <a:pt x="396417" y="0"/>
                    </a:moveTo>
                    <a:lnTo>
                      <a:pt x="283502" y="0"/>
                    </a:lnTo>
                    <a:lnTo>
                      <a:pt x="283464" y="149123"/>
                    </a:lnTo>
                    <a:lnTo>
                      <a:pt x="113030" y="0"/>
                    </a:lnTo>
                    <a:lnTo>
                      <a:pt x="0" y="0"/>
                    </a:lnTo>
                    <a:lnTo>
                      <a:pt x="0" y="285978"/>
                    </a:lnTo>
                    <a:lnTo>
                      <a:pt x="112725" y="285978"/>
                    </a:lnTo>
                    <a:lnTo>
                      <a:pt x="112610" y="145135"/>
                    </a:lnTo>
                    <a:lnTo>
                      <a:pt x="283502" y="285978"/>
                    </a:lnTo>
                    <a:lnTo>
                      <a:pt x="396417" y="285978"/>
                    </a:lnTo>
                    <a:lnTo>
                      <a:pt x="396417" y="0"/>
                    </a:lnTo>
                    <a:close/>
                  </a:path>
                </a:pathLst>
              </a:custGeom>
              <a:solidFill>
                <a:srgbClr val="E4B555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t/>
                </a:r>
                <a:endParaRPr b="0" i="0" sz="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237" name="Google Shape;237;g1a80a1dc6f4_0_86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1102021" y="9902793"/>
                <a:ext cx="140760" cy="12003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238" name="Google Shape;238;g1a80a1dc6f4_0_86"/>
          <p:cNvSpPr txBox="1"/>
          <p:nvPr/>
        </p:nvSpPr>
        <p:spPr>
          <a:xfrm>
            <a:off x="436836" y="318069"/>
            <a:ext cx="1864200" cy="2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09.12.2022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g1a80a1dc6f4_0_86"/>
          <p:cNvSpPr txBox="1"/>
          <p:nvPr/>
        </p:nvSpPr>
        <p:spPr>
          <a:xfrm>
            <a:off x="410875" y="1637875"/>
            <a:ext cx="4726500" cy="19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200">
            <a:spAutoFit/>
          </a:bodyPr>
          <a:lstStyle/>
          <a:p>
            <a:pPr indent="-3111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300"/>
              <a:buAutoNum type="arabicPeriod"/>
            </a:pPr>
            <a:r>
              <a:rPr lang="en" sz="1300">
                <a:solidFill>
                  <a:schemeClr val="dk1"/>
                </a:solidFill>
              </a:rPr>
              <a:t>привлечение новых пользователей и их мотивирование к чтению</a:t>
            </a:r>
            <a:endParaRPr sz="1300">
              <a:solidFill>
                <a:schemeClr val="dk1"/>
              </a:solidFill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300"/>
              <a:buAutoNum type="arabicPeriod"/>
            </a:pPr>
            <a:r>
              <a:rPr lang="en" sz="1300">
                <a:solidFill>
                  <a:schemeClr val="dk1"/>
                </a:solidFill>
              </a:rPr>
              <a:t>неформальная коммуникация с читателями и отработка механизмов обратной связи</a:t>
            </a:r>
            <a:endParaRPr sz="1300">
              <a:solidFill>
                <a:schemeClr val="dk1"/>
              </a:solidFill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300"/>
              <a:buAutoNum type="arabicPeriod"/>
            </a:pPr>
            <a:r>
              <a:rPr lang="en" sz="1300">
                <a:solidFill>
                  <a:schemeClr val="dk1"/>
                </a:solidFill>
              </a:rPr>
              <a:t>информирование подписчиков и их вовлечение в событийную активность</a:t>
            </a:r>
            <a:endParaRPr sz="1300">
              <a:solidFill>
                <a:schemeClr val="dk1"/>
              </a:solidFill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300"/>
              <a:buAutoNum type="arabicPeriod"/>
            </a:pPr>
            <a:r>
              <a:rPr lang="en" sz="1300">
                <a:solidFill>
                  <a:schemeClr val="dk1"/>
                </a:solidFill>
              </a:rPr>
              <a:t>самопрезентация библиотеки и вуза</a:t>
            </a:r>
            <a:endParaRPr sz="1300">
              <a:solidFill>
                <a:schemeClr val="dk1"/>
              </a:solidFill>
            </a:endParaRPr>
          </a:p>
        </p:txBody>
      </p:sp>
      <p:sp>
        <p:nvSpPr>
          <p:cNvPr id="240" name="Google Shape;240;g1a80a1dc6f4_0_86"/>
          <p:cNvSpPr txBox="1"/>
          <p:nvPr/>
        </p:nvSpPr>
        <p:spPr>
          <a:xfrm>
            <a:off x="353500" y="3747875"/>
            <a:ext cx="40557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u="sng">
                <a:solidFill>
                  <a:schemeClr val="hlink"/>
                </a:solidFill>
                <a:hlinkClick r:id="rId7"/>
              </a:rPr>
              <a:t>https://lala.lanbook.com/biblioteka-v-socsetyah-5-principov-marketinga-7-sposobov-rasshireniya-auditorii</a:t>
            </a:r>
            <a:endParaRPr b="0" i="0" sz="1000" u="sng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Google Shape;245;g1a80a1dc6f4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00118" y="0"/>
            <a:ext cx="5143522" cy="5143139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g1a80a1dc6f4_0_0"/>
          <p:cNvSpPr txBox="1"/>
          <p:nvPr/>
        </p:nvSpPr>
        <p:spPr>
          <a:xfrm>
            <a:off x="436825" y="780775"/>
            <a:ext cx="2455500" cy="74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2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7A4C90"/>
                </a:solidFill>
                <a:latin typeface="Prata"/>
                <a:ea typeface="Prata"/>
                <a:cs typeface="Prata"/>
                <a:sym typeface="Prata"/>
              </a:rPr>
              <a:t>Официальный аккаунт </a:t>
            </a:r>
            <a:endParaRPr sz="1600">
              <a:solidFill>
                <a:srgbClr val="7A4C90"/>
              </a:solidFill>
              <a:latin typeface="Prata"/>
              <a:ea typeface="Prata"/>
              <a:cs typeface="Prata"/>
              <a:sym typeface="Prat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7A4C90"/>
                </a:solidFill>
                <a:latin typeface="Prata"/>
                <a:ea typeface="Prata"/>
                <a:cs typeface="Prata"/>
                <a:sym typeface="Prata"/>
              </a:rPr>
              <a:t>библиотеки в социальной сети </a:t>
            </a:r>
            <a:endParaRPr sz="1600">
              <a:solidFill>
                <a:srgbClr val="7A4C90"/>
              </a:solidFill>
              <a:latin typeface="Prata"/>
              <a:ea typeface="Prata"/>
              <a:cs typeface="Prata"/>
              <a:sym typeface="Prata"/>
            </a:endParaRPr>
          </a:p>
        </p:txBody>
      </p:sp>
      <p:grpSp>
        <p:nvGrpSpPr>
          <p:cNvPr id="247" name="Google Shape;247;g1a80a1dc6f4_0_0"/>
          <p:cNvGrpSpPr/>
          <p:nvPr/>
        </p:nvGrpSpPr>
        <p:grpSpPr>
          <a:xfrm>
            <a:off x="556876" y="4503785"/>
            <a:ext cx="1176055" cy="269166"/>
            <a:chOff x="442576" y="4503785"/>
            <a:chExt cx="1176055" cy="269166"/>
          </a:xfrm>
        </p:grpSpPr>
        <p:pic>
          <p:nvPicPr>
            <p:cNvPr id="248" name="Google Shape;248;g1a80a1dc6f4_0_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12849" y="4529126"/>
              <a:ext cx="905782" cy="915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9" name="Google Shape;249;g1a80a1dc6f4_0_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2712" y="4655680"/>
              <a:ext cx="840328" cy="91893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50" name="Google Shape;250;g1a80a1dc6f4_0_0"/>
            <p:cNvGrpSpPr/>
            <p:nvPr/>
          </p:nvGrpSpPr>
          <p:grpSpPr>
            <a:xfrm>
              <a:off x="442576" y="4503785"/>
              <a:ext cx="180499" cy="269166"/>
              <a:chOff x="973124" y="9902793"/>
              <a:chExt cx="396875" cy="591833"/>
            </a:xfrm>
          </p:grpSpPr>
          <p:sp>
            <p:nvSpPr>
              <p:cNvPr id="251" name="Google Shape;251;g1a80a1dc6f4_0_0"/>
              <p:cNvSpPr/>
              <p:nvPr/>
            </p:nvSpPr>
            <p:spPr>
              <a:xfrm>
                <a:off x="973124" y="9902806"/>
                <a:ext cx="396875" cy="591820"/>
              </a:xfrm>
              <a:custGeom>
                <a:rect b="b" l="l" r="r" t="t"/>
                <a:pathLst>
                  <a:path extrusionOk="0" h="591820" w="396875">
                    <a:moveTo>
                      <a:pt x="274015" y="353999"/>
                    </a:moveTo>
                    <a:lnTo>
                      <a:pt x="259816" y="312775"/>
                    </a:lnTo>
                    <a:lnTo>
                      <a:pt x="217766" y="287337"/>
                    </a:lnTo>
                    <a:lnTo>
                      <a:pt x="200253" y="285978"/>
                    </a:lnTo>
                    <a:lnTo>
                      <a:pt x="186258" y="287007"/>
                    </a:lnTo>
                    <a:lnTo>
                      <a:pt x="174523" y="289864"/>
                    </a:lnTo>
                    <a:lnTo>
                      <a:pt x="164541" y="294233"/>
                    </a:lnTo>
                    <a:lnTo>
                      <a:pt x="155816" y="299758"/>
                    </a:lnTo>
                    <a:lnTo>
                      <a:pt x="178371" y="258546"/>
                    </a:lnTo>
                    <a:lnTo>
                      <a:pt x="182841" y="231736"/>
                    </a:lnTo>
                    <a:lnTo>
                      <a:pt x="166484" y="207594"/>
                    </a:lnTo>
                    <a:lnTo>
                      <a:pt x="126542" y="174371"/>
                    </a:lnTo>
                    <a:lnTo>
                      <a:pt x="126771" y="338061"/>
                    </a:lnTo>
                    <a:lnTo>
                      <a:pt x="126504" y="381088"/>
                    </a:lnTo>
                    <a:lnTo>
                      <a:pt x="151498" y="443865"/>
                    </a:lnTo>
                    <a:lnTo>
                      <a:pt x="186893" y="461352"/>
                    </a:lnTo>
                    <a:lnTo>
                      <a:pt x="227914" y="457060"/>
                    </a:lnTo>
                    <a:lnTo>
                      <a:pt x="265023" y="421995"/>
                    </a:lnTo>
                    <a:lnTo>
                      <a:pt x="237528" y="433616"/>
                    </a:lnTo>
                    <a:lnTo>
                      <a:pt x="210870" y="436321"/>
                    </a:lnTo>
                    <a:lnTo>
                      <a:pt x="166712" y="411645"/>
                    </a:lnTo>
                    <a:lnTo>
                      <a:pt x="156044" y="376593"/>
                    </a:lnTo>
                    <a:lnTo>
                      <a:pt x="156718" y="362369"/>
                    </a:lnTo>
                    <a:lnTo>
                      <a:pt x="161124" y="345833"/>
                    </a:lnTo>
                    <a:lnTo>
                      <a:pt x="170370" y="332892"/>
                    </a:lnTo>
                    <a:lnTo>
                      <a:pt x="183413" y="324091"/>
                    </a:lnTo>
                    <a:lnTo>
                      <a:pt x="199186" y="319989"/>
                    </a:lnTo>
                    <a:lnTo>
                      <a:pt x="214833" y="320916"/>
                    </a:lnTo>
                    <a:lnTo>
                      <a:pt x="228803" y="326402"/>
                    </a:lnTo>
                    <a:lnTo>
                      <a:pt x="239115" y="337337"/>
                    </a:lnTo>
                    <a:lnTo>
                      <a:pt x="243814" y="354571"/>
                    </a:lnTo>
                    <a:lnTo>
                      <a:pt x="242049" y="365594"/>
                    </a:lnTo>
                    <a:lnTo>
                      <a:pt x="236372" y="375666"/>
                    </a:lnTo>
                    <a:lnTo>
                      <a:pt x="227330" y="382752"/>
                    </a:lnTo>
                    <a:lnTo>
                      <a:pt x="215468" y="384835"/>
                    </a:lnTo>
                    <a:lnTo>
                      <a:pt x="225818" y="374129"/>
                    </a:lnTo>
                    <a:lnTo>
                      <a:pt x="226009" y="364731"/>
                    </a:lnTo>
                    <a:lnTo>
                      <a:pt x="224637" y="354431"/>
                    </a:lnTo>
                    <a:lnTo>
                      <a:pt x="220268" y="346697"/>
                    </a:lnTo>
                    <a:lnTo>
                      <a:pt x="213156" y="341744"/>
                    </a:lnTo>
                    <a:lnTo>
                      <a:pt x="203555" y="339788"/>
                    </a:lnTo>
                    <a:lnTo>
                      <a:pt x="192570" y="342176"/>
                    </a:lnTo>
                    <a:lnTo>
                      <a:pt x="183832" y="348945"/>
                    </a:lnTo>
                    <a:lnTo>
                      <a:pt x="178041" y="359257"/>
                    </a:lnTo>
                    <a:lnTo>
                      <a:pt x="175907" y="372262"/>
                    </a:lnTo>
                    <a:lnTo>
                      <a:pt x="177825" y="385737"/>
                    </a:lnTo>
                    <a:lnTo>
                      <a:pt x="212394" y="413664"/>
                    </a:lnTo>
                    <a:lnTo>
                      <a:pt x="222656" y="414083"/>
                    </a:lnTo>
                    <a:lnTo>
                      <a:pt x="232956" y="412280"/>
                    </a:lnTo>
                    <a:lnTo>
                      <a:pt x="244195" y="408241"/>
                    </a:lnTo>
                    <a:lnTo>
                      <a:pt x="258165" y="398665"/>
                    </a:lnTo>
                    <a:lnTo>
                      <a:pt x="267385" y="386359"/>
                    </a:lnTo>
                    <a:lnTo>
                      <a:pt x="272453" y="371424"/>
                    </a:lnTo>
                    <a:lnTo>
                      <a:pt x="274015" y="353999"/>
                    </a:lnTo>
                    <a:close/>
                  </a:path>
                  <a:path extrusionOk="0" h="591820" w="396875">
                    <a:moveTo>
                      <a:pt x="396417" y="299770"/>
                    </a:moveTo>
                    <a:lnTo>
                      <a:pt x="283489" y="299770"/>
                    </a:lnTo>
                    <a:lnTo>
                      <a:pt x="283502" y="393128"/>
                    </a:lnTo>
                    <a:lnTo>
                      <a:pt x="279552" y="417055"/>
                    </a:lnTo>
                    <a:lnTo>
                      <a:pt x="265569" y="445185"/>
                    </a:lnTo>
                    <a:lnTo>
                      <a:pt x="238290" y="468579"/>
                    </a:lnTo>
                    <a:lnTo>
                      <a:pt x="194437" y="478358"/>
                    </a:lnTo>
                    <a:lnTo>
                      <a:pt x="161150" y="470776"/>
                    </a:lnTo>
                    <a:lnTo>
                      <a:pt x="135369" y="451040"/>
                    </a:lnTo>
                    <a:lnTo>
                      <a:pt x="118706" y="423659"/>
                    </a:lnTo>
                    <a:lnTo>
                      <a:pt x="112788" y="393128"/>
                    </a:lnTo>
                    <a:lnTo>
                      <a:pt x="112788" y="299770"/>
                    </a:lnTo>
                    <a:lnTo>
                      <a:pt x="0" y="299770"/>
                    </a:lnTo>
                    <a:lnTo>
                      <a:pt x="38" y="387654"/>
                    </a:lnTo>
                    <a:lnTo>
                      <a:pt x="812" y="430110"/>
                    </a:lnTo>
                    <a:lnTo>
                      <a:pt x="7213" y="481253"/>
                    </a:lnTo>
                    <a:lnTo>
                      <a:pt x="32232" y="527837"/>
                    </a:lnTo>
                    <a:lnTo>
                      <a:pt x="78803" y="566966"/>
                    </a:lnTo>
                    <a:lnTo>
                      <a:pt x="114655" y="581075"/>
                    </a:lnTo>
                    <a:lnTo>
                      <a:pt x="155130" y="589127"/>
                    </a:lnTo>
                    <a:lnTo>
                      <a:pt x="198221" y="591693"/>
                    </a:lnTo>
                    <a:lnTo>
                      <a:pt x="241300" y="589127"/>
                    </a:lnTo>
                    <a:lnTo>
                      <a:pt x="281762" y="581075"/>
                    </a:lnTo>
                    <a:lnTo>
                      <a:pt x="317614" y="566966"/>
                    </a:lnTo>
                    <a:lnTo>
                      <a:pt x="364172" y="527837"/>
                    </a:lnTo>
                    <a:lnTo>
                      <a:pt x="389204" y="481253"/>
                    </a:lnTo>
                    <a:lnTo>
                      <a:pt x="395617" y="430110"/>
                    </a:lnTo>
                    <a:lnTo>
                      <a:pt x="396417" y="365366"/>
                    </a:lnTo>
                    <a:lnTo>
                      <a:pt x="396417" y="299770"/>
                    </a:lnTo>
                    <a:close/>
                  </a:path>
                  <a:path extrusionOk="0" h="591820" w="396875">
                    <a:moveTo>
                      <a:pt x="396417" y="0"/>
                    </a:moveTo>
                    <a:lnTo>
                      <a:pt x="283502" y="0"/>
                    </a:lnTo>
                    <a:lnTo>
                      <a:pt x="283464" y="149123"/>
                    </a:lnTo>
                    <a:lnTo>
                      <a:pt x="113030" y="0"/>
                    </a:lnTo>
                    <a:lnTo>
                      <a:pt x="0" y="0"/>
                    </a:lnTo>
                    <a:lnTo>
                      <a:pt x="0" y="285978"/>
                    </a:lnTo>
                    <a:lnTo>
                      <a:pt x="112725" y="285978"/>
                    </a:lnTo>
                    <a:lnTo>
                      <a:pt x="112610" y="145135"/>
                    </a:lnTo>
                    <a:lnTo>
                      <a:pt x="283502" y="285978"/>
                    </a:lnTo>
                    <a:lnTo>
                      <a:pt x="396417" y="285978"/>
                    </a:lnTo>
                    <a:lnTo>
                      <a:pt x="396417" y="0"/>
                    </a:lnTo>
                    <a:close/>
                  </a:path>
                </a:pathLst>
              </a:custGeom>
              <a:solidFill>
                <a:srgbClr val="E4B555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t/>
                </a:r>
                <a:endParaRPr b="0" i="0" sz="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252" name="Google Shape;252;g1a80a1dc6f4_0_0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1102021" y="9902793"/>
                <a:ext cx="140760" cy="12003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253" name="Google Shape;253;g1a80a1dc6f4_0_0"/>
          <p:cNvSpPr txBox="1"/>
          <p:nvPr/>
        </p:nvSpPr>
        <p:spPr>
          <a:xfrm>
            <a:off x="436836" y="318069"/>
            <a:ext cx="1864200" cy="2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en" sz="900">
                <a:solidFill>
                  <a:schemeClr val="dk1"/>
                </a:solidFill>
              </a:rPr>
              <a:t>09.12.2022</a:t>
            </a:r>
            <a:endParaRPr sz="9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g1a80a1dc6f4_0_0"/>
          <p:cNvSpPr txBox="1"/>
          <p:nvPr/>
        </p:nvSpPr>
        <p:spPr>
          <a:xfrm>
            <a:off x="246550" y="1881475"/>
            <a:ext cx="2949600" cy="21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200">
            <a:sp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Приглашения на мероприятия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Рекомендации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Знакомство с новыми поступлениями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Обмен новостями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Проведение опросов и викторин, конкурсов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 sz="1100">
                <a:solidFill>
                  <a:schemeClr val="dk1"/>
                </a:solidFill>
              </a:rPr>
              <a:t>Нетворкинг с экспертами, партнерами, организациями и мн др</a:t>
            </a:r>
            <a:endParaRPr sz="1100">
              <a:solidFill>
                <a:schemeClr val="dk1"/>
              </a:solidFill>
            </a:endParaRPr>
          </a:p>
        </p:txBody>
      </p:sp>
      <p:pic>
        <p:nvPicPr>
          <p:cNvPr id="255" name="Google Shape;255;g1a80a1dc6f4_0_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063700" y="263703"/>
            <a:ext cx="3000001" cy="4616074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g1a80a1dc6f4_0_0"/>
          <p:cNvSpPr txBox="1"/>
          <p:nvPr/>
        </p:nvSpPr>
        <p:spPr>
          <a:xfrm>
            <a:off x="3882850" y="692313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hlink"/>
                </a:solidFill>
                <a:hlinkClick r:id="rId8"/>
              </a:rPr>
              <a:t>Nazarbayev University Library</a:t>
            </a:r>
            <a:endParaRPr sz="200"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lt2"/>
              </a:solidFill>
            </a:endParaRPr>
          </a:p>
        </p:txBody>
      </p:sp>
      <p:sp>
        <p:nvSpPr>
          <p:cNvPr id="257" name="Google Shape;257;g1a80a1dc6f4_0_0"/>
          <p:cNvSpPr txBox="1"/>
          <p:nvPr/>
        </p:nvSpPr>
        <p:spPr>
          <a:xfrm>
            <a:off x="3882850" y="1578138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hlink"/>
                </a:solidFill>
                <a:hlinkClick r:id="rId9"/>
              </a:rPr>
              <a:t>NU_Library_NU</a:t>
            </a:r>
            <a:endParaRPr sz="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lt2"/>
              </a:solidFill>
            </a:endParaRPr>
          </a:p>
        </p:txBody>
      </p:sp>
      <p:sp>
        <p:nvSpPr>
          <p:cNvPr id="258" name="Google Shape;258;g1a80a1dc6f4_0_0"/>
          <p:cNvSpPr txBox="1"/>
          <p:nvPr/>
        </p:nvSpPr>
        <p:spPr>
          <a:xfrm>
            <a:off x="3882850" y="2463963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hlink"/>
                </a:solidFill>
                <a:hlinkClick r:id="rId10"/>
              </a:rPr>
              <a:t>Nazarbayev University Library</a:t>
            </a:r>
            <a:endParaRPr sz="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lt2"/>
              </a:solidFill>
            </a:endParaRPr>
          </a:p>
        </p:txBody>
      </p:sp>
      <p:sp>
        <p:nvSpPr>
          <p:cNvPr id="259" name="Google Shape;259;g1a80a1dc6f4_0_0"/>
          <p:cNvSpPr txBox="1"/>
          <p:nvPr/>
        </p:nvSpPr>
        <p:spPr>
          <a:xfrm>
            <a:off x="3882850" y="3292638"/>
            <a:ext cx="30000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42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hlink"/>
                </a:solidFill>
                <a:hlinkClick r:id="rId11"/>
              </a:rPr>
              <a:t>library.nu.edu.kz</a:t>
            </a:r>
            <a:endParaRPr sz="900">
              <a:solidFill>
                <a:schemeClr val="lt2"/>
              </a:solidFill>
            </a:endParaRPr>
          </a:p>
        </p:txBody>
      </p:sp>
      <p:sp>
        <p:nvSpPr>
          <p:cNvPr id="260" name="Google Shape;260;g1a80a1dc6f4_0_0"/>
          <p:cNvSpPr txBox="1"/>
          <p:nvPr/>
        </p:nvSpPr>
        <p:spPr>
          <a:xfrm>
            <a:off x="3882850" y="4121313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chemeClr val="hlink"/>
                </a:solidFill>
                <a:hlinkClick r:id="rId12"/>
              </a:rPr>
              <a:t>@NULibraryChannel</a:t>
            </a:r>
            <a:endParaRPr sz="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lt2"/>
              </a:solidFill>
            </a:endParaRPr>
          </a:p>
        </p:txBody>
      </p:sp>
      <p:sp>
        <p:nvSpPr>
          <p:cNvPr id="261" name="Google Shape;261;g1a80a1dc6f4_0_0"/>
          <p:cNvSpPr txBox="1"/>
          <p:nvPr/>
        </p:nvSpPr>
        <p:spPr>
          <a:xfrm>
            <a:off x="5539300" y="2132550"/>
            <a:ext cx="2949600" cy="106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2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+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-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Особенности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Приемы</a:t>
            </a:r>
            <a:endParaRPr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Google Shape;266;g1a4b0d25e3f_0_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00118" y="0"/>
            <a:ext cx="5143522" cy="5143139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g1a4b0d25e3f_0_55"/>
          <p:cNvSpPr txBox="1"/>
          <p:nvPr/>
        </p:nvSpPr>
        <p:spPr>
          <a:xfrm>
            <a:off x="436825" y="895400"/>
            <a:ext cx="37254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2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9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7A4C90"/>
                </a:solidFill>
                <a:latin typeface="Prata"/>
                <a:ea typeface="Prata"/>
                <a:cs typeface="Prata"/>
                <a:sym typeface="Prata"/>
              </a:rPr>
              <a:t>Портрет идеального пользователя</a:t>
            </a:r>
            <a:endParaRPr i="0" sz="1800" u="none" cap="none" strike="noStrike">
              <a:solidFill>
                <a:srgbClr val="7A4C90"/>
              </a:solidFill>
              <a:latin typeface="Prata"/>
              <a:ea typeface="Prata"/>
              <a:cs typeface="Prata"/>
              <a:sym typeface="Prata"/>
            </a:endParaRPr>
          </a:p>
        </p:txBody>
      </p:sp>
      <p:grpSp>
        <p:nvGrpSpPr>
          <p:cNvPr id="268" name="Google Shape;268;g1a4b0d25e3f_0_55"/>
          <p:cNvGrpSpPr/>
          <p:nvPr/>
        </p:nvGrpSpPr>
        <p:grpSpPr>
          <a:xfrm>
            <a:off x="556876" y="4503785"/>
            <a:ext cx="1176055" cy="269166"/>
            <a:chOff x="442576" y="4503785"/>
            <a:chExt cx="1176055" cy="269166"/>
          </a:xfrm>
        </p:grpSpPr>
        <p:pic>
          <p:nvPicPr>
            <p:cNvPr id="269" name="Google Shape;269;g1a4b0d25e3f_0_5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12849" y="4529126"/>
              <a:ext cx="905782" cy="915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0" name="Google Shape;270;g1a4b0d25e3f_0_5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2712" y="4655680"/>
              <a:ext cx="840328" cy="91893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71" name="Google Shape;271;g1a4b0d25e3f_0_55"/>
            <p:cNvGrpSpPr/>
            <p:nvPr/>
          </p:nvGrpSpPr>
          <p:grpSpPr>
            <a:xfrm>
              <a:off x="442576" y="4503785"/>
              <a:ext cx="180499" cy="269166"/>
              <a:chOff x="973124" y="9902793"/>
              <a:chExt cx="396875" cy="591833"/>
            </a:xfrm>
          </p:grpSpPr>
          <p:sp>
            <p:nvSpPr>
              <p:cNvPr id="272" name="Google Shape;272;g1a4b0d25e3f_0_55"/>
              <p:cNvSpPr/>
              <p:nvPr/>
            </p:nvSpPr>
            <p:spPr>
              <a:xfrm>
                <a:off x="973124" y="9902806"/>
                <a:ext cx="396875" cy="591820"/>
              </a:xfrm>
              <a:custGeom>
                <a:rect b="b" l="l" r="r" t="t"/>
                <a:pathLst>
                  <a:path extrusionOk="0" h="591820" w="396875">
                    <a:moveTo>
                      <a:pt x="274015" y="353999"/>
                    </a:moveTo>
                    <a:lnTo>
                      <a:pt x="259816" y="312775"/>
                    </a:lnTo>
                    <a:lnTo>
                      <a:pt x="217766" y="287337"/>
                    </a:lnTo>
                    <a:lnTo>
                      <a:pt x="200253" y="285978"/>
                    </a:lnTo>
                    <a:lnTo>
                      <a:pt x="186258" y="287007"/>
                    </a:lnTo>
                    <a:lnTo>
                      <a:pt x="174523" y="289864"/>
                    </a:lnTo>
                    <a:lnTo>
                      <a:pt x="164541" y="294233"/>
                    </a:lnTo>
                    <a:lnTo>
                      <a:pt x="155816" y="299758"/>
                    </a:lnTo>
                    <a:lnTo>
                      <a:pt x="178371" y="258546"/>
                    </a:lnTo>
                    <a:lnTo>
                      <a:pt x="182841" y="231736"/>
                    </a:lnTo>
                    <a:lnTo>
                      <a:pt x="166484" y="207594"/>
                    </a:lnTo>
                    <a:lnTo>
                      <a:pt x="126542" y="174371"/>
                    </a:lnTo>
                    <a:lnTo>
                      <a:pt x="126771" y="338061"/>
                    </a:lnTo>
                    <a:lnTo>
                      <a:pt x="126504" y="381088"/>
                    </a:lnTo>
                    <a:lnTo>
                      <a:pt x="151498" y="443865"/>
                    </a:lnTo>
                    <a:lnTo>
                      <a:pt x="186893" y="461352"/>
                    </a:lnTo>
                    <a:lnTo>
                      <a:pt x="227914" y="457060"/>
                    </a:lnTo>
                    <a:lnTo>
                      <a:pt x="265023" y="421995"/>
                    </a:lnTo>
                    <a:lnTo>
                      <a:pt x="237528" y="433616"/>
                    </a:lnTo>
                    <a:lnTo>
                      <a:pt x="210870" y="436321"/>
                    </a:lnTo>
                    <a:lnTo>
                      <a:pt x="166712" y="411645"/>
                    </a:lnTo>
                    <a:lnTo>
                      <a:pt x="156044" y="376593"/>
                    </a:lnTo>
                    <a:lnTo>
                      <a:pt x="156718" y="362369"/>
                    </a:lnTo>
                    <a:lnTo>
                      <a:pt x="161124" y="345833"/>
                    </a:lnTo>
                    <a:lnTo>
                      <a:pt x="170370" y="332892"/>
                    </a:lnTo>
                    <a:lnTo>
                      <a:pt x="183413" y="324091"/>
                    </a:lnTo>
                    <a:lnTo>
                      <a:pt x="199186" y="319989"/>
                    </a:lnTo>
                    <a:lnTo>
                      <a:pt x="214833" y="320916"/>
                    </a:lnTo>
                    <a:lnTo>
                      <a:pt x="228803" y="326402"/>
                    </a:lnTo>
                    <a:lnTo>
                      <a:pt x="239115" y="337337"/>
                    </a:lnTo>
                    <a:lnTo>
                      <a:pt x="243814" y="354571"/>
                    </a:lnTo>
                    <a:lnTo>
                      <a:pt x="242049" y="365594"/>
                    </a:lnTo>
                    <a:lnTo>
                      <a:pt x="236372" y="375666"/>
                    </a:lnTo>
                    <a:lnTo>
                      <a:pt x="227330" y="382752"/>
                    </a:lnTo>
                    <a:lnTo>
                      <a:pt x="215468" y="384835"/>
                    </a:lnTo>
                    <a:lnTo>
                      <a:pt x="225818" y="374129"/>
                    </a:lnTo>
                    <a:lnTo>
                      <a:pt x="226009" y="364731"/>
                    </a:lnTo>
                    <a:lnTo>
                      <a:pt x="224637" y="354431"/>
                    </a:lnTo>
                    <a:lnTo>
                      <a:pt x="220268" y="346697"/>
                    </a:lnTo>
                    <a:lnTo>
                      <a:pt x="213156" y="341744"/>
                    </a:lnTo>
                    <a:lnTo>
                      <a:pt x="203555" y="339788"/>
                    </a:lnTo>
                    <a:lnTo>
                      <a:pt x="192570" y="342176"/>
                    </a:lnTo>
                    <a:lnTo>
                      <a:pt x="183832" y="348945"/>
                    </a:lnTo>
                    <a:lnTo>
                      <a:pt x="178041" y="359257"/>
                    </a:lnTo>
                    <a:lnTo>
                      <a:pt x="175907" y="372262"/>
                    </a:lnTo>
                    <a:lnTo>
                      <a:pt x="177825" y="385737"/>
                    </a:lnTo>
                    <a:lnTo>
                      <a:pt x="212394" y="413664"/>
                    </a:lnTo>
                    <a:lnTo>
                      <a:pt x="222656" y="414083"/>
                    </a:lnTo>
                    <a:lnTo>
                      <a:pt x="232956" y="412280"/>
                    </a:lnTo>
                    <a:lnTo>
                      <a:pt x="244195" y="408241"/>
                    </a:lnTo>
                    <a:lnTo>
                      <a:pt x="258165" y="398665"/>
                    </a:lnTo>
                    <a:lnTo>
                      <a:pt x="267385" y="386359"/>
                    </a:lnTo>
                    <a:lnTo>
                      <a:pt x="272453" y="371424"/>
                    </a:lnTo>
                    <a:lnTo>
                      <a:pt x="274015" y="353999"/>
                    </a:lnTo>
                    <a:close/>
                  </a:path>
                  <a:path extrusionOk="0" h="591820" w="396875">
                    <a:moveTo>
                      <a:pt x="396417" y="299770"/>
                    </a:moveTo>
                    <a:lnTo>
                      <a:pt x="283489" y="299770"/>
                    </a:lnTo>
                    <a:lnTo>
                      <a:pt x="283502" y="393128"/>
                    </a:lnTo>
                    <a:lnTo>
                      <a:pt x="279552" y="417055"/>
                    </a:lnTo>
                    <a:lnTo>
                      <a:pt x="265569" y="445185"/>
                    </a:lnTo>
                    <a:lnTo>
                      <a:pt x="238290" y="468579"/>
                    </a:lnTo>
                    <a:lnTo>
                      <a:pt x="194437" y="478358"/>
                    </a:lnTo>
                    <a:lnTo>
                      <a:pt x="161150" y="470776"/>
                    </a:lnTo>
                    <a:lnTo>
                      <a:pt x="135369" y="451040"/>
                    </a:lnTo>
                    <a:lnTo>
                      <a:pt x="118706" y="423659"/>
                    </a:lnTo>
                    <a:lnTo>
                      <a:pt x="112788" y="393128"/>
                    </a:lnTo>
                    <a:lnTo>
                      <a:pt x="112788" y="299770"/>
                    </a:lnTo>
                    <a:lnTo>
                      <a:pt x="0" y="299770"/>
                    </a:lnTo>
                    <a:lnTo>
                      <a:pt x="38" y="387654"/>
                    </a:lnTo>
                    <a:lnTo>
                      <a:pt x="812" y="430110"/>
                    </a:lnTo>
                    <a:lnTo>
                      <a:pt x="7213" y="481253"/>
                    </a:lnTo>
                    <a:lnTo>
                      <a:pt x="32232" y="527837"/>
                    </a:lnTo>
                    <a:lnTo>
                      <a:pt x="78803" y="566966"/>
                    </a:lnTo>
                    <a:lnTo>
                      <a:pt x="114655" y="581075"/>
                    </a:lnTo>
                    <a:lnTo>
                      <a:pt x="155130" y="589127"/>
                    </a:lnTo>
                    <a:lnTo>
                      <a:pt x="198221" y="591693"/>
                    </a:lnTo>
                    <a:lnTo>
                      <a:pt x="241300" y="589127"/>
                    </a:lnTo>
                    <a:lnTo>
                      <a:pt x="281762" y="581075"/>
                    </a:lnTo>
                    <a:lnTo>
                      <a:pt x="317614" y="566966"/>
                    </a:lnTo>
                    <a:lnTo>
                      <a:pt x="364172" y="527837"/>
                    </a:lnTo>
                    <a:lnTo>
                      <a:pt x="389204" y="481253"/>
                    </a:lnTo>
                    <a:lnTo>
                      <a:pt x="395617" y="430110"/>
                    </a:lnTo>
                    <a:lnTo>
                      <a:pt x="396417" y="365366"/>
                    </a:lnTo>
                    <a:lnTo>
                      <a:pt x="396417" y="299770"/>
                    </a:lnTo>
                    <a:close/>
                  </a:path>
                  <a:path extrusionOk="0" h="591820" w="396875">
                    <a:moveTo>
                      <a:pt x="396417" y="0"/>
                    </a:moveTo>
                    <a:lnTo>
                      <a:pt x="283502" y="0"/>
                    </a:lnTo>
                    <a:lnTo>
                      <a:pt x="283464" y="149123"/>
                    </a:lnTo>
                    <a:lnTo>
                      <a:pt x="113030" y="0"/>
                    </a:lnTo>
                    <a:lnTo>
                      <a:pt x="0" y="0"/>
                    </a:lnTo>
                    <a:lnTo>
                      <a:pt x="0" y="285978"/>
                    </a:lnTo>
                    <a:lnTo>
                      <a:pt x="112725" y="285978"/>
                    </a:lnTo>
                    <a:lnTo>
                      <a:pt x="112610" y="145135"/>
                    </a:lnTo>
                    <a:lnTo>
                      <a:pt x="283502" y="285978"/>
                    </a:lnTo>
                    <a:lnTo>
                      <a:pt x="396417" y="285978"/>
                    </a:lnTo>
                    <a:lnTo>
                      <a:pt x="396417" y="0"/>
                    </a:lnTo>
                    <a:close/>
                  </a:path>
                </a:pathLst>
              </a:custGeom>
              <a:solidFill>
                <a:srgbClr val="E4B555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t/>
                </a:r>
                <a:endParaRPr b="0" i="0" sz="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273" name="Google Shape;273;g1a4b0d25e3f_0_55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1102021" y="9902793"/>
                <a:ext cx="140760" cy="12003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274" name="Google Shape;274;g1a4b0d25e3f_0_55"/>
          <p:cNvSpPr txBox="1"/>
          <p:nvPr/>
        </p:nvSpPr>
        <p:spPr>
          <a:xfrm>
            <a:off x="436836" y="318069"/>
            <a:ext cx="1864200" cy="2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09.12.2022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g1a4b0d25e3f_0_55"/>
          <p:cNvSpPr txBox="1"/>
          <p:nvPr/>
        </p:nvSpPr>
        <p:spPr>
          <a:xfrm>
            <a:off x="363100" y="1625375"/>
            <a:ext cx="7006200" cy="296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D3935"/>
                </a:solidFill>
              </a:rPr>
              <a:t>Портрет пользователя</a:t>
            </a:r>
            <a:r>
              <a:rPr lang="en" sz="1200">
                <a:solidFill>
                  <a:srgbClr val="3D3935"/>
                </a:solidFill>
              </a:rPr>
              <a:t> — это набор разных характеристик и информационных данных о покупателе определенного товара (подписчике), с помощью которого он может закрыть определенные свои потребности. </a:t>
            </a:r>
            <a:endParaRPr sz="1200">
              <a:solidFill>
                <a:srgbClr val="3D3935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D3935"/>
                </a:solidFill>
              </a:rPr>
              <a:t>Портрет пользователя помогает:</a:t>
            </a:r>
            <a:endParaRPr sz="1200">
              <a:solidFill>
                <a:srgbClr val="3D3935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D3935"/>
              </a:buClr>
              <a:buSzPts val="1200"/>
              <a:buChar char="●"/>
            </a:pPr>
            <a:r>
              <a:rPr lang="en" sz="1200">
                <a:solidFill>
                  <a:srgbClr val="3D3935"/>
                </a:solidFill>
              </a:rPr>
              <a:t>Разработать четкую детализированную маркетинговую стратегию;</a:t>
            </a:r>
            <a:endParaRPr sz="1200">
              <a:solidFill>
                <a:srgbClr val="3D3935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D3935"/>
              </a:buClr>
              <a:buSzPts val="1200"/>
              <a:buChar char="●"/>
            </a:pPr>
            <a:r>
              <a:rPr lang="en" sz="1200">
                <a:solidFill>
                  <a:srgbClr val="3D3935"/>
                </a:solidFill>
              </a:rPr>
              <a:t>Выбирать оптимальные каналы для продвижения;</a:t>
            </a:r>
            <a:endParaRPr sz="1200">
              <a:solidFill>
                <a:srgbClr val="3D3935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D3935"/>
              </a:buClr>
              <a:buSzPts val="1200"/>
              <a:buChar char="●"/>
            </a:pPr>
            <a:r>
              <a:rPr lang="en" sz="1200">
                <a:solidFill>
                  <a:srgbClr val="3D3935"/>
                </a:solidFill>
              </a:rPr>
              <a:t>Легко настраивать таргетированную и контекстную рекламу;</a:t>
            </a:r>
            <a:endParaRPr sz="1200">
              <a:solidFill>
                <a:srgbClr val="3D3935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D3935"/>
              </a:buClr>
              <a:buSzPts val="1200"/>
              <a:buChar char="●"/>
            </a:pPr>
            <a:r>
              <a:rPr lang="en" sz="1200">
                <a:solidFill>
                  <a:srgbClr val="3D3935"/>
                </a:solidFill>
              </a:rPr>
              <a:t>Обеспечивать взаимосвязь с адекватными заказчиками;</a:t>
            </a:r>
            <a:endParaRPr sz="1200">
              <a:solidFill>
                <a:srgbClr val="3D3935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D3935"/>
              </a:buClr>
              <a:buSzPts val="1200"/>
              <a:buChar char="●"/>
            </a:pPr>
            <a:r>
              <a:rPr lang="en" sz="1200">
                <a:solidFill>
                  <a:srgbClr val="3D3935"/>
                </a:solidFill>
              </a:rPr>
              <a:t>Настраивать работу компании в одном направлении.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276" name="Google Shape;276;g1a4b0d25e3f_0_55"/>
          <p:cNvSpPr txBox="1"/>
          <p:nvPr/>
        </p:nvSpPr>
        <p:spPr>
          <a:xfrm>
            <a:off x="5071800" y="4260650"/>
            <a:ext cx="37854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>
                <a:solidFill>
                  <a:schemeClr val="hlink"/>
                </a:solidFill>
                <a:hlinkClick r:id="rId7"/>
              </a:rPr>
              <a:t>https://webpromo.kz/blog/chto-takoe-portret-polzovatelya-i-kak-ego-analizirovat-s-pomoshhyu-google-analytics/</a:t>
            </a:r>
            <a:endParaRPr sz="1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Google Shape;281;g1acdd40142f_0_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00118" y="0"/>
            <a:ext cx="5143522" cy="5143139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g1acdd40142f_0_18"/>
          <p:cNvSpPr txBox="1"/>
          <p:nvPr/>
        </p:nvSpPr>
        <p:spPr>
          <a:xfrm>
            <a:off x="395875" y="731550"/>
            <a:ext cx="3725400" cy="28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2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9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7A4C90"/>
                </a:solidFill>
                <a:latin typeface="Prata"/>
                <a:ea typeface="Prata"/>
                <a:cs typeface="Prata"/>
                <a:sym typeface="Prata"/>
              </a:rPr>
              <a:t>Портрет пользователя</a:t>
            </a:r>
            <a:endParaRPr i="0" sz="1800" u="none" cap="none" strike="noStrike">
              <a:solidFill>
                <a:srgbClr val="7A4C90"/>
              </a:solidFill>
              <a:latin typeface="Prata"/>
              <a:ea typeface="Prata"/>
              <a:cs typeface="Prata"/>
              <a:sym typeface="Prata"/>
            </a:endParaRPr>
          </a:p>
        </p:txBody>
      </p:sp>
      <p:grpSp>
        <p:nvGrpSpPr>
          <p:cNvPr id="283" name="Google Shape;283;g1acdd40142f_0_18"/>
          <p:cNvGrpSpPr/>
          <p:nvPr/>
        </p:nvGrpSpPr>
        <p:grpSpPr>
          <a:xfrm>
            <a:off x="556875" y="4503779"/>
            <a:ext cx="1176056" cy="269166"/>
            <a:chOff x="442575" y="4503779"/>
            <a:chExt cx="1176056" cy="269166"/>
          </a:xfrm>
        </p:grpSpPr>
        <p:pic>
          <p:nvPicPr>
            <p:cNvPr id="284" name="Google Shape;284;g1acdd40142f_0_1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12849" y="4529126"/>
              <a:ext cx="905782" cy="915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5" name="Google Shape;285;g1acdd40142f_0_1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712712" y="4655680"/>
              <a:ext cx="840328" cy="91893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86" name="Google Shape;286;g1acdd40142f_0_18"/>
            <p:cNvGrpSpPr/>
            <p:nvPr/>
          </p:nvGrpSpPr>
          <p:grpSpPr>
            <a:xfrm>
              <a:off x="442575" y="4503779"/>
              <a:ext cx="180499" cy="269166"/>
              <a:chOff x="973124" y="9902793"/>
              <a:chExt cx="396875" cy="591833"/>
            </a:xfrm>
          </p:grpSpPr>
          <p:sp>
            <p:nvSpPr>
              <p:cNvPr id="287" name="Google Shape;287;g1acdd40142f_0_18"/>
              <p:cNvSpPr/>
              <p:nvPr/>
            </p:nvSpPr>
            <p:spPr>
              <a:xfrm>
                <a:off x="973124" y="9902806"/>
                <a:ext cx="396875" cy="591820"/>
              </a:xfrm>
              <a:custGeom>
                <a:rect b="b" l="l" r="r" t="t"/>
                <a:pathLst>
                  <a:path extrusionOk="0" h="591820" w="396875">
                    <a:moveTo>
                      <a:pt x="274015" y="353999"/>
                    </a:moveTo>
                    <a:lnTo>
                      <a:pt x="259816" y="312775"/>
                    </a:lnTo>
                    <a:lnTo>
                      <a:pt x="217766" y="287337"/>
                    </a:lnTo>
                    <a:lnTo>
                      <a:pt x="200253" y="285978"/>
                    </a:lnTo>
                    <a:lnTo>
                      <a:pt x="186258" y="287007"/>
                    </a:lnTo>
                    <a:lnTo>
                      <a:pt x="174523" y="289864"/>
                    </a:lnTo>
                    <a:lnTo>
                      <a:pt x="164541" y="294233"/>
                    </a:lnTo>
                    <a:lnTo>
                      <a:pt x="155816" y="299758"/>
                    </a:lnTo>
                    <a:lnTo>
                      <a:pt x="178371" y="258546"/>
                    </a:lnTo>
                    <a:lnTo>
                      <a:pt x="182841" y="231736"/>
                    </a:lnTo>
                    <a:lnTo>
                      <a:pt x="166484" y="207594"/>
                    </a:lnTo>
                    <a:lnTo>
                      <a:pt x="126542" y="174371"/>
                    </a:lnTo>
                    <a:lnTo>
                      <a:pt x="126771" y="338061"/>
                    </a:lnTo>
                    <a:lnTo>
                      <a:pt x="126504" y="381088"/>
                    </a:lnTo>
                    <a:lnTo>
                      <a:pt x="151498" y="443865"/>
                    </a:lnTo>
                    <a:lnTo>
                      <a:pt x="186893" y="461352"/>
                    </a:lnTo>
                    <a:lnTo>
                      <a:pt x="227914" y="457060"/>
                    </a:lnTo>
                    <a:lnTo>
                      <a:pt x="265023" y="421995"/>
                    </a:lnTo>
                    <a:lnTo>
                      <a:pt x="237528" y="433616"/>
                    </a:lnTo>
                    <a:lnTo>
                      <a:pt x="210870" y="436321"/>
                    </a:lnTo>
                    <a:lnTo>
                      <a:pt x="166712" y="411645"/>
                    </a:lnTo>
                    <a:lnTo>
                      <a:pt x="156044" y="376593"/>
                    </a:lnTo>
                    <a:lnTo>
                      <a:pt x="156718" y="362369"/>
                    </a:lnTo>
                    <a:lnTo>
                      <a:pt x="161124" y="345833"/>
                    </a:lnTo>
                    <a:lnTo>
                      <a:pt x="170370" y="332892"/>
                    </a:lnTo>
                    <a:lnTo>
                      <a:pt x="183413" y="324091"/>
                    </a:lnTo>
                    <a:lnTo>
                      <a:pt x="199186" y="319989"/>
                    </a:lnTo>
                    <a:lnTo>
                      <a:pt x="214833" y="320916"/>
                    </a:lnTo>
                    <a:lnTo>
                      <a:pt x="228803" y="326402"/>
                    </a:lnTo>
                    <a:lnTo>
                      <a:pt x="239115" y="337337"/>
                    </a:lnTo>
                    <a:lnTo>
                      <a:pt x="243814" y="354571"/>
                    </a:lnTo>
                    <a:lnTo>
                      <a:pt x="242049" y="365594"/>
                    </a:lnTo>
                    <a:lnTo>
                      <a:pt x="236372" y="375666"/>
                    </a:lnTo>
                    <a:lnTo>
                      <a:pt x="227330" y="382752"/>
                    </a:lnTo>
                    <a:lnTo>
                      <a:pt x="215468" y="384835"/>
                    </a:lnTo>
                    <a:lnTo>
                      <a:pt x="225818" y="374129"/>
                    </a:lnTo>
                    <a:lnTo>
                      <a:pt x="226009" y="364731"/>
                    </a:lnTo>
                    <a:lnTo>
                      <a:pt x="224637" y="354431"/>
                    </a:lnTo>
                    <a:lnTo>
                      <a:pt x="220268" y="346697"/>
                    </a:lnTo>
                    <a:lnTo>
                      <a:pt x="213156" y="341744"/>
                    </a:lnTo>
                    <a:lnTo>
                      <a:pt x="203555" y="339788"/>
                    </a:lnTo>
                    <a:lnTo>
                      <a:pt x="192570" y="342176"/>
                    </a:lnTo>
                    <a:lnTo>
                      <a:pt x="183832" y="348945"/>
                    </a:lnTo>
                    <a:lnTo>
                      <a:pt x="178041" y="359257"/>
                    </a:lnTo>
                    <a:lnTo>
                      <a:pt x="175907" y="372262"/>
                    </a:lnTo>
                    <a:lnTo>
                      <a:pt x="177825" y="385737"/>
                    </a:lnTo>
                    <a:lnTo>
                      <a:pt x="212394" y="413664"/>
                    </a:lnTo>
                    <a:lnTo>
                      <a:pt x="222656" y="414083"/>
                    </a:lnTo>
                    <a:lnTo>
                      <a:pt x="232956" y="412280"/>
                    </a:lnTo>
                    <a:lnTo>
                      <a:pt x="244195" y="408241"/>
                    </a:lnTo>
                    <a:lnTo>
                      <a:pt x="258165" y="398665"/>
                    </a:lnTo>
                    <a:lnTo>
                      <a:pt x="267385" y="386359"/>
                    </a:lnTo>
                    <a:lnTo>
                      <a:pt x="272453" y="371424"/>
                    </a:lnTo>
                    <a:lnTo>
                      <a:pt x="274015" y="353999"/>
                    </a:lnTo>
                    <a:close/>
                  </a:path>
                  <a:path extrusionOk="0" h="591820" w="396875">
                    <a:moveTo>
                      <a:pt x="396417" y="299770"/>
                    </a:moveTo>
                    <a:lnTo>
                      <a:pt x="283489" y="299770"/>
                    </a:lnTo>
                    <a:lnTo>
                      <a:pt x="283502" y="393128"/>
                    </a:lnTo>
                    <a:lnTo>
                      <a:pt x="279552" y="417055"/>
                    </a:lnTo>
                    <a:lnTo>
                      <a:pt x="265569" y="445185"/>
                    </a:lnTo>
                    <a:lnTo>
                      <a:pt x="238290" y="468579"/>
                    </a:lnTo>
                    <a:lnTo>
                      <a:pt x="194437" y="478358"/>
                    </a:lnTo>
                    <a:lnTo>
                      <a:pt x="161150" y="470776"/>
                    </a:lnTo>
                    <a:lnTo>
                      <a:pt x="135369" y="451040"/>
                    </a:lnTo>
                    <a:lnTo>
                      <a:pt x="118706" y="423659"/>
                    </a:lnTo>
                    <a:lnTo>
                      <a:pt x="112788" y="393128"/>
                    </a:lnTo>
                    <a:lnTo>
                      <a:pt x="112788" y="299770"/>
                    </a:lnTo>
                    <a:lnTo>
                      <a:pt x="0" y="299770"/>
                    </a:lnTo>
                    <a:lnTo>
                      <a:pt x="38" y="387654"/>
                    </a:lnTo>
                    <a:lnTo>
                      <a:pt x="812" y="430110"/>
                    </a:lnTo>
                    <a:lnTo>
                      <a:pt x="7213" y="481253"/>
                    </a:lnTo>
                    <a:lnTo>
                      <a:pt x="32232" y="527837"/>
                    </a:lnTo>
                    <a:lnTo>
                      <a:pt x="78803" y="566966"/>
                    </a:lnTo>
                    <a:lnTo>
                      <a:pt x="114655" y="581075"/>
                    </a:lnTo>
                    <a:lnTo>
                      <a:pt x="155130" y="589127"/>
                    </a:lnTo>
                    <a:lnTo>
                      <a:pt x="198221" y="591693"/>
                    </a:lnTo>
                    <a:lnTo>
                      <a:pt x="241300" y="589127"/>
                    </a:lnTo>
                    <a:lnTo>
                      <a:pt x="281762" y="581075"/>
                    </a:lnTo>
                    <a:lnTo>
                      <a:pt x="317614" y="566966"/>
                    </a:lnTo>
                    <a:lnTo>
                      <a:pt x="364172" y="527837"/>
                    </a:lnTo>
                    <a:lnTo>
                      <a:pt x="389204" y="481253"/>
                    </a:lnTo>
                    <a:lnTo>
                      <a:pt x="395617" y="430110"/>
                    </a:lnTo>
                    <a:lnTo>
                      <a:pt x="396417" y="365366"/>
                    </a:lnTo>
                    <a:lnTo>
                      <a:pt x="396417" y="299770"/>
                    </a:lnTo>
                    <a:close/>
                  </a:path>
                  <a:path extrusionOk="0" h="591820" w="396875">
                    <a:moveTo>
                      <a:pt x="396417" y="0"/>
                    </a:moveTo>
                    <a:lnTo>
                      <a:pt x="283502" y="0"/>
                    </a:lnTo>
                    <a:lnTo>
                      <a:pt x="283464" y="149123"/>
                    </a:lnTo>
                    <a:lnTo>
                      <a:pt x="113030" y="0"/>
                    </a:lnTo>
                    <a:lnTo>
                      <a:pt x="0" y="0"/>
                    </a:lnTo>
                    <a:lnTo>
                      <a:pt x="0" y="285978"/>
                    </a:lnTo>
                    <a:lnTo>
                      <a:pt x="112725" y="285978"/>
                    </a:lnTo>
                    <a:lnTo>
                      <a:pt x="112610" y="145135"/>
                    </a:lnTo>
                    <a:lnTo>
                      <a:pt x="283502" y="285978"/>
                    </a:lnTo>
                    <a:lnTo>
                      <a:pt x="396417" y="285978"/>
                    </a:lnTo>
                    <a:lnTo>
                      <a:pt x="396417" y="0"/>
                    </a:lnTo>
                    <a:close/>
                  </a:path>
                </a:pathLst>
              </a:custGeom>
              <a:solidFill>
                <a:srgbClr val="E4B555"/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r>
                  <a:t/>
                </a:r>
                <a:endParaRPr b="0" i="0" sz="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288" name="Google Shape;288;g1acdd40142f_0_18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1102021" y="9902793"/>
                <a:ext cx="140760" cy="120038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289" name="Google Shape;289;g1acdd40142f_0_18"/>
          <p:cNvSpPr txBox="1"/>
          <p:nvPr/>
        </p:nvSpPr>
        <p:spPr>
          <a:xfrm>
            <a:off x="436836" y="318069"/>
            <a:ext cx="1864200" cy="2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09.12.2022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g1acdd40142f_0_18"/>
          <p:cNvSpPr txBox="1"/>
          <p:nvPr/>
        </p:nvSpPr>
        <p:spPr>
          <a:xfrm>
            <a:off x="296600" y="1142913"/>
            <a:ext cx="6241800" cy="315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048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AutoNum type="arabicPeriod"/>
            </a:pPr>
            <a:r>
              <a:rPr lang="en" sz="1200"/>
              <a:t>Имя, пол, возраст, уровень дохода, статус, семейное положение, профессия, интересы — т.е. социально-демографический портрет и психографические характеристики.</a:t>
            </a:r>
            <a:endParaRPr sz="1200"/>
          </a:p>
          <a:p>
            <a:pPr indent="-3048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AutoNum type="arabicPeriod"/>
            </a:pPr>
            <a:r>
              <a:rPr lang="en" sz="1200"/>
              <a:t>Потребность: зачем ему/ей нужно подписаться на ваш аккаунт? Какие проблемы пользователя может закрыть ваш профиль? Какую «боль» он пытается решить с помощью подписки?</a:t>
            </a:r>
            <a:endParaRPr sz="1200"/>
          </a:p>
          <a:p>
            <a:pPr indent="-3048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AutoNum type="arabicPeriod"/>
            </a:pPr>
            <a:r>
              <a:rPr lang="en" sz="1200"/>
              <a:t>Какие эмоции вызывают ваш ресурсы или услуги, с чем они ассоциируется? Могут ли они повысить его/ее статус, позволяют ли чувствовать себя здоровым, умным и т.д.</a:t>
            </a:r>
            <a:endParaRPr sz="1200"/>
          </a:p>
          <a:p>
            <a:pPr indent="-3048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AutoNum type="arabicPeriod"/>
            </a:pPr>
            <a:r>
              <a:rPr lang="en" sz="1200"/>
              <a:t>Факторы принятия решения. Что для него важно для принятия решения подписаться на вас?</a:t>
            </a:r>
            <a:endParaRPr sz="1200"/>
          </a:p>
          <a:p>
            <a:pPr indent="-3048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AutoNum type="arabicPeriod"/>
            </a:pPr>
            <a:r>
              <a:rPr lang="en" sz="1200"/>
              <a:t>Возражения. В чем он/она сомневается?</a:t>
            </a:r>
            <a:endParaRPr sz="1200"/>
          </a:p>
        </p:txBody>
      </p:sp>
      <p:sp>
        <p:nvSpPr>
          <p:cNvPr id="291" name="Google Shape;291;g1acdd40142f_0_18"/>
          <p:cNvSpPr/>
          <p:nvPr/>
        </p:nvSpPr>
        <p:spPr>
          <a:xfrm>
            <a:off x="7091550" y="1394050"/>
            <a:ext cx="1118375" cy="1328900"/>
          </a:xfrm>
          <a:prstGeom prst="flowChartProcess">
            <a:avLst/>
          </a:prstGeom>
          <a:solidFill>
            <a:schemeClr val="lt1"/>
          </a:solidFill>
          <a:ln cap="flat" cmpd="sng" w="9525">
            <a:solidFill>
              <a:srgbClr val="88888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92" name="Google Shape;292;g1acdd40142f_0_18"/>
          <p:cNvPicPr preferRelativeResize="0"/>
          <p:nvPr/>
        </p:nvPicPr>
        <p:blipFill rotWithShape="1">
          <a:blip r:embed="rId7">
            <a:alphaModFix/>
          </a:blip>
          <a:srcRect b="73397" l="37336" r="37336" t="0"/>
          <a:stretch/>
        </p:blipFill>
        <p:spPr>
          <a:xfrm>
            <a:off x="7018125" y="1299776"/>
            <a:ext cx="1265250" cy="1328900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g1acdd40142f_0_18"/>
          <p:cNvSpPr txBox="1"/>
          <p:nvPr/>
        </p:nvSpPr>
        <p:spPr>
          <a:xfrm>
            <a:off x="7035438" y="2215275"/>
            <a:ext cx="1230600" cy="41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666666"/>
                </a:solidFill>
              </a:rPr>
              <a:t>Фото</a:t>
            </a:r>
            <a:endParaRPr sz="1200">
              <a:solidFill>
                <a:srgbClr val="666666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1acdd40142f_0_124"/>
          <p:cNvSpPr/>
          <p:nvPr/>
        </p:nvSpPr>
        <p:spPr>
          <a:xfrm>
            <a:off x="6865100" y="-4350"/>
            <a:ext cx="2285700" cy="5143500"/>
          </a:xfrm>
          <a:prstGeom prst="rect">
            <a:avLst/>
          </a:prstGeom>
          <a:solidFill>
            <a:srgbClr val="986BA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g1acdd40142f_0_1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63975" y="11"/>
            <a:ext cx="2287949" cy="5143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g1acdd40142f_0_1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2849" y="4529126"/>
            <a:ext cx="905782" cy="9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g1acdd40142f_0_1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12712" y="4655680"/>
            <a:ext cx="840328" cy="91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2" name="Google Shape;302;g1acdd40142f_0_124"/>
          <p:cNvGrpSpPr/>
          <p:nvPr/>
        </p:nvGrpSpPr>
        <p:grpSpPr>
          <a:xfrm>
            <a:off x="442576" y="4503785"/>
            <a:ext cx="180499" cy="269166"/>
            <a:chOff x="973124" y="9902793"/>
            <a:chExt cx="396875" cy="591833"/>
          </a:xfrm>
        </p:grpSpPr>
        <p:sp>
          <p:nvSpPr>
            <p:cNvPr id="303" name="Google Shape;303;g1acdd40142f_0_124"/>
            <p:cNvSpPr/>
            <p:nvPr/>
          </p:nvSpPr>
          <p:spPr>
            <a:xfrm>
              <a:off x="973124" y="9902806"/>
              <a:ext cx="396875" cy="591820"/>
            </a:xfrm>
            <a:custGeom>
              <a:rect b="b" l="l" r="r" t="t"/>
              <a:pathLst>
                <a:path extrusionOk="0" h="591820" w="396875">
                  <a:moveTo>
                    <a:pt x="274015" y="353999"/>
                  </a:moveTo>
                  <a:lnTo>
                    <a:pt x="259816" y="312775"/>
                  </a:lnTo>
                  <a:lnTo>
                    <a:pt x="217766" y="287337"/>
                  </a:lnTo>
                  <a:lnTo>
                    <a:pt x="200253" y="285978"/>
                  </a:lnTo>
                  <a:lnTo>
                    <a:pt x="186258" y="287007"/>
                  </a:lnTo>
                  <a:lnTo>
                    <a:pt x="174523" y="289864"/>
                  </a:lnTo>
                  <a:lnTo>
                    <a:pt x="164541" y="294233"/>
                  </a:lnTo>
                  <a:lnTo>
                    <a:pt x="155816" y="299758"/>
                  </a:lnTo>
                  <a:lnTo>
                    <a:pt x="178371" y="258546"/>
                  </a:lnTo>
                  <a:lnTo>
                    <a:pt x="182841" y="231736"/>
                  </a:lnTo>
                  <a:lnTo>
                    <a:pt x="166484" y="207594"/>
                  </a:lnTo>
                  <a:lnTo>
                    <a:pt x="126542" y="174371"/>
                  </a:lnTo>
                  <a:lnTo>
                    <a:pt x="126771" y="338061"/>
                  </a:lnTo>
                  <a:lnTo>
                    <a:pt x="126504" y="381088"/>
                  </a:lnTo>
                  <a:lnTo>
                    <a:pt x="151498" y="443865"/>
                  </a:lnTo>
                  <a:lnTo>
                    <a:pt x="186893" y="461352"/>
                  </a:lnTo>
                  <a:lnTo>
                    <a:pt x="227914" y="457060"/>
                  </a:lnTo>
                  <a:lnTo>
                    <a:pt x="265023" y="421995"/>
                  </a:lnTo>
                  <a:lnTo>
                    <a:pt x="237528" y="433616"/>
                  </a:lnTo>
                  <a:lnTo>
                    <a:pt x="210870" y="436321"/>
                  </a:lnTo>
                  <a:lnTo>
                    <a:pt x="166712" y="411645"/>
                  </a:lnTo>
                  <a:lnTo>
                    <a:pt x="156044" y="376593"/>
                  </a:lnTo>
                  <a:lnTo>
                    <a:pt x="156718" y="362369"/>
                  </a:lnTo>
                  <a:lnTo>
                    <a:pt x="161124" y="345833"/>
                  </a:lnTo>
                  <a:lnTo>
                    <a:pt x="170370" y="332892"/>
                  </a:lnTo>
                  <a:lnTo>
                    <a:pt x="183413" y="324091"/>
                  </a:lnTo>
                  <a:lnTo>
                    <a:pt x="199186" y="319989"/>
                  </a:lnTo>
                  <a:lnTo>
                    <a:pt x="214833" y="320916"/>
                  </a:lnTo>
                  <a:lnTo>
                    <a:pt x="228803" y="326402"/>
                  </a:lnTo>
                  <a:lnTo>
                    <a:pt x="239115" y="337337"/>
                  </a:lnTo>
                  <a:lnTo>
                    <a:pt x="243814" y="354571"/>
                  </a:lnTo>
                  <a:lnTo>
                    <a:pt x="242049" y="365594"/>
                  </a:lnTo>
                  <a:lnTo>
                    <a:pt x="236372" y="375666"/>
                  </a:lnTo>
                  <a:lnTo>
                    <a:pt x="227330" y="382752"/>
                  </a:lnTo>
                  <a:lnTo>
                    <a:pt x="215468" y="384835"/>
                  </a:lnTo>
                  <a:lnTo>
                    <a:pt x="225818" y="374129"/>
                  </a:lnTo>
                  <a:lnTo>
                    <a:pt x="226009" y="364731"/>
                  </a:lnTo>
                  <a:lnTo>
                    <a:pt x="224637" y="354431"/>
                  </a:lnTo>
                  <a:lnTo>
                    <a:pt x="220268" y="346697"/>
                  </a:lnTo>
                  <a:lnTo>
                    <a:pt x="213156" y="341744"/>
                  </a:lnTo>
                  <a:lnTo>
                    <a:pt x="203555" y="339788"/>
                  </a:lnTo>
                  <a:lnTo>
                    <a:pt x="192570" y="342176"/>
                  </a:lnTo>
                  <a:lnTo>
                    <a:pt x="183832" y="348945"/>
                  </a:lnTo>
                  <a:lnTo>
                    <a:pt x="178041" y="359257"/>
                  </a:lnTo>
                  <a:lnTo>
                    <a:pt x="175907" y="372262"/>
                  </a:lnTo>
                  <a:lnTo>
                    <a:pt x="177825" y="385737"/>
                  </a:lnTo>
                  <a:lnTo>
                    <a:pt x="212394" y="413664"/>
                  </a:lnTo>
                  <a:lnTo>
                    <a:pt x="222656" y="414083"/>
                  </a:lnTo>
                  <a:lnTo>
                    <a:pt x="232956" y="412280"/>
                  </a:lnTo>
                  <a:lnTo>
                    <a:pt x="244195" y="408241"/>
                  </a:lnTo>
                  <a:lnTo>
                    <a:pt x="258165" y="398665"/>
                  </a:lnTo>
                  <a:lnTo>
                    <a:pt x="267385" y="386359"/>
                  </a:lnTo>
                  <a:lnTo>
                    <a:pt x="272453" y="371424"/>
                  </a:lnTo>
                  <a:lnTo>
                    <a:pt x="274015" y="353999"/>
                  </a:lnTo>
                  <a:close/>
                </a:path>
                <a:path extrusionOk="0" h="591820" w="396875">
                  <a:moveTo>
                    <a:pt x="396417" y="299770"/>
                  </a:moveTo>
                  <a:lnTo>
                    <a:pt x="283489" y="299770"/>
                  </a:lnTo>
                  <a:lnTo>
                    <a:pt x="283502" y="393128"/>
                  </a:lnTo>
                  <a:lnTo>
                    <a:pt x="279552" y="417055"/>
                  </a:lnTo>
                  <a:lnTo>
                    <a:pt x="265569" y="445185"/>
                  </a:lnTo>
                  <a:lnTo>
                    <a:pt x="238290" y="468579"/>
                  </a:lnTo>
                  <a:lnTo>
                    <a:pt x="194437" y="478358"/>
                  </a:lnTo>
                  <a:lnTo>
                    <a:pt x="161150" y="470776"/>
                  </a:lnTo>
                  <a:lnTo>
                    <a:pt x="135369" y="451040"/>
                  </a:lnTo>
                  <a:lnTo>
                    <a:pt x="118706" y="423659"/>
                  </a:lnTo>
                  <a:lnTo>
                    <a:pt x="112788" y="393128"/>
                  </a:lnTo>
                  <a:lnTo>
                    <a:pt x="112788" y="299770"/>
                  </a:lnTo>
                  <a:lnTo>
                    <a:pt x="0" y="299770"/>
                  </a:lnTo>
                  <a:lnTo>
                    <a:pt x="38" y="387654"/>
                  </a:lnTo>
                  <a:lnTo>
                    <a:pt x="812" y="430110"/>
                  </a:lnTo>
                  <a:lnTo>
                    <a:pt x="7213" y="481253"/>
                  </a:lnTo>
                  <a:lnTo>
                    <a:pt x="32232" y="527837"/>
                  </a:lnTo>
                  <a:lnTo>
                    <a:pt x="78803" y="566966"/>
                  </a:lnTo>
                  <a:lnTo>
                    <a:pt x="114655" y="581075"/>
                  </a:lnTo>
                  <a:lnTo>
                    <a:pt x="155130" y="589127"/>
                  </a:lnTo>
                  <a:lnTo>
                    <a:pt x="198221" y="591693"/>
                  </a:lnTo>
                  <a:lnTo>
                    <a:pt x="241300" y="589127"/>
                  </a:lnTo>
                  <a:lnTo>
                    <a:pt x="281762" y="581075"/>
                  </a:lnTo>
                  <a:lnTo>
                    <a:pt x="317614" y="566966"/>
                  </a:lnTo>
                  <a:lnTo>
                    <a:pt x="364172" y="527837"/>
                  </a:lnTo>
                  <a:lnTo>
                    <a:pt x="389204" y="481253"/>
                  </a:lnTo>
                  <a:lnTo>
                    <a:pt x="395617" y="430110"/>
                  </a:lnTo>
                  <a:lnTo>
                    <a:pt x="396417" y="365366"/>
                  </a:lnTo>
                  <a:lnTo>
                    <a:pt x="396417" y="299770"/>
                  </a:lnTo>
                  <a:close/>
                </a:path>
                <a:path extrusionOk="0" h="591820" w="396875">
                  <a:moveTo>
                    <a:pt x="396417" y="0"/>
                  </a:moveTo>
                  <a:lnTo>
                    <a:pt x="283502" y="0"/>
                  </a:lnTo>
                  <a:lnTo>
                    <a:pt x="283464" y="149123"/>
                  </a:lnTo>
                  <a:lnTo>
                    <a:pt x="113030" y="0"/>
                  </a:lnTo>
                  <a:lnTo>
                    <a:pt x="0" y="0"/>
                  </a:lnTo>
                  <a:lnTo>
                    <a:pt x="0" y="285978"/>
                  </a:lnTo>
                  <a:lnTo>
                    <a:pt x="112725" y="285978"/>
                  </a:lnTo>
                  <a:lnTo>
                    <a:pt x="112610" y="145135"/>
                  </a:lnTo>
                  <a:lnTo>
                    <a:pt x="283502" y="285978"/>
                  </a:lnTo>
                  <a:lnTo>
                    <a:pt x="396417" y="285978"/>
                  </a:lnTo>
                  <a:lnTo>
                    <a:pt x="396417" y="0"/>
                  </a:lnTo>
                  <a:close/>
                </a:path>
              </a:pathLst>
            </a:custGeom>
            <a:solidFill>
              <a:srgbClr val="E4B555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t/>
              </a:r>
              <a:endPara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04" name="Google Shape;304;g1acdd40142f_0_12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102021" y="9902793"/>
              <a:ext cx="140760" cy="120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05" name="Google Shape;305;g1acdd40142f_0_124"/>
          <p:cNvSpPr txBox="1"/>
          <p:nvPr/>
        </p:nvSpPr>
        <p:spPr>
          <a:xfrm>
            <a:off x="436836" y="318069"/>
            <a:ext cx="1864200" cy="14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" sz="900">
                <a:solidFill>
                  <a:schemeClr val="dk1"/>
                </a:solidFill>
              </a:rPr>
              <a:t>9</a:t>
            </a:r>
            <a:r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.12.2022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g1acdd40142f_0_124"/>
          <p:cNvPicPr preferRelativeResize="0"/>
          <p:nvPr/>
        </p:nvPicPr>
        <p:blipFill rotWithShape="1">
          <a:blip r:embed="rId7">
            <a:alphaModFix/>
          </a:blip>
          <a:srcRect b="0" l="16147" r="43535" t="0"/>
          <a:stretch/>
        </p:blipFill>
        <p:spPr>
          <a:xfrm>
            <a:off x="3752650" y="0"/>
            <a:ext cx="3111327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g1acdd40142f_0_124"/>
          <p:cNvSpPr txBox="1"/>
          <p:nvPr/>
        </p:nvSpPr>
        <p:spPr>
          <a:xfrm>
            <a:off x="404050" y="632638"/>
            <a:ext cx="2646000" cy="5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2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1600">
                <a:solidFill>
                  <a:srgbClr val="7A4C90"/>
                </a:solidFill>
                <a:latin typeface="Prata"/>
                <a:ea typeface="Prata"/>
                <a:cs typeface="Prata"/>
                <a:sym typeface="Prata"/>
              </a:rPr>
              <a:t>Бэби-бумеры: рожденные в 1943-1963 годах</a:t>
            </a:r>
            <a:endParaRPr sz="1600">
              <a:solidFill>
                <a:srgbClr val="7A4C90"/>
              </a:solidFill>
              <a:highlight>
                <a:schemeClr val="lt1"/>
              </a:highlight>
              <a:latin typeface="Prata"/>
              <a:ea typeface="Prata"/>
              <a:cs typeface="Prata"/>
              <a:sym typeface="Prata"/>
            </a:endParaRPr>
          </a:p>
        </p:txBody>
      </p:sp>
      <p:sp>
        <p:nvSpPr>
          <p:cNvPr id="308" name="Google Shape;308;g1acdd40142f_0_124"/>
          <p:cNvSpPr txBox="1"/>
          <p:nvPr>
            <p:ph idx="4294967295" type="title"/>
          </p:nvPr>
        </p:nvSpPr>
        <p:spPr>
          <a:xfrm>
            <a:off x="404050" y="1167550"/>
            <a:ext cx="2860200" cy="5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805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Рекомендации маркетологов по SMM вовлечению:</a:t>
            </a:r>
            <a:endParaRPr i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g1acdd40142f_0_124"/>
          <p:cNvSpPr txBox="1"/>
          <p:nvPr/>
        </p:nvSpPr>
        <p:spPr>
          <a:xfrm>
            <a:off x="345325" y="3812488"/>
            <a:ext cx="320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u="sng">
                <a:solidFill>
                  <a:schemeClr val="hlink"/>
                </a:solidFill>
                <a:hlinkClick r:id="rId8"/>
              </a:rPr>
              <a:t>https://lala.lanbook.com/biblioteka-v-socsetyah-5-principov-marketinga-7-sposobov-rasshireniya-auditorii</a:t>
            </a:r>
            <a:endParaRPr b="0" i="0" sz="1000" u="sng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g1acdd40142f_0_124"/>
          <p:cNvSpPr txBox="1"/>
          <p:nvPr/>
        </p:nvSpPr>
        <p:spPr>
          <a:xfrm>
            <a:off x="-163150" y="1770975"/>
            <a:ext cx="3711000" cy="20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04800" lvl="0" marL="787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chemeClr val="dk1"/>
                </a:solidFill>
              </a:rPr>
              <a:t>п</a:t>
            </a:r>
            <a:r>
              <a:rPr lang="en" sz="1200">
                <a:solidFill>
                  <a:schemeClr val="dk1"/>
                </a:solidFill>
              </a:rPr>
              <a:t>роводите интересные акции;</a:t>
            </a:r>
            <a:endParaRPr sz="1200">
              <a:solidFill>
                <a:schemeClr val="dk1"/>
              </a:solidFill>
            </a:endParaRPr>
          </a:p>
          <a:p>
            <a:pPr indent="-304800" lvl="0" marL="787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chemeClr val="dk1"/>
                </a:solidFill>
              </a:rPr>
              <a:t>максимально упрощайте контент, сохраняя его информативность;</a:t>
            </a:r>
            <a:endParaRPr sz="1200">
              <a:solidFill>
                <a:schemeClr val="dk1"/>
              </a:solidFill>
            </a:endParaRPr>
          </a:p>
          <a:p>
            <a:pPr indent="-304800" lvl="0" marL="7874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chemeClr val="dk1"/>
                </a:solidFill>
              </a:rPr>
              <a:t>не нужно изображать это поколение беспомощным и слабым, дайте им почувствовать свою значимость;</a:t>
            </a:r>
            <a:endParaRPr sz="1200">
              <a:solidFill>
                <a:schemeClr val="dk1"/>
              </a:solidFill>
            </a:endParaRPr>
          </a:p>
          <a:p>
            <a:pPr indent="-304800" lvl="0" marL="7874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chemeClr val="dk1"/>
                </a:solidFill>
              </a:rPr>
              <a:t>апеллируйте к семейным традициям.</a:t>
            </a:r>
            <a:endParaRPr sz="12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1acf637de07_0_16"/>
          <p:cNvSpPr/>
          <p:nvPr/>
        </p:nvSpPr>
        <p:spPr>
          <a:xfrm>
            <a:off x="6865100" y="-4350"/>
            <a:ext cx="2285700" cy="5143500"/>
          </a:xfrm>
          <a:prstGeom prst="rect">
            <a:avLst/>
          </a:prstGeom>
          <a:solidFill>
            <a:srgbClr val="986BA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6" name="Google Shape;316;g1acf637de07_0_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63975" y="11"/>
            <a:ext cx="2287949" cy="5143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g1acf637de07_0_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2849" y="4529126"/>
            <a:ext cx="905782" cy="91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g1acf637de07_0_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12712" y="4655680"/>
            <a:ext cx="840328" cy="918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9" name="Google Shape;319;g1acf637de07_0_16"/>
          <p:cNvGrpSpPr/>
          <p:nvPr/>
        </p:nvGrpSpPr>
        <p:grpSpPr>
          <a:xfrm>
            <a:off x="442576" y="4503785"/>
            <a:ext cx="180499" cy="269166"/>
            <a:chOff x="973124" y="9902793"/>
            <a:chExt cx="396875" cy="591833"/>
          </a:xfrm>
        </p:grpSpPr>
        <p:sp>
          <p:nvSpPr>
            <p:cNvPr id="320" name="Google Shape;320;g1acf637de07_0_16"/>
            <p:cNvSpPr/>
            <p:nvPr/>
          </p:nvSpPr>
          <p:spPr>
            <a:xfrm>
              <a:off x="973124" y="9902806"/>
              <a:ext cx="396875" cy="591820"/>
            </a:xfrm>
            <a:custGeom>
              <a:rect b="b" l="l" r="r" t="t"/>
              <a:pathLst>
                <a:path extrusionOk="0" h="591820" w="396875">
                  <a:moveTo>
                    <a:pt x="274015" y="353999"/>
                  </a:moveTo>
                  <a:lnTo>
                    <a:pt x="259816" y="312775"/>
                  </a:lnTo>
                  <a:lnTo>
                    <a:pt x="217766" y="287337"/>
                  </a:lnTo>
                  <a:lnTo>
                    <a:pt x="200253" y="285978"/>
                  </a:lnTo>
                  <a:lnTo>
                    <a:pt x="186258" y="287007"/>
                  </a:lnTo>
                  <a:lnTo>
                    <a:pt x="174523" y="289864"/>
                  </a:lnTo>
                  <a:lnTo>
                    <a:pt x="164541" y="294233"/>
                  </a:lnTo>
                  <a:lnTo>
                    <a:pt x="155816" y="299758"/>
                  </a:lnTo>
                  <a:lnTo>
                    <a:pt x="178371" y="258546"/>
                  </a:lnTo>
                  <a:lnTo>
                    <a:pt x="182841" y="231736"/>
                  </a:lnTo>
                  <a:lnTo>
                    <a:pt x="166484" y="207594"/>
                  </a:lnTo>
                  <a:lnTo>
                    <a:pt x="126542" y="174371"/>
                  </a:lnTo>
                  <a:lnTo>
                    <a:pt x="126771" y="338061"/>
                  </a:lnTo>
                  <a:lnTo>
                    <a:pt x="126504" y="381088"/>
                  </a:lnTo>
                  <a:lnTo>
                    <a:pt x="151498" y="443865"/>
                  </a:lnTo>
                  <a:lnTo>
                    <a:pt x="186893" y="461352"/>
                  </a:lnTo>
                  <a:lnTo>
                    <a:pt x="227914" y="457060"/>
                  </a:lnTo>
                  <a:lnTo>
                    <a:pt x="265023" y="421995"/>
                  </a:lnTo>
                  <a:lnTo>
                    <a:pt x="237528" y="433616"/>
                  </a:lnTo>
                  <a:lnTo>
                    <a:pt x="210870" y="436321"/>
                  </a:lnTo>
                  <a:lnTo>
                    <a:pt x="166712" y="411645"/>
                  </a:lnTo>
                  <a:lnTo>
                    <a:pt x="156044" y="376593"/>
                  </a:lnTo>
                  <a:lnTo>
                    <a:pt x="156718" y="362369"/>
                  </a:lnTo>
                  <a:lnTo>
                    <a:pt x="161124" y="345833"/>
                  </a:lnTo>
                  <a:lnTo>
                    <a:pt x="170370" y="332892"/>
                  </a:lnTo>
                  <a:lnTo>
                    <a:pt x="183413" y="324091"/>
                  </a:lnTo>
                  <a:lnTo>
                    <a:pt x="199186" y="319989"/>
                  </a:lnTo>
                  <a:lnTo>
                    <a:pt x="214833" y="320916"/>
                  </a:lnTo>
                  <a:lnTo>
                    <a:pt x="228803" y="326402"/>
                  </a:lnTo>
                  <a:lnTo>
                    <a:pt x="239115" y="337337"/>
                  </a:lnTo>
                  <a:lnTo>
                    <a:pt x="243814" y="354571"/>
                  </a:lnTo>
                  <a:lnTo>
                    <a:pt x="242049" y="365594"/>
                  </a:lnTo>
                  <a:lnTo>
                    <a:pt x="236372" y="375666"/>
                  </a:lnTo>
                  <a:lnTo>
                    <a:pt x="227330" y="382752"/>
                  </a:lnTo>
                  <a:lnTo>
                    <a:pt x="215468" y="384835"/>
                  </a:lnTo>
                  <a:lnTo>
                    <a:pt x="225818" y="374129"/>
                  </a:lnTo>
                  <a:lnTo>
                    <a:pt x="226009" y="364731"/>
                  </a:lnTo>
                  <a:lnTo>
                    <a:pt x="224637" y="354431"/>
                  </a:lnTo>
                  <a:lnTo>
                    <a:pt x="220268" y="346697"/>
                  </a:lnTo>
                  <a:lnTo>
                    <a:pt x="213156" y="341744"/>
                  </a:lnTo>
                  <a:lnTo>
                    <a:pt x="203555" y="339788"/>
                  </a:lnTo>
                  <a:lnTo>
                    <a:pt x="192570" y="342176"/>
                  </a:lnTo>
                  <a:lnTo>
                    <a:pt x="183832" y="348945"/>
                  </a:lnTo>
                  <a:lnTo>
                    <a:pt x="178041" y="359257"/>
                  </a:lnTo>
                  <a:lnTo>
                    <a:pt x="175907" y="372262"/>
                  </a:lnTo>
                  <a:lnTo>
                    <a:pt x="177825" y="385737"/>
                  </a:lnTo>
                  <a:lnTo>
                    <a:pt x="212394" y="413664"/>
                  </a:lnTo>
                  <a:lnTo>
                    <a:pt x="222656" y="414083"/>
                  </a:lnTo>
                  <a:lnTo>
                    <a:pt x="232956" y="412280"/>
                  </a:lnTo>
                  <a:lnTo>
                    <a:pt x="244195" y="408241"/>
                  </a:lnTo>
                  <a:lnTo>
                    <a:pt x="258165" y="398665"/>
                  </a:lnTo>
                  <a:lnTo>
                    <a:pt x="267385" y="386359"/>
                  </a:lnTo>
                  <a:lnTo>
                    <a:pt x="272453" y="371424"/>
                  </a:lnTo>
                  <a:lnTo>
                    <a:pt x="274015" y="353999"/>
                  </a:lnTo>
                  <a:close/>
                </a:path>
                <a:path extrusionOk="0" h="591820" w="396875">
                  <a:moveTo>
                    <a:pt x="396417" y="299770"/>
                  </a:moveTo>
                  <a:lnTo>
                    <a:pt x="283489" y="299770"/>
                  </a:lnTo>
                  <a:lnTo>
                    <a:pt x="283502" y="393128"/>
                  </a:lnTo>
                  <a:lnTo>
                    <a:pt x="279552" y="417055"/>
                  </a:lnTo>
                  <a:lnTo>
                    <a:pt x="265569" y="445185"/>
                  </a:lnTo>
                  <a:lnTo>
                    <a:pt x="238290" y="468579"/>
                  </a:lnTo>
                  <a:lnTo>
                    <a:pt x="194437" y="478358"/>
                  </a:lnTo>
                  <a:lnTo>
                    <a:pt x="161150" y="470776"/>
                  </a:lnTo>
                  <a:lnTo>
                    <a:pt x="135369" y="451040"/>
                  </a:lnTo>
                  <a:lnTo>
                    <a:pt x="118706" y="423659"/>
                  </a:lnTo>
                  <a:lnTo>
                    <a:pt x="112788" y="393128"/>
                  </a:lnTo>
                  <a:lnTo>
                    <a:pt x="112788" y="299770"/>
                  </a:lnTo>
                  <a:lnTo>
                    <a:pt x="0" y="299770"/>
                  </a:lnTo>
                  <a:lnTo>
                    <a:pt x="38" y="387654"/>
                  </a:lnTo>
                  <a:lnTo>
                    <a:pt x="812" y="430110"/>
                  </a:lnTo>
                  <a:lnTo>
                    <a:pt x="7213" y="481253"/>
                  </a:lnTo>
                  <a:lnTo>
                    <a:pt x="32232" y="527837"/>
                  </a:lnTo>
                  <a:lnTo>
                    <a:pt x="78803" y="566966"/>
                  </a:lnTo>
                  <a:lnTo>
                    <a:pt x="114655" y="581075"/>
                  </a:lnTo>
                  <a:lnTo>
                    <a:pt x="155130" y="589127"/>
                  </a:lnTo>
                  <a:lnTo>
                    <a:pt x="198221" y="591693"/>
                  </a:lnTo>
                  <a:lnTo>
                    <a:pt x="241300" y="589127"/>
                  </a:lnTo>
                  <a:lnTo>
                    <a:pt x="281762" y="581075"/>
                  </a:lnTo>
                  <a:lnTo>
                    <a:pt x="317614" y="566966"/>
                  </a:lnTo>
                  <a:lnTo>
                    <a:pt x="364172" y="527837"/>
                  </a:lnTo>
                  <a:lnTo>
                    <a:pt x="389204" y="481253"/>
                  </a:lnTo>
                  <a:lnTo>
                    <a:pt x="395617" y="430110"/>
                  </a:lnTo>
                  <a:lnTo>
                    <a:pt x="396417" y="365366"/>
                  </a:lnTo>
                  <a:lnTo>
                    <a:pt x="396417" y="299770"/>
                  </a:lnTo>
                  <a:close/>
                </a:path>
                <a:path extrusionOk="0" h="591820" w="396875">
                  <a:moveTo>
                    <a:pt x="396417" y="0"/>
                  </a:moveTo>
                  <a:lnTo>
                    <a:pt x="283502" y="0"/>
                  </a:lnTo>
                  <a:lnTo>
                    <a:pt x="283464" y="149123"/>
                  </a:lnTo>
                  <a:lnTo>
                    <a:pt x="113030" y="0"/>
                  </a:lnTo>
                  <a:lnTo>
                    <a:pt x="0" y="0"/>
                  </a:lnTo>
                  <a:lnTo>
                    <a:pt x="0" y="285978"/>
                  </a:lnTo>
                  <a:lnTo>
                    <a:pt x="112725" y="285978"/>
                  </a:lnTo>
                  <a:lnTo>
                    <a:pt x="112610" y="145135"/>
                  </a:lnTo>
                  <a:lnTo>
                    <a:pt x="283502" y="285978"/>
                  </a:lnTo>
                  <a:lnTo>
                    <a:pt x="396417" y="285978"/>
                  </a:lnTo>
                  <a:lnTo>
                    <a:pt x="396417" y="0"/>
                  </a:lnTo>
                  <a:close/>
                </a:path>
              </a:pathLst>
            </a:custGeom>
            <a:solidFill>
              <a:srgbClr val="E4B555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t/>
              </a:r>
              <a:endPara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21" name="Google Shape;321;g1acf637de07_0_16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102021" y="9902793"/>
              <a:ext cx="140760" cy="120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22" name="Google Shape;322;g1acf637de07_0_16"/>
          <p:cNvSpPr txBox="1"/>
          <p:nvPr/>
        </p:nvSpPr>
        <p:spPr>
          <a:xfrm>
            <a:off x="436836" y="318069"/>
            <a:ext cx="1864200" cy="14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2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" sz="900">
                <a:solidFill>
                  <a:schemeClr val="dk1"/>
                </a:solidFill>
              </a:rPr>
              <a:t>9</a:t>
            </a:r>
            <a:r>
              <a:rPr b="0" i="0" lang="en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.12.2022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3" name="Google Shape;323;g1acf637de07_0_16"/>
          <p:cNvPicPr preferRelativeResize="0"/>
          <p:nvPr/>
        </p:nvPicPr>
        <p:blipFill rotWithShape="1">
          <a:blip r:embed="rId7">
            <a:alphaModFix/>
          </a:blip>
          <a:srcRect b="639" l="49485" r="10196" t="-640"/>
          <a:stretch/>
        </p:blipFill>
        <p:spPr>
          <a:xfrm>
            <a:off x="3752650" y="0"/>
            <a:ext cx="3111327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g1acf637de07_0_16"/>
          <p:cNvSpPr txBox="1"/>
          <p:nvPr/>
        </p:nvSpPr>
        <p:spPr>
          <a:xfrm>
            <a:off x="404050" y="595788"/>
            <a:ext cx="2646000" cy="25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20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" sz="1600">
                <a:solidFill>
                  <a:srgbClr val="7A4C90"/>
                </a:solidFill>
                <a:latin typeface="Prata"/>
                <a:ea typeface="Prata"/>
                <a:cs typeface="Prata"/>
                <a:sym typeface="Prata"/>
              </a:rPr>
              <a:t>Поколение Х: 1964 – 1984</a:t>
            </a:r>
            <a:endParaRPr sz="1600">
              <a:solidFill>
                <a:srgbClr val="7A4C90"/>
              </a:solidFill>
              <a:highlight>
                <a:schemeClr val="lt1"/>
              </a:highlight>
              <a:latin typeface="Prata"/>
              <a:ea typeface="Prata"/>
              <a:cs typeface="Prata"/>
              <a:sym typeface="Prata"/>
            </a:endParaRPr>
          </a:p>
        </p:txBody>
      </p:sp>
      <p:sp>
        <p:nvSpPr>
          <p:cNvPr id="325" name="Google Shape;325;g1acf637de07_0_16"/>
          <p:cNvSpPr txBox="1"/>
          <p:nvPr>
            <p:ph idx="4294967295" type="title"/>
          </p:nvPr>
        </p:nvSpPr>
        <p:spPr>
          <a:xfrm>
            <a:off x="422250" y="847200"/>
            <a:ext cx="2860200" cy="5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805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Рекомендации маркетологов по SMM вовлечению:</a:t>
            </a:r>
            <a:endParaRPr i="1"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g1acf637de07_0_16"/>
          <p:cNvSpPr txBox="1"/>
          <p:nvPr/>
        </p:nvSpPr>
        <p:spPr>
          <a:xfrm>
            <a:off x="328950" y="3935388"/>
            <a:ext cx="320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u="sng">
                <a:solidFill>
                  <a:schemeClr val="hlink"/>
                </a:solidFill>
                <a:hlinkClick r:id="rId8"/>
              </a:rPr>
              <a:t>https://lala.lanbook.com/biblioteka-v-socsetyah-5-principov-marketinga-7-sposobov-rasshireniya-auditorii</a:t>
            </a:r>
            <a:endParaRPr b="0" i="0" sz="1000" u="sng" cap="none" strike="noStrike">
              <a:solidFill>
                <a:srgbClr val="6666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g1acf637de07_0_16"/>
          <p:cNvSpPr txBox="1"/>
          <p:nvPr/>
        </p:nvSpPr>
        <p:spPr>
          <a:xfrm>
            <a:off x="173100" y="1484700"/>
            <a:ext cx="3473100" cy="249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" sz="1100">
                <a:solidFill>
                  <a:schemeClr val="dk1"/>
                </a:solidFill>
              </a:rPr>
              <a:t>создавайте максимально информативный контент;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" sz="1100">
                <a:solidFill>
                  <a:schemeClr val="dk1"/>
                </a:solidFill>
              </a:rPr>
              <a:t>делайте видео из серии how-to и предлагайте списки лайфхаков;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" sz="1100">
                <a:solidFill>
                  <a:schemeClr val="dk1"/>
                </a:solidFill>
              </a:rPr>
              <a:t>взывайте к ностальгии по былым временам: ставьте на фон музыку 70-80х, изображайте популярных личностей времен их молодости, используйте знаковые для них высказывания;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" sz="1100">
                <a:solidFill>
                  <a:schemeClr val="dk1"/>
                </a:solidFill>
              </a:rPr>
              <a:t>подарите «иксам» возможность почувствовать свою уникальность и преимущество.</a:t>
            </a:r>
            <a:endParaRPr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Elegant Nude Presentation by Slidesgo">
  <a:themeElements>
    <a:clrScheme name="Simple Light">
      <a:dk1>
        <a:srgbClr val="353535"/>
      </a:dk1>
      <a:lt1>
        <a:srgbClr val="F9F9F9"/>
      </a:lt1>
      <a:dk2>
        <a:srgbClr val="E2E9F1"/>
      </a:dk2>
      <a:lt2>
        <a:srgbClr val="838383"/>
      </a:lt2>
      <a:accent1>
        <a:srgbClr val="9FC4E8"/>
      </a:accent1>
      <a:accent2>
        <a:srgbClr val="7EB7ED"/>
      </a:accent2>
      <a:accent3>
        <a:srgbClr val="489CEA"/>
      </a:accent3>
      <a:accent4>
        <a:srgbClr val="DAA7AE"/>
      </a:accent4>
      <a:accent5>
        <a:srgbClr val="D88993"/>
      </a:accent5>
      <a:accent6>
        <a:srgbClr val="CC5968"/>
      </a:accent6>
      <a:hlink>
        <a:srgbClr val="35353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