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2" r:id="rId1"/>
    <p:sldMasterId id="2147483668" r:id="rId2"/>
    <p:sldMasterId id="2147483674" r:id="rId3"/>
  </p:sldMasterIdLst>
  <p:notesMasterIdLst>
    <p:notesMasterId r:id="rId28"/>
  </p:notesMasterIdLst>
  <p:sldIdLst>
    <p:sldId id="291" r:id="rId4"/>
    <p:sldId id="271" r:id="rId5"/>
    <p:sldId id="270" r:id="rId6"/>
    <p:sldId id="316" r:id="rId7"/>
    <p:sldId id="273" r:id="rId8"/>
    <p:sldId id="267" r:id="rId9"/>
    <p:sldId id="289" r:id="rId10"/>
    <p:sldId id="261" r:id="rId11"/>
    <p:sldId id="290" r:id="rId12"/>
    <p:sldId id="274" r:id="rId13"/>
    <p:sldId id="297" r:id="rId14"/>
    <p:sldId id="301" r:id="rId15"/>
    <p:sldId id="298" r:id="rId16"/>
    <p:sldId id="303" r:id="rId17"/>
    <p:sldId id="310" r:id="rId18"/>
    <p:sldId id="311" r:id="rId19"/>
    <p:sldId id="315" r:id="rId20"/>
    <p:sldId id="313" r:id="rId21"/>
    <p:sldId id="317" r:id="rId22"/>
    <p:sldId id="304" r:id="rId23"/>
    <p:sldId id="264" r:id="rId24"/>
    <p:sldId id="265" r:id="rId25"/>
    <p:sldId id="295" r:id="rId26"/>
    <p:sldId id="277" r:id="rId2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A3D9AE-507B-CA2F-976A-E003A2A86A02}" name="Luis Rojas" initials="LR" userId="Luis Roja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4E"/>
    <a:srgbClr val="DDAF53"/>
    <a:srgbClr val="1A7C5E"/>
    <a:srgbClr val="4F845B"/>
    <a:srgbClr val="002855"/>
    <a:srgbClr val="5D5C4F"/>
    <a:srgbClr val="00A1CA"/>
    <a:srgbClr val="676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3" y="4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gulja\OneDrive\&#1056;&#1072;&#1073;&#1086;&#1095;&#1080;&#1081;%20&#1089;&#1090;&#1086;&#1083;\thesis%20HEPS%20comparison%20graph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lja\OneDrive\&#1056;&#1072;&#1073;&#1086;&#1095;&#1080;&#1081;%20&#1089;&#1090;&#1086;&#1083;\thesis%20HEPS%20comparison%20graph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Mass distribution graph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Sheet1!$B$12</c:f>
              <c:strCache>
                <c:ptCount val="1"/>
                <c:pt idx="0">
                  <c:v>Mfuel</c:v>
                </c:pt>
              </c:strCache>
            </c:strRef>
          </c:tx>
          <c:spPr>
            <a:solidFill>
              <a:srgbClr val="DDAF53"/>
            </a:solidFill>
            <a:ln>
              <a:noFill/>
            </a:ln>
            <a:effectLst/>
          </c:spPr>
          <c:invertIfNegative val="0"/>
          <c:cat>
            <c:strRef>
              <c:f>Sheet1!$A$13:$A$18</c:f>
              <c:strCache>
                <c:ptCount val="6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</c:strCache>
            </c:strRef>
          </c:cat>
          <c:val>
            <c:numRef>
              <c:f>Sheet1!$B$13:$B$18</c:f>
              <c:numCache>
                <c:formatCode>General</c:formatCode>
                <c:ptCount val="6"/>
                <c:pt idx="0">
                  <c:v>413.6</c:v>
                </c:pt>
                <c:pt idx="1">
                  <c:v>0</c:v>
                </c:pt>
                <c:pt idx="2">
                  <c:v>308.60000000000002</c:v>
                </c:pt>
                <c:pt idx="3">
                  <c:v>231.5</c:v>
                </c:pt>
                <c:pt idx="4">
                  <c:v>355</c:v>
                </c:pt>
                <c:pt idx="5">
                  <c:v>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1C-42D0-B09F-5674B285E858}"/>
            </c:ext>
          </c:extLst>
        </c:ser>
        <c:ser>
          <c:idx val="1"/>
          <c:order val="1"/>
          <c:tx>
            <c:strRef>
              <c:f>Sheet1!$C$12</c:f>
              <c:strCache>
                <c:ptCount val="1"/>
                <c:pt idx="0">
                  <c:v>MICE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Sheet1!$A$13:$A$18</c:f>
              <c:strCache>
                <c:ptCount val="6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</c:strCache>
            </c:strRef>
          </c:cat>
          <c:val>
            <c:numRef>
              <c:f>Sheet1!$C$13:$C$18</c:f>
              <c:numCache>
                <c:formatCode>General</c:formatCode>
                <c:ptCount val="6"/>
                <c:pt idx="0">
                  <c:v>212.2</c:v>
                </c:pt>
                <c:pt idx="1">
                  <c:v>0</c:v>
                </c:pt>
                <c:pt idx="2">
                  <c:v>82</c:v>
                </c:pt>
                <c:pt idx="3">
                  <c:v>61.4</c:v>
                </c:pt>
                <c:pt idx="4">
                  <c:v>94.2</c:v>
                </c:pt>
                <c:pt idx="5">
                  <c:v>122.9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1C-42D0-B09F-5674B285E858}"/>
            </c:ext>
          </c:extLst>
        </c:ser>
        <c:ser>
          <c:idx val="2"/>
          <c:order val="2"/>
          <c:tx>
            <c:strRef>
              <c:f>Sheet1!$D$12</c:f>
              <c:strCache>
                <c:ptCount val="1"/>
                <c:pt idx="0">
                  <c:v>Mgenerator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Sheet1!$A$13:$A$18</c:f>
              <c:strCache>
                <c:ptCount val="6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</c:strCache>
            </c:strRef>
          </c:cat>
          <c:val>
            <c:numRef>
              <c:f>Sheet1!$D$13:$D$18</c:f>
              <c:numCache>
                <c:formatCode>General</c:formatCode>
                <c:ptCount val="6"/>
                <c:pt idx="0">
                  <c:v>104</c:v>
                </c:pt>
                <c:pt idx="1">
                  <c:v>0</c:v>
                </c:pt>
                <c:pt idx="2">
                  <c:v>40.200000000000003</c:v>
                </c:pt>
                <c:pt idx="3">
                  <c:v>30.2</c:v>
                </c:pt>
                <c:pt idx="4">
                  <c:v>46.2</c:v>
                </c:pt>
                <c:pt idx="5">
                  <c:v>60.2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1C-42D0-B09F-5674B285E858}"/>
            </c:ext>
          </c:extLst>
        </c:ser>
        <c:ser>
          <c:idx val="3"/>
          <c:order val="3"/>
          <c:tx>
            <c:strRef>
              <c:f>Sheet1!$E$12</c:f>
              <c:strCache>
                <c:ptCount val="1"/>
                <c:pt idx="0">
                  <c:v>M_EM</c:v>
                </c:pt>
              </c:strCache>
            </c:strRef>
          </c:tx>
          <c:spPr>
            <a:solidFill>
              <a:srgbClr val="4F845B"/>
            </a:solidFill>
            <a:ln>
              <a:noFill/>
            </a:ln>
            <a:effectLst/>
          </c:spPr>
          <c:invertIfNegative val="0"/>
          <c:cat>
            <c:strRef>
              <c:f>Sheet1!$A$13:$A$18</c:f>
              <c:strCache>
                <c:ptCount val="6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</c:strCache>
            </c:strRef>
          </c:cat>
          <c:val>
            <c:numRef>
              <c:f>Sheet1!$E$13:$E$18</c:f>
              <c:numCache>
                <c:formatCode>General</c:formatCode>
                <c:ptCount val="6"/>
                <c:pt idx="0">
                  <c:v>104</c:v>
                </c:pt>
                <c:pt idx="1">
                  <c:v>104</c:v>
                </c:pt>
                <c:pt idx="2">
                  <c:v>104</c:v>
                </c:pt>
                <c:pt idx="3">
                  <c:v>104</c:v>
                </c:pt>
                <c:pt idx="4">
                  <c:v>104</c:v>
                </c:pt>
                <c:pt idx="5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1C-42D0-B09F-5674B285E858}"/>
            </c:ext>
          </c:extLst>
        </c:ser>
        <c:ser>
          <c:idx val="4"/>
          <c:order val="4"/>
          <c:tx>
            <c:strRef>
              <c:f>Sheet1!$F$12</c:f>
              <c:strCache>
                <c:ptCount val="1"/>
                <c:pt idx="0">
                  <c:v>Mbattery</c:v>
                </c:pt>
              </c:strCache>
            </c:strRef>
          </c:tx>
          <c:spPr>
            <a:solidFill>
              <a:srgbClr val="009688"/>
            </a:solidFill>
            <a:ln>
              <a:noFill/>
            </a:ln>
            <a:effectLst/>
          </c:spPr>
          <c:invertIfNegative val="0"/>
          <c:cat>
            <c:strRef>
              <c:f>Sheet1!$A$13:$A$18</c:f>
              <c:strCache>
                <c:ptCount val="6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</c:strCache>
            </c:strRef>
          </c:cat>
          <c:val>
            <c:numRef>
              <c:f>Sheet1!$F$13:$F$18</c:f>
              <c:numCache>
                <c:formatCode>General</c:formatCode>
                <c:ptCount val="6"/>
                <c:pt idx="0">
                  <c:v>0</c:v>
                </c:pt>
                <c:pt idx="1">
                  <c:v>4202</c:v>
                </c:pt>
                <c:pt idx="2">
                  <c:v>1066</c:v>
                </c:pt>
                <c:pt idx="3">
                  <c:v>1850</c:v>
                </c:pt>
                <c:pt idx="4">
                  <c:v>961</c:v>
                </c:pt>
                <c:pt idx="5">
                  <c:v>715.3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1C-42D0-B09F-5674B285E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18946319"/>
        <c:axId val="718950479"/>
      </c:barChart>
      <c:catAx>
        <c:axId val="718946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8950479"/>
        <c:crosses val="autoZero"/>
        <c:auto val="1"/>
        <c:lblAlgn val="ctr"/>
        <c:lblOffset val="100"/>
        <c:noMultiLvlLbl val="0"/>
      </c:catAx>
      <c:valAx>
        <c:axId val="718950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kg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9.9684670938866848E-2"/>
              <c:y val="4.79894969512052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894631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Mass distribution</a:t>
            </a:r>
            <a:r>
              <a:rPr lang="en-US" baseline="0"/>
              <a:t> compared to quiet TO &amp; LA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Mfuel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ICE</c:v>
                </c:pt>
                <c:pt idx="1">
                  <c:v>Elec</c:v>
                </c:pt>
                <c:pt idx="2">
                  <c:v>quiet TO&amp;LA 100%</c:v>
                </c:pt>
                <c:pt idx="3">
                  <c:v>quiet TO&amp;LA 134%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413.6</c:v>
                </c:pt>
                <c:pt idx="1">
                  <c:v>0</c:v>
                </c:pt>
                <c:pt idx="2">
                  <c:v>240</c:v>
                </c:pt>
                <c:pt idx="3">
                  <c:v>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52-4FE7-9583-2CAC64C1B7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MICE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ICE</c:v>
                </c:pt>
                <c:pt idx="1">
                  <c:v>Elec</c:v>
                </c:pt>
                <c:pt idx="2">
                  <c:v>quiet TO&amp;LA 100%</c:v>
                </c:pt>
                <c:pt idx="3">
                  <c:v>quiet TO&amp;LA 134%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212.2</c:v>
                </c:pt>
                <c:pt idx="1">
                  <c:v>0</c:v>
                </c:pt>
                <c:pt idx="2">
                  <c:v>82</c:v>
                </c:pt>
                <c:pt idx="3">
                  <c:v>109.8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52-4FE7-9583-2CAC64C1B7F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Mgenerator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ICE</c:v>
                </c:pt>
                <c:pt idx="1">
                  <c:v>Elec</c:v>
                </c:pt>
                <c:pt idx="2">
                  <c:v>quiet TO&amp;LA 100%</c:v>
                </c:pt>
                <c:pt idx="3">
                  <c:v>quiet TO&amp;LA 134%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104</c:v>
                </c:pt>
                <c:pt idx="1">
                  <c:v>0</c:v>
                </c:pt>
                <c:pt idx="2">
                  <c:v>40.200000000000003</c:v>
                </c:pt>
                <c:pt idx="3">
                  <c:v>53.8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52-4FE7-9583-2CAC64C1B7F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M_EM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ICE</c:v>
                </c:pt>
                <c:pt idx="1">
                  <c:v>Elec</c:v>
                </c:pt>
                <c:pt idx="2">
                  <c:v>quiet TO&amp;LA 100%</c:v>
                </c:pt>
                <c:pt idx="3">
                  <c:v>quiet TO&amp;LA 134%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104</c:v>
                </c:pt>
                <c:pt idx="1">
                  <c:v>104</c:v>
                </c:pt>
                <c:pt idx="2">
                  <c:v>104</c:v>
                </c:pt>
                <c:pt idx="3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52-4FE7-9583-2CAC64C1B7F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Mbattery</c:v>
                </c:pt>
              </c:strCache>
            </c:strRef>
          </c:tx>
          <c:spPr>
            <a:solidFill>
              <a:srgbClr val="009688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ICE</c:v>
                </c:pt>
                <c:pt idx="1">
                  <c:v>Elec</c:v>
                </c:pt>
                <c:pt idx="2">
                  <c:v>quiet TO&amp;LA 100%</c:v>
                </c:pt>
                <c:pt idx="3">
                  <c:v>quiet TO&amp;LA 134%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0</c:v>
                </c:pt>
                <c:pt idx="1">
                  <c:v>4202</c:v>
                </c:pt>
                <c:pt idx="2">
                  <c:v>1785</c:v>
                </c:pt>
                <c:pt idx="3">
                  <c:v>909.5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52-4FE7-9583-2CAC64C1B7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74279696"/>
        <c:axId val="1037867248"/>
      </c:barChart>
      <c:catAx>
        <c:axId val="1074279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37867248"/>
        <c:crosses val="autoZero"/>
        <c:auto val="1"/>
        <c:lblAlgn val="ctr"/>
        <c:lblOffset val="100"/>
        <c:noMultiLvlLbl val="0"/>
      </c:catAx>
      <c:valAx>
        <c:axId val="1037867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kg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10115767146593917"/>
              <c:y val="0.143357327716682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74279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Mass distribution graph</a:t>
            </a:r>
            <a:endParaRPr lang="ru-RU"/>
          </a:p>
        </c:rich>
      </c:tx>
      <c:layout>
        <c:manualLayout>
          <c:xMode val="edge"/>
          <c:yMode val="edge"/>
          <c:x val="0.29716753985524202"/>
          <c:y val="7.249098429057582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Sheet1!$B$12</c:f>
              <c:strCache>
                <c:ptCount val="1"/>
                <c:pt idx="0">
                  <c:v>Mfuel</c:v>
                </c:pt>
              </c:strCache>
            </c:strRef>
          </c:tx>
          <c:spPr>
            <a:solidFill>
              <a:srgbClr val="DDAF53"/>
            </a:solidFill>
            <a:ln>
              <a:noFill/>
            </a:ln>
            <a:effectLst/>
          </c:spPr>
          <c:invertIfNegative val="0"/>
          <c:cat>
            <c:strRef>
              <c:f>Sheet1!$A$13:$A$23</c:f>
              <c:strCache>
                <c:ptCount val="11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  <c:pt idx="6">
                  <c:v>quiet TO&amp;LA 134%</c:v>
                </c:pt>
                <c:pt idx="7">
                  <c:v>quiet TO&amp;LA 100%</c:v>
                </c:pt>
                <c:pt idx="8">
                  <c:v>Parallel 134% (1st)</c:v>
                </c:pt>
                <c:pt idx="9">
                  <c:v>Parallel 150% (1st)</c:v>
                </c:pt>
                <c:pt idx="10">
                  <c:v>Parallel 135,5% (2nd)</c:v>
                </c:pt>
              </c:strCache>
            </c:strRef>
          </c:cat>
          <c:val>
            <c:numRef>
              <c:f>Sheet1!$B$13:$B$23</c:f>
              <c:numCache>
                <c:formatCode>General</c:formatCode>
                <c:ptCount val="11"/>
                <c:pt idx="0">
                  <c:v>413.6</c:v>
                </c:pt>
                <c:pt idx="1">
                  <c:v>0</c:v>
                </c:pt>
                <c:pt idx="2">
                  <c:v>308.60000000000002</c:v>
                </c:pt>
                <c:pt idx="3">
                  <c:v>231.5</c:v>
                </c:pt>
                <c:pt idx="4">
                  <c:v>355</c:v>
                </c:pt>
                <c:pt idx="5">
                  <c:v>463</c:v>
                </c:pt>
                <c:pt idx="6">
                  <c:v>325</c:v>
                </c:pt>
                <c:pt idx="7">
                  <c:v>240</c:v>
                </c:pt>
                <c:pt idx="8">
                  <c:v>388.8</c:v>
                </c:pt>
                <c:pt idx="9">
                  <c:v>388.8</c:v>
                </c:pt>
                <c:pt idx="10">
                  <c:v>475.24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36-487C-9F07-E1538E89FFA4}"/>
            </c:ext>
          </c:extLst>
        </c:ser>
        <c:ser>
          <c:idx val="1"/>
          <c:order val="1"/>
          <c:tx>
            <c:strRef>
              <c:f>Sheet1!$C$12</c:f>
              <c:strCache>
                <c:ptCount val="1"/>
                <c:pt idx="0">
                  <c:v>MICE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Sheet1!$A$13:$A$23</c:f>
              <c:strCache>
                <c:ptCount val="11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  <c:pt idx="6">
                  <c:v>quiet TO&amp;LA 134%</c:v>
                </c:pt>
                <c:pt idx="7">
                  <c:v>quiet TO&amp;LA 100%</c:v>
                </c:pt>
                <c:pt idx="8">
                  <c:v>Parallel 134% (1st)</c:v>
                </c:pt>
                <c:pt idx="9">
                  <c:v>Parallel 150% (1st)</c:v>
                </c:pt>
                <c:pt idx="10">
                  <c:v>Parallel 135,5% (2nd)</c:v>
                </c:pt>
              </c:strCache>
            </c:strRef>
          </c:cat>
          <c:val>
            <c:numRef>
              <c:f>Sheet1!$C$13:$C$23</c:f>
              <c:numCache>
                <c:formatCode>General</c:formatCode>
                <c:ptCount val="11"/>
                <c:pt idx="0">
                  <c:v>212.2</c:v>
                </c:pt>
                <c:pt idx="1">
                  <c:v>0</c:v>
                </c:pt>
                <c:pt idx="2">
                  <c:v>82</c:v>
                </c:pt>
                <c:pt idx="3">
                  <c:v>61.4</c:v>
                </c:pt>
                <c:pt idx="4">
                  <c:v>94.2</c:v>
                </c:pt>
                <c:pt idx="5">
                  <c:v>122.9</c:v>
                </c:pt>
                <c:pt idx="6">
                  <c:v>109.8</c:v>
                </c:pt>
                <c:pt idx="7">
                  <c:v>82</c:v>
                </c:pt>
                <c:pt idx="8">
                  <c:v>109.8</c:v>
                </c:pt>
                <c:pt idx="9">
                  <c:v>122.9</c:v>
                </c:pt>
                <c:pt idx="10">
                  <c:v>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36-487C-9F07-E1538E89FFA4}"/>
            </c:ext>
          </c:extLst>
        </c:ser>
        <c:ser>
          <c:idx val="2"/>
          <c:order val="2"/>
          <c:tx>
            <c:strRef>
              <c:f>Sheet1!$D$12</c:f>
              <c:strCache>
                <c:ptCount val="1"/>
                <c:pt idx="0">
                  <c:v>Mgenerator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Sheet1!$A$13:$A$23</c:f>
              <c:strCache>
                <c:ptCount val="11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  <c:pt idx="6">
                  <c:v>quiet TO&amp;LA 134%</c:v>
                </c:pt>
                <c:pt idx="7">
                  <c:v>quiet TO&amp;LA 100%</c:v>
                </c:pt>
                <c:pt idx="8">
                  <c:v>Parallel 134% (1st)</c:v>
                </c:pt>
                <c:pt idx="9">
                  <c:v>Parallel 150% (1st)</c:v>
                </c:pt>
                <c:pt idx="10">
                  <c:v>Parallel 135,5% (2nd)</c:v>
                </c:pt>
              </c:strCache>
            </c:strRef>
          </c:cat>
          <c:val>
            <c:numRef>
              <c:f>Sheet1!$D$13:$D$23</c:f>
              <c:numCache>
                <c:formatCode>General</c:formatCode>
                <c:ptCount val="11"/>
                <c:pt idx="0">
                  <c:v>104</c:v>
                </c:pt>
                <c:pt idx="1">
                  <c:v>0</c:v>
                </c:pt>
                <c:pt idx="2">
                  <c:v>40.200000000000003</c:v>
                </c:pt>
                <c:pt idx="3">
                  <c:v>30.2</c:v>
                </c:pt>
                <c:pt idx="4">
                  <c:v>46.2</c:v>
                </c:pt>
                <c:pt idx="5">
                  <c:v>60.2</c:v>
                </c:pt>
                <c:pt idx="6">
                  <c:v>53.8</c:v>
                </c:pt>
                <c:pt idx="7">
                  <c:v>40.200000000000003</c:v>
                </c:pt>
                <c:pt idx="8">
                  <c:v>53.8</c:v>
                </c:pt>
                <c:pt idx="9">
                  <c:v>60.2</c:v>
                </c:pt>
                <c:pt idx="10">
                  <c:v>54.39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36-487C-9F07-E1538E89FFA4}"/>
            </c:ext>
          </c:extLst>
        </c:ser>
        <c:ser>
          <c:idx val="3"/>
          <c:order val="3"/>
          <c:tx>
            <c:strRef>
              <c:f>Sheet1!$E$12</c:f>
              <c:strCache>
                <c:ptCount val="1"/>
                <c:pt idx="0">
                  <c:v>M_EM</c:v>
                </c:pt>
              </c:strCache>
            </c:strRef>
          </c:tx>
          <c:spPr>
            <a:solidFill>
              <a:srgbClr val="006A4E"/>
            </a:solidFill>
            <a:ln>
              <a:noFill/>
            </a:ln>
            <a:effectLst/>
          </c:spPr>
          <c:invertIfNegative val="0"/>
          <c:cat>
            <c:strRef>
              <c:f>Sheet1!$A$13:$A$23</c:f>
              <c:strCache>
                <c:ptCount val="11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  <c:pt idx="6">
                  <c:v>quiet TO&amp;LA 134%</c:v>
                </c:pt>
                <c:pt idx="7">
                  <c:v>quiet TO&amp;LA 100%</c:v>
                </c:pt>
                <c:pt idx="8">
                  <c:v>Parallel 134% (1st)</c:v>
                </c:pt>
                <c:pt idx="9">
                  <c:v>Parallel 150% (1st)</c:v>
                </c:pt>
                <c:pt idx="10">
                  <c:v>Parallel 135,5% (2nd)</c:v>
                </c:pt>
              </c:strCache>
            </c:strRef>
          </c:cat>
          <c:val>
            <c:numRef>
              <c:f>Sheet1!$E$13:$E$23</c:f>
              <c:numCache>
                <c:formatCode>General</c:formatCode>
                <c:ptCount val="11"/>
                <c:pt idx="0">
                  <c:v>104</c:v>
                </c:pt>
                <c:pt idx="1">
                  <c:v>104</c:v>
                </c:pt>
                <c:pt idx="2">
                  <c:v>104</c:v>
                </c:pt>
                <c:pt idx="3">
                  <c:v>104</c:v>
                </c:pt>
                <c:pt idx="4">
                  <c:v>104</c:v>
                </c:pt>
                <c:pt idx="5">
                  <c:v>104</c:v>
                </c:pt>
                <c:pt idx="6">
                  <c:v>104</c:v>
                </c:pt>
                <c:pt idx="7">
                  <c:v>104</c:v>
                </c:pt>
                <c:pt idx="8">
                  <c:v>104</c:v>
                </c:pt>
                <c:pt idx="9">
                  <c:v>104</c:v>
                </c:pt>
                <c:pt idx="10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36-487C-9F07-E1538E89FFA4}"/>
            </c:ext>
          </c:extLst>
        </c:ser>
        <c:ser>
          <c:idx val="4"/>
          <c:order val="4"/>
          <c:tx>
            <c:strRef>
              <c:f>Sheet1!$F$12</c:f>
              <c:strCache>
                <c:ptCount val="1"/>
                <c:pt idx="0">
                  <c:v>Mbattery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2"/>
              </a:solidFill>
            </a:ln>
            <a:effectLst/>
          </c:spPr>
          <c:invertIfNegative val="0"/>
          <c:cat>
            <c:strRef>
              <c:f>Sheet1!$A$13:$A$23</c:f>
              <c:strCache>
                <c:ptCount val="11"/>
                <c:pt idx="0">
                  <c:v>ICE</c:v>
                </c:pt>
                <c:pt idx="1">
                  <c:v>Elec</c:v>
                </c:pt>
                <c:pt idx="2">
                  <c:v>series 100%</c:v>
                </c:pt>
                <c:pt idx="3">
                  <c:v>series 75%</c:v>
                </c:pt>
                <c:pt idx="4">
                  <c:v>series 115%</c:v>
                </c:pt>
                <c:pt idx="5">
                  <c:v>series150%</c:v>
                </c:pt>
                <c:pt idx="6">
                  <c:v>quiet TO&amp;LA 134%</c:v>
                </c:pt>
                <c:pt idx="7">
                  <c:v>quiet TO&amp;LA 100%</c:v>
                </c:pt>
                <c:pt idx="8">
                  <c:v>Parallel 134% (1st)</c:v>
                </c:pt>
                <c:pt idx="9">
                  <c:v>Parallel 150% (1st)</c:v>
                </c:pt>
                <c:pt idx="10">
                  <c:v>Parallel 135,5% (2nd)</c:v>
                </c:pt>
              </c:strCache>
            </c:strRef>
          </c:cat>
          <c:val>
            <c:numRef>
              <c:f>Sheet1!$F$13:$F$23</c:f>
              <c:numCache>
                <c:formatCode>General</c:formatCode>
                <c:ptCount val="11"/>
                <c:pt idx="0">
                  <c:v>0</c:v>
                </c:pt>
                <c:pt idx="1">
                  <c:v>4202</c:v>
                </c:pt>
                <c:pt idx="2">
                  <c:v>1066</c:v>
                </c:pt>
                <c:pt idx="3">
                  <c:v>1850</c:v>
                </c:pt>
                <c:pt idx="4">
                  <c:v>961</c:v>
                </c:pt>
                <c:pt idx="5">
                  <c:v>715.3</c:v>
                </c:pt>
                <c:pt idx="6">
                  <c:v>909.5</c:v>
                </c:pt>
                <c:pt idx="7">
                  <c:v>1785</c:v>
                </c:pt>
                <c:pt idx="8">
                  <c:v>558.5</c:v>
                </c:pt>
                <c:pt idx="9">
                  <c:v>558.5</c:v>
                </c:pt>
                <c:pt idx="10">
                  <c:v>433.85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36-487C-9F07-E1538E89FF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18946319"/>
        <c:axId val="718950479"/>
      </c:barChart>
      <c:catAx>
        <c:axId val="718946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8950479"/>
        <c:crosses val="autoZero"/>
        <c:auto val="1"/>
        <c:lblAlgn val="ctr"/>
        <c:lblOffset val="100"/>
        <c:noMultiLvlLbl val="0"/>
      </c:catAx>
      <c:valAx>
        <c:axId val="718950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kg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9.9684670938866848E-2"/>
              <c:y val="4.79894969512052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894631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8A6EA5-1880-4ABB-81F6-CACE8F6D349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22868B8-13AC-4AE6-8732-88D651131E9A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909B92-F020-4DA7-B906-B17F6911A54E}" type="parTrans" cxnId="{9D0AA961-D212-43A2-A996-1A9C1AF9587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68008-92D4-4080-BC44-3C276473BA03}" type="sibTrans" cxnId="{9D0AA961-D212-43A2-A996-1A9C1AF9587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7E2A1F-F0C3-4310-A20C-B37C43CF762D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08F4DE-5FC3-4962-9820-D086361B111B}" type="parTrans" cxnId="{E1625980-C8A5-40DC-AF24-BABA9AF5A5C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A21D0A-039D-4ABE-8B59-053F90862D9E}" type="sibTrans" cxnId="{E1625980-C8A5-40DC-AF24-BABA9AF5A5C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D914DC-8563-4753-A0E9-EF0483416FAB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Research Gap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9D122F-BB41-4558-99B9-E5179F236437}" type="parTrans" cxnId="{E4AE6B35-3B7B-488F-9254-14FE6A9CDF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642E72-0206-4238-99F8-A21A584FBF2E}" type="sibTrans" cxnId="{E4AE6B35-3B7B-488F-9254-14FE6A9CDF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1D076-0050-4BEE-B6C0-F2342936D73C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Aim &amp; Objectives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9C3B0D-7735-40EF-8730-FADA293DB339}" type="parTrans" cxnId="{78F4760D-C55E-4703-9A75-17CB76BEAC46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0B09D6-F62A-4772-8B2C-0F17F50DB49F}" type="sibTrans" cxnId="{78F4760D-C55E-4703-9A75-17CB76BEAC46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E13A2F-472E-4D59-9D37-02B2D166DE8B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255891-0939-437F-BE01-40A814C12D1C}" type="parTrans" cxnId="{4B417255-20CB-4195-887E-7BC9AD1101D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A79DF4-9930-4859-9E4E-9EB719D8A61E}" type="sibTrans" cxnId="{4B417255-20CB-4195-887E-7BC9AD1101D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FCF647-1CBC-430E-9BF1-C8FA8839159A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1655F7-0091-4DFC-850A-D7FB4555997D}" type="parTrans" cxnId="{130086D8-D76A-41EA-86F2-7134A34A62B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750940-94E7-4860-9B94-FC2289BC330D}" type="sibTrans" cxnId="{130086D8-D76A-41EA-86F2-7134A34A62B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63C99A-E802-4D06-8495-B9805AB9FABD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Discussion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6CC509-DC66-4891-BADF-00CD389E72A7}" type="parTrans" cxnId="{63556C8C-8645-4AE6-A974-25C9B3AF7C1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4DBE08-E951-439A-9AE3-96D05C35702B}" type="sibTrans" cxnId="{63556C8C-8645-4AE6-A974-25C9B3AF7C1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BC6CA0-A177-44FC-88BA-706ABCC9244A}">
      <dgm:prSet phldrT="[Текст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Future Perspectives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EFE08F-EB69-4E3D-A196-66E5CF9696F0}" type="parTrans" cxnId="{0C171CC5-FAA4-43B8-9A74-8BB5B8B62C6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7202E-8CD6-456A-B742-E9CAAAB01637}" type="sibTrans" cxnId="{0C171CC5-FAA4-43B8-9A74-8BB5B8B62C6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E195AE-80CF-4B53-97D0-C4DDF41555C0}" type="pres">
      <dgm:prSet presAssocID="{758A6EA5-1880-4ABB-81F6-CACE8F6D349B}" presName="rootnode" presStyleCnt="0">
        <dgm:presLayoutVars>
          <dgm:chMax/>
          <dgm:chPref/>
          <dgm:dir/>
          <dgm:animLvl val="lvl"/>
        </dgm:presLayoutVars>
      </dgm:prSet>
      <dgm:spPr/>
    </dgm:pt>
    <dgm:pt modelId="{0C59C168-F1D4-4560-80BD-FAA5BD680EE0}" type="pres">
      <dgm:prSet presAssocID="{F22868B8-13AC-4AE6-8732-88D651131E9A}" presName="composite" presStyleCnt="0"/>
      <dgm:spPr/>
    </dgm:pt>
    <dgm:pt modelId="{C7F4E293-9B2E-4DE1-885F-5FBDC7375B84}" type="pres">
      <dgm:prSet presAssocID="{F22868B8-13AC-4AE6-8732-88D651131E9A}" presName="LShape" presStyleLbl="alignNode1" presStyleIdx="0" presStyleCnt="15"/>
      <dgm:spPr/>
    </dgm:pt>
    <dgm:pt modelId="{55CBCA44-B108-4A84-9154-640A4193F14D}" type="pres">
      <dgm:prSet presAssocID="{F22868B8-13AC-4AE6-8732-88D651131E9A}" presName="ParentText" presStyleLbl="revTx" presStyleIdx="0" presStyleCnt="8" custScaleX="120756" custLinFactNeighborX="6965">
        <dgm:presLayoutVars>
          <dgm:chMax val="0"/>
          <dgm:chPref val="0"/>
          <dgm:bulletEnabled val="1"/>
        </dgm:presLayoutVars>
      </dgm:prSet>
      <dgm:spPr/>
    </dgm:pt>
    <dgm:pt modelId="{5B65782C-D2AA-4E1B-BC1C-0EB9CD3E555D}" type="pres">
      <dgm:prSet presAssocID="{F22868B8-13AC-4AE6-8732-88D651131E9A}" presName="Triangle" presStyleLbl="alignNode1" presStyleIdx="1" presStyleCnt="15"/>
      <dgm:spPr/>
    </dgm:pt>
    <dgm:pt modelId="{367EB1B0-22E1-416A-AC2B-675B590DE1C2}" type="pres">
      <dgm:prSet presAssocID="{7FC68008-92D4-4080-BC44-3C276473BA03}" presName="sibTrans" presStyleCnt="0"/>
      <dgm:spPr/>
    </dgm:pt>
    <dgm:pt modelId="{D85E906D-4C8C-43FA-BDD9-215DBE5DC425}" type="pres">
      <dgm:prSet presAssocID="{7FC68008-92D4-4080-BC44-3C276473BA03}" presName="space" presStyleCnt="0"/>
      <dgm:spPr/>
    </dgm:pt>
    <dgm:pt modelId="{1378BF7A-9754-4A86-BD66-E68D73D61100}" type="pres">
      <dgm:prSet presAssocID="{F97E2A1F-F0C3-4310-A20C-B37C43CF762D}" presName="composite" presStyleCnt="0"/>
      <dgm:spPr/>
    </dgm:pt>
    <dgm:pt modelId="{C7A1657C-BC98-4238-AA86-44C96B64EB43}" type="pres">
      <dgm:prSet presAssocID="{F97E2A1F-F0C3-4310-A20C-B37C43CF762D}" presName="LShape" presStyleLbl="alignNode1" presStyleIdx="2" presStyleCnt="15"/>
      <dgm:spPr/>
    </dgm:pt>
    <dgm:pt modelId="{EC4FA757-897D-456D-B700-A2BB0220FCE9}" type="pres">
      <dgm:prSet presAssocID="{F97E2A1F-F0C3-4310-A20C-B37C43CF762D}" presName="ParentText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BF8424E7-7A09-4BE7-BCAD-7E5CA7CD3574}" type="pres">
      <dgm:prSet presAssocID="{F97E2A1F-F0C3-4310-A20C-B37C43CF762D}" presName="Triangle" presStyleLbl="alignNode1" presStyleIdx="3" presStyleCnt="15"/>
      <dgm:spPr/>
    </dgm:pt>
    <dgm:pt modelId="{704AF8E0-D8A3-4835-A8A3-612818565B86}" type="pres">
      <dgm:prSet presAssocID="{ADA21D0A-039D-4ABE-8B59-053F90862D9E}" presName="sibTrans" presStyleCnt="0"/>
      <dgm:spPr/>
    </dgm:pt>
    <dgm:pt modelId="{88FFA082-BB95-49BD-84B3-2E1FA55920EE}" type="pres">
      <dgm:prSet presAssocID="{ADA21D0A-039D-4ABE-8B59-053F90862D9E}" presName="space" presStyleCnt="0"/>
      <dgm:spPr/>
    </dgm:pt>
    <dgm:pt modelId="{2CCD3E70-96BC-41D4-92EA-A959B5ABE917}" type="pres">
      <dgm:prSet presAssocID="{CAD914DC-8563-4753-A0E9-EF0483416FAB}" presName="composite" presStyleCnt="0"/>
      <dgm:spPr/>
    </dgm:pt>
    <dgm:pt modelId="{4F78F30E-BEC1-45C7-99D7-0C4494CB0113}" type="pres">
      <dgm:prSet presAssocID="{CAD914DC-8563-4753-A0E9-EF0483416FAB}" presName="LShape" presStyleLbl="alignNode1" presStyleIdx="4" presStyleCnt="15"/>
      <dgm:spPr/>
    </dgm:pt>
    <dgm:pt modelId="{64E3D3EE-828F-4DEC-B4B5-BD27415D9BFB}" type="pres">
      <dgm:prSet presAssocID="{CAD914DC-8563-4753-A0E9-EF0483416FAB}" presName="ParentText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E000ACB3-2507-4DA8-866D-CF806D5A9CAA}" type="pres">
      <dgm:prSet presAssocID="{CAD914DC-8563-4753-A0E9-EF0483416FAB}" presName="Triangle" presStyleLbl="alignNode1" presStyleIdx="5" presStyleCnt="15"/>
      <dgm:spPr/>
    </dgm:pt>
    <dgm:pt modelId="{A0845511-D951-40C2-BF4D-C1E6F4DA2929}" type="pres">
      <dgm:prSet presAssocID="{EA642E72-0206-4238-99F8-A21A584FBF2E}" presName="sibTrans" presStyleCnt="0"/>
      <dgm:spPr/>
    </dgm:pt>
    <dgm:pt modelId="{3E22B48D-214D-4516-83DF-E5D4C21A1AE1}" type="pres">
      <dgm:prSet presAssocID="{EA642E72-0206-4238-99F8-A21A584FBF2E}" presName="space" presStyleCnt="0"/>
      <dgm:spPr/>
    </dgm:pt>
    <dgm:pt modelId="{D7E62C73-B8A5-416E-A7B6-957B98A87532}" type="pres">
      <dgm:prSet presAssocID="{F8D1D076-0050-4BEE-B6C0-F2342936D73C}" presName="composite" presStyleCnt="0"/>
      <dgm:spPr/>
    </dgm:pt>
    <dgm:pt modelId="{19B4821B-521D-4F3E-B35E-259170ED72D7}" type="pres">
      <dgm:prSet presAssocID="{F8D1D076-0050-4BEE-B6C0-F2342936D73C}" presName="LShape" presStyleLbl="alignNode1" presStyleIdx="6" presStyleCnt="15"/>
      <dgm:spPr/>
    </dgm:pt>
    <dgm:pt modelId="{A95980EB-14FE-46BC-B412-4AEF26164493}" type="pres">
      <dgm:prSet presAssocID="{F8D1D076-0050-4BEE-B6C0-F2342936D73C}" presName="ParentText" presStyleLbl="revTx" presStyleIdx="3" presStyleCnt="8" custScaleX="106657">
        <dgm:presLayoutVars>
          <dgm:chMax val="0"/>
          <dgm:chPref val="0"/>
          <dgm:bulletEnabled val="1"/>
        </dgm:presLayoutVars>
      </dgm:prSet>
      <dgm:spPr/>
    </dgm:pt>
    <dgm:pt modelId="{564B3561-56A6-4FB4-93FE-53338BD48140}" type="pres">
      <dgm:prSet presAssocID="{F8D1D076-0050-4BEE-B6C0-F2342936D73C}" presName="Triangle" presStyleLbl="alignNode1" presStyleIdx="7" presStyleCnt="15"/>
      <dgm:spPr/>
    </dgm:pt>
    <dgm:pt modelId="{28323496-55F6-466D-A04D-2C0690AC6347}" type="pres">
      <dgm:prSet presAssocID="{A60B09D6-F62A-4772-8B2C-0F17F50DB49F}" presName="sibTrans" presStyleCnt="0"/>
      <dgm:spPr/>
    </dgm:pt>
    <dgm:pt modelId="{290B3C6F-C0E3-46A8-B2D5-87755855A48A}" type="pres">
      <dgm:prSet presAssocID="{A60B09D6-F62A-4772-8B2C-0F17F50DB49F}" presName="space" presStyleCnt="0"/>
      <dgm:spPr/>
    </dgm:pt>
    <dgm:pt modelId="{7405110D-14EF-40A0-A70E-675E8C8817FE}" type="pres">
      <dgm:prSet presAssocID="{5CE13A2F-472E-4D59-9D37-02B2D166DE8B}" presName="composite" presStyleCnt="0"/>
      <dgm:spPr/>
    </dgm:pt>
    <dgm:pt modelId="{101B7A64-55B8-4AB7-B5F9-1CEF4B0FCE62}" type="pres">
      <dgm:prSet presAssocID="{5CE13A2F-472E-4D59-9D37-02B2D166DE8B}" presName="LShape" presStyleLbl="alignNode1" presStyleIdx="8" presStyleCnt="15" custScaleX="123069" custLinFactNeighborX="-12437" custLinFactNeighborY="3969"/>
      <dgm:spPr/>
    </dgm:pt>
    <dgm:pt modelId="{BCF0EDC4-3EBC-4E2E-9C84-B3745D3DCC6F}" type="pres">
      <dgm:prSet presAssocID="{5CE13A2F-472E-4D59-9D37-02B2D166DE8B}" presName="ParentText" presStyleLbl="revTx" presStyleIdx="4" presStyleCnt="8" custScaleX="143958" custScaleY="109927" custLinFactNeighborX="-7725" custLinFactNeighborY="14898">
        <dgm:presLayoutVars>
          <dgm:chMax val="0"/>
          <dgm:chPref val="0"/>
          <dgm:bulletEnabled val="1"/>
        </dgm:presLayoutVars>
      </dgm:prSet>
      <dgm:spPr/>
    </dgm:pt>
    <dgm:pt modelId="{786CD8C4-5F2F-4BED-87EE-A6809446F40A}" type="pres">
      <dgm:prSet presAssocID="{5CE13A2F-472E-4D59-9D37-02B2D166DE8B}" presName="Triangle" presStyleLbl="alignNode1" presStyleIdx="9" presStyleCnt="15"/>
      <dgm:spPr/>
    </dgm:pt>
    <dgm:pt modelId="{24476584-6A18-4B74-A085-5095E60D7E5C}" type="pres">
      <dgm:prSet presAssocID="{8EA79DF4-9930-4859-9E4E-9EB719D8A61E}" presName="sibTrans" presStyleCnt="0"/>
      <dgm:spPr/>
    </dgm:pt>
    <dgm:pt modelId="{7491DF56-58FF-4CF2-B451-A05B72320D76}" type="pres">
      <dgm:prSet presAssocID="{8EA79DF4-9930-4859-9E4E-9EB719D8A61E}" presName="space" presStyleCnt="0"/>
      <dgm:spPr/>
    </dgm:pt>
    <dgm:pt modelId="{DA04A528-EEB3-4F13-8D03-2BB13202C9A1}" type="pres">
      <dgm:prSet presAssocID="{B6FCF647-1CBC-430E-9BF1-C8FA8839159A}" presName="composite" presStyleCnt="0"/>
      <dgm:spPr/>
    </dgm:pt>
    <dgm:pt modelId="{D7A80406-4C78-4D0C-8952-655EEB4AA774}" type="pres">
      <dgm:prSet presAssocID="{B6FCF647-1CBC-430E-9BF1-C8FA8839159A}" presName="LShape" presStyleLbl="alignNode1" presStyleIdx="10" presStyleCnt="15"/>
      <dgm:spPr/>
    </dgm:pt>
    <dgm:pt modelId="{139DB35E-D3D8-4F19-9D9F-E29197BC0F3D}" type="pres">
      <dgm:prSet presAssocID="{B6FCF647-1CBC-430E-9BF1-C8FA8839159A}" presName="ParentText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0438FDA3-AB25-404D-A975-EB93104A0AEB}" type="pres">
      <dgm:prSet presAssocID="{B6FCF647-1CBC-430E-9BF1-C8FA8839159A}" presName="Triangle" presStyleLbl="alignNode1" presStyleIdx="11" presStyleCnt="15"/>
      <dgm:spPr/>
    </dgm:pt>
    <dgm:pt modelId="{4B9864F6-36CA-4E81-9519-70D570E50EC3}" type="pres">
      <dgm:prSet presAssocID="{BD750940-94E7-4860-9B94-FC2289BC330D}" presName="sibTrans" presStyleCnt="0"/>
      <dgm:spPr/>
    </dgm:pt>
    <dgm:pt modelId="{6BCC60CE-F2C5-4AE9-959A-8C8F2D808B7A}" type="pres">
      <dgm:prSet presAssocID="{BD750940-94E7-4860-9B94-FC2289BC330D}" presName="space" presStyleCnt="0"/>
      <dgm:spPr/>
    </dgm:pt>
    <dgm:pt modelId="{224C2987-4229-45D6-A355-E3893AC97EAF}" type="pres">
      <dgm:prSet presAssocID="{6763C99A-E802-4D06-8495-B9805AB9FABD}" presName="composite" presStyleCnt="0"/>
      <dgm:spPr/>
    </dgm:pt>
    <dgm:pt modelId="{62A905CD-2096-4D0C-B4A8-B259A4FC9AE4}" type="pres">
      <dgm:prSet presAssocID="{6763C99A-E802-4D06-8495-B9805AB9FABD}" presName="LShape" presStyleLbl="alignNode1" presStyleIdx="12" presStyleCnt="15" custLinFactNeighborX="-6772" custLinFactNeighborY="4372"/>
      <dgm:spPr/>
    </dgm:pt>
    <dgm:pt modelId="{1A6ABDA0-82E7-458D-9EA1-B74F3C0637D4}" type="pres">
      <dgm:prSet presAssocID="{6763C99A-E802-4D06-8495-B9805AB9FABD}" presName="ParentText" presStyleLbl="revTx" presStyleIdx="6" presStyleCnt="8" custScaleX="111507" custLinFactNeighborX="-3388" custLinFactNeighborY="4767">
        <dgm:presLayoutVars>
          <dgm:chMax val="0"/>
          <dgm:chPref val="0"/>
          <dgm:bulletEnabled val="1"/>
        </dgm:presLayoutVars>
      </dgm:prSet>
      <dgm:spPr/>
    </dgm:pt>
    <dgm:pt modelId="{6B122C1F-AC14-46B3-AA45-39F059B93BD4}" type="pres">
      <dgm:prSet presAssocID="{6763C99A-E802-4D06-8495-B9805AB9FABD}" presName="Triangle" presStyleLbl="alignNode1" presStyleIdx="13" presStyleCnt="15"/>
      <dgm:spPr/>
    </dgm:pt>
    <dgm:pt modelId="{B4A36F00-BD7F-4EBA-A6D4-D39FBDF271A9}" type="pres">
      <dgm:prSet presAssocID="{B34DBE08-E951-439A-9AE3-96D05C35702B}" presName="sibTrans" presStyleCnt="0"/>
      <dgm:spPr/>
    </dgm:pt>
    <dgm:pt modelId="{40F0BDCC-F5C5-4A12-AA07-B8A27345D359}" type="pres">
      <dgm:prSet presAssocID="{B34DBE08-E951-439A-9AE3-96D05C35702B}" presName="space" presStyleCnt="0"/>
      <dgm:spPr/>
    </dgm:pt>
    <dgm:pt modelId="{CEF33520-F8BE-4E3A-B307-B38E5BA059E0}" type="pres">
      <dgm:prSet presAssocID="{88BC6CA0-A177-44FC-88BA-706ABCC9244A}" presName="composite" presStyleCnt="0"/>
      <dgm:spPr/>
    </dgm:pt>
    <dgm:pt modelId="{C1CD3388-E687-486B-AD65-06F302242C06}" type="pres">
      <dgm:prSet presAssocID="{88BC6CA0-A177-44FC-88BA-706ABCC9244A}" presName="LShape" presStyleLbl="alignNode1" presStyleIdx="14" presStyleCnt="15" custLinFactNeighborX="-13091" custLinFactNeighborY="1283"/>
      <dgm:spPr/>
    </dgm:pt>
    <dgm:pt modelId="{36A3736E-0AF8-496B-AA1C-F4C6AC7A448A}" type="pres">
      <dgm:prSet presAssocID="{88BC6CA0-A177-44FC-88BA-706ABCC9244A}" presName="ParentText" presStyleLbl="revTx" presStyleIdx="7" presStyleCnt="8" custScaleX="127224" custLinFactNeighborX="10083" custLinFactNeighborY="5794">
        <dgm:presLayoutVars>
          <dgm:chMax val="0"/>
          <dgm:chPref val="0"/>
          <dgm:bulletEnabled val="1"/>
        </dgm:presLayoutVars>
      </dgm:prSet>
      <dgm:spPr/>
    </dgm:pt>
  </dgm:ptLst>
  <dgm:cxnLst>
    <dgm:cxn modelId="{78F4760D-C55E-4703-9A75-17CB76BEAC46}" srcId="{758A6EA5-1880-4ABB-81F6-CACE8F6D349B}" destId="{F8D1D076-0050-4BEE-B6C0-F2342936D73C}" srcOrd="3" destOrd="0" parTransId="{2F9C3B0D-7735-40EF-8730-FADA293DB339}" sibTransId="{A60B09D6-F62A-4772-8B2C-0F17F50DB49F}"/>
    <dgm:cxn modelId="{62C5AA2B-99BA-4A53-AC5F-01E6C2158127}" type="presOf" srcId="{758A6EA5-1880-4ABB-81F6-CACE8F6D349B}" destId="{74E195AE-80CF-4B53-97D0-C4DDF41555C0}" srcOrd="0" destOrd="0" presId="urn:microsoft.com/office/officeart/2009/3/layout/StepUpProcess"/>
    <dgm:cxn modelId="{66C4CD31-3059-4F70-A677-290C599A2E05}" type="presOf" srcId="{5CE13A2F-472E-4D59-9D37-02B2D166DE8B}" destId="{BCF0EDC4-3EBC-4E2E-9C84-B3745D3DCC6F}" srcOrd="0" destOrd="0" presId="urn:microsoft.com/office/officeart/2009/3/layout/StepUpProcess"/>
    <dgm:cxn modelId="{E4AE6B35-3B7B-488F-9254-14FE6A9CDF1C}" srcId="{758A6EA5-1880-4ABB-81F6-CACE8F6D349B}" destId="{CAD914DC-8563-4753-A0E9-EF0483416FAB}" srcOrd="2" destOrd="0" parTransId="{229D122F-BB41-4558-99B9-E5179F236437}" sibTransId="{EA642E72-0206-4238-99F8-A21A584FBF2E}"/>
    <dgm:cxn modelId="{9D0AA961-D212-43A2-A996-1A9C1AF95875}" srcId="{758A6EA5-1880-4ABB-81F6-CACE8F6D349B}" destId="{F22868B8-13AC-4AE6-8732-88D651131E9A}" srcOrd="0" destOrd="0" parTransId="{50909B92-F020-4DA7-B906-B17F6911A54E}" sibTransId="{7FC68008-92D4-4080-BC44-3C276473BA03}"/>
    <dgm:cxn modelId="{5C808C63-C25D-4E13-8FE4-9B4D8E5AE9DB}" type="presOf" srcId="{88BC6CA0-A177-44FC-88BA-706ABCC9244A}" destId="{36A3736E-0AF8-496B-AA1C-F4C6AC7A448A}" srcOrd="0" destOrd="0" presId="urn:microsoft.com/office/officeart/2009/3/layout/StepUpProcess"/>
    <dgm:cxn modelId="{3C4AEC64-B965-404C-8355-73304970F10B}" type="presOf" srcId="{CAD914DC-8563-4753-A0E9-EF0483416FAB}" destId="{64E3D3EE-828F-4DEC-B4B5-BD27415D9BFB}" srcOrd="0" destOrd="0" presId="urn:microsoft.com/office/officeart/2009/3/layout/StepUpProcess"/>
    <dgm:cxn modelId="{4B417255-20CB-4195-887E-7BC9AD1101D5}" srcId="{758A6EA5-1880-4ABB-81F6-CACE8F6D349B}" destId="{5CE13A2F-472E-4D59-9D37-02B2D166DE8B}" srcOrd="4" destOrd="0" parTransId="{07255891-0939-437F-BE01-40A814C12D1C}" sibTransId="{8EA79DF4-9930-4859-9E4E-9EB719D8A61E}"/>
    <dgm:cxn modelId="{E1625980-C8A5-40DC-AF24-BABA9AF5A5C8}" srcId="{758A6EA5-1880-4ABB-81F6-CACE8F6D349B}" destId="{F97E2A1F-F0C3-4310-A20C-B37C43CF762D}" srcOrd="1" destOrd="0" parTransId="{8C08F4DE-5FC3-4962-9820-D086361B111B}" sibTransId="{ADA21D0A-039D-4ABE-8B59-053F90862D9E}"/>
    <dgm:cxn modelId="{63556C8C-8645-4AE6-A974-25C9B3AF7C11}" srcId="{758A6EA5-1880-4ABB-81F6-CACE8F6D349B}" destId="{6763C99A-E802-4D06-8495-B9805AB9FABD}" srcOrd="6" destOrd="0" parTransId="{B26CC509-DC66-4891-BADF-00CD389E72A7}" sibTransId="{B34DBE08-E951-439A-9AE3-96D05C35702B}"/>
    <dgm:cxn modelId="{4983E698-2BCB-466F-96F2-F6D677631A07}" type="presOf" srcId="{F8D1D076-0050-4BEE-B6C0-F2342936D73C}" destId="{A95980EB-14FE-46BC-B412-4AEF26164493}" srcOrd="0" destOrd="0" presId="urn:microsoft.com/office/officeart/2009/3/layout/StepUpProcess"/>
    <dgm:cxn modelId="{0C171CC5-FAA4-43B8-9A74-8BB5B8B62C61}" srcId="{758A6EA5-1880-4ABB-81F6-CACE8F6D349B}" destId="{88BC6CA0-A177-44FC-88BA-706ABCC9244A}" srcOrd="7" destOrd="0" parTransId="{34EFE08F-EB69-4E3D-A196-66E5CF9696F0}" sibTransId="{34F7202E-8CD6-456A-B742-E9CAAAB01637}"/>
    <dgm:cxn modelId="{5BB7AACA-1719-4F8D-AFF4-01584464FE02}" type="presOf" srcId="{F97E2A1F-F0C3-4310-A20C-B37C43CF762D}" destId="{EC4FA757-897D-456D-B700-A2BB0220FCE9}" srcOrd="0" destOrd="0" presId="urn:microsoft.com/office/officeart/2009/3/layout/StepUpProcess"/>
    <dgm:cxn modelId="{D2B951D4-B284-4285-9C1C-3DCDC4177C34}" type="presOf" srcId="{6763C99A-E802-4D06-8495-B9805AB9FABD}" destId="{1A6ABDA0-82E7-458D-9EA1-B74F3C0637D4}" srcOrd="0" destOrd="0" presId="urn:microsoft.com/office/officeart/2009/3/layout/StepUpProcess"/>
    <dgm:cxn modelId="{130086D8-D76A-41EA-86F2-7134A34A62B3}" srcId="{758A6EA5-1880-4ABB-81F6-CACE8F6D349B}" destId="{B6FCF647-1CBC-430E-9BF1-C8FA8839159A}" srcOrd="5" destOrd="0" parTransId="{E61655F7-0091-4DFC-850A-D7FB4555997D}" sibTransId="{BD750940-94E7-4860-9B94-FC2289BC330D}"/>
    <dgm:cxn modelId="{AA3CF8EB-405B-451A-8854-01403050CB0F}" type="presOf" srcId="{F22868B8-13AC-4AE6-8732-88D651131E9A}" destId="{55CBCA44-B108-4A84-9154-640A4193F14D}" srcOrd="0" destOrd="0" presId="urn:microsoft.com/office/officeart/2009/3/layout/StepUpProcess"/>
    <dgm:cxn modelId="{25BA46F2-77D4-4DB8-B354-C966BAB78AD7}" type="presOf" srcId="{B6FCF647-1CBC-430E-9BF1-C8FA8839159A}" destId="{139DB35E-D3D8-4F19-9D9F-E29197BC0F3D}" srcOrd="0" destOrd="0" presId="urn:microsoft.com/office/officeart/2009/3/layout/StepUpProcess"/>
    <dgm:cxn modelId="{0F73F39B-D81E-48DE-9609-6334CC6A4F31}" type="presParOf" srcId="{74E195AE-80CF-4B53-97D0-C4DDF41555C0}" destId="{0C59C168-F1D4-4560-80BD-FAA5BD680EE0}" srcOrd="0" destOrd="0" presId="urn:microsoft.com/office/officeart/2009/3/layout/StepUpProcess"/>
    <dgm:cxn modelId="{AAAF5469-EBC4-4243-80A3-B0E5EAE77BBB}" type="presParOf" srcId="{0C59C168-F1D4-4560-80BD-FAA5BD680EE0}" destId="{C7F4E293-9B2E-4DE1-885F-5FBDC7375B84}" srcOrd="0" destOrd="0" presId="urn:microsoft.com/office/officeart/2009/3/layout/StepUpProcess"/>
    <dgm:cxn modelId="{DC566021-6F5B-4FDB-96E6-9D4A6078A7DD}" type="presParOf" srcId="{0C59C168-F1D4-4560-80BD-FAA5BD680EE0}" destId="{55CBCA44-B108-4A84-9154-640A4193F14D}" srcOrd="1" destOrd="0" presId="urn:microsoft.com/office/officeart/2009/3/layout/StepUpProcess"/>
    <dgm:cxn modelId="{C6777554-6553-41BE-BD2A-94DAE6E490A5}" type="presParOf" srcId="{0C59C168-F1D4-4560-80BD-FAA5BD680EE0}" destId="{5B65782C-D2AA-4E1B-BC1C-0EB9CD3E555D}" srcOrd="2" destOrd="0" presId="urn:microsoft.com/office/officeart/2009/3/layout/StepUpProcess"/>
    <dgm:cxn modelId="{F06E6387-80F0-4DD8-BA9D-CD217A9DF722}" type="presParOf" srcId="{74E195AE-80CF-4B53-97D0-C4DDF41555C0}" destId="{367EB1B0-22E1-416A-AC2B-675B590DE1C2}" srcOrd="1" destOrd="0" presId="urn:microsoft.com/office/officeart/2009/3/layout/StepUpProcess"/>
    <dgm:cxn modelId="{E0AC1129-255C-4A4B-85E2-10ECE1FBA52E}" type="presParOf" srcId="{367EB1B0-22E1-416A-AC2B-675B590DE1C2}" destId="{D85E906D-4C8C-43FA-BDD9-215DBE5DC425}" srcOrd="0" destOrd="0" presId="urn:microsoft.com/office/officeart/2009/3/layout/StepUpProcess"/>
    <dgm:cxn modelId="{151BDB6E-B045-4420-836A-82729A8C8312}" type="presParOf" srcId="{74E195AE-80CF-4B53-97D0-C4DDF41555C0}" destId="{1378BF7A-9754-4A86-BD66-E68D73D61100}" srcOrd="2" destOrd="0" presId="urn:microsoft.com/office/officeart/2009/3/layout/StepUpProcess"/>
    <dgm:cxn modelId="{C063C558-7313-4FF7-8921-E21BD8C1475A}" type="presParOf" srcId="{1378BF7A-9754-4A86-BD66-E68D73D61100}" destId="{C7A1657C-BC98-4238-AA86-44C96B64EB43}" srcOrd="0" destOrd="0" presId="urn:microsoft.com/office/officeart/2009/3/layout/StepUpProcess"/>
    <dgm:cxn modelId="{7D669D61-FADE-4807-8433-46CC36CF259C}" type="presParOf" srcId="{1378BF7A-9754-4A86-BD66-E68D73D61100}" destId="{EC4FA757-897D-456D-B700-A2BB0220FCE9}" srcOrd="1" destOrd="0" presId="urn:microsoft.com/office/officeart/2009/3/layout/StepUpProcess"/>
    <dgm:cxn modelId="{8867FABD-58A0-4CB7-AD01-0427756A9389}" type="presParOf" srcId="{1378BF7A-9754-4A86-BD66-E68D73D61100}" destId="{BF8424E7-7A09-4BE7-BCAD-7E5CA7CD3574}" srcOrd="2" destOrd="0" presId="urn:microsoft.com/office/officeart/2009/3/layout/StepUpProcess"/>
    <dgm:cxn modelId="{D98851E0-8CC5-4990-9A83-7E5B2F91C2D3}" type="presParOf" srcId="{74E195AE-80CF-4B53-97D0-C4DDF41555C0}" destId="{704AF8E0-D8A3-4835-A8A3-612818565B86}" srcOrd="3" destOrd="0" presId="urn:microsoft.com/office/officeart/2009/3/layout/StepUpProcess"/>
    <dgm:cxn modelId="{6EC43984-5260-4130-9720-01D4EFE0D4AC}" type="presParOf" srcId="{704AF8E0-D8A3-4835-A8A3-612818565B86}" destId="{88FFA082-BB95-49BD-84B3-2E1FA55920EE}" srcOrd="0" destOrd="0" presId="urn:microsoft.com/office/officeart/2009/3/layout/StepUpProcess"/>
    <dgm:cxn modelId="{1BB7327C-F77C-42C7-9D92-F71BD28AE409}" type="presParOf" srcId="{74E195AE-80CF-4B53-97D0-C4DDF41555C0}" destId="{2CCD3E70-96BC-41D4-92EA-A959B5ABE917}" srcOrd="4" destOrd="0" presId="urn:microsoft.com/office/officeart/2009/3/layout/StepUpProcess"/>
    <dgm:cxn modelId="{5BEB156D-EEE8-47A4-9CEB-075EB2D4BEB0}" type="presParOf" srcId="{2CCD3E70-96BC-41D4-92EA-A959B5ABE917}" destId="{4F78F30E-BEC1-45C7-99D7-0C4494CB0113}" srcOrd="0" destOrd="0" presId="urn:microsoft.com/office/officeart/2009/3/layout/StepUpProcess"/>
    <dgm:cxn modelId="{68477DCF-950E-4498-9E61-DAFA72E849FA}" type="presParOf" srcId="{2CCD3E70-96BC-41D4-92EA-A959B5ABE917}" destId="{64E3D3EE-828F-4DEC-B4B5-BD27415D9BFB}" srcOrd="1" destOrd="0" presId="urn:microsoft.com/office/officeart/2009/3/layout/StepUpProcess"/>
    <dgm:cxn modelId="{8824D539-0778-4290-99A2-2DCA3D3CA077}" type="presParOf" srcId="{2CCD3E70-96BC-41D4-92EA-A959B5ABE917}" destId="{E000ACB3-2507-4DA8-866D-CF806D5A9CAA}" srcOrd="2" destOrd="0" presId="urn:microsoft.com/office/officeart/2009/3/layout/StepUpProcess"/>
    <dgm:cxn modelId="{4601E20E-5A49-4DF3-BE81-CF5843811F3E}" type="presParOf" srcId="{74E195AE-80CF-4B53-97D0-C4DDF41555C0}" destId="{A0845511-D951-40C2-BF4D-C1E6F4DA2929}" srcOrd="5" destOrd="0" presId="urn:microsoft.com/office/officeart/2009/3/layout/StepUpProcess"/>
    <dgm:cxn modelId="{1A395BA2-1A1D-4658-8A30-3BC4AEE9D34D}" type="presParOf" srcId="{A0845511-D951-40C2-BF4D-C1E6F4DA2929}" destId="{3E22B48D-214D-4516-83DF-E5D4C21A1AE1}" srcOrd="0" destOrd="0" presId="urn:microsoft.com/office/officeart/2009/3/layout/StepUpProcess"/>
    <dgm:cxn modelId="{27AE806B-6E21-4624-B414-0B14DAB96AD5}" type="presParOf" srcId="{74E195AE-80CF-4B53-97D0-C4DDF41555C0}" destId="{D7E62C73-B8A5-416E-A7B6-957B98A87532}" srcOrd="6" destOrd="0" presId="urn:microsoft.com/office/officeart/2009/3/layout/StepUpProcess"/>
    <dgm:cxn modelId="{C339A327-985B-4CD5-8130-B0EA4534A1D1}" type="presParOf" srcId="{D7E62C73-B8A5-416E-A7B6-957B98A87532}" destId="{19B4821B-521D-4F3E-B35E-259170ED72D7}" srcOrd="0" destOrd="0" presId="urn:microsoft.com/office/officeart/2009/3/layout/StepUpProcess"/>
    <dgm:cxn modelId="{B4228839-7EC0-4FCB-8C2F-C4F0BFE57733}" type="presParOf" srcId="{D7E62C73-B8A5-416E-A7B6-957B98A87532}" destId="{A95980EB-14FE-46BC-B412-4AEF26164493}" srcOrd="1" destOrd="0" presId="urn:microsoft.com/office/officeart/2009/3/layout/StepUpProcess"/>
    <dgm:cxn modelId="{314D2578-AE88-43BC-AD4D-48CBFBF1CDD5}" type="presParOf" srcId="{D7E62C73-B8A5-416E-A7B6-957B98A87532}" destId="{564B3561-56A6-4FB4-93FE-53338BD48140}" srcOrd="2" destOrd="0" presId="urn:microsoft.com/office/officeart/2009/3/layout/StepUpProcess"/>
    <dgm:cxn modelId="{0B0A6C90-0FCB-404C-A3EA-539EAE80A9A1}" type="presParOf" srcId="{74E195AE-80CF-4B53-97D0-C4DDF41555C0}" destId="{28323496-55F6-466D-A04D-2C0690AC6347}" srcOrd="7" destOrd="0" presId="urn:microsoft.com/office/officeart/2009/3/layout/StepUpProcess"/>
    <dgm:cxn modelId="{33681546-B76F-4250-990C-8BB2EA4A6DD8}" type="presParOf" srcId="{28323496-55F6-466D-A04D-2C0690AC6347}" destId="{290B3C6F-C0E3-46A8-B2D5-87755855A48A}" srcOrd="0" destOrd="0" presId="urn:microsoft.com/office/officeart/2009/3/layout/StepUpProcess"/>
    <dgm:cxn modelId="{B14C6842-F945-480C-AC49-85A37F6268CB}" type="presParOf" srcId="{74E195AE-80CF-4B53-97D0-C4DDF41555C0}" destId="{7405110D-14EF-40A0-A70E-675E8C8817FE}" srcOrd="8" destOrd="0" presId="urn:microsoft.com/office/officeart/2009/3/layout/StepUpProcess"/>
    <dgm:cxn modelId="{5DAF9EB0-EF1F-4783-BB34-F14D76092BF0}" type="presParOf" srcId="{7405110D-14EF-40A0-A70E-675E8C8817FE}" destId="{101B7A64-55B8-4AB7-B5F9-1CEF4B0FCE62}" srcOrd="0" destOrd="0" presId="urn:microsoft.com/office/officeart/2009/3/layout/StepUpProcess"/>
    <dgm:cxn modelId="{DB62F85E-5A6A-4A95-AFCF-9E2989116BD4}" type="presParOf" srcId="{7405110D-14EF-40A0-A70E-675E8C8817FE}" destId="{BCF0EDC4-3EBC-4E2E-9C84-B3745D3DCC6F}" srcOrd="1" destOrd="0" presId="urn:microsoft.com/office/officeart/2009/3/layout/StepUpProcess"/>
    <dgm:cxn modelId="{3E41D349-166C-4B0C-B835-6A7BE1CD4B08}" type="presParOf" srcId="{7405110D-14EF-40A0-A70E-675E8C8817FE}" destId="{786CD8C4-5F2F-4BED-87EE-A6809446F40A}" srcOrd="2" destOrd="0" presId="urn:microsoft.com/office/officeart/2009/3/layout/StepUpProcess"/>
    <dgm:cxn modelId="{FDE6D096-CA7E-4A9C-9FC7-3DEB43CA699F}" type="presParOf" srcId="{74E195AE-80CF-4B53-97D0-C4DDF41555C0}" destId="{24476584-6A18-4B74-A085-5095E60D7E5C}" srcOrd="9" destOrd="0" presId="urn:microsoft.com/office/officeart/2009/3/layout/StepUpProcess"/>
    <dgm:cxn modelId="{DE1EA07B-2B13-4690-97E4-953435AA10C6}" type="presParOf" srcId="{24476584-6A18-4B74-A085-5095E60D7E5C}" destId="{7491DF56-58FF-4CF2-B451-A05B72320D76}" srcOrd="0" destOrd="0" presId="urn:microsoft.com/office/officeart/2009/3/layout/StepUpProcess"/>
    <dgm:cxn modelId="{B0F5A0AE-621A-4DA7-92E3-0C1CA0F9B098}" type="presParOf" srcId="{74E195AE-80CF-4B53-97D0-C4DDF41555C0}" destId="{DA04A528-EEB3-4F13-8D03-2BB13202C9A1}" srcOrd="10" destOrd="0" presId="urn:microsoft.com/office/officeart/2009/3/layout/StepUpProcess"/>
    <dgm:cxn modelId="{4FC7ED6A-627A-476E-8BCD-695723F4EC29}" type="presParOf" srcId="{DA04A528-EEB3-4F13-8D03-2BB13202C9A1}" destId="{D7A80406-4C78-4D0C-8952-655EEB4AA774}" srcOrd="0" destOrd="0" presId="urn:microsoft.com/office/officeart/2009/3/layout/StepUpProcess"/>
    <dgm:cxn modelId="{691C6DD0-35CD-4D1F-9CA2-891192558167}" type="presParOf" srcId="{DA04A528-EEB3-4F13-8D03-2BB13202C9A1}" destId="{139DB35E-D3D8-4F19-9D9F-E29197BC0F3D}" srcOrd="1" destOrd="0" presId="urn:microsoft.com/office/officeart/2009/3/layout/StepUpProcess"/>
    <dgm:cxn modelId="{FC607E5E-1104-4865-BE17-157988EC3D03}" type="presParOf" srcId="{DA04A528-EEB3-4F13-8D03-2BB13202C9A1}" destId="{0438FDA3-AB25-404D-A975-EB93104A0AEB}" srcOrd="2" destOrd="0" presId="urn:microsoft.com/office/officeart/2009/3/layout/StepUpProcess"/>
    <dgm:cxn modelId="{051F35B8-6E7D-4590-A0B9-5FBA9303FB84}" type="presParOf" srcId="{74E195AE-80CF-4B53-97D0-C4DDF41555C0}" destId="{4B9864F6-36CA-4E81-9519-70D570E50EC3}" srcOrd="11" destOrd="0" presId="urn:microsoft.com/office/officeart/2009/3/layout/StepUpProcess"/>
    <dgm:cxn modelId="{2F421B9A-2374-45FD-86A4-E8DC7719A204}" type="presParOf" srcId="{4B9864F6-36CA-4E81-9519-70D570E50EC3}" destId="{6BCC60CE-F2C5-4AE9-959A-8C8F2D808B7A}" srcOrd="0" destOrd="0" presId="urn:microsoft.com/office/officeart/2009/3/layout/StepUpProcess"/>
    <dgm:cxn modelId="{B925AFCC-E1F8-4487-979F-521C1A4D217C}" type="presParOf" srcId="{74E195AE-80CF-4B53-97D0-C4DDF41555C0}" destId="{224C2987-4229-45D6-A355-E3893AC97EAF}" srcOrd="12" destOrd="0" presId="urn:microsoft.com/office/officeart/2009/3/layout/StepUpProcess"/>
    <dgm:cxn modelId="{7B9D2ADC-8016-4F68-82B6-A42333072468}" type="presParOf" srcId="{224C2987-4229-45D6-A355-E3893AC97EAF}" destId="{62A905CD-2096-4D0C-B4A8-B259A4FC9AE4}" srcOrd="0" destOrd="0" presId="urn:microsoft.com/office/officeart/2009/3/layout/StepUpProcess"/>
    <dgm:cxn modelId="{4CAA17B3-6EB8-4192-AAA9-1FF51FE72200}" type="presParOf" srcId="{224C2987-4229-45D6-A355-E3893AC97EAF}" destId="{1A6ABDA0-82E7-458D-9EA1-B74F3C0637D4}" srcOrd="1" destOrd="0" presId="urn:microsoft.com/office/officeart/2009/3/layout/StepUpProcess"/>
    <dgm:cxn modelId="{0728ADA8-CF9A-4A96-A936-C5654373FBD4}" type="presParOf" srcId="{224C2987-4229-45D6-A355-E3893AC97EAF}" destId="{6B122C1F-AC14-46B3-AA45-39F059B93BD4}" srcOrd="2" destOrd="0" presId="urn:microsoft.com/office/officeart/2009/3/layout/StepUpProcess"/>
    <dgm:cxn modelId="{AB9379F1-5C09-41CE-B33E-C0D3804802CD}" type="presParOf" srcId="{74E195AE-80CF-4B53-97D0-C4DDF41555C0}" destId="{B4A36F00-BD7F-4EBA-A6D4-D39FBDF271A9}" srcOrd="13" destOrd="0" presId="urn:microsoft.com/office/officeart/2009/3/layout/StepUpProcess"/>
    <dgm:cxn modelId="{9A68C9F0-FBE2-4CA7-9A64-3993F782927C}" type="presParOf" srcId="{B4A36F00-BD7F-4EBA-A6D4-D39FBDF271A9}" destId="{40F0BDCC-F5C5-4A12-AA07-B8A27345D359}" srcOrd="0" destOrd="0" presId="urn:microsoft.com/office/officeart/2009/3/layout/StepUpProcess"/>
    <dgm:cxn modelId="{2B2591D4-B8FD-4E3C-AB75-D521DB163560}" type="presParOf" srcId="{74E195AE-80CF-4B53-97D0-C4DDF41555C0}" destId="{CEF33520-F8BE-4E3A-B307-B38E5BA059E0}" srcOrd="14" destOrd="0" presId="urn:microsoft.com/office/officeart/2009/3/layout/StepUpProcess"/>
    <dgm:cxn modelId="{BD939CCC-0F6E-441C-97D3-5A4221D823D6}" type="presParOf" srcId="{CEF33520-F8BE-4E3A-B307-B38E5BA059E0}" destId="{C1CD3388-E687-486B-AD65-06F302242C06}" srcOrd="0" destOrd="0" presId="urn:microsoft.com/office/officeart/2009/3/layout/StepUpProcess"/>
    <dgm:cxn modelId="{F51835BA-B163-4B51-A0A8-73292F7CB5BB}" type="presParOf" srcId="{CEF33520-F8BE-4E3A-B307-B38E5BA059E0}" destId="{36A3736E-0AF8-496B-AA1C-F4C6AC7A448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915769-6A99-4403-8B15-FCDD8C7A2703}" type="doc">
      <dgm:prSet loTypeId="urn:microsoft.com/office/officeart/2005/8/layout/cycle4" loCatId="matrix" qsTypeId="urn:microsoft.com/office/officeart/2005/8/quickstyle/simple2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A620CD8C-775D-4E93-ABA3-42F2CCEF0C9D}">
      <dgm:prSet phldrT="[Текст]" custT="1"/>
      <dgm:spPr/>
      <dgm:t>
        <a:bodyPr/>
        <a:lstStyle/>
        <a:p>
          <a:endParaRPr lang="ru-RU" sz="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2352003-EAAC-408E-BA3D-5AA3519EBC73}" type="parTrans" cxnId="{A66E304B-DFA0-4F64-8D46-F9C0B075585E}">
      <dgm:prSet/>
      <dgm:spPr/>
      <dgm:t>
        <a:bodyPr/>
        <a:lstStyle/>
        <a:p>
          <a:endParaRPr lang="ru-RU"/>
        </a:p>
      </dgm:t>
    </dgm:pt>
    <dgm:pt modelId="{4A8696D9-2FDD-4712-BD08-15988B2D278F}" type="sibTrans" cxnId="{A66E304B-DFA0-4F64-8D46-F9C0B075585E}">
      <dgm:prSet/>
      <dgm:spPr/>
      <dgm:t>
        <a:bodyPr/>
        <a:lstStyle/>
        <a:p>
          <a:endParaRPr lang="ru-RU"/>
        </a:p>
      </dgm:t>
    </dgm:pt>
    <dgm:pt modelId="{51948E88-3F42-43D9-985D-6109FA512438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ru-RU" sz="700" dirty="0">
            <a:solidFill>
              <a:schemeClr val="bg1"/>
            </a:solidFill>
          </a:endParaRPr>
        </a:p>
      </dgm:t>
    </dgm:pt>
    <dgm:pt modelId="{4513F54D-0C51-4058-9C9C-51337B9A941A}" type="parTrans" cxnId="{E8EF6CB9-3A13-40CB-B0FA-A29990230D02}">
      <dgm:prSet/>
      <dgm:spPr/>
      <dgm:t>
        <a:bodyPr/>
        <a:lstStyle/>
        <a:p>
          <a:endParaRPr lang="ru-RU"/>
        </a:p>
      </dgm:t>
    </dgm:pt>
    <dgm:pt modelId="{99A91D57-1A79-4823-8035-6C0DC2D49886}" type="sibTrans" cxnId="{E8EF6CB9-3A13-40CB-B0FA-A29990230D02}">
      <dgm:prSet/>
      <dgm:spPr/>
      <dgm:t>
        <a:bodyPr/>
        <a:lstStyle/>
        <a:p>
          <a:endParaRPr lang="ru-RU"/>
        </a:p>
      </dgm:t>
    </dgm:pt>
    <dgm:pt modelId="{B0678712-7CF3-43F6-978A-4ADE3C203AF7}">
      <dgm:prSet phldrT="[Текст]" custT="1"/>
      <dgm:spPr/>
      <dgm:t>
        <a:bodyPr/>
        <a:lstStyle/>
        <a:p>
          <a:endParaRPr lang="ru-RU" sz="105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9B994CD-E4D5-48A8-A98E-307228F02336}" type="parTrans" cxnId="{EFB085B7-F9F8-4EE3-9BA3-045DE67CF599}">
      <dgm:prSet/>
      <dgm:spPr/>
      <dgm:t>
        <a:bodyPr/>
        <a:lstStyle/>
        <a:p>
          <a:endParaRPr lang="ru-RU"/>
        </a:p>
      </dgm:t>
    </dgm:pt>
    <dgm:pt modelId="{9A15692D-2AD0-464A-9539-0925015634B3}" type="sibTrans" cxnId="{EFB085B7-F9F8-4EE3-9BA3-045DE67CF599}">
      <dgm:prSet/>
      <dgm:spPr/>
      <dgm:t>
        <a:bodyPr/>
        <a:lstStyle/>
        <a:p>
          <a:endParaRPr lang="ru-RU"/>
        </a:p>
      </dgm:t>
    </dgm:pt>
    <dgm:pt modelId="{FAEB22E1-5655-43F8-83B7-F27CFB1AE778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D73E1C29-133C-4F0B-AB64-032CFBC5A7E9}" type="parTrans" cxnId="{502D8F1D-26D2-427D-B1E9-1BE307D636C7}">
      <dgm:prSet/>
      <dgm:spPr/>
      <dgm:t>
        <a:bodyPr/>
        <a:lstStyle/>
        <a:p>
          <a:endParaRPr lang="ru-RU"/>
        </a:p>
      </dgm:t>
    </dgm:pt>
    <dgm:pt modelId="{370B86B1-8BC9-4975-814D-A3E15DCB278F}" type="sibTrans" cxnId="{502D8F1D-26D2-427D-B1E9-1BE307D636C7}">
      <dgm:prSet/>
      <dgm:spPr/>
      <dgm:t>
        <a:bodyPr/>
        <a:lstStyle/>
        <a:p>
          <a:endParaRPr lang="ru-RU"/>
        </a:p>
      </dgm:t>
    </dgm:pt>
    <dgm:pt modelId="{4875EDC3-C5AB-47C7-BBFC-4454DBED3DEE}">
      <dgm:prSet phldrT="[Текст]" custT="1"/>
      <dgm:spPr/>
      <dgm:t>
        <a:bodyPr/>
        <a:lstStyle/>
        <a:p>
          <a:endParaRPr lang="ru-RU" sz="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740C911B-863A-4172-949D-4D419B4D2360}" type="parTrans" cxnId="{6C9D532C-1C57-44C3-BAC5-CA2689260DC5}">
      <dgm:prSet/>
      <dgm:spPr/>
      <dgm:t>
        <a:bodyPr/>
        <a:lstStyle/>
        <a:p>
          <a:endParaRPr lang="ru-RU"/>
        </a:p>
      </dgm:t>
    </dgm:pt>
    <dgm:pt modelId="{565A3669-5ECE-4D70-9D5D-F3472A77084C}" type="sibTrans" cxnId="{6C9D532C-1C57-44C3-BAC5-CA2689260DC5}">
      <dgm:prSet/>
      <dgm:spPr/>
      <dgm:t>
        <a:bodyPr/>
        <a:lstStyle/>
        <a:p>
          <a:endParaRPr lang="ru-RU"/>
        </a:p>
      </dgm:t>
    </dgm:pt>
    <dgm:pt modelId="{E32E7781-703E-4C06-8725-64EFE418D607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4B37EEAA-A081-4390-8FE5-7142B740026F}" type="parTrans" cxnId="{1DCF9E13-1544-461F-8F3B-807E75BAD0DA}">
      <dgm:prSet/>
      <dgm:spPr/>
      <dgm:t>
        <a:bodyPr/>
        <a:lstStyle/>
        <a:p>
          <a:endParaRPr lang="ru-RU"/>
        </a:p>
      </dgm:t>
    </dgm:pt>
    <dgm:pt modelId="{0F3366A4-16C8-412D-AA67-79038FD8148C}" type="sibTrans" cxnId="{1DCF9E13-1544-461F-8F3B-807E75BAD0DA}">
      <dgm:prSet/>
      <dgm:spPr/>
      <dgm:t>
        <a:bodyPr/>
        <a:lstStyle/>
        <a:p>
          <a:endParaRPr lang="ru-RU"/>
        </a:p>
      </dgm:t>
    </dgm:pt>
    <dgm:pt modelId="{DA18C38A-C908-4D87-9E6E-82D74D8B481F}">
      <dgm:prSet phldrT="[Текст]" custT="1"/>
      <dgm:spPr/>
      <dgm:t>
        <a:bodyPr/>
        <a:lstStyle/>
        <a:p>
          <a:endParaRPr lang="ru-RU" sz="11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F896C0F-9E98-454B-B0AF-FED3083BB8C0}" type="parTrans" cxnId="{DEC47840-1424-4B3A-BD09-33C8E887453B}">
      <dgm:prSet/>
      <dgm:spPr/>
      <dgm:t>
        <a:bodyPr/>
        <a:lstStyle/>
        <a:p>
          <a:endParaRPr lang="ru-RU"/>
        </a:p>
      </dgm:t>
    </dgm:pt>
    <dgm:pt modelId="{0B1F78A9-33E7-4342-9B09-B57DFA5503DA}" type="sibTrans" cxnId="{DEC47840-1424-4B3A-BD09-33C8E887453B}">
      <dgm:prSet/>
      <dgm:spPr/>
      <dgm:t>
        <a:bodyPr/>
        <a:lstStyle/>
        <a:p>
          <a:endParaRPr lang="ru-RU"/>
        </a:p>
      </dgm:t>
    </dgm:pt>
    <dgm:pt modelId="{EC0D397B-53C1-45C1-A2E2-8C121FBA7686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15CF9549-928C-414F-8292-A51387FE8667}" type="parTrans" cxnId="{0BEF78C5-D53E-44DD-A972-D88B5A1E4232}">
      <dgm:prSet/>
      <dgm:spPr/>
      <dgm:t>
        <a:bodyPr/>
        <a:lstStyle/>
        <a:p>
          <a:endParaRPr lang="ru-RU"/>
        </a:p>
      </dgm:t>
    </dgm:pt>
    <dgm:pt modelId="{B83B56FE-0AA4-4079-98F2-0BF9D8E236D7}" type="sibTrans" cxnId="{0BEF78C5-D53E-44DD-A972-D88B5A1E4232}">
      <dgm:prSet/>
      <dgm:spPr/>
      <dgm:t>
        <a:bodyPr/>
        <a:lstStyle/>
        <a:p>
          <a:endParaRPr lang="ru-RU"/>
        </a:p>
      </dgm:t>
    </dgm:pt>
    <dgm:pt modelId="{B82EC6FA-8E0C-4141-9165-DC64588027E5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F1A2E5ED-A13D-40D5-975F-925CD18EC43D}" type="parTrans" cxnId="{3AA54F88-DAD5-46D3-A9EE-C7FCF2A0AF76}">
      <dgm:prSet/>
      <dgm:spPr/>
      <dgm:t>
        <a:bodyPr/>
        <a:lstStyle/>
        <a:p>
          <a:endParaRPr lang="ru-RU"/>
        </a:p>
      </dgm:t>
    </dgm:pt>
    <dgm:pt modelId="{6F93389B-271B-4376-A5F0-10D331FA6281}" type="sibTrans" cxnId="{3AA54F88-DAD5-46D3-A9EE-C7FCF2A0AF76}">
      <dgm:prSet/>
      <dgm:spPr/>
      <dgm:t>
        <a:bodyPr/>
        <a:lstStyle/>
        <a:p>
          <a:endParaRPr lang="ru-RU"/>
        </a:p>
      </dgm:t>
    </dgm:pt>
    <dgm:pt modelId="{A6F7AF1A-9B1F-4BAF-BBE3-9EE86EFCF399}" type="pres">
      <dgm:prSet presAssocID="{A6915769-6A99-4403-8B15-FCDD8C7A270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93BD07C-C3B0-475A-BB45-75E1A71A91E5}" type="pres">
      <dgm:prSet presAssocID="{A6915769-6A99-4403-8B15-FCDD8C7A2703}" presName="children" presStyleCnt="0"/>
      <dgm:spPr/>
    </dgm:pt>
    <dgm:pt modelId="{556BF3FF-B4D0-4612-A454-3A5049D25673}" type="pres">
      <dgm:prSet presAssocID="{A6915769-6A99-4403-8B15-FCDD8C7A2703}" presName="child1group" presStyleCnt="0"/>
      <dgm:spPr/>
    </dgm:pt>
    <dgm:pt modelId="{0A40D26C-91A0-463D-863C-5E95E222752F}" type="pres">
      <dgm:prSet presAssocID="{A6915769-6A99-4403-8B15-FCDD8C7A2703}" presName="child1" presStyleLbl="bgAcc1" presStyleIdx="0" presStyleCnt="4" custScaleX="165855" custScaleY="172469" custLinFactX="-35135" custLinFactNeighborX="-100000" custLinFactNeighborY="-18989"/>
      <dgm:spPr/>
    </dgm:pt>
    <dgm:pt modelId="{BEF945AC-7680-4BB7-9B6A-2688FA8AF9D9}" type="pres">
      <dgm:prSet presAssocID="{A6915769-6A99-4403-8B15-FCDD8C7A2703}" presName="child1Text" presStyleLbl="bgAcc1" presStyleIdx="0" presStyleCnt="4">
        <dgm:presLayoutVars>
          <dgm:bulletEnabled val="1"/>
        </dgm:presLayoutVars>
      </dgm:prSet>
      <dgm:spPr/>
    </dgm:pt>
    <dgm:pt modelId="{AF9077F7-2755-4240-A933-44799B9462FA}" type="pres">
      <dgm:prSet presAssocID="{A6915769-6A99-4403-8B15-FCDD8C7A2703}" presName="child2group" presStyleCnt="0"/>
      <dgm:spPr/>
    </dgm:pt>
    <dgm:pt modelId="{D39527F6-CBED-479F-BE29-0FA94851D676}" type="pres">
      <dgm:prSet presAssocID="{A6915769-6A99-4403-8B15-FCDD8C7A2703}" presName="child2" presStyleLbl="bgAcc1" presStyleIdx="1" presStyleCnt="4" custScaleX="166163" custScaleY="174171"/>
      <dgm:spPr/>
    </dgm:pt>
    <dgm:pt modelId="{0B156717-557B-4B2F-8B4E-FCC26C6AEC66}" type="pres">
      <dgm:prSet presAssocID="{A6915769-6A99-4403-8B15-FCDD8C7A2703}" presName="child2Text" presStyleLbl="bgAcc1" presStyleIdx="1" presStyleCnt="4">
        <dgm:presLayoutVars>
          <dgm:bulletEnabled val="1"/>
        </dgm:presLayoutVars>
      </dgm:prSet>
      <dgm:spPr/>
    </dgm:pt>
    <dgm:pt modelId="{0B0F79F1-E1DD-4C47-AC36-ECAA3507335B}" type="pres">
      <dgm:prSet presAssocID="{A6915769-6A99-4403-8B15-FCDD8C7A2703}" presName="child3group" presStyleCnt="0"/>
      <dgm:spPr/>
    </dgm:pt>
    <dgm:pt modelId="{120153D9-2B0D-4739-9EE0-B5A52FE83761}" type="pres">
      <dgm:prSet presAssocID="{A6915769-6A99-4403-8B15-FCDD8C7A2703}" presName="child3" presStyleLbl="bgAcc1" presStyleIdx="2" presStyleCnt="4"/>
      <dgm:spPr/>
    </dgm:pt>
    <dgm:pt modelId="{707E6F5E-FA29-4613-88C8-C722BB9EA249}" type="pres">
      <dgm:prSet presAssocID="{A6915769-6A99-4403-8B15-FCDD8C7A2703}" presName="child3Text" presStyleLbl="bgAcc1" presStyleIdx="2" presStyleCnt="4">
        <dgm:presLayoutVars>
          <dgm:bulletEnabled val="1"/>
        </dgm:presLayoutVars>
      </dgm:prSet>
      <dgm:spPr/>
    </dgm:pt>
    <dgm:pt modelId="{FFD4F33D-88F7-4674-8C4C-88BE3843AE83}" type="pres">
      <dgm:prSet presAssocID="{A6915769-6A99-4403-8B15-FCDD8C7A2703}" presName="child4group" presStyleCnt="0"/>
      <dgm:spPr/>
    </dgm:pt>
    <dgm:pt modelId="{FF1B9625-D401-42F7-8175-2E12766B0209}" type="pres">
      <dgm:prSet presAssocID="{A6915769-6A99-4403-8B15-FCDD8C7A2703}" presName="child4" presStyleLbl="bgAcc1" presStyleIdx="3" presStyleCnt="4"/>
      <dgm:spPr/>
    </dgm:pt>
    <dgm:pt modelId="{46FF85F7-DF95-4F03-AEFB-C6150E508EDE}" type="pres">
      <dgm:prSet presAssocID="{A6915769-6A99-4403-8B15-FCDD8C7A2703}" presName="child4Text" presStyleLbl="bgAcc1" presStyleIdx="3" presStyleCnt="4">
        <dgm:presLayoutVars>
          <dgm:bulletEnabled val="1"/>
        </dgm:presLayoutVars>
      </dgm:prSet>
      <dgm:spPr/>
    </dgm:pt>
    <dgm:pt modelId="{2F58A88E-3F8F-4483-A328-C3378DD3CF44}" type="pres">
      <dgm:prSet presAssocID="{A6915769-6A99-4403-8B15-FCDD8C7A2703}" presName="childPlaceholder" presStyleCnt="0"/>
      <dgm:spPr/>
    </dgm:pt>
    <dgm:pt modelId="{3552D398-57E5-4236-A75E-A592D3410A3C}" type="pres">
      <dgm:prSet presAssocID="{A6915769-6A99-4403-8B15-FCDD8C7A2703}" presName="circle" presStyleCnt="0"/>
      <dgm:spPr/>
    </dgm:pt>
    <dgm:pt modelId="{FFC24974-13E5-420C-B79C-D9AA50FB146C}" type="pres">
      <dgm:prSet presAssocID="{A6915769-6A99-4403-8B15-FCDD8C7A2703}" presName="quadrant1" presStyleLbl="node1" presStyleIdx="0" presStyleCnt="4" custLinFactNeighborX="-4286" custLinFactNeighborY="-2477">
        <dgm:presLayoutVars>
          <dgm:chMax val="1"/>
          <dgm:bulletEnabled val="1"/>
        </dgm:presLayoutVars>
      </dgm:prSet>
      <dgm:spPr/>
    </dgm:pt>
    <dgm:pt modelId="{167DA12C-1DB5-4D50-9D43-4975C834024E}" type="pres">
      <dgm:prSet presAssocID="{A6915769-6A99-4403-8B15-FCDD8C7A2703}" presName="quadrant2" presStyleLbl="node1" presStyleIdx="1" presStyleCnt="4" custLinFactNeighborX="4059" custLinFactNeighborY="-3619">
        <dgm:presLayoutVars>
          <dgm:chMax val="1"/>
          <dgm:bulletEnabled val="1"/>
        </dgm:presLayoutVars>
      </dgm:prSet>
      <dgm:spPr/>
    </dgm:pt>
    <dgm:pt modelId="{FDF6E235-B6D3-4609-9587-1887762172BE}" type="pres">
      <dgm:prSet presAssocID="{A6915769-6A99-4403-8B15-FCDD8C7A2703}" presName="quadrant3" presStyleLbl="node1" presStyleIdx="2" presStyleCnt="4" custLinFactNeighborX="3325" custLinFactNeighborY="9802">
        <dgm:presLayoutVars>
          <dgm:chMax val="1"/>
          <dgm:bulletEnabled val="1"/>
        </dgm:presLayoutVars>
      </dgm:prSet>
      <dgm:spPr/>
    </dgm:pt>
    <dgm:pt modelId="{F939D1BA-4C86-431D-A717-A39316D16CAA}" type="pres">
      <dgm:prSet presAssocID="{A6915769-6A99-4403-8B15-FCDD8C7A2703}" presName="quadrant4" presStyleLbl="node1" presStyleIdx="3" presStyleCnt="4" custLinFactNeighborX="-5724" custLinFactNeighborY="9391">
        <dgm:presLayoutVars>
          <dgm:chMax val="1"/>
          <dgm:bulletEnabled val="1"/>
        </dgm:presLayoutVars>
      </dgm:prSet>
      <dgm:spPr/>
    </dgm:pt>
    <dgm:pt modelId="{B39632CA-E192-4E80-BAFD-9BEE97832893}" type="pres">
      <dgm:prSet presAssocID="{A6915769-6A99-4403-8B15-FCDD8C7A2703}" presName="quadrantPlaceholder" presStyleCnt="0"/>
      <dgm:spPr/>
    </dgm:pt>
    <dgm:pt modelId="{8D4D6FE6-FE30-44B8-B6BF-875DDA91B5FB}" type="pres">
      <dgm:prSet presAssocID="{A6915769-6A99-4403-8B15-FCDD8C7A2703}" presName="center1" presStyleLbl="fgShp" presStyleIdx="0" presStyleCnt="2"/>
      <dgm:spPr/>
    </dgm:pt>
    <dgm:pt modelId="{F9F6B7EA-1599-4741-B2C3-1904DD66A095}" type="pres">
      <dgm:prSet presAssocID="{A6915769-6A99-4403-8B15-FCDD8C7A2703}" presName="center2" presStyleLbl="fgShp" presStyleIdx="1" presStyleCnt="2"/>
      <dgm:spPr/>
    </dgm:pt>
  </dgm:ptLst>
  <dgm:cxnLst>
    <dgm:cxn modelId="{8C9A110F-C833-4F8F-8B81-F2F4C3F25BF9}" type="presOf" srcId="{FAEB22E1-5655-43F8-83B7-F27CFB1AE778}" destId="{D39527F6-CBED-479F-BE29-0FA94851D676}" srcOrd="0" destOrd="0" presId="urn:microsoft.com/office/officeart/2005/8/layout/cycle4"/>
    <dgm:cxn modelId="{1DCF9E13-1544-461F-8F3B-807E75BAD0DA}" srcId="{4875EDC3-C5AB-47C7-BBFC-4454DBED3DEE}" destId="{E32E7781-703E-4C06-8725-64EFE418D607}" srcOrd="0" destOrd="0" parTransId="{4B37EEAA-A081-4390-8FE5-7142B740026F}" sibTransId="{0F3366A4-16C8-412D-AA67-79038FD8148C}"/>
    <dgm:cxn modelId="{502D8F1D-26D2-427D-B1E9-1BE307D636C7}" srcId="{B0678712-7CF3-43F6-978A-4ADE3C203AF7}" destId="{FAEB22E1-5655-43F8-83B7-F27CFB1AE778}" srcOrd="0" destOrd="0" parTransId="{D73E1C29-133C-4F0B-AB64-032CFBC5A7E9}" sibTransId="{370B86B1-8BC9-4975-814D-A3E15DCB278F}"/>
    <dgm:cxn modelId="{F3816423-D66C-43BF-B856-71B88586A57B}" type="presOf" srcId="{51948E88-3F42-43D9-985D-6109FA512438}" destId="{BEF945AC-7680-4BB7-9B6A-2688FA8AF9D9}" srcOrd="1" destOrd="0" presId="urn:microsoft.com/office/officeart/2005/8/layout/cycle4"/>
    <dgm:cxn modelId="{26B51D2C-AA7F-40D8-B01F-02CFA2FCC49D}" type="presOf" srcId="{B82EC6FA-8E0C-4141-9165-DC64588027E5}" destId="{FF1B9625-D401-42F7-8175-2E12766B0209}" srcOrd="0" destOrd="1" presId="urn:microsoft.com/office/officeart/2005/8/layout/cycle4"/>
    <dgm:cxn modelId="{3552642C-F4CA-4522-A812-DD479C865C76}" type="presOf" srcId="{EC0D397B-53C1-45C1-A2E2-8C121FBA7686}" destId="{FF1B9625-D401-42F7-8175-2E12766B0209}" srcOrd="0" destOrd="0" presId="urn:microsoft.com/office/officeart/2005/8/layout/cycle4"/>
    <dgm:cxn modelId="{6C9D532C-1C57-44C3-BAC5-CA2689260DC5}" srcId="{A6915769-6A99-4403-8B15-FCDD8C7A2703}" destId="{4875EDC3-C5AB-47C7-BBFC-4454DBED3DEE}" srcOrd="2" destOrd="0" parTransId="{740C911B-863A-4172-949D-4D419B4D2360}" sibTransId="{565A3669-5ECE-4D70-9D5D-F3472A77084C}"/>
    <dgm:cxn modelId="{7DC8222F-F84C-4015-AE61-D317E2AB5B44}" type="presOf" srcId="{E32E7781-703E-4C06-8725-64EFE418D607}" destId="{707E6F5E-FA29-4613-88C8-C722BB9EA249}" srcOrd="1" destOrd="0" presId="urn:microsoft.com/office/officeart/2005/8/layout/cycle4"/>
    <dgm:cxn modelId="{63623E3A-D0EA-471E-A2B8-5E078A7F3904}" type="presOf" srcId="{4875EDC3-C5AB-47C7-BBFC-4454DBED3DEE}" destId="{FDF6E235-B6D3-4609-9587-1887762172BE}" srcOrd="0" destOrd="0" presId="urn:microsoft.com/office/officeart/2005/8/layout/cycle4"/>
    <dgm:cxn modelId="{DEC47840-1424-4B3A-BD09-33C8E887453B}" srcId="{A6915769-6A99-4403-8B15-FCDD8C7A2703}" destId="{DA18C38A-C908-4D87-9E6E-82D74D8B481F}" srcOrd="3" destOrd="0" parTransId="{9F896C0F-9E98-454B-B0AF-FED3083BB8C0}" sibTransId="{0B1F78A9-33E7-4342-9B09-B57DFA5503DA}"/>
    <dgm:cxn modelId="{9FF9A140-73DC-4710-BFB2-530887A04958}" type="presOf" srcId="{51948E88-3F42-43D9-985D-6109FA512438}" destId="{0A40D26C-91A0-463D-863C-5E95E222752F}" srcOrd="0" destOrd="0" presId="urn:microsoft.com/office/officeart/2005/8/layout/cycle4"/>
    <dgm:cxn modelId="{C8E7AE60-09A2-4851-91C4-9C3241F49050}" type="presOf" srcId="{DA18C38A-C908-4D87-9E6E-82D74D8B481F}" destId="{F939D1BA-4C86-431D-A717-A39316D16CAA}" srcOrd="0" destOrd="0" presId="urn:microsoft.com/office/officeart/2005/8/layout/cycle4"/>
    <dgm:cxn modelId="{A66E304B-DFA0-4F64-8D46-F9C0B075585E}" srcId="{A6915769-6A99-4403-8B15-FCDD8C7A2703}" destId="{A620CD8C-775D-4E93-ABA3-42F2CCEF0C9D}" srcOrd="0" destOrd="0" parTransId="{B2352003-EAAC-408E-BA3D-5AA3519EBC73}" sibTransId="{4A8696D9-2FDD-4712-BD08-15988B2D278F}"/>
    <dgm:cxn modelId="{BAF43372-4762-4D75-8946-CAB9EBA1612B}" type="presOf" srcId="{E32E7781-703E-4C06-8725-64EFE418D607}" destId="{120153D9-2B0D-4739-9EE0-B5A52FE83761}" srcOrd="0" destOrd="0" presId="urn:microsoft.com/office/officeart/2005/8/layout/cycle4"/>
    <dgm:cxn modelId="{1A8EDD52-080C-455F-9BE4-916DF1DAB6FE}" type="presOf" srcId="{A6915769-6A99-4403-8B15-FCDD8C7A2703}" destId="{A6F7AF1A-9B1F-4BAF-BBE3-9EE86EFCF399}" srcOrd="0" destOrd="0" presId="urn:microsoft.com/office/officeart/2005/8/layout/cycle4"/>
    <dgm:cxn modelId="{536DBF56-6E52-4153-AB00-0A2710AB1F4F}" type="presOf" srcId="{B82EC6FA-8E0C-4141-9165-DC64588027E5}" destId="{46FF85F7-DF95-4F03-AEFB-C6150E508EDE}" srcOrd="1" destOrd="1" presId="urn:microsoft.com/office/officeart/2005/8/layout/cycle4"/>
    <dgm:cxn modelId="{3AA54F88-DAD5-46D3-A9EE-C7FCF2A0AF76}" srcId="{DA18C38A-C908-4D87-9E6E-82D74D8B481F}" destId="{B82EC6FA-8E0C-4141-9165-DC64588027E5}" srcOrd="1" destOrd="0" parTransId="{F1A2E5ED-A13D-40D5-975F-925CD18EC43D}" sibTransId="{6F93389B-271B-4376-A5F0-10D331FA6281}"/>
    <dgm:cxn modelId="{C32A40A2-EF1C-490E-8493-9675DC2A588B}" type="presOf" srcId="{B0678712-7CF3-43F6-978A-4ADE3C203AF7}" destId="{167DA12C-1DB5-4D50-9D43-4975C834024E}" srcOrd="0" destOrd="0" presId="urn:microsoft.com/office/officeart/2005/8/layout/cycle4"/>
    <dgm:cxn modelId="{58FE5CA9-8B4B-4FB8-897A-D26E71C75CE1}" type="presOf" srcId="{EC0D397B-53C1-45C1-A2E2-8C121FBA7686}" destId="{46FF85F7-DF95-4F03-AEFB-C6150E508EDE}" srcOrd="1" destOrd="0" presId="urn:microsoft.com/office/officeart/2005/8/layout/cycle4"/>
    <dgm:cxn modelId="{EFB085B7-F9F8-4EE3-9BA3-045DE67CF599}" srcId="{A6915769-6A99-4403-8B15-FCDD8C7A2703}" destId="{B0678712-7CF3-43F6-978A-4ADE3C203AF7}" srcOrd="1" destOrd="0" parTransId="{D9B994CD-E4D5-48A8-A98E-307228F02336}" sibTransId="{9A15692D-2AD0-464A-9539-0925015634B3}"/>
    <dgm:cxn modelId="{E8EF6CB9-3A13-40CB-B0FA-A29990230D02}" srcId="{A620CD8C-775D-4E93-ABA3-42F2CCEF0C9D}" destId="{51948E88-3F42-43D9-985D-6109FA512438}" srcOrd="0" destOrd="0" parTransId="{4513F54D-0C51-4058-9C9C-51337B9A941A}" sibTransId="{99A91D57-1A79-4823-8035-6C0DC2D49886}"/>
    <dgm:cxn modelId="{0BEF78C5-D53E-44DD-A972-D88B5A1E4232}" srcId="{DA18C38A-C908-4D87-9E6E-82D74D8B481F}" destId="{EC0D397B-53C1-45C1-A2E2-8C121FBA7686}" srcOrd="0" destOrd="0" parTransId="{15CF9549-928C-414F-8292-A51387FE8667}" sibTransId="{B83B56FE-0AA4-4079-98F2-0BF9D8E236D7}"/>
    <dgm:cxn modelId="{5C2A58D3-34AF-4A59-B6F6-7AD3A9144E01}" type="presOf" srcId="{FAEB22E1-5655-43F8-83B7-F27CFB1AE778}" destId="{0B156717-557B-4B2F-8B4E-FCC26C6AEC66}" srcOrd="1" destOrd="0" presId="urn:microsoft.com/office/officeart/2005/8/layout/cycle4"/>
    <dgm:cxn modelId="{F37717FC-2FCE-44DA-A749-F031D976ED4B}" type="presOf" srcId="{A620CD8C-775D-4E93-ABA3-42F2CCEF0C9D}" destId="{FFC24974-13E5-420C-B79C-D9AA50FB146C}" srcOrd="0" destOrd="0" presId="urn:microsoft.com/office/officeart/2005/8/layout/cycle4"/>
    <dgm:cxn modelId="{569351F3-DED6-4BD0-B912-7996FC86C953}" type="presParOf" srcId="{A6F7AF1A-9B1F-4BAF-BBE3-9EE86EFCF399}" destId="{C93BD07C-C3B0-475A-BB45-75E1A71A91E5}" srcOrd="0" destOrd="0" presId="urn:microsoft.com/office/officeart/2005/8/layout/cycle4"/>
    <dgm:cxn modelId="{73ABF1FE-BA2C-4B9C-B239-E07B28B5C599}" type="presParOf" srcId="{C93BD07C-C3B0-475A-BB45-75E1A71A91E5}" destId="{556BF3FF-B4D0-4612-A454-3A5049D25673}" srcOrd="0" destOrd="0" presId="urn:microsoft.com/office/officeart/2005/8/layout/cycle4"/>
    <dgm:cxn modelId="{A5F4288E-4FF4-454A-A8EF-498AC60FCA42}" type="presParOf" srcId="{556BF3FF-B4D0-4612-A454-3A5049D25673}" destId="{0A40D26C-91A0-463D-863C-5E95E222752F}" srcOrd="0" destOrd="0" presId="urn:microsoft.com/office/officeart/2005/8/layout/cycle4"/>
    <dgm:cxn modelId="{9766717A-D329-4BF3-B7B1-504FCF19B01E}" type="presParOf" srcId="{556BF3FF-B4D0-4612-A454-3A5049D25673}" destId="{BEF945AC-7680-4BB7-9B6A-2688FA8AF9D9}" srcOrd="1" destOrd="0" presId="urn:microsoft.com/office/officeart/2005/8/layout/cycle4"/>
    <dgm:cxn modelId="{48E187BA-7134-43FA-B1D2-F5AC885BB630}" type="presParOf" srcId="{C93BD07C-C3B0-475A-BB45-75E1A71A91E5}" destId="{AF9077F7-2755-4240-A933-44799B9462FA}" srcOrd="1" destOrd="0" presId="urn:microsoft.com/office/officeart/2005/8/layout/cycle4"/>
    <dgm:cxn modelId="{104BA5CD-32AF-4E54-9B27-78E6FCD71E69}" type="presParOf" srcId="{AF9077F7-2755-4240-A933-44799B9462FA}" destId="{D39527F6-CBED-479F-BE29-0FA94851D676}" srcOrd="0" destOrd="0" presId="urn:microsoft.com/office/officeart/2005/8/layout/cycle4"/>
    <dgm:cxn modelId="{5E88B95F-98A4-48C9-BF8C-6518F95CF3BC}" type="presParOf" srcId="{AF9077F7-2755-4240-A933-44799B9462FA}" destId="{0B156717-557B-4B2F-8B4E-FCC26C6AEC66}" srcOrd="1" destOrd="0" presId="urn:microsoft.com/office/officeart/2005/8/layout/cycle4"/>
    <dgm:cxn modelId="{4124E9AC-BD83-4116-949E-69DA478CF831}" type="presParOf" srcId="{C93BD07C-C3B0-475A-BB45-75E1A71A91E5}" destId="{0B0F79F1-E1DD-4C47-AC36-ECAA3507335B}" srcOrd="2" destOrd="0" presId="urn:microsoft.com/office/officeart/2005/8/layout/cycle4"/>
    <dgm:cxn modelId="{7656A3B0-4BBD-4249-ACE6-6859AAF14F2E}" type="presParOf" srcId="{0B0F79F1-E1DD-4C47-AC36-ECAA3507335B}" destId="{120153D9-2B0D-4739-9EE0-B5A52FE83761}" srcOrd="0" destOrd="0" presId="urn:microsoft.com/office/officeart/2005/8/layout/cycle4"/>
    <dgm:cxn modelId="{3EC2CCAA-FDE3-4AA0-BF48-A641DB565A9D}" type="presParOf" srcId="{0B0F79F1-E1DD-4C47-AC36-ECAA3507335B}" destId="{707E6F5E-FA29-4613-88C8-C722BB9EA249}" srcOrd="1" destOrd="0" presId="urn:microsoft.com/office/officeart/2005/8/layout/cycle4"/>
    <dgm:cxn modelId="{D5C79816-084D-4839-8020-33A40C8561AE}" type="presParOf" srcId="{C93BD07C-C3B0-475A-BB45-75E1A71A91E5}" destId="{FFD4F33D-88F7-4674-8C4C-88BE3843AE83}" srcOrd="3" destOrd="0" presId="urn:microsoft.com/office/officeart/2005/8/layout/cycle4"/>
    <dgm:cxn modelId="{F06FD52F-AF59-488D-A392-4E0F7ED37285}" type="presParOf" srcId="{FFD4F33D-88F7-4674-8C4C-88BE3843AE83}" destId="{FF1B9625-D401-42F7-8175-2E12766B0209}" srcOrd="0" destOrd="0" presId="urn:microsoft.com/office/officeart/2005/8/layout/cycle4"/>
    <dgm:cxn modelId="{93664F68-81CC-4A4F-A34E-CBB6C7754663}" type="presParOf" srcId="{FFD4F33D-88F7-4674-8C4C-88BE3843AE83}" destId="{46FF85F7-DF95-4F03-AEFB-C6150E508EDE}" srcOrd="1" destOrd="0" presId="urn:microsoft.com/office/officeart/2005/8/layout/cycle4"/>
    <dgm:cxn modelId="{5B9EA60F-093A-4179-9160-1EEE38782A47}" type="presParOf" srcId="{C93BD07C-C3B0-475A-BB45-75E1A71A91E5}" destId="{2F58A88E-3F8F-4483-A328-C3378DD3CF44}" srcOrd="4" destOrd="0" presId="urn:microsoft.com/office/officeart/2005/8/layout/cycle4"/>
    <dgm:cxn modelId="{31C7E786-DD96-4A50-8216-D1AB81123F97}" type="presParOf" srcId="{A6F7AF1A-9B1F-4BAF-BBE3-9EE86EFCF399}" destId="{3552D398-57E5-4236-A75E-A592D3410A3C}" srcOrd="1" destOrd="0" presId="urn:microsoft.com/office/officeart/2005/8/layout/cycle4"/>
    <dgm:cxn modelId="{F910BD83-C081-4DD2-8520-9DE2F5C7F617}" type="presParOf" srcId="{3552D398-57E5-4236-A75E-A592D3410A3C}" destId="{FFC24974-13E5-420C-B79C-D9AA50FB146C}" srcOrd="0" destOrd="0" presId="urn:microsoft.com/office/officeart/2005/8/layout/cycle4"/>
    <dgm:cxn modelId="{C3B6DA60-BC9D-4D90-A305-5BEC7B959A8F}" type="presParOf" srcId="{3552D398-57E5-4236-A75E-A592D3410A3C}" destId="{167DA12C-1DB5-4D50-9D43-4975C834024E}" srcOrd="1" destOrd="0" presId="urn:microsoft.com/office/officeart/2005/8/layout/cycle4"/>
    <dgm:cxn modelId="{C8E8357D-2FCA-4584-9BAA-01119A99CBBD}" type="presParOf" srcId="{3552D398-57E5-4236-A75E-A592D3410A3C}" destId="{FDF6E235-B6D3-4609-9587-1887762172BE}" srcOrd="2" destOrd="0" presId="urn:microsoft.com/office/officeart/2005/8/layout/cycle4"/>
    <dgm:cxn modelId="{F294EAB4-8B30-4F28-8B64-CCA21335B050}" type="presParOf" srcId="{3552D398-57E5-4236-A75E-A592D3410A3C}" destId="{F939D1BA-4C86-431D-A717-A39316D16CAA}" srcOrd="3" destOrd="0" presId="urn:microsoft.com/office/officeart/2005/8/layout/cycle4"/>
    <dgm:cxn modelId="{2CA32051-C558-4F12-A50C-31607FA131AB}" type="presParOf" srcId="{3552D398-57E5-4236-A75E-A592D3410A3C}" destId="{B39632CA-E192-4E80-BAFD-9BEE97832893}" srcOrd="4" destOrd="0" presId="urn:microsoft.com/office/officeart/2005/8/layout/cycle4"/>
    <dgm:cxn modelId="{5032D4C4-C8E7-4203-8EBA-88E9FD314FAD}" type="presParOf" srcId="{A6F7AF1A-9B1F-4BAF-BBE3-9EE86EFCF399}" destId="{8D4D6FE6-FE30-44B8-B6BF-875DDA91B5FB}" srcOrd="2" destOrd="0" presId="urn:microsoft.com/office/officeart/2005/8/layout/cycle4"/>
    <dgm:cxn modelId="{36858F76-FF9F-4674-8EC9-04D5280747DA}" type="presParOf" srcId="{A6F7AF1A-9B1F-4BAF-BBE3-9EE86EFCF399}" destId="{F9F6B7EA-1599-4741-B2C3-1904DD66A09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C28554-04CE-4671-83BD-25F226120BA0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74546D3B-A154-49CA-B130-D6DC4E410685}">
      <dgm:prSet phldrT="[Текст]"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Flight mission</a:t>
          </a:r>
        </a:p>
        <a:p>
          <a:r>
            <a:rPr lang="en-US" sz="1600" dirty="0">
              <a:solidFill>
                <a:schemeClr val="bg1"/>
              </a:solidFill>
            </a:rPr>
            <a:t>1 mission profile </a:t>
          </a:r>
        </a:p>
        <a:p>
          <a:r>
            <a:rPr lang="en-US" sz="1600" dirty="0">
              <a:solidFill>
                <a:schemeClr val="bg1"/>
              </a:solidFill>
            </a:rPr>
            <a:t>short mission target</a:t>
          </a:r>
          <a:endParaRPr lang="ru-RU" sz="1600" dirty="0">
            <a:solidFill>
              <a:schemeClr val="bg1"/>
            </a:solidFill>
          </a:endParaRPr>
        </a:p>
      </dgm:t>
    </dgm:pt>
    <dgm:pt modelId="{AF619E0F-C03F-4B9E-9CF1-7597FA7295CF}" type="parTrans" cxnId="{17C32EDE-8AAF-4473-9A84-60918A9C7AC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7B923E3-1206-4AEF-A160-C441DFE619EE}" type="sibTrans" cxnId="{17C32EDE-8AAF-4473-9A84-60918A9C7AC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42E2980A-2F8B-46D1-BE35-D217E003CE35}">
      <dgm:prSet phldrT="[Текст]"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Non-considered optimization:</a:t>
          </a:r>
          <a:r>
            <a:rPr lang="en-US" sz="1600" dirty="0">
              <a:solidFill>
                <a:schemeClr val="bg1"/>
              </a:solidFill>
            </a:rPr>
            <a:t> </a:t>
          </a:r>
        </a:p>
        <a:p>
          <a:r>
            <a:rPr lang="en-US" sz="1600" dirty="0">
              <a:solidFill>
                <a:schemeClr val="bg1"/>
              </a:solidFill>
            </a:rPr>
            <a:t>charging and discharging battery, </a:t>
          </a:r>
        </a:p>
        <a:p>
          <a:r>
            <a:rPr lang="en-US" sz="1600" dirty="0">
              <a:solidFill>
                <a:schemeClr val="bg1"/>
              </a:solidFill>
            </a:rPr>
            <a:t>one flight mode, </a:t>
          </a:r>
        </a:p>
        <a:p>
          <a:r>
            <a:rPr lang="en-US" sz="1600" dirty="0">
              <a:solidFill>
                <a:schemeClr val="bg1"/>
              </a:solidFill>
            </a:rPr>
            <a:t>small battery ratio</a:t>
          </a:r>
          <a:endParaRPr lang="ru-RU" sz="1600" dirty="0">
            <a:solidFill>
              <a:schemeClr val="bg1"/>
            </a:solidFill>
          </a:endParaRPr>
        </a:p>
      </dgm:t>
    </dgm:pt>
    <dgm:pt modelId="{C193FD07-7F2D-4C31-8ED1-C6E84C308C9F}" type="parTrans" cxnId="{E967E00E-5168-4FE9-A616-EE7E827582E7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285B55DE-4B7E-4649-B9A3-9D6230233B62}" type="sibTrans" cxnId="{E967E00E-5168-4FE9-A616-EE7E827582E7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D4BD5C1-A640-4CB9-B8C4-0A975EC07792}">
      <dgm:prSet phldrT="[Текст]"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Propulsion systems (PS):</a:t>
          </a:r>
        </a:p>
        <a:p>
          <a:r>
            <a:rPr lang="en-US" sz="1600" dirty="0">
              <a:solidFill>
                <a:schemeClr val="bg1"/>
              </a:solidFill>
            </a:rPr>
            <a:t>No comparison between PS,</a:t>
          </a:r>
        </a:p>
        <a:p>
          <a:r>
            <a:rPr lang="en-US" sz="1600" dirty="0">
              <a:solidFill>
                <a:schemeClr val="bg1"/>
              </a:solidFill>
            </a:rPr>
            <a:t>one or two HEPS, </a:t>
          </a:r>
        </a:p>
        <a:p>
          <a:r>
            <a:rPr lang="en-US" sz="1600" dirty="0">
              <a:solidFill>
                <a:schemeClr val="bg1"/>
              </a:solidFill>
            </a:rPr>
            <a:t>average parameters except optimal</a:t>
          </a:r>
          <a:endParaRPr lang="ru-RU" sz="1600" dirty="0">
            <a:solidFill>
              <a:schemeClr val="bg1"/>
            </a:solidFill>
          </a:endParaRPr>
        </a:p>
      </dgm:t>
    </dgm:pt>
    <dgm:pt modelId="{A023A7A3-18A4-4626-934F-34B7E063CCAB}" type="parTrans" cxnId="{304E276D-6045-4835-8044-3656DA315553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5B7503D5-FAF0-4296-9C29-4E0211561173}" type="sibTrans" cxnId="{304E276D-6045-4835-8044-3656DA315553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83B5E24-D633-42F7-9FBA-445AB3BA025D}" type="pres">
      <dgm:prSet presAssocID="{D6C28554-04CE-4671-83BD-25F226120BA0}" presName="composite" presStyleCnt="0">
        <dgm:presLayoutVars>
          <dgm:chMax val="5"/>
          <dgm:dir/>
          <dgm:resizeHandles val="exact"/>
        </dgm:presLayoutVars>
      </dgm:prSet>
      <dgm:spPr/>
    </dgm:pt>
    <dgm:pt modelId="{DAAF6629-4165-4729-BD3C-9AAD07B78C45}" type="pres">
      <dgm:prSet presAssocID="{74546D3B-A154-49CA-B130-D6DC4E410685}" presName="circle1" presStyleLbl="lnNode1" presStyleIdx="0" presStyleCnt="3"/>
      <dgm:spPr>
        <a:solidFill>
          <a:schemeClr val="accent1">
            <a:lumMod val="50000"/>
          </a:schemeClr>
        </a:solidFill>
      </dgm:spPr>
    </dgm:pt>
    <dgm:pt modelId="{DBAF9189-EC65-4159-B309-A03953D91A8D}" type="pres">
      <dgm:prSet presAssocID="{74546D3B-A154-49CA-B130-D6DC4E410685}" presName="text1" presStyleLbl="revTx" presStyleIdx="0" presStyleCnt="3" custScaleX="222566" custLinFactNeighborX="57235">
        <dgm:presLayoutVars>
          <dgm:bulletEnabled val="1"/>
        </dgm:presLayoutVars>
      </dgm:prSet>
      <dgm:spPr/>
    </dgm:pt>
    <dgm:pt modelId="{447B99C0-AC71-4805-B5DA-2F7F3241E174}" type="pres">
      <dgm:prSet presAssocID="{74546D3B-A154-49CA-B130-D6DC4E410685}" presName="line1" presStyleLbl="callout" presStyleIdx="0" presStyleCnt="6"/>
      <dgm:spPr/>
    </dgm:pt>
    <dgm:pt modelId="{3665E0D8-7CB7-4D10-AF46-233985984718}" type="pres">
      <dgm:prSet presAssocID="{74546D3B-A154-49CA-B130-D6DC4E410685}" presName="d1" presStyleLbl="callout" presStyleIdx="1" presStyleCnt="6"/>
      <dgm:spPr/>
    </dgm:pt>
    <dgm:pt modelId="{2725B39C-1C94-4A35-BA92-532D02B389F6}" type="pres">
      <dgm:prSet presAssocID="{42E2980A-2F8B-46D1-BE35-D217E003CE35}" presName="circle2" presStyleLbl="lnNode1" presStyleIdx="1" presStyleCnt="3"/>
      <dgm:spPr>
        <a:solidFill>
          <a:schemeClr val="accent1">
            <a:lumMod val="75000"/>
          </a:schemeClr>
        </a:solidFill>
      </dgm:spPr>
    </dgm:pt>
    <dgm:pt modelId="{02C4CDEB-35A5-40B8-B783-BC2206B2DF2E}" type="pres">
      <dgm:prSet presAssocID="{42E2980A-2F8B-46D1-BE35-D217E003CE35}" presName="text2" presStyleLbl="revTx" presStyleIdx="1" presStyleCnt="3" custScaleX="231468" custLinFactNeighborX="65934" custLinFactNeighborY="33532">
        <dgm:presLayoutVars>
          <dgm:bulletEnabled val="1"/>
        </dgm:presLayoutVars>
      </dgm:prSet>
      <dgm:spPr/>
    </dgm:pt>
    <dgm:pt modelId="{92820B05-037F-4BA0-9C30-807E2A10A56E}" type="pres">
      <dgm:prSet presAssocID="{42E2980A-2F8B-46D1-BE35-D217E003CE35}" presName="line2" presStyleLbl="callout" presStyleIdx="2" presStyleCnt="6"/>
      <dgm:spPr/>
    </dgm:pt>
    <dgm:pt modelId="{CD71140B-0024-4F94-93FF-B44F8D9F7425}" type="pres">
      <dgm:prSet presAssocID="{42E2980A-2F8B-46D1-BE35-D217E003CE35}" presName="d2" presStyleLbl="callout" presStyleIdx="3" presStyleCnt="6"/>
      <dgm:spPr/>
    </dgm:pt>
    <dgm:pt modelId="{A827580A-1D63-4A4E-B37A-B607EF92D579}" type="pres">
      <dgm:prSet presAssocID="{3D4BD5C1-A640-4CB9-B8C4-0A975EC07792}" presName="circle3" presStyleLbl="lnNode1" presStyleIdx="2" presStyleCnt="3"/>
      <dgm:spPr/>
    </dgm:pt>
    <dgm:pt modelId="{43DBD8D7-0CE6-4C81-9726-A1086AF2DF4D}" type="pres">
      <dgm:prSet presAssocID="{3D4BD5C1-A640-4CB9-B8C4-0A975EC07792}" presName="text3" presStyleLbl="revTx" presStyleIdx="2" presStyleCnt="3" custScaleX="189058" custLinFactNeighborX="46757" custLinFactNeighborY="84926">
        <dgm:presLayoutVars>
          <dgm:bulletEnabled val="1"/>
        </dgm:presLayoutVars>
      </dgm:prSet>
      <dgm:spPr/>
    </dgm:pt>
    <dgm:pt modelId="{FC5EAB0A-67B4-4808-9D98-85E1C7FD8D62}" type="pres">
      <dgm:prSet presAssocID="{3D4BD5C1-A640-4CB9-B8C4-0A975EC07792}" presName="line3" presStyleLbl="callout" presStyleIdx="4" presStyleCnt="6" custLinFactY="275733" custLinFactNeighborX="8913" custLinFactNeighborY="300000"/>
      <dgm:spPr/>
    </dgm:pt>
    <dgm:pt modelId="{159EDD16-9BDB-4713-8019-B80C6C1257FC}" type="pres">
      <dgm:prSet presAssocID="{3D4BD5C1-A640-4CB9-B8C4-0A975EC07792}" presName="d3" presStyleLbl="callout" presStyleIdx="5" presStyleCnt="6" custScaleX="118425" custScaleY="64593"/>
      <dgm:spPr/>
    </dgm:pt>
  </dgm:ptLst>
  <dgm:cxnLst>
    <dgm:cxn modelId="{E967E00E-5168-4FE9-A616-EE7E827582E7}" srcId="{D6C28554-04CE-4671-83BD-25F226120BA0}" destId="{42E2980A-2F8B-46D1-BE35-D217E003CE35}" srcOrd="1" destOrd="0" parTransId="{C193FD07-7F2D-4C31-8ED1-C6E84C308C9F}" sibTransId="{285B55DE-4B7E-4649-B9A3-9D6230233B62}"/>
    <dgm:cxn modelId="{60B97A3D-21D0-4708-948F-65FCD92607F7}" type="presOf" srcId="{D6C28554-04CE-4671-83BD-25F226120BA0}" destId="{383B5E24-D633-42F7-9FBA-445AB3BA025D}" srcOrd="0" destOrd="0" presId="urn:microsoft.com/office/officeart/2005/8/layout/target1"/>
    <dgm:cxn modelId="{D4954D63-5EE5-46E3-95B2-31DE08D8B9CC}" type="presOf" srcId="{74546D3B-A154-49CA-B130-D6DC4E410685}" destId="{DBAF9189-EC65-4159-B309-A03953D91A8D}" srcOrd="0" destOrd="0" presId="urn:microsoft.com/office/officeart/2005/8/layout/target1"/>
    <dgm:cxn modelId="{304E276D-6045-4835-8044-3656DA315553}" srcId="{D6C28554-04CE-4671-83BD-25F226120BA0}" destId="{3D4BD5C1-A640-4CB9-B8C4-0A975EC07792}" srcOrd="2" destOrd="0" parTransId="{A023A7A3-18A4-4626-934F-34B7E063CCAB}" sibTransId="{5B7503D5-FAF0-4296-9C29-4E0211561173}"/>
    <dgm:cxn modelId="{38ED4D50-0D62-48F2-B552-8E707D49E688}" type="presOf" srcId="{3D4BD5C1-A640-4CB9-B8C4-0A975EC07792}" destId="{43DBD8D7-0CE6-4C81-9726-A1086AF2DF4D}" srcOrd="0" destOrd="0" presId="urn:microsoft.com/office/officeart/2005/8/layout/target1"/>
    <dgm:cxn modelId="{1D9F9C8C-3DE0-493E-A3CF-84864CBAEE65}" type="presOf" srcId="{42E2980A-2F8B-46D1-BE35-D217E003CE35}" destId="{02C4CDEB-35A5-40B8-B783-BC2206B2DF2E}" srcOrd="0" destOrd="0" presId="urn:microsoft.com/office/officeart/2005/8/layout/target1"/>
    <dgm:cxn modelId="{17C32EDE-8AAF-4473-9A84-60918A9C7AC5}" srcId="{D6C28554-04CE-4671-83BD-25F226120BA0}" destId="{74546D3B-A154-49CA-B130-D6DC4E410685}" srcOrd="0" destOrd="0" parTransId="{AF619E0F-C03F-4B9E-9CF1-7597FA7295CF}" sibTransId="{37B923E3-1206-4AEF-A160-C441DFE619EE}"/>
    <dgm:cxn modelId="{B79636EE-97AA-4692-B3CF-176CB489B41F}" type="presParOf" srcId="{383B5E24-D633-42F7-9FBA-445AB3BA025D}" destId="{DAAF6629-4165-4729-BD3C-9AAD07B78C45}" srcOrd="0" destOrd="0" presId="urn:microsoft.com/office/officeart/2005/8/layout/target1"/>
    <dgm:cxn modelId="{E8A34279-E41A-4360-B585-73FEBD1885D6}" type="presParOf" srcId="{383B5E24-D633-42F7-9FBA-445AB3BA025D}" destId="{DBAF9189-EC65-4159-B309-A03953D91A8D}" srcOrd="1" destOrd="0" presId="urn:microsoft.com/office/officeart/2005/8/layout/target1"/>
    <dgm:cxn modelId="{815EE97E-74F8-40D8-9C6B-396019573E95}" type="presParOf" srcId="{383B5E24-D633-42F7-9FBA-445AB3BA025D}" destId="{447B99C0-AC71-4805-B5DA-2F7F3241E174}" srcOrd="2" destOrd="0" presId="urn:microsoft.com/office/officeart/2005/8/layout/target1"/>
    <dgm:cxn modelId="{62962F1E-0B49-45CF-803E-DE3074EC8B25}" type="presParOf" srcId="{383B5E24-D633-42F7-9FBA-445AB3BA025D}" destId="{3665E0D8-7CB7-4D10-AF46-233985984718}" srcOrd="3" destOrd="0" presId="urn:microsoft.com/office/officeart/2005/8/layout/target1"/>
    <dgm:cxn modelId="{391B85EC-D3F7-4916-AEB3-FDB63623F3AC}" type="presParOf" srcId="{383B5E24-D633-42F7-9FBA-445AB3BA025D}" destId="{2725B39C-1C94-4A35-BA92-532D02B389F6}" srcOrd="4" destOrd="0" presId="urn:microsoft.com/office/officeart/2005/8/layout/target1"/>
    <dgm:cxn modelId="{DA3EB698-580B-44EF-AC31-758AD794CA49}" type="presParOf" srcId="{383B5E24-D633-42F7-9FBA-445AB3BA025D}" destId="{02C4CDEB-35A5-40B8-B783-BC2206B2DF2E}" srcOrd="5" destOrd="0" presId="urn:microsoft.com/office/officeart/2005/8/layout/target1"/>
    <dgm:cxn modelId="{259199D6-3FE9-47CE-A8DD-0834367AAD49}" type="presParOf" srcId="{383B5E24-D633-42F7-9FBA-445AB3BA025D}" destId="{92820B05-037F-4BA0-9C30-807E2A10A56E}" srcOrd="6" destOrd="0" presId="urn:microsoft.com/office/officeart/2005/8/layout/target1"/>
    <dgm:cxn modelId="{E298947B-CC34-45B3-8BF7-84683A3566C9}" type="presParOf" srcId="{383B5E24-D633-42F7-9FBA-445AB3BA025D}" destId="{CD71140B-0024-4F94-93FF-B44F8D9F7425}" srcOrd="7" destOrd="0" presId="urn:microsoft.com/office/officeart/2005/8/layout/target1"/>
    <dgm:cxn modelId="{EB715E1B-5846-4245-A28E-1D0D9725CDF3}" type="presParOf" srcId="{383B5E24-D633-42F7-9FBA-445AB3BA025D}" destId="{A827580A-1D63-4A4E-B37A-B607EF92D579}" srcOrd="8" destOrd="0" presId="urn:microsoft.com/office/officeart/2005/8/layout/target1"/>
    <dgm:cxn modelId="{BF745987-F072-4197-B1E0-918887C6BC47}" type="presParOf" srcId="{383B5E24-D633-42F7-9FBA-445AB3BA025D}" destId="{43DBD8D7-0CE6-4C81-9726-A1086AF2DF4D}" srcOrd="9" destOrd="0" presId="urn:microsoft.com/office/officeart/2005/8/layout/target1"/>
    <dgm:cxn modelId="{D14E6A8B-4936-4C28-9659-A1B2EF3E6333}" type="presParOf" srcId="{383B5E24-D633-42F7-9FBA-445AB3BA025D}" destId="{FC5EAB0A-67B4-4808-9D98-85E1C7FD8D62}" srcOrd="10" destOrd="0" presId="urn:microsoft.com/office/officeart/2005/8/layout/target1"/>
    <dgm:cxn modelId="{2DF7F212-2DE4-4017-A391-6D537CD3ED07}" type="presParOf" srcId="{383B5E24-D633-42F7-9FBA-445AB3BA025D}" destId="{159EDD16-9BDB-4713-8019-B80C6C1257FC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469EB7-BEDE-4BFF-BC4E-030C065DC48C}" type="doc">
      <dgm:prSet loTypeId="urn:microsoft.com/office/officeart/2005/8/layout/hProcess9" loCatId="process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7FE5549B-8682-4D03-AA15-E93629A3CBE1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Research problem formulation</a:t>
          </a:r>
          <a:endParaRPr lang="en-US" sz="11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2ED246-F30E-4BC9-AD46-2D121241C65F}" type="parTrans" cxnId="{6F2CE6BA-6639-42AD-82FF-702B9697A543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8BA827-D4F7-4CFB-9F3D-5E2B6BCBBDD0}" type="sibTrans" cxnId="{6F2CE6BA-6639-42AD-82FF-702B9697A543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93D77F-DE7B-47A8-9E9C-B616B52EEB9F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Literature Review and Organization</a:t>
          </a:r>
          <a:endParaRPr lang="ru-RU" sz="14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508061-C1C2-4563-882D-CFBDB70FF8F8}" type="parTrans" cxnId="{8494C542-0A4C-4E04-B0A8-C989360A2B85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B15E55-999D-47A1-BBA3-0C3C64C97CC5}" type="sibTrans" cxnId="{8494C542-0A4C-4E04-B0A8-C989360A2B85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0E2AFC-2A81-4008-A238-5197681050A6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Aircraft performance evaluation</a:t>
          </a:r>
          <a:endParaRPr lang="ru-RU" sz="14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5DBD90-8D10-42BB-A733-E86DB6F10ADF}" type="parTrans" cxnId="{3DED621A-1154-49AE-BBA2-760990E19D68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6C04CC-EE5B-4844-BE71-9B1A61A362A9}" type="sibTrans" cxnId="{3DED621A-1154-49AE-BBA2-760990E19D68}">
      <dgm:prSet/>
      <dgm:spPr/>
      <dgm:t>
        <a:bodyPr/>
        <a:lstStyle/>
        <a:p>
          <a:endParaRPr lang="ru-RU" sz="4000" b="1" cap="none" spc="5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F19B1C-CAC2-4793-B782-D4AE18163CF1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Simulation</a:t>
          </a:r>
          <a:endParaRPr lang="ru-RU" sz="14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473A14-5280-4FFA-8AA4-C688250D3AF1}" type="parTrans" cxnId="{87547E7C-E994-4E24-80E7-A342E3118A6B}">
      <dgm:prSet/>
      <dgm:spPr/>
      <dgm:t>
        <a:bodyPr/>
        <a:lstStyle/>
        <a:p>
          <a:endParaRPr lang="ru-RU"/>
        </a:p>
      </dgm:t>
    </dgm:pt>
    <dgm:pt modelId="{18A82B57-6FD2-4C7C-9041-1725CE0ACE2F}" type="sibTrans" cxnId="{87547E7C-E994-4E24-80E7-A342E3118A6B}">
      <dgm:prSet/>
      <dgm:spPr/>
      <dgm:t>
        <a:bodyPr/>
        <a:lstStyle/>
        <a:p>
          <a:endParaRPr lang="ru-RU"/>
        </a:p>
      </dgm:t>
    </dgm:pt>
    <dgm:pt modelId="{54FFF072-37B8-4EC9-A130-C2E11D8536F9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Airframe assessment</a:t>
          </a:r>
          <a:endParaRPr lang="ru-RU" sz="14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97C0A2-D943-47A0-9C97-7228F26694DE}" type="parTrans" cxnId="{6AB56C0D-29D4-4619-A1EE-E842070D9210}">
      <dgm:prSet/>
      <dgm:spPr/>
      <dgm:t>
        <a:bodyPr/>
        <a:lstStyle/>
        <a:p>
          <a:endParaRPr lang="ru-RU"/>
        </a:p>
      </dgm:t>
    </dgm:pt>
    <dgm:pt modelId="{8EF6B3D4-0067-4A6F-8B31-BA2BCF6826B8}" type="sibTrans" cxnId="{6AB56C0D-29D4-4619-A1EE-E842070D9210}">
      <dgm:prSet/>
      <dgm:spPr/>
      <dgm:t>
        <a:bodyPr/>
        <a:lstStyle/>
        <a:p>
          <a:endParaRPr lang="ru-RU"/>
        </a:p>
      </dgm:t>
    </dgm:pt>
    <dgm:pt modelId="{672C6367-CD30-4E3E-9441-1FD02DAF3491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Estimation of fuel and battery weight</a:t>
          </a:r>
          <a:endParaRPr lang="ru-RU" sz="1400" b="1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360AEC-C43B-467D-849B-2DE96A1A036C}" type="parTrans" cxnId="{C663BFAD-D055-48B2-9A40-479EA932EFA1}">
      <dgm:prSet/>
      <dgm:spPr/>
      <dgm:t>
        <a:bodyPr/>
        <a:lstStyle/>
        <a:p>
          <a:endParaRPr lang="ru-RU"/>
        </a:p>
      </dgm:t>
    </dgm:pt>
    <dgm:pt modelId="{F09E9736-8839-406D-B616-B95A5B730D8F}" type="sibTrans" cxnId="{C663BFAD-D055-48B2-9A40-479EA932EFA1}">
      <dgm:prSet/>
      <dgm:spPr/>
      <dgm:t>
        <a:bodyPr/>
        <a:lstStyle/>
        <a:p>
          <a:endParaRPr lang="ru-RU"/>
        </a:p>
      </dgm:t>
    </dgm:pt>
    <dgm:pt modelId="{5E03D95C-19F0-4496-BC75-15A685980986}" type="pres">
      <dgm:prSet presAssocID="{2C469EB7-BEDE-4BFF-BC4E-030C065DC48C}" presName="CompostProcess" presStyleCnt="0">
        <dgm:presLayoutVars>
          <dgm:dir/>
          <dgm:resizeHandles val="exact"/>
        </dgm:presLayoutVars>
      </dgm:prSet>
      <dgm:spPr/>
    </dgm:pt>
    <dgm:pt modelId="{B3B0EF49-395A-4F62-93F6-ABDD08E80B3C}" type="pres">
      <dgm:prSet presAssocID="{2C469EB7-BEDE-4BFF-BC4E-030C065DC48C}" presName="arrow" presStyleLbl="bgShp" presStyleIdx="0" presStyleCnt="1"/>
      <dgm:spPr/>
    </dgm:pt>
    <dgm:pt modelId="{59C11C7A-E630-4B99-A5DD-6F2F53916A73}" type="pres">
      <dgm:prSet presAssocID="{2C469EB7-BEDE-4BFF-BC4E-030C065DC48C}" presName="linearProcess" presStyleCnt="0"/>
      <dgm:spPr/>
    </dgm:pt>
    <dgm:pt modelId="{5FFF47D7-B636-4F6F-9B78-1B6F8BE4A208}" type="pres">
      <dgm:prSet presAssocID="{7FE5549B-8682-4D03-AA15-E93629A3CBE1}" presName="textNode" presStyleLbl="node1" presStyleIdx="0" presStyleCnt="6">
        <dgm:presLayoutVars>
          <dgm:bulletEnabled val="1"/>
        </dgm:presLayoutVars>
      </dgm:prSet>
      <dgm:spPr/>
    </dgm:pt>
    <dgm:pt modelId="{FFFE4A59-9171-4028-807D-C0A5B5747C36}" type="pres">
      <dgm:prSet presAssocID="{CF8BA827-D4F7-4CFB-9F3D-5E2B6BCBBDD0}" presName="sibTrans" presStyleCnt="0"/>
      <dgm:spPr/>
    </dgm:pt>
    <dgm:pt modelId="{3A75BB9A-A806-42A5-AC11-8A06BAC26531}" type="pres">
      <dgm:prSet presAssocID="{C493D77F-DE7B-47A8-9E9C-B616B52EEB9F}" presName="textNode" presStyleLbl="node1" presStyleIdx="1" presStyleCnt="6" custScaleX="108736">
        <dgm:presLayoutVars>
          <dgm:bulletEnabled val="1"/>
        </dgm:presLayoutVars>
      </dgm:prSet>
      <dgm:spPr/>
    </dgm:pt>
    <dgm:pt modelId="{39EECCFF-5928-42B4-9F62-4318E45B239B}" type="pres">
      <dgm:prSet presAssocID="{35B15E55-999D-47A1-BBA3-0C3C64C97CC5}" presName="sibTrans" presStyleCnt="0"/>
      <dgm:spPr/>
    </dgm:pt>
    <dgm:pt modelId="{A802DC7A-48F8-42A5-B002-7213099ED211}" type="pres">
      <dgm:prSet presAssocID="{580E2AFC-2A81-4008-A238-5197681050A6}" presName="textNode" presStyleLbl="node1" presStyleIdx="2" presStyleCnt="6" custScaleX="110411">
        <dgm:presLayoutVars>
          <dgm:bulletEnabled val="1"/>
        </dgm:presLayoutVars>
      </dgm:prSet>
      <dgm:spPr/>
    </dgm:pt>
    <dgm:pt modelId="{E5BBE8C8-5729-47A7-8071-004801B9229D}" type="pres">
      <dgm:prSet presAssocID="{306C04CC-EE5B-4844-BE71-9B1A61A362A9}" presName="sibTrans" presStyleCnt="0"/>
      <dgm:spPr/>
    </dgm:pt>
    <dgm:pt modelId="{3BE6515E-DC1C-479F-ABF8-0407C4E8BB00}" type="pres">
      <dgm:prSet presAssocID="{672C6367-CD30-4E3E-9441-1FD02DAF3491}" presName="textNode" presStyleLbl="node1" presStyleIdx="3" presStyleCnt="6">
        <dgm:presLayoutVars>
          <dgm:bulletEnabled val="1"/>
        </dgm:presLayoutVars>
      </dgm:prSet>
      <dgm:spPr/>
    </dgm:pt>
    <dgm:pt modelId="{F9D24299-45E9-4135-BD87-179FF8A44A0A}" type="pres">
      <dgm:prSet presAssocID="{F09E9736-8839-406D-B616-B95A5B730D8F}" presName="sibTrans" presStyleCnt="0"/>
      <dgm:spPr/>
    </dgm:pt>
    <dgm:pt modelId="{01DE14C6-6922-4CE6-85AF-1E71348DB1F9}" type="pres">
      <dgm:prSet presAssocID="{54FFF072-37B8-4EC9-A130-C2E11D8536F9}" presName="textNode" presStyleLbl="node1" presStyleIdx="4" presStyleCnt="6">
        <dgm:presLayoutVars>
          <dgm:bulletEnabled val="1"/>
        </dgm:presLayoutVars>
      </dgm:prSet>
      <dgm:spPr/>
    </dgm:pt>
    <dgm:pt modelId="{F3697CE3-D9D0-4816-8944-329168F7A917}" type="pres">
      <dgm:prSet presAssocID="{8EF6B3D4-0067-4A6F-8B31-BA2BCF6826B8}" presName="sibTrans" presStyleCnt="0"/>
      <dgm:spPr/>
    </dgm:pt>
    <dgm:pt modelId="{18A226A5-296C-4069-A36B-49C6E36EDF69}" type="pres">
      <dgm:prSet presAssocID="{68F19B1C-CAC2-4793-B782-D4AE18163CF1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45502100-C0BB-41BB-9F8E-BFB2DB09D61E}" type="presOf" srcId="{2C469EB7-BEDE-4BFF-BC4E-030C065DC48C}" destId="{5E03D95C-19F0-4496-BC75-15A685980986}" srcOrd="0" destOrd="0" presId="urn:microsoft.com/office/officeart/2005/8/layout/hProcess9"/>
    <dgm:cxn modelId="{6AB56C0D-29D4-4619-A1EE-E842070D9210}" srcId="{2C469EB7-BEDE-4BFF-BC4E-030C065DC48C}" destId="{54FFF072-37B8-4EC9-A130-C2E11D8536F9}" srcOrd="4" destOrd="0" parTransId="{AA97C0A2-D943-47A0-9C97-7228F26694DE}" sibTransId="{8EF6B3D4-0067-4A6F-8B31-BA2BCF6826B8}"/>
    <dgm:cxn modelId="{3DED621A-1154-49AE-BBA2-760990E19D68}" srcId="{2C469EB7-BEDE-4BFF-BC4E-030C065DC48C}" destId="{580E2AFC-2A81-4008-A238-5197681050A6}" srcOrd="2" destOrd="0" parTransId="{5E5DBD90-8D10-42BB-A733-E86DB6F10ADF}" sibTransId="{306C04CC-EE5B-4844-BE71-9B1A61A362A9}"/>
    <dgm:cxn modelId="{4120A61F-B219-48EB-AF0E-13FD83C67F4A}" type="presOf" srcId="{580E2AFC-2A81-4008-A238-5197681050A6}" destId="{A802DC7A-48F8-42A5-B002-7213099ED211}" srcOrd="0" destOrd="0" presId="urn:microsoft.com/office/officeart/2005/8/layout/hProcess9"/>
    <dgm:cxn modelId="{14C39834-4A8C-44BE-832C-66784EEE7EE0}" type="presOf" srcId="{68F19B1C-CAC2-4793-B782-D4AE18163CF1}" destId="{18A226A5-296C-4069-A36B-49C6E36EDF69}" srcOrd="0" destOrd="0" presId="urn:microsoft.com/office/officeart/2005/8/layout/hProcess9"/>
    <dgm:cxn modelId="{5A85363C-FFF3-415D-8955-09368750E29A}" type="presOf" srcId="{672C6367-CD30-4E3E-9441-1FD02DAF3491}" destId="{3BE6515E-DC1C-479F-ABF8-0407C4E8BB00}" srcOrd="0" destOrd="0" presId="urn:microsoft.com/office/officeart/2005/8/layout/hProcess9"/>
    <dgm:cxn modelId="{8494C542-0A4C-4E04-B0A8-C989360A2B85}" srcId="{2C469EB7-BEDE-4BFF-BC4E-030C065DC48C}" destId="{C493D77F-DE7B-47A8-9E9C-B616B52EEB9F}" srcOrd="1" destOrd="0" parTransId="{F8508061-C1C2-4563-882D-CFBDB70FF8F8}" sibTransId="{35B15E55-999D-47A1-BBA3-0C3C64C97CC5}"/>
    <dgm:cxn modelId="{87547E7C-E994-4E24-80E7-A342E3118A6B}" srcId="{2C469EB7-BEDE-4BFF-BC4E-030C065DC48C}" destId="{68F19B1C-CAC2-4793-B782-D4AE18163CF1}" srcOrd="5" destOrd="0" parTransId="{79473A14-5280-4FFA-8AA4-C688250D3AF1}" sibTransId="{18A82B57-6FD2-4C7C-9041-1725CE0ACE2F}"/>
    <dgm:cxn modelId="{C663BFAD-D055-48B2-9A40-479EA932EFA1}" srcId="{2C469EB7-BEDE-4BFF-BC4E-030C065DC48C}" destId="{672C6367-CD30-4E3E-9441-1FD02DAF3491}" srcOrd="3" destOrd="0" parTransId="{38360AEC-C43B-467D-849B-2DE96A1A036C}" sibTransId="{F09E9736-8839-406D-B616-B95A5B730D8F}"/>
    <dgm:cxn modelId="{6F2CE6BA-6639-42AD-82FF-702B9697A543}" srcId="{2C469EB7-BEDE-4BFF-BC4E-030C065DC48C}" destId="{7FE5549B-8682-4D03-AA15-E93629A3CBE1}" srcOrd="0" destOrd="0" parTransId="{572ED246-F30E-4BC9-AD46-2D121241C65F}" sibTransId="{CF8BA827-D4F7-4CFB-9F3D-5E2B6BCBBDD0}"/>
    <dgm:cxn modelId="{5066F9E8-3112-4FAE-BF2E-0D808CB8654D}" type="presOf" srcId="{7FE5549B-8682-4D03-AA15-E93629A3CBE1}" destId="{5FFF47D7-B636-4F6F-9B78-1B6F8BE4A208}" srcOrd="0" destOrd="0" presId="urn:microsoft.com/office/officeart/2005/8/layout/hProcess9"/>
    <dgm:cxn modelId="{9B3200E9-9196-4DF5-BDA5-8ED3AB40F124}" type="presOf" srcId="{C493D77F-DE7B-47A8-9E9C-B616B52EEB9F}" destId="{3A75BB9A-A806-42A5-AC11-8A06BAC26531}" srcOrd="0" destOrd="0" presId="urn:microsoft.com/office/officeart/2005/8/layout/hProcess9"/>
    <dgm:cxn modelId="{C412E0F2-6902-4954-AD0D-E34D5835335D}" type="presOf" srcId="{54FFF072-37B8-4EC9-A130-C2E11D8536F9}" destId="{01DE14C6-6922-4CE6-85AF-1E71348DB1F9}" srcOrd="0" destOrd="0" presId="urn:microsoft.com/office/officeart/2005/8/layout/hProcess9"/>
    <dgm:cxn modelId="{4E777CA8-C80D-451B-B99B-FB0239A6C17D}" type="presParOf" srcId="{5E03D95C-19F0-4496-BC75-15A685980986}" destId="{B3B0EF49-395A-4F62-93F6-ABDD08E80B3C}" srcOrd="0" destOrd="0" presId="urn:microsoft.com/office/officeart/2005/8/layout/hProcess9"/>
    <dgm:cxn modelId="{8DB9EC5A-CA68-4E2C-A2F9-86A9F89BB4BE}" type="presParOf" srcId="{5E03D95C-19F0-4496-BC75-15A685980986}" destId="{59C11C7A-E630-4B99-A5DD-6F2F53916A73}" srcOrd="1" destOrd="0" presId="urn:microsoft.com/office/officeart/2005/8/layout/hProcess9"/>
    <dgm:cxn modelId="{036ED0FA-0455-4F88-BE59-99B089A79623}" type="presParOf" srcId="{59C11C7A-E630-4B99-A5DD-6F2F53916A73}" destId="{5FFF47D7-B636-4F6F-9B78-1B6F8BE4A208}" srcOrd="0" destOrd="0" presId="urn:microsoft.com/office/officeart/2005/8/layout/hProcess9"/>
    <dgm:cxn modelId="{12AE229E-9CEA-4766-AC01-003AA0E12CE5}" type="presParOf" srcId="{59C11C7A-E630-4B99-A5DD-6F2F53916A73}" destId="{FFFE4A59-9171-4028-807D-C0A5B5747C36}" srcOrd="1" destOrd="0" presId="urn:microsoft.com/office/officeart/2005/8/layout/hProcess9"/>
    <dgm:cxn modelId="{02EC46DB-110F-4F4C-9FFA-1970FD1CE24B}" type="presParOf" srcId="{59C11C7A-E630-4B99-A5DD-6F2F53916A73}" destId="{3A75BB9A-A806-42A5-AC11-8A06BAC26531}" srcOrd="2" destOrd="0" presId="urn:microsoft.com/office/officeart/2005/8/layout/hProcess9"/>
    <dgm:cxn modelId="{0C73FE54-7CAD-47DA-A2E9-9ECCFC388998}" type="presParOf" srcId="{59C11C7A-E630-4B99-A5DD-6F2F53916A73}" destId="{39EECCFF-5928-42B4-9F62-4318E45B239B}" srcOrd="3" destOrd="0" presId="urn:microsoft.com/office/officeart/2005/8/layout/hProcess9"/>
    <dgm:cxn modelId="{50E997FF-9ECE-4A68-BE07-81015D6FAA75}" type="presParOf" srcId="{59C11C7A-E630-4B99-A5DD-6F2F53916A73}" destId="{A802DC7A-48F8-42A5-B002-7213099ED211}" srcOrd="4" destOrd="0" presId="urn:microsoft.com/office/officeart/2005/8/layout/hProcess9"/>
    <dgm:cxn modelId="{E2153D2F-FBC8-48BA-8D44-D6F22FA10B31}" type="presParOf" srcId="{59C11C7A-E630-4B99-A5DD-6F2F53916A73}" destId="{E5BBE8C8-5729-47A7-8071-004801B9229D}" srcOrd="5" destOrd="0" presId="urn:microsoft.com/office/officeart/2005/8/layout/hProcess9"/>
    <dgm:cxn modelId="{3A5D7563-9E31-470C-9C5C-1AA0E9A8889D}" type="presParOf" srcId="{59C11C7A-E630-4B99-A5DD-6F2F53916A73}" destId="{3BE6515E-DC1C-479F-ABF8-0407C4E8BB00}" srcOrd="6" destOrd="0" presId="urn:microsoft.com/office/officeart/2005/8/layout/hProcess9"/>
    <dgm:cxn modelId="{A4531A1E-60FD-4EE2-BAB6-F45E1977785E}" type="presParOf" srcId="{59C11C7A-E630-4B99-A5DD-6F2F53916A73}" destId="{F9D24299-45E9-4135-BD87-179FF8A44A0A}" srcOrd="7" destOrd="0" presId="urn:microsoft.com/office/officeart/2005/8/layout/hProcess9"/>
    <dgm:cxn modelId="{5484052D-7758-4AE2-8A4E-89AF45AFF462}" type="presParOf" srcId="{59C11C7A-E630-4B99-A5DD-6F2F53916A73}" destId="{01DE14C6-6922-4CE6-85AF-1E71348DB1F9}" srcOrd="8" destOrd="0" presId="urn:microsoft.com/office/officeart/2005/8/layout/hProcess9"/>
    <dgm:cxn modelId="{56A3C6DD-6AF8-4020-8FD7-E51D414EC3A9}" type="presParOf" srcId="{59C11C7A-E630-4B99-A5DD-6F2F53916A73}" destId="{F3697CE3-D9D0-4816-8944-329168F7A917}" srcOrd="9" destOrd="0" presId="urn:microsoft.com/office/officeart/2005/8/layout/hProcess9"/>
    <dgm:cxn modelId="{B27D6DC5-4B3E-40E1-BD2B-81AF49713736}" type="presParOf" srcId="{59C11C7A-E630-4B99-A5DD-6F2F53916A73}" destId="{18A226A5-296C-4069-A36B-49C6E36EDF69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65FA11-B45A-48C1-886C-DD5091DCE82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628AA40-3D2A-4130-B99E-A436276F13DA}" type="pres">
      <dgm:prSet presAssocID="{8265FA11-B45A-48C1-886C-DD5091DCE821}" presName="Name0" presStyleCnt="0">
        <dgm:presLayoutVars>
          <dgm:dir/>
          <dgm:resizeHandles val="exact"/>
        </dgm:presLayoutVars>
      </dgm:prSet>
      <dgm:spPr/>
    </dgm:pt>
  </dgm:ptLst>
  <dgm:cxnLst>
    <dgm:cxn modelId="{54034CB3-7DA6-477B-B234-80831A500C32}" type="presOf" srcId="{8265FA11-B45A-48C1-886C-DD5091DCE821}" destId="{9628AA40-3D2A-4130-B99E-A436276F13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4E293-9B2E-4DE1-885F-5FBDC7375B84}">
      <dsp:nvSpPr>
        <dsp:cNvPr id="0" name=""/>
        <dsp:cNvSpPr/>
      </dsp:nvSpPr>
      <dsp:spPr>
        <a:xfrm rot="5400000">
          <a:off x="192799" y="2463364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CBCA44-B108-4A84-9154-640A4193F14D}">
      <dsp:nvSpPr>
        <dsp:cNvPr id="0" name=""/>
        <dsp:cNvSpPr/>
      </dsp:nvSpPr>
      <dsp:spPr>
        <a:xfrm>
          <a:off x="69478" y="2744357"/>
          <a:ext cx="1025275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478" y="2744357"/>
        <a:ext cx="1025275" cy="744239"/>
      </dsp:txXfrm>
    </dsp:sp>
    <dsp:sp modelId="{5B65782C-D2AA-4E1B-BC1C-0EB9CD3E555D}">
      <dsp:nvSpPr>
        <dsp:cNvPr id="0" name=""/>
        <dsp:cNvSpPr/>
      </dsp:nvSpPr>
      <dsp:spPr>
        <a:xfrm>
          <a:off x="787305" y="2394127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39725"/>
            <a:satOff val="-10431"/>
            <a:lumOff val="7218"/>
            <a:alphaOff val="0"/>
          </a:schemeClr>
        </a:solidFill>
        <a:ln w="25400" cap="flat" cmpd="sng" algn="ctr">
          <a:solidFill>
            <a:schemeClr val="accent1">
              <a:shade val="50000"/>
              <a:hueOff val="-39725"/>
              <a:satOff val="-10431"/>
              <a:lumOff val="72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1657C-BC98-4238-AA86-44C96B64EB43}">
      <dsp:nvSpPr>
        <dsp:cNvPr id="0" name=""/>
        <dsp:cNvSpPr/>
      </dsp:nvSpPr>
      <dsp:spPr>
        <a:xfrm rot="5400000">
          <a:off x="1320312" y="2206163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79450"/>
            <a:satOff val="-20863"/>
            <a:lumOff val="14436"/>
            <a:alphaOff val="0"/>
          </a:schemeClr>
        </a:solidFill>
        <a:ln w="25400" cap="flat" cmpd="sng" algn="ctr">
          <a:solidFill>
            <a:schemeClr val="accent1">
              <a:shade val="50000"/>
              <a:hueOff val="-79450"/>
              <a:satOff val="-20863"/>
              <a:lumOff val="144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FA757-897D-456D-B700-A2BB0220FCE9}">
      <dsp:nvSpPr>
        <dsp:cNvPr id="0" name=""/>
        <dsp:cNvSpPr/>
      </dsp:nvSpPr>
      <dsp:spPr>
        <a:xfrm>
          <a:off x="1225969" y="2487157"/>
          <a:ext cx="849046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Literature Review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25969" y="2487157"/>
        <a:ext cx="849046" cy="744239"/>
      </dsp:txXfrm>
    </dsp:sp>
    <dsp:sp modelId="{BF8424E7-7A09-4BE7-BCAD-7E5CA7CD3574}">
      <dsp:nvSpPr>
        <dsp:cNvPr id="0" name=""/>
        <dsp:cNvSpPr/>
      </dsp:nvSpPr>
      <dsp:spPr>
        <a:xfrm>
          <a:off x="1914818" y="2136926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119176"/>
            <a:satOff val="-31294"/>
            <a:lumOff val="21654"/>
            <a:alphaOff val="0"/>
          </a:schemeClr>
        </a:solidFill>
        <a:ln w="25400" cap="flat" cmpd="sng" algn="ctr">
          <a:solidFill>
            <a:schemeClr val="accent1">
              <a:shade val="50000"/>
              <a:hueOff val="-119176"/>
              <a:satOff val="-31294"/>
              <a:lumOff val="21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8F30E-BEC1-45C7-99D7-0C4494CB0113}">
      <dsp:nvSpPr>
        <dsp:cNvPr id="0" name=""/>
        <dsp:cNvSpPr/>
      </dsp:nvSpPr>
      <dsp:spPr>
        <a:xfrm rot="5400000">
          <a:off x="2447826" y="1948963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158901"/>
            <a:satOff val="-41725"/>
            <a:lumOff val="28871"/>
            <a:alphaOff val="0"/>
          </a:schemeClr>
        </a:solidFill>
        <a:ln w="25400" cap="flat" cmpd="sng" algn="ctr">
          <a:solidFill>
            <a:schemeClr val="accent1">
              <a:shade val="50000"/>
              <a:hueOff val="-158901"/>
              <a:satOff val="-41725"/>
              <a:lumOff val="288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E3D3EE-828F-4DEC-B4B5-BD27415D9BFB}">
      <dsp:nvSpPr>
        <dsp:cNvPr id="0" name=""/>
        <dsp:cNvSpPr/>
      </dsp:nvSpPr>
      <dsp:spPr>
        <a:xfrm>
          <a:off x="2353482" y="2229956"/>
          <a:ext cx="849046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Research Gap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53482" y="2229956"/>
        <a:ext cx="849046" cy="744239"/>
      </dsp:txXfrm>
    </dsp:sp>
    <dsp:sp modelId="{E000ACB3-2507-4DA8-866D-CF806D5A9CAA}">
      <dsp:nvSpPr>
        <dsp:cNvPr id="0" name=""/>
        <dsp:cNvSpPr/>
      </dsp:nvSpPr>
      <dsp:spPr>
        <a:xfrm>
          <a:off x="3042332" y="1879726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198626"/>
            <a:satOff val="-52157"/>
            <a:lumOff val="36089"/>
            <a:alphaOff val="0"/>
          </a:schemeClr>
        </a:solidFill>
        <a:ln w="25400" cap="flat" cmpd="sng" algn="ctr">
          <a:solidFill>
            <a:schemeClr val="accent1">
              <a:shade val="50000"/>
              <a:hueOff val="-198626"/>
              <a:satOff val="-52157"/>
              <a:lumOff val="360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4821B-521D-4F3E-B35E-259170ED72D7}">
      <dsp:nvSpPr>
        <dsp:cNvPr id="0" name=""/>
        <dsp:cNvSpPr/>
      </dsp:nvSpPr>
      <dsp:spPr>
        <a:xfrm rot="5400000">
          <a:off x="3575339" y="1691763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238351"/>
            <a:satOff val="-62588"/>
            <a:lumOff val="43307"/>
            <a:alphaOff val="0"/>
          </a:schemeClr>
        </a:solidFill>
        <a:ln w="25400" cap="flat" cmpd="sng" algn="ctr">
          <a:solidFill>
            <a:schemeClr val="accent1">
              <a:shade val="50000"/>
              <a:hueOff val="-238351"/>
              <a:satOff val="-62588"/>
              <a:lumOff val="433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5980EB-14FE-46BC-B412-4AEF26164493}">
      <dsp:nvSpPr>
        <dsp:cNvPr id="0" name=""/>
        <dsp:cNvSpPr/>
      </dsp:nvSpPr>
      <dsp:spPr>
        <a:xfrm>
          <a:off x="3452735" y="1972756"/>
          <a:ext cx="905567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Aim &amp; Objectives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2735" y="1972756"/>
        <a:ext cx="905567" cy="744239"/>
      </dsp:txXfrm>
    </dsp:sp>
    <dsp:sp modelId="{564B3561-56A6-4FB4-93FE-53338BD48140}">
      <dsp:nvSpPr>
        <dsp:cNvPr id="0" name=""/>
        <dsp:cNvSpPr/>
      </dsp:nvSpPr>
      <dsp:spPr>
        <a:xfrm>
          <a:off x="4169845" y="1622526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278077"/>
            <a:satOff val="-73019"/>
            <a:lumOff val="50525"/>
            <a:alphaOff val="0"/>
          </a:schemeClr>
        </a:solidFill>
        <a:ln w="25400" cap="flat" cmpd="sng" algn="ctr">
          <a:solidFill>
            <a:schemeClr val="accent1">
              <a:shade val="50000"/>
              <a:hueOff val="-278077"/>
              <a:satOff val="-73019"/>
              <a:lumOff val="505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B7A64-55B8-4AB7-B5F9-1CEF4B0FCE62}">
      <dsp:nvSpPr>
        <dsp:cNvPr id="0" name=""/>
        <dsp:cNvSpPr/>
      </dsp:nvSpPr>
      <dsp:spPr>
        <a:xfrm rot="5400000">
          <a:off x="4694365" y="1311578"/>
          <a:ext cx="565184" cy="115740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278077"/>
            <a:satOff val="-73019"/>
            <a:lumOff val="50525"/>
            <a:alphaOff val="0"/>
          </a:schemeClr>
        </a:solidFill>
        <a:ln w="25400" cap="flat" cmpd="sng" algn="ctr">
          <a:solidFill>
            <a:schemeClr val="accent1">
              <a:shade val="50000"/>
              <a:hueOff val="-278077"/>
              <a:satOff val="-73019"/>
              <a:lumOff val="505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0EDC4-3EBC-4E2E-9C84-B3745D3DCC6F}">
      <dsp:nvSpPr>
        <dsp:cNvPr id="0" name=""/>
        <dsp:cNvSpPr/>
      </dsp:nvSpPr>
      <dsp:spPr>
        <a:xfrm>
          <a:off x="4464785" y="1752552"/>
          <a:ext cx="1222270" cy="818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64785" y="1752552"/>
        <a:ext cx="1222270" cy="818119"/>
      </dsp:txXfrm>
    </dsp:sp>
    <dsp:sp modelId="{786CD8C4-5F2F-4BED-87EE-A6809446F40A}">
      <dsp:nvSpPr>
        <dsp:cNvPr id="0" name=""/>
        <dsp:cNvSpPr/>
      </dsp:nvSpPr>
      <dsp:spPr>
        <a:xfrm>
          <a:off x="5405835" y="1328385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238351"/>
            <a:satOff val="-62588"/>
            <a:lumOff val="43307"/>
            <a:alphaOff val="0"/>
          </a:schemeClr>
        </a:solidFill>
        <a:ln w="25400" cap="flat" cmpd="sng" algn="ctr">
          <a:solidFill>
            <a:schemeClr val="accent1">
              <a:shade val="50000"/>
              <a:hueOff val="-238351"/>
              <a:satOff val="-62588"/>
              <a:lumOff val="433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80406-4C78-4D0C-8952-655EEB4AA774}">
      <dsp:nvSpPr>
        <dsp:cNvPr id="0" name=""/>
        <dsp:cNvSpPr/>
      </dsp:nvSpPr>
      <dsp:spPr>
        <a:xfrm rot="5400000">
          <a:off x="5830366" y="1140422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198626"/>
            <a:satOff val="-52157"/>
            <a:lumOff val="36089"/>
            <a:alphaOff val="0"/>
          </a:schemeClr>
        </a:solidFill>
        <a:ln w="25400" cap="flat" cmpd="sng" algn="ctr">
          <a:solidFill>
            <a:schemeClr val="accent1">
              <a:shade val="50000"/>
              <a:hueOff val="-198626"/>
              <a:satOff val="-52157"/>
              <a:lumOff val="360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9DB35E-D3D8-4F19-9D9F-E29197BC0F3D}">
      <dsp:nvSpPr>
        <dsp:cNvPr id="0" name=""/>
        <dsp:cNvSpPr/>
      </dsp:nvSpPr>
      <dsp:spPr>
        <a:xfrm>
          <a:off x="5736022" y="1421415"/>
          <a:ext cx="849046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Results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6022" y="1421415"/>
        <a:ext cx="849046" cy="744239"/>
      </dsp:txXfrm>
    </dsp:sp>
    <dsp:sp modelId="{0438FDA3-AB25-404D-A975-EB93104A0AEB}">
      <dsp:nvSpPr>
        <dsp:cNvPr id="0" name=""/>
        <dsp:cNvSpPr/>
      </dsp:nvSpPr>
      <dsp:spPr>
        <a:xfrm>
          <a:off x="6424872" y="1071184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158901"/>
            <a:satOff val="-41725"/>
            <a:lumOff val="28871"/>
            <a:alphaOff val="0"/>
          </a:schemeClr>
        </a:solidFill>
        <a:ln w="25400" cap="flat" cmpd="sng" algn="ctr">
          <a:solidFill>
            <a:schemeClr val="accent1">
              <a:shade val="50000"/>
              <a:hueOff val="-158901"/>
              <a:satOff val="-41725"/>
              <a:lumOff val="288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905CD-2096-4D0C-B4A8-B259A4FC9AE4}">
      <dsp:nvSpPr>
        <dsp:cNvPr id="0" name=""/>
        <dsp:cNvSpPr/>
      </dsp:nvSpPr>
      <dsp:spPr>
        <a:xfrm rot="5400000">
          <a:off x="6894191" y="907931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119176"/>
            <a:satOff val="-31294"/>
            <a:lumOff val="21654"/>
            <a:alphaOff val="0"/>
          </a:schemeClr>
        </a:solidFill>
        <a:ln w="25400" cap="flat" cmpd="sng" algn="ctr">
          <a:solidFill>
            <a:schemeClr val="accent1">
              <a:shade val="50000"/>
              <a:hueOff val="-119176"/>
              <a:satOff val="-31294"/>
              <a:lumOff val="21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ABDA0-82E7-458D-9EA1-B74F3C0637D4}">
      <dsp:nvSpPr>
        <dsp:cNvPr id="0" name=""/>
        <dsp:cNvSpPr/>
      </dsp:nvSpPr>
      <dsp:spPr>
        <a:xfrm>
          <a:off x="6785920" y="1199692"/>
          <a:ext cx="946746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Discussion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85920" y="1199692"/>
        <a:ext cx="946746" cy="744239"/>
      </dsp:txXfrm>
    </dsp:sp>
    <dsp:sp modelId="{6B122C1F-AC14-46B3-AA45-39F059B93BD4}">
      <dsp:nvSpPr>
        <dsp:cNvPr id="0" name=""/>
        <dsp:cNvSpPr/>
      </dsp:nvSpPr>
      <dsp:spPr>
        <a:xfrm>
          <a:off x="7552385" y="813984"/>
          <a:ext cx="160197" cy="160197"/>
        </a:xfrm>
        <a:prstGeom prst="triangle">
          <a:avLst>
            <a:gd name="adj" fmla="val 100000"/>
          </a:avLst>
        </a:prstGeom>
        <a:solidFill>
          <a:schemeClr val="accent1">
            <a:shade val="50000"/>
            <a:hueOff val="-79450"/>
            <a:satOff val="-20863"/>
            <a:lumOff val="14436"/>
            <a:alphaOff val="0"/>
          </a:schemeClr>
        </a:solidFill>
        <a:ln w="25400" cap="flat" cmpd="sng" algn="ctr">
          <a:solidFill>
            <a:schemeClr val="accent1">
              <a:shade val="50000"/>
              <a:hueOff val="-79450"/>
              <a:satOff val="-20863"/>
              <a:lumOff val="144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D3388-E687-486B-AD65-06F302242C06}">
      <dsp:nvSpPr>
        <dsp:cNvPr id="0" name=""/>
        <dsp:cNvSpPr/>
      </dsp:nvSpPr>
      <dsp:spPr>
        <a:xfrm rot="5400000">
          <a:off x="7984558" y="633272"/>
          <a:ext cx="565184" cy="94045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50000"/>
            <a:hueOff val="-39725"/>
            <a:satOff val="-10431"/>
            <a:lumOff val="7218"/>
            <a:alphaOff val="0"/>
          </a:schemeClr>
        </a:solidFill>
        <a:ln w="25400" cap="flat" cmpd="sng" algn="ctr">
          <a:solidFill>
            <a:schemeClr val="accent1">
              <a:shade val="50000"/>
              <a:hueOff val="-39725"/>
              <a:satOff val="-10431"/>
              <a:lumOff val="72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3736E-0AF8-496B-AA1C-F4C6AC7A448A}">
      <dsp:nvSpPr>
        <dsp:cNvPr id="0" name=""/>
        <dsp:cNvSpPr/>
      </dsp:nvSpPr>
      <dsp:spPr>
        <a:xfrm>
          <a:off x="7902922" y="950135"/>
          <a:ext cx="1080191" cy="744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Future Perspectives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02922" y="950135"/>
        <a:ext cx="1080191" cy="7442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153D9-2B0D-4739-9EE0-B5A52FE83761}">
      <dsp:nvSpPr>
        <dsp:cNvPr id="0" name=""/>
        <dsp:cNvSpPr/>
      </dsp:nvSpPr>
      <dsp:spPr>
        <a:xfrm>
          <a:off x="2412977" y="1888461"/>
          <a:ext cx="1213125" cy="785830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>
            <a:solidFill>
              <a:schemeClr val="bg1"/>
            </a:solidFill>
          </a:endParaRPr>
        </a:p>
      </dsp:txBody>
      <dsp:txXfrm>
        <a:off x="2794176" y="2102180"/>
        <a:ext cx="814663" cy="554848"/>
      </dsp:txXfrm>
    </dsp:sp>
    <dsp:sp modelId="{FF1B9625-D401-42F7-8175-2E12766B0209}">
      <dsp:nvSpPr>
        <dsp:cNvPr id="0" name=""/>
        <dsp:cNvSpPr/>
      </dsp:nvSpPr>
      <dsp:spPr>
        <a:xfrm>
          <a:off x="433667" y="1888461"/>
          <a:ext cx="1213125" cy="785830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>
            <a:solidFill>
              <a:schemeClr val="bg1"/>
            </a:solidFill>
          </a:endParaRPr>
        </a:p>
      </dsp:txBody>
      <dsp:txXfrm>
        <a:off x="450929" y="2102180"/>
        <a:ext cx="814663" cy="554848"/>
      </dsp:txXfrm>
    </dsp:sp>
    <dsp:sp modelId="{D39527F6-CBED-479F-BE29-0FA94851D676}">
      <dsp:nvSpPr>
        <dsp:cNvPr id="0" name=""/>
        <dsp:cNvSpPr/>
      </dsp:nvSpPr>
      <dsp:spPr>
        <a:xfrm>
          <a:off x="2011657" y="-72857"/>
          <a:ext cx="2015765" cy="1368688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>
            <a:solidFill>
              <a:schemeClr val="bg1"/>
            </a:solidFill>
          </a:endParaRPr>
        </a:p>
      </dsp:txBody>
      <dsp:txXfrm>
        <a:off x="2646452" y="-42791"/>
        <a:ext cx="1350903" cy="966384"/>
      </dsp:txXfrm>
    </dsp:sp>
    <dsp:sp modelId="{0A40D26C-91A0-463D-863C-5E95E222752F}">
      <dsp:nvSpPr>
        <dsp:cNvPr id="0" name=""/>
        <dsp:cNvSpPr/>
      </dsp:nvSpPr>
      <dsp:spPr>
        <a:xfrm>
          <a:off x="0" y="-66169"/>
          <a:ext cx="2012029" cy="1355313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kern="1200" dirty="0">
            <a:solidFill>
              <a:schemeClr val="bg1"/>
            </a:solidFill>
          </a:endParaRPr>
        </a:p>
      </dsp:txBody>
      <dsp:txXfrm>
        <a:off x="29772" y="-36397"/>
        <a:ext cx="1348876" cy="956941"/>
      </dsp:txXfrm>
    </dsp:sp>
    <dsp:sp modelId="{FFC24974-13E5-420C-B79C-D9AA50FB146C}">
      <dsp:nvSpPr>
        <dsp:cNvPr id="0" name=""/>
        <dsp:cNvSpPr/>
      </dsp:nvSpPr>
      <dsp:spPr>
        <a:xfrm>
          <a:off x="897361" y="186494"/>
          <a:ext cx="1063326" cy="1063326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208802" y="497935"/>
        <a:ext cx="751885" cy="751885"/>
      </dsp:txXfrm>
    </dsp:sp>
    <dsp:sp modelId="{167DA12C-1DB5-4D50-9D43-4975C834024E}">
      <dsp:nvSpPr>
        <dsp:cNvPr id="0" name=""/>
        <dsp:cNvSpPr/>
      </dsp:nvSpPr>
      <dsp:spPr>
        <a:xfrm rot="5400000">
          <a:off x="2098536" y="174351"/>
          <a:ext cx="1063326" cy="1063326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05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-5400000">
        <a:off x="2098536" y="485792"/>
        <a:ext cx="751885" cy="751885"/>
      </dsp:txXfrm>
    </dsp:sp>
    <dsp:sp modelId="{FDF6E235-B6D3-4609-9587-1887762172BE}">
      <dsp:nvSpPr>
        <dsp:cNvPr id="0" name=""/>
        <dsp:cNvSpPr/>
      </dsp:nvSpPr>
      <dsp:spPr>
        <a:xfrm rot="10800000">
          <a:off x="2090731" y="1429501"/>
          <a:ext cx="1063326" cy="1063326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10800000">
        <a:off x="2090731" y="1429501"/>
        <a:ext cx="751885" cy="751885"/>
      </dsp:txXfrm>
    </dsp:sp>
    <dsp:sp modelId="{F939D1BA-4C86-431D-A717-A39316D16CAA}">
      <dsp:nvSpPr>
        <dsp:cNvPr id="0" name=""/>
        <dsp:cNvSpPr/>
      </dsp:nvSpPr>
      <dsp:spPr>
        <a:xfrm rot="16200000">
          <a:off x="882070" y="1425131"/>
          <a:ext cx="1063326" cy="1063326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 rot="5400000">
        <a:off x="1193511" y="1425131"/>
        <a:ext cx="751885" cy="751885"/>
      </dsp:txXfrm>
    </dsp:sp>
    <dsp:sp modelId="{8D4D6FE6-FE30-44B8-B6BF-875DDA91B5FB}">
      <dsp:nvSpPr>
        <dsp:cNvPr id="0" name=""/>
        <dsp:cNvSpPr/>
      </dsp:nvSpPr>
      <dsp:spPr>
        <a:xfrm>
          <a:off x="1847253" y="1079702"/>
          <a:ext cx="367130" cy="319243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9F6B7EA-1599-4741-B2C3-1904DD66A095}">
      <dsp:nvSpPr>
        <dsp:cNvPr id="0" name=""/>
        <dsp:cNvSpPr/>
      </dsp:nvSpPr>
      <dsp:spPr>
        <a:xfrm rot="10800000">
          <a:off x="1847253" y="1202488"/>
          <a:ext cx="367130" cy="319243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7580A-1D63-4A4E-B37A-B607EF92D579}">
      <dsp:nvSpPr>
        <dsp:cNvPr id="0" name=""/>
        <dsp:cNvSpPr/>
      </dsp:nvSpPr>
      <dsp:spPr>
        <a:xfrm>
          <a:off x="1133222" y="1048415"/>
          <a:ext cx="3145247" cy="3145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5B39C-1C94-4A35-BA92-532D02B389F6}">
      <dsp:nvSpPr>
        <dsp:cNvPr id="0" name=""/>
        <dsp:cNvSpPr/>
      </dsp:nvSpPr>
      <dsp:spPr>
        <a:xfrm>
          <a:off x="1762272" y="1677465"/>
          <a:ext cx="1887148" cy="1887148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AF6629-4165-4729-BD3C-9AAD07B78C45}">
      <dsp:nvSpPr>
        <dsp:cNvPr id="0" name=""/>
        <dsp:cNvSpPr/>
      </dsp:nvSpPr>
      <dsp:spPr>
        <a:xfrm>
          <a:off x="2391321" y="2306514"/>
          <a:ext cx="629049" cy="629049"/>
        </a:xfrm>
        <a:prstGeom prst="ellipse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F9189-EC65-4159-B309-A03953D91A8D}">
      <dsp:nvSpPr>
        <dsp:cNvPr id="0" name=""/>
        <dsp:cNvSpPr/>
      </dsp:nvSpPr>
      <dsp:spPr>
        <a:xfrm>
          <a:off x="4739018" y="0"/>
          <a:ext cx="3500125" cy="917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Flight mission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1 mission profile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short mission target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4739018" y="0"/>
        <a:ext cx="3500125" cy="917363"/>
      </dsp:txXfrm>
    </dsp:sp>
    <dsp:sp modelId="{447B99C0-AC71-4805-B5DA-2F7F3241E174}">
      <dsp:nvSpPr>
        <dsp:cNvPr id="0" name=""/>
        <dsp:cNvSpPr/>
      </dsp:nvSpPr>
      <dsp:spPr>
        <a:xfrm>
          <a:off x="4409522" y="458681"/>
          <a:ext cx="3931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65E0D8-7CB7-4D10-AF46-233985984718}">
      <dsp:nvSpPr>
        <dsp:cNvPr id="0" name=""/>
        <dsp:cNvSpPr/>
      </dsp:nvSpPr>
      <dsp:spPr>
        <a:xfrm rot="5400000">
          <a:off x="2475981" y="689071"/>
          <a:ext cx="2161833" cy="170210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4CDEB-35A5-40B8-B783-BC2206B2DF2E}">
      <dsp:nvSpPr>
        <dsp:cNvPr id="0" name=""/>
        <dsp:cNvSpPr/>
      </dsp:nvSpPr>
      <dsp:spPr>
        <a:xfrm>
          <a:off x="4805823" y="1224974"/>
          <a:ext cx="3640120" cy="917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Non-considered optimization:</a:t>
          </a:r>
          <a:r>
            <a:rPr lang="en-US" sz="1600" kern="1200" dirty="0">
              <a:solidFill>
                <a:schemeClr val="bg1"/>
              </a:solidFill>
            </a:rPr>
            <a:t>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charging and discharging battery,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one flight mode,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small battery ratio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4805823" y="1224974"/>
        <a:ext cx="3640120" cy="917363"/>
      </dsp:txXfrm>
    </dsp:sp>
    <dsp:sp modelId="{92820B05-037F-4BA0-9C30-807E2A10A56E}">
      <dsp:nvSpPr>
        <dsp:cNvPr id="0" name=""/>
        <dsp:cNvSpPr/>
      </dsp:nvSpPr>
      <dsp:spPr>
        <a:xfrm>
          <a:off x="4409522" y="1376045"/>
          <a:ext cx="3931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1140B-0024-4F94-93FF-B44F8D9F7425}">
      <dsp:nvSpPr>
        <dsp:cNvPr id="0" name=""/>
        <dsp:cNvSpPr/>
      </dsp:nvSpPr>
      <dsp:spPr>
        <a:xfrm rot="5400000">
          <a:off x="2940010" y="1592124"/>
          <a:ext cx="1684594" cy="125128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DBD8D7-0CE6-4C81-9726-A1086AF2DF4D}">
      <dsp:nvSpPr>
        <dsp:cNvPr id="0" name=""/>
        <dsp:cNvSpPr/>
      </dsp:nvSpPr>
      <dsp:spPr>
        <a:xfrm>
          <a:off x="4837716" y="2613807"/>
          <a:ext cx="2973170" cy="917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Propulsion systems (PS):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No comparison between PS,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one or two HEPS,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average parameters except optimal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4837716" y="2613807"/>
        <a:ext cx="2973170" cy="917363"/>
      </dsp:txXfrm>
    </dsp:sp>
    <dsp:sp modelId="{FC5EAB0A-67B4-4808-9D98-85E1C7FD8D62}">
      <dsp:nvSpPr>
        <dsp:cNvPr id="0" name=""/>
        <dsp:cNvSpPr/>
      </dsp:nvSpPr>
      <dsp:spPr>
        <a:xfrm>
          <a:off x="4444564" y="2500673"/>
          <a:ext cx="3931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9EDD16-9BDB-4713-8019-B80C6C1257FC}">
      <dsp:nvSpPr>
        <dsp:cNvPr id="0" name=""/>
        <dsp:cNvSpPr/>
      </dsp:nvSpPr>
      <dsp:spPr>
        <a:xfrm rot="5400000">
          <a:off x="3617691" y="2420700"/>
          <a:ext cx="777429" cy="94795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0EF49-395A-4F62-93F6-ABDD08E80B3C}">
      <dsp:nvSpPr>
        <dsp:cNvPr id="0" name=""/>
        <dsp:cNvSpPr/>
      </dsp:nvSpPr>
      <dsp:spPr>
        <a:xfrm>
          <a:off x="642396" y="0"/>
          <a:ext cx="7280491" cy="274955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FF47D7-B636-4F6F-9B78-1B6F8BE4A208}">
      <dsp:nvSpPr>
        <dsp:cNvPr id="0" name=""/>
        <dsp:cNvSpPr/>
      </dsp:nvSpPr>
      <dsp:spPr>
        <a:xfrm>
          <a:off x="3502" y="824867"/>
          <a:ext cx="1218294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Research problem formulation</a:t>
          </a:r>
          <a:endParaRPr lang="en-US" sz="11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91" y="878556"/>
        <a:ext cx="1110916" cy="992445"/>
      </dsp:txXfrm>
    </dsp:sp>
    <dsp:sp modelId="{3A75BB9A-A806-42A5-AC11-8A06BAC26531}">
      <dsp:nvSpPr>
        <dsp:cNvPr id="0" name=""/>
        <dsp:cNvSpPr/>
      </dsp:nvSpPr>
      <dsp:spPr>
        <a:xfrm>
          <a:off x="1424845" y="824867"/>
          <a:ext cx="1324724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Literature Review and Organization</a:t>
          </a:r>
          <a:endParaRPr lang="ru-RU" sz="14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78534" y="878556"/>
        <a:ext cx="1217346" cy="992445"/>
      </dsp:txXfrm>
    </dsp:sp>
    <dsp:sp modelId="{A802DC7A-48F8-42A5-B002-7213099ED211}">
      <dsp:nvSpPr>
        <dsp:cNvPr id="0" name=""/>
        <dsp:cNvSpPr/>
      </dsp:nvSpPr>
      <dsp:spPr>
        <a:xfrm>
          <a:off x="2952619" y="824867"/>
          <a:ext cx="1345131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Aircraft performance evaluation</a:t>
          </a:r>
          <a:endParaRPr lang="ru-RU" sz="14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6308" y="878556"/>
        <a:ext cx="1237753" cy="992445"/>
      </dsp:txXfrm>
    </dsp:sp>
    <dsp:sp modelId="{3BE6515E-DC1C-479F-ABF8-0407C4E8BB00}">
      <dsp:nvSpPr>
        <dsp:cNvPr id="0" name=""/>
        <dsp:cNvSpPr/>
      </dsp:nvSpPr>
      <dsp:spPr>
        <a:xfrm>
          <a:off x="4500799" y="824867"/>
          <a:ext cx="1218294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Estimation of fuel and battery weight</a:t>
          </a:r>
          <a:endParaRPr lang="ru-RU" sz="14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488" y="878556"/>
        <a:ext cx="1110916" cy="992445"/>
      </dsp:txXfrm>
    </dsp:sp>
    <dsp:sp modelId="{01DE14C6-6922-4CE6-85AF-1E71348DB1F9}">
      <dsp:nvSpPr>
        <dsp:cNvPr id="0" name=""/>
        <dsp:cNvSpPr/>
      </dsp:nvSpPr>
      <dsp:spPr>
        <a:xfrm>
          <a:off x="5922143" y="824867"/>
          <a:ext cx="1218294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Airframe assessment</a:t>
          </a:r>
          <a:endParaRPr lang="ru-RU" sz="14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75832" y="878556"/>
        <a:ext cx="1110916" cy="992445"/>
      </dsp:txXfrm>
    </dsp:sp>
    <dsp:sp modelId="{18A226A5-296C-4069-A36B-49C6E36EDF69}">
      <dsp:nvSpPr>
        <dsp:cNvPr id="0" name=""/>
        <dsp:cNvSpPr/>
      </dsp:nvSpPr>
      <dsp:spPr>
        <a:xfrm>
          <a:off x="7343487" y="824867"/>
          <a:ext cx="1218294" cy="109982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cap="none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Simulation</a:t>
          </a:r>
          <a:endParaRPr lang="ru-RU" sz="1400" b="1" kern="1200" cap="none" spc="50" dirty="0">
            <a:ln w="0"/>
            <a:effectLst>
              <a:innerShdw blurRad="63500" dist="50800" dir="13500000">
                <a:srgbClr val="000000">
                  <a:alpha val="50000"/>
                </a:srgbClr>
              </a:inn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97176" y="878556"/>
        <a:ext cx="1110916" cy="9924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" name="Google Shape;3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4afc51968d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g14afc51968d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2"/>
          <p:cNvPicPr preferRelativeResize="0"/>
          <p:nvPr/>
        </p:nvPicPr>
        <p:blipFill rotWithShape="1">
          <a:blip r:embed="rId2">
            <a:alphaModFix/>
          </a:blip>
          <a:srcRect l="-1" r="-1" b="183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1AAF84-6745-444B-A3F9-705FA9ADD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184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2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4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2"/>
          <p:cNvPicPr preferRelativeResize="0"/>
          <p:nvPr/>
        </p:nvPicPr>
        <p:blipFill rotWithShape="1">
          <a:blip r:embed="rId2">
            <a:alphaModFix/>
          </a:blip>
          <a:srcRect l="-1" r="-1" b="182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0130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8" name="Google Shape;18;p13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2444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2" name="Google Shape;22;p14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</a:pPr>
            <a:r>
              <a:rPr lang="en-US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602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5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  <p:sp>
        <p:nvSpPr>
          <p:cNvPr id="16" name="Google Shape;16;p1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18" name="Google Shape;18;p13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8002BE7-832D-4E91-A736-EBB0C479C43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33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pic>
        <p:nvPicPr>
          <p:cNvPr id="22" name="Google Shape;22;p14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6542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Google Shape;2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31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5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2"/>
          <p:cNvPicPr preferRelativeResize="0"/>
          <p:nvPr/>
        </p:nvPicPr>
        <p:blipFill rotWithShape="1">
          <a:blip r:embed="rId2">
            <a:alphaModFix/>
          </a:blip>
          <a:srcRect l="-1" r="-1" b="182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1204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18" name="Google Shape;18;p13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116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7231" y="-57550"/>
            <a:ext cx="9233937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pic>
        <p:nvPicPr>
          <p:cNvPr id="22" name="Google Shape;22;p14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4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</a:pPr>
            <a:r>
              <a:rPr lang="en-US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912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preserve="1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Google Shape;2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343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4198285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96128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638805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8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openxmlformats.org/officeDocument/2006/relationships/image" Target="../media/image10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ja.2020.07.017" TargetMode="External"/><Relationship Id="rId2" Type="http://schemas.openxmlformats.org/officeDocument/2006/relationships/hyperlink" Target="https://doi.org/10.1016/j.ast.2018.07.042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militaryfactory.com/aircraft/detail.php?aircraft_id=2028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2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>
            <a:spLocks noGrp="1"/>
          </p:cNvSpPr>
          <p:nvPr>
            <p:ph type="title"/>
          </p:nvPr>
        </p:nvSpPr>
        <p:spPr>
          <a:xfrm>
            <a:off x="363100" y="3869741"/>
            <a:ext cx="8520600" cy="10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000" b="1" dirty="0">
                <a:solidFill>
                  <a:srgbClr val="565656"/>
                </a:solidFill>
              </a:rPr>
              <a:t>Assessment of Hybridization Ratio for a Small Hybrid-Electric Business Jet</a:t>
            </a:r>
            <a:br>
              <a:rPr lang="en-US" sz="2400" dirty="0">
                <a:solidFill>
                  <a:schemeClr val="lt1"/>
                </a:solidFill>
              </a:rPr>
            </a:br>
            <a:r>
              <a:rPr lang="en-US" sz="1400" dirty="0"/>
              <a:t>Arailym Alibek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 </a:t>
            </a:r>
            <a:br>
              <a:rPr lang="en-US" sz="14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2nd Year Master in Mechanical and Aerospace Engineering </a:t>
            </a: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br>
              <a:rPr lang="en-US" sz="16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Supervisor: Associate Professor </a:t>
            </a:r>
            <a:r>
              <a:rPr lang="en-US" sz="1400" dirty="0" err="1"/>
              <a:t>Basman</a:t>
            </a:r>
            <a:r>
              <a:rPr lang="en-US" sz="1400" dirty="0"/>
              <a:t> </a:t>
            </a:r>
            <a:r>
              <a:rPr lang="en-US" sz="1400" dirty="0" err="1"/>
              <a:t>Elhadidi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14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Co-Supervisor: Professor </a:t>
            </a:r>
            <a:r>
              <a:rPr lang="en-US" sz="1400" dirty="0" err="1"/>
              <a:t>Essam</a:t>
            </a:r>
            <a:r>
              <a:rPr lang="en-US" sz="1400" dirty="0"/>
              <a:t> </a:t>
            </a:r>
            <a:r>
              <a:rPr lang="en-US" sz="1400" dirty="0" err="1"/>
              <a:t>Shebab</a:t>
            </a:r>
            <a:br>
              <a:rPr lang="en-US" sz="1400" dirty="0">
                <a:latin typeface="Arial"/>
                <a:ea typeface="Arial"/>
                <a:cs typeface="Arial"/>
                <a:sym typeface="Arial"/>
              </a:rPr>
            </a:br>
            <a:br>
              <a:rPr lang="en-US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806" y="182701"/>
            <a:ext cx="5361716" cy="572700"/>
          </a:xfrm>
        </p:spPr>
        <p:txBody>
          <a:bodyPr/>
          <a:lstStyle/>
          <a:p>
            <a:r>
              <a:rPr lang="en-US" sz="2400" dirty="0"/>
              <a:t>Mission profile and power distribution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5112EA-7EF2-4886-9920-08E877921E9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41125" y="1074185"/>
            <a:ext cx="7888214" cy="2163387"/>
          </a:xfrm>
          <a:prstGeom prst="rect">
            <a:avLst/>
          </a:prstGeom>
        </p:spPr>
      </p:pic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D290947A-E5AF-40C4-BE9E-688B9DAFAE69}"/>
              </a:ext>
            </a:extLst>
          </p:cNvPr>
          <p:cNvCxnSpPr/>
          <p:nvPr/>
        </p:nvCxnSpPr>
        <p:spPr>
          <a:xfrm>
            <a:off x="2410968" y="4687444"/>
            <a:ext cx="50256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F74A5D8A-B840-4F9E-989D-26FA8A5CADE2}"/>
              </a:ext>
            </a:extLst>
          </p:cNvPr>
          <p:cNvCxnSpPr/>
          <p:nvPr/>
        </p:nvCxnSpPr>
        <p:spPr>
          <a:xfrm flipV="1">
            <a:off x="2403880" y="3450879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F78E850D-03FA-4452-B52D-A980A659B5F5}"/>
              </a:ext>
            </a:extLst>
          </p:cNvPr>
          <p:cNvCxnSpPr/>
          <p:nvPr/>
        </p:nvCxnSpPr>
        <p:spPr>
          <a:xfrm>
            <a:off x="2403880" y="3703092"/>
            <a:ext cx="64165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75838B7-4C93-4282-93AA-F1E98FD2BA95}"/>
              </a:ext>
            </a:extLst>
          </p:cNvPr>
          <p:cNvCxnSpPr>
            <a:cxnSpLocks/>
          </p:cNvCxnSpPr>
          <p:nvPr/>
        </p:nvCxnSpPr>
        <p:spPr>
          <a:xfrm flipV="1">
            <a:off x="2233759" y="4200389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9474449-3C28-4579-B40D-BA67B359188E}"/>
              </a:ext>
            </a:extLst>
          </p:cNvPr>
          <p:cNvCxnSpPr>
            <a:cxnSpLocks/>
          </p:cNvCxnSpPr>
          <p:nvPr/>
        </p:nvCxnSpPr>
        <p:spPr>
          <a:xfrm>
            <a:off x="6124991" y="3876758"/>
            <a:ext cx="727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6E347DB-8248-427A-BC67-15EF51971118}"/>
              </a:ext>
            </a:extLst>
          </p:cNvPr>
          <p:cNvCxnSpPr/>
          <p:nvPr/>
        </p:nvCxnSpPr>
        <p:spPr>
          <a:xfrm>
            <a:off x="3045536" y="3703092"/>
            <a:ext cx="0" cy="510363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A80C9A70-C1E9-4379-B16B-A0BD7D482C36}"/>
              </a:ext>
            </a:extLst>
          </p:cNvPr>
          <p:cNvCxnSpPr/>
          <p:nvPr/>
        </p:nvCxnSpPr>
        <p:spPr>
          <a:xfrm>
            <a:off x="6129598" y="3876758"/>
            <a:ext cx="0" cy="336697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9B900A49-C61B-4972-8453-A484E28BE170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2395679" y="4220152"/>
            <a:ext cx="4456312" cy="1834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6B4E0323-D31C-4963-93F2-3C2887988A22}"/>
              </a:ext>
            </a:extLst>
          </p:cNvPr>
          <p:cNvCxnSpPr/>
          <p:nvPr/>
        </p:nvCxnSpPr>
        <p:spPr>
          <a:xfrm>
            <a:off x="6851991" y="3876758"/>
            <a:ext cx="0" cy="81068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60EE4452-12D3-4987-9D02-0154C834F9BC}"/>
              </a:ext>
            </a:extLst>
          </p:cNvPr>
          <p:cNvCxnSpPr/>
          <p:nvPr/>
        </p:nvCxnSpPr>
        <p:spPr>
          <a:xfrm>
            <a:off x="2425145" y="3703092"/>
            <a:ext cx="0" cy="98435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DB730D34-D06E-4D4F-93E2-1216C24A9575}"/>
              </a:ext>
            </a:extLst>
          </p:cNvPr>
          <p:cNvCxnSpPr/>
          <p:nvPr/>
        </p:nvCxnSpPr>
        <p:spPr>
          <a:xfrm flipH="1">
            <a:off x="2233759" y="3876758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4C034AC-5ED2-4C5A-8907-8C1C70D86FA3}"/>
              </a:ext>
            </a:extLst>
          </p:cNvPr>
          <p:cNvSpPr txBox="1"/>
          <p:nvPr/>
        </p:nvSpPr>
        <p:spPr>
          <a:xfrm>
            <a:off x="1907348" y="3141647"/>
            <a:ext cx="1035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Power, kW</a:t>
            </a:r>
            <a:endParaRPr lang="ru-RU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B1A72E-0E7D-4DB4-B9F6-81D2E5B2F05C}"/>
              </a:ext>
            </a:extLst>
          </p:cNvPr>
          <p:cNvSpPr txBox="1"/>
          <p:nvPr/>
        </p:nvSpPr>
        <p:spPr>
          <a:xfrm>
            <a:off x="1883464" y="3508959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545,62</a:t>
            </a:r>
            <a:endParaRPr lang="ru-RU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56A847-70E6-49A0-B66B-FD66C3D86DF6}"/>
              </a:ext>
            </a:extLst>
          </p:cNvPr>
          <p:cNvSpPr txBox="1"/>
          <p:nvPr/>
        </p:nvSpPr>
        <p:spPr>
          <a:xfrm>
            <a:off x="1864472" y="3747935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516,11</a:t>
            </a:r>
            <a:endParaRPr lang="ru-RU" sz="105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A59627-C010-491F-BD0A-5D2503D27DE8}"/>
              </a:ext>
            </a:extLst>
          </p:cNvPr>
          <p:cNvSpPr txBox="1"/>
          <p:nvPr/>
        </p:nvSpPr>
        <p:spPr>
          <a:xfrm>
            <a:off x="1907348" y="4107691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232</a:t>
            </a:r>
            <a:endParaRPr lang="ru-RU" sz="1050" dirty="0"/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FB79C763-3544-49E4-A9D1-C4B6F600F2EF}"/>
              </a:ext>
            </a:extLst>
          </p:cNvPr>
          <p:cNvCxnSpPr/>
          <p:nvPr/>
        </p:nvCxnSpPr>
        <p:spPr>
          <a:xfrm>
            <a:off x="2724708" y="3703092"/>
            <a:ext cx="0" cy="5188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C9DDF75E-15C2-41A3-BF00-B4C97FA6FF49}"/>
              </a:ext>
            </a:extLst>
          </p:cNvPr>
          <p:cNvCxnSpPr/>
          <p:nvPr/>
        </p:nvCxnSpPr>
        <p:spPr>
          <a:xfrm>
            <a:off x="6531163" y="3876758"/>
            <a:ext cx="0" cy="3185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7523D707-4623-4C65-915F-4753B86F59AA}"/>
              </a:ext>
            </a:extLst>
          </p:cNvPr>
          <p:cNvSpPr/>
          <p:nvPr/>
        </p:nvSpPr>
        <p:spPr>
          <a:xfrm>
            <a:off x="7562159" y="3366767"/>
            <a:ext cx="1027386" cy="38988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electrified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628A99EC-F7F1-4675-98AD-74216D04DD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4985" y="999552"/>
            <a:ext cx="7888214" cy="2163387"/>
          </a:xfrm>
          <a:prstGeom prst="rect">
            <a:avLst/>
          </a:prstGeom>
        </p:spPr>
      </p:pic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4ADC3FE0-7E8F-4ECF-9759-57C314802754}"/>
              </a:ext>
            </a:extLst>
          </p:cNvPr>
          <p:cNvCxnSpPr>
            <a:cxnSpLocks/>
          </p:cNvCxnSpPr>
          <p:nvPr/>
        </p:nvCxnSpPr>
        <p:spPr>
          <a:xfrm>
            <a:off x="3045536" y="2389632"/>
            <a:ext cx="0" cy="2383714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4C28D2A6-9271-40BB-B612-854FBAB2272D}"/>
              </a:ext>
            </a:extLst>
          </p:cNvPr>
          <p:cNvCxnSpPr>
            <a:cxnSpLocks/>
          </p:cNvCxnSpPr>
          <p:nvPr/>
        </p:nvCxnSpPr>
        <p:spPr>
          <a:xfrm>
            <a:off x="6139114" y="2303730"/>
            <a:ext cx="0" cy="2383714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1" name="Google Shape;122;gff1bc6f2bd_0_68">
            <a:extLst>
              <a:ext uri="{FF2B5EF4-FFF2-40B4-BE49-F238E27FC236}">
                <a16:creationId xmlns:a16="http://schemas.microsoft.com/office/drawing/2014/main" id="{BE7D66A9-7587-4908-9491-DABA440AAAA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701065">
            <a:off x="2420427" y="1259193"/>
            <a:ext cx="588398" cy="14037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06C019B6-0BFF-4F84-A00E-2688A518D968}"/>
              </a:ext>
            </a:extLst>
          </p:cNvPr>
          <p:cNvCxnSpPr>
            <a:cxnSpLocks/>
          </p:cNvCxnSpPr>
          <p:nvPr/>
        </p:nvCxnSpPr>
        <p:spPr>
          <a:xfrm flipV="1">
            <a:off x="3066801" y="4031776"/>
            <a:ext cx="3079455" cy="1333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AF253C0A-1183-4846-A320-52D26F92479E}"/>
              </a:ext>
            </a:extLst>
          </p:cNvPr>
          <p:cNvCxnSpPr>
            <a:cxnSpLocks/>
          </p:cNvCxnSpPr>
          <p:nvPr/>
        </p:nvCxnSpPr>
        <p:spPr>
          <a:xfrm>
            <a:off x="4473300" y="4045106"/>
            <a:ext cx="0" cy="1833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Левая фигурная скобка 36">
            <a:extLst>
              <a:ext uri="{FF2B5EF4-FFF2-40B4-BE49-F238E27FC236}">
                <a16:creationId xmlns:a16="http://schemas.microsoft.com/office/drawing/2014/main" id="{DC85A761-815E-42E1-A666-CFB65D9CCE47}"/>
              </a:ext>
            </a:extLst>
          </p:cNvPr>
          <p:cNvSpPr/>
          <p:nvPr/>
        </p:nvSpPr>
        <p:spPr>
          <a:xfrm>
            <a:off x="7507977" y="3876758"/>
            <a:ext cx="236168" cy="741569"/>
          </a:xfrm>
          <a:prstGeom prst="leftBrac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авая фигурная скобка 37">
            <a:extLst>
              <a:ext uri="{FF2B5EF4-FFF2-40B4-BE49-F238E27FC236}">
                <a16:creationId xmlns:a16="http://schemas.microsoft.com/office/drawing/2014/main" id="{B875A3AD-D633-4B2C-A101-35519A51EDFE}"/>
              </a:ext>
            </a:extLst>
          </p:cNvPr>
          <p:cNvSpPr/>
          <p:nvPr/>
        </p:nvSpPr>
        <p:spPr>
          <a:xfrm>
            <a:off x="8388832" y="3849064"/>
            <a:ext cx="191663" cy="778863"/>
          </a:xfrm>
          <a:prstGeom prst="rightBrac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id="{679698C2-438E-4BB7-91DB-F75919A28461}"/>
              </a:ext>
            </a:extLst>
          </p:cNvPr>
          <p:cNvSpPr/>
          <p:nvPr/>
        </p:nvSpPr>
        <p:spPr>
          <a:xfrm>
            <a:off x="416401" y="3361620"/>
            <a:ext cx="1027386" cy="389883"/>
          </a:xfrm>
          <a:prstGeom prst="roundRect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fueled</a:t>
            </a:r>
            <a:endParaRPr lang="ru-RU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81D53F7-1EAA-4FB5-B0DA-3FF239566752}"/>
                  </a:ext>
                </a:extLst>
              </p:cNvPr>
              <p:cNvSpPr txBox="1"/>
              <p:nvPr/>
            </p:nvSpPr>
            <p:spPr>
              <a:xfrm>
                <a:off x="520742" y="3821725"/>
                <a:ext cx="67876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𝐼𝐶𝐸</m:t>
                          </m:r>
                        </m:sub>
                      </m:sSub>
                    </m:oMath>
                  </m:oMathPara>
                </a14:m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81D53F7-1EAA-4FB5-B0DA-3FF239566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42" y="3821725"/>
                <a:ext cx="678761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62C2F0F-9779-4390-9F23-8A2D63F3C770}"/>
                  </a:ext>
                </a:extLst>
              </p:cNvPr>
              <p:cNvSpPr txBox="1"/>
              <p:nvPr/>
            </p:nvSpPr>
            <p:spPr>
              <a:xfrm>
                <a:off x="489428" y="4094016"/>
                <a:ext cx="742738" cy="3252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𝑔𝑒𝑛</m:t>
                          </m:r>
                        </m:sub>
                      </m:sSub>
                    </m:oMath>
                  </m:oMathPara>
                </a14:m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62C2F0F-9779-4390-9F23-8A2D63F3C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28" y="4094016"/>
                <a:ext cx="742738" cy="3252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33990E-71F5-4FE3-BAB8-795AEAE264F7}"/>
                  </a:ext>
                </a:extLst>
              </p:cNvPr>
              <p:cNvSpPr txBox="1"/>
              <p:nvPr/>
            </p:nvSpPr>
            <p:spPr>
              <a:xfrm>
                <a:off x="7495522" y="3902554"/>
                <a:ext cx="999721" cy="3086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𝐸𝑀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33990E-71F5-4FE3-BAB8-795AEAE26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5522" y="3902554"/>
                <a:ext cx="999721" cy="308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Правая фигурная скобка 45">
            <a:extLst>
              <a:ext uri="{FF2B5EF4-FFF2-40B4-BE49-F238E27FC236}">
                <a16:creationId xmlns:a16="http://schemas.microsoft.com/office/drawing/2014/main" id="{0781EB3C-10C5-449C-B042-FCB259323775}"/>
              </a:ext>
            </a:extLst>
          </p:cNvPr>
          <p:cNvSpPr/>
          <p:nvPr/>
        </p:nvSpPr>
        <p:spPr>
          <a:xfrm>
            <a:off x="1471923" y="3821725"/>
            <a:ext cx="191663" cy="778863"/>
          </a:xfrm>
          <a:prstGeom prst="rightBrac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Левая фигурная скобка 46">
            <a:extLst>
              <a:ext uri="{FF2B5EF4-FFF2-40B4-BE49-F238E27FC236}">
                <a16:creationId xmlns:a16="http://schemas.microsoft.com/office/drawing/2014/main" id="{661E595D-FF82-44A2-AFC7-241F26BE4AE3}"/>
              </a:ext>
            </a:extLst>
          </p:cNvPr>
          <p:cNvSpPr/>
          <p:nvPr/>
        </p:nvSpPr>
        <p:spPr>
          <a:xfrm>
            <a:off x="143648" y="3857631"/>
            <a:ext cx="236168" cy="741569"/>
          </a:xfrm>
          <a:prstGeom prst="leftBrac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12B2D6A-FC2C-4D77-A7A6-4E484A69ECEB}"/>
                  </a:ext>
                </a:extLst>
              </p:cNvPr>
              <p:cNvSpPr txBox="1"/>
              <p:nvPr/>
            </p:nvSpPr>
            <p:spPr>
              <a:xfrm>
                <a:off x="7497548" y="4287352"/>
                <a:ext cx="99971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12B2D6A-FC2C-4D77-A7A6-4E484A69E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548" y="4287352"/>
                <a:ext cx="999718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5274D5-4CF1-4E88-A9F6-06A6C739B95C}"/>
                  </a:ext>
                </a:extLst>
              </p:cNvPr>
              <p:cNvSpPr txBox="1"/>
              <p:nvPr/>
            </p:nvSpPr>
            <p:spPr>
              <a:xfrm>
                <a:off x="438018" y="4375791"/>
                <a:ext cx="808898" cy="3250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ru-RU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5274D5-4CF1-4E88-A9F6-06A6C739B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018" y="4375791"/>
                <a:ext cx="808898" cy="325025"/>
              </a:xfrm>
              <a:prstGeom prst="rect">
                <a:avLst/>
              </a:prstGeom>
              <a:blipFill>
                <a:blip r:embed="rId8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B1DBC318-FD5D-4AF7-B1BF-636A0ABC9F12}"/>
              </a:ext>
            </a:extLst>
          </p:cNvPr>
          <p:cNvCxnSpPr/>
          <p:nvPr/>
        </p:nvCxnSpPr>
        <p:spPr>
          <a:xfrm flipV="1">
            <a:off x="6531163" y="3770569"/>
            <a:ext cx="905461" cy="32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F645EDC3-7F59-4307-B968-1E325A863226}"/>
              </a:ext>
            </a:extLst>
          </p:cNvPr>
          <p:cNvCxnSpPr>
            <a:cxnSpLocks/>
          </p:cNvCxnSpPr>
          <p:nvPr/>
        </p:nvCxnSpPr>
        <p:spPr>
          <a:xfrm flipH="1" flipV="1">
            <a:off x="1617073" y="4395590"/>
            <a:ext cx="2851418" cy="100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772F2501-E8A4-4338-8305-0961E75244C7}"/>
              </a:ext>
            </a:extLst>
          </p:cNvPr>
          <p:cNvCxnSpPr>
            <a:cxnSpLocks/>
          </p:cNvCxnSpPr>
          <p:nvPr/>
        </p:nvCxnSpPr>
        <p:spPr>
          <a:xfrm>
            <a:off x="4473096" y="4220152"/>
            <a:ext cx="0" cy="4806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0" name="Выноска: стрелка вправо 59">
            <a:extLst>
              <a:ext uri="{FF2B5EF4-FFF2-40B4-BE49-F238E27FC236}">
                <a16:creationId xmlns:a16="http://schemas.microsoft.com/office/drawing/2014/main" id="{93967D9B-02D7-4688-ADC0-C10C6FF35790}"/>
              </a:ext>
            </a:extLst>
          </p:cNvPr>
          <p:cNvSpPr/>
          <p:nvPr/>
        </p:nvSpPr>
        <p:spPr>
          <a:xfrm>
            <a:off x="228716" y="1650508"/>
            <a:ext cx="2336345" cy="544052"/>
          </a:xfrm>
          <a:prstGeom prst="right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7773770-7DA5-4123-9C2F-9349D221F063}"/>
              </a:ext>
            </a:extLst>
          </p:cNvPr>
          <p:cNvSpPr txBox="1"/>
          <p:nvPr/>
        </p:nvSpPr>
        <p:spPr>
          <a:xfrm>
            <a:off x="228716" y="1724650"/>
            <a:ext cx="4620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Zunum</a:t>
            </a:r>
            <a:r>
              <a:rPr lang="en-US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Aero ZA10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2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11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874462" y="4242897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867374" y="3006332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867374" y="3258545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697253" y="3755842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673829" y="3432211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509030" y="3258545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673829" y="3432211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 flipV="1">
            <a:off x="1509030" y="3772624"/>
            <a:ext cx="3171887" cy="67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5315485" y="3432211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888639" y="3258545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/>
          <p:nvPr/>
        </p:nvCxnSpPr>
        <p:spPr>
          <a:xfrm>
            <a:off x="4673829" y="3768908"/>
            <a:ext cx="0" cy="55989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697253" y="3432211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346958" y="3064412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545,62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327966" y="3303388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516,11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370842" y="3663144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559906" y="4104397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8177E2-8A6C-45EA-BBF8-B67BD3A349E2}"/>
              </a:ext>
            </a:extLst>
          </p:cNvPr>
          <p:cNvSpPr txBox="1"/>
          <p:nvPr/>
        </p:nvSpPr>
        <p:spPr>
          <a:xfrm>
            <a:off x="1020699" y="4338974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/>
          <p:nvPr/>
        </p:nvCxnSpPr>
        <p:spPr>
          <a:xfrm>
            <a:off x="1509030" y="3766610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DD9B0F-E339-4F4E-A028-2B8239BD42A4}"/>
              </a:ext>
            </a:extLst>
          </p:cNvPr>
          <p:cNvCxnSpPr/>
          <p:nvPr/>
        </p:nvCxnSpPr>
        <p:spPr>
          <a:xfrm>
            <a:off x="874462" y="4317907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500882" y="2722471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Power, kW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706049-8659-4C74-BE05-E4EFDFBEBE3B}"/>
              </a:ext>
            </a:extLst>
          </p:cNvPr>
          <p:cNvSpPr txBox="1"/>
          <p:nvPr/>
        </p:nvSpPr>
        <p:spPr>
          <a:xfrm>
            <a:off x="4820066" y="4307490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ED8A28B-C977-4DC5-B7F6-FC81B5A182AE}"/>
              </a:ext>
            </a:extLst>
          </p:cNvPr>
          <p:cNvCxnSpPr/>
          <p:nvPr/>
        </p:nvCxnSpPr>
        <p:spPr>
          <a:xfrm>
            <a:off x="4680917" y="4317907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7EB615F-96F1-4C4D-A290-E0C0C70594DB}"/>
              </a:ext>
            </a:extLst>
          </p:cNvPr>
          <p:cNvCxnSpPr/>
          <p:nvPr/>
        </p:nvCxnSpPr>
        <p:spPr>
          <a:xfrm>
            <a:off x="1509030" y="4317907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1718E07-A064-47C4-B85C-30768689996D}"/>
              </a:ext>
            </a:extLst>
          </p:cNvPr>
          <p:cNvSpPr txBox="1"/>
          <p:nvPr/>
        </p:nvSpPr>
        <p:spPr>
          <a:xfrm>
            <a:off x="2847263" y="4318579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05E093-8EDF-49D7-8125-0AD778F9F971}"/>
              </a:ext>
            </a:extLst>
          </p:cNvPr>
          <p:cNvSpPr txBox="1"/>
          <p:nvPr/>
        </p:nvSpPr>
        <p:spPr>
          <a:xfrm>
            <a:off x="357162" y="850221"/>
            <a:ext cx="8115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Pure ICE: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874462" y="3772623"/>
            <a:ext cx="4449177" cy="4537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968D41AB-C5AE-48E7-A795-A2262BB37E67}"/>
              </a:ext>
            </a:extLst>
          </p:cNvPr>
          <p:cNvSpPr/>
          <p:nvPr/>
        </p:nvSpPr>
        <p:spPr>
          <a:xfrm>
            <a:off x="517044" y="1350221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2A63A6A-3E0D-4938-A242-C5F1F6E7B3B0}"/>
              </a:ext>
            </a:extLst>
          </p:cNvPr>
          <p:cNvSpPr/>
          <p:nvPr/>
        </p:nvSpPr>
        <p:spPr>
          <a:xfrm>
            <a:off x="1649248" y="1350221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4FA7DC56-DB01-4806-B017-D6EBAFC99A89}"/>
              </a:ext>
            </a:extLst>
          </p:cNvPr>
          <p:cNvSpPr/>
          <p:nvPr/>
        </p:nvSpPr>
        <p:spPr>
          <a:xfrm>
            <a:off x="2781452" y="1351991"/>
            <a:ext cx="977709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7F07DE19-DAD9-48B2-A0C1-49B3C9358783}"/>
              </a:ext>
            </a:extLst>
          </p:cNvPr>
          <p:cNvSpPr/>
          <p:nvPr/>
        </p:nvSpPr>
        <p:spPr>
          <a:xfrm>
            <a:off x="4190316" y="1348842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BEC249B8-66DE-4BAC-88E6-C7EBC319AF24}"/>
              </a:ext>
            </a:extLst>
          </p:cNvPr>
          <p:cNvCxnSpPr>
            <a:stCxn id="44" idx="3"/>
            <a:endCxn id="45" idx="1"/>
          </p:cNvCxnSpPr>
          <p:nvPr/>
        </p:nvCxnSpPr>
        <p:spPr>
          <a:xfrm>
            <a:off x="1280412" y="1543388"/>
            <a:ext cx="368836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EADEB176-FB41-4024-A5FC-AC22E5876BE6}"/>
              </a:ext>
            </a:extLst>
          </p:cNvPr>
          <p:cNvCxnSpPr>
            <a:stCxn id="45" idx="3"/>
            <a:endCxn id="47" idx="1"/>
          </p:cNvCxnSpPr>
          <p:nvPr/>
        </p:nvCxnSpPr>
        <p:spPr>
          <a:xfrm>
            <a:off x="2412616" y="1543388"/>
            <a:ext cx="368836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F591981D-9F8C-48D4-AAD2-A4BFB4EC3492}"/>
              </a:ext>
            </a:extLst>
          </p:cNvPr>
          <p:cNvCxnSpPr>
            <a:stCxn id="47" idx="3"/>
            <a:endCxn id="48" idx="1"/>
          </p:cNvCxnSpPr>
          <p:nvPr/>
        </p:nvCxnSpPr>
        <p:spPr>
          <a:xfrm flipV="1">
            <a:off x="3759161" y="1542009"/>
            <a:ext cx="431155" cy="314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авая фигурная скобка 75">
            <a:extLst>
              <a:ext uri="{FF2B5EF4-FFF2-40B4-BE49-F238E27FC236}">
                <a16:creationId xmlns:a16="http://schemas.microsoft.com/office/drawing/2014/main" id="{A7B18D62-D41E-4E05-8FEB-D1F3EC9F0A5D}"/>
              </a:ext>
            </a:extLst>
          </p:cNvPr>
          <p:cNvSpPr/>
          <p:nvPr/>
        </p:nvSpPr>
        <p:spPr>
          <a:xfrm rot="5400000">
            <a:off x="2549034" y="84493"/>
            <a:ext cx="442067" cy="4449178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42F33ED-E76B-4804-9C5E-005D6477D9D4}"/>
              </a:ext>
            </a:extLst>
          </p:cNvPr>
          <p:cNvSpPr txBox="1"/>
          <p:nvPr/>
        </p:nvSpPr>
        <p:spPr>
          <a:xfrm>
            <a:off x="1404914" y="2486905"/>
            <a:ext cx="2884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Sized according to the maximum power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C46F921F-E86A-4776-844D-CE0E46899619}"/>
              </a:ext>
            </a:extLst>
          </p:cNvPr>
          <p:cNvSpPr/>
          <p:nvPr/>
        </p:nvSpPr>
        <p:spPr>
          <a:xfrm>
            <a:off x="4190316" y="835924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F21D3DC4-8946-4917-B657-DEA577E357A4}"/>
              </a:ext>
            </a:extLst>
          </p:cNvPr>
          <p:cNvSpPr/>
          <p:nvPr/>
        </p:nvSpPr>
        <p:spPr>
          <a:xfrm>
            <a:off x="4211335" y="1828772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91" name="Соединитель: уступ 90">
            <a:extLst>
              <a:ext uri="{FF2B5EF4-FFF2-40B4-BE49-F238E27FC236}">
                <a16:creationId xmlns:a16="http://schemas.microsoft.com/office/drawing/2014/main" id="{02DB8498-50EF-4A10-9F67-6374ED24E236}"/>
              </a:ext>
            </a:extLst>
          </p:cNvPr>
          <p:cNvCxnSpPr>
            <a:endCxn id="88" idx="1"/>
          </p:cNvCxnSpPr>
          <p:nvPr/>
        </p:nvCxnSpPr>
        <p:spPr>
          <a:xfrm rot="5400000" flipH="1" flipV="1">
            <a:off x="3826069" y="1177761"/>
            <a:ext cx="512917" cy="215578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Соединитель: уступ 92">
            <a:extLst>
              <a:ext uri="{FF2B5EF4-FFF2-40B4-BE49-F238E27FC236}">
                <a16:creationId xmlns:a16="http://schemas.microsoft.com/office/drawing/2014/main" id="{4EF5F1A2-B2F4-4F68-9AE1-4063BADDF8B6}"/>
              </a:ext>
            </a:extLst>
          </p:cNvPr>
          <p:cNvCxnSpPr>
            <a:cxnSpLocks/>
            <a:endCxn id="89" idx="1"/>
          </p:cNvCxnSpPr>
          <p:nvPr/>
        </p:nvCxnSpPr>
        <p:spPr>
          <a:xfrm rot="16200000" flipH="1">
            <a:off x="3859421" y="1670025"/>
            <a:ext cx="473582" cy="230246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0" name="Таблица 100">
            <a:extLst>
              <a:ext uri="{FF2B5EF4-FFF2-40B4-BE49-F238E27FC236}">
                <a16:creationId xmlns:a16="http://schemas.microsoft.com/office/drawing/2014/main" id="{35A4A6E0-22B6-4914-BE39-8D6064112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954960"/>
              </p:ext>
            </p:extLst>
          </p:nvPr>
        </p:nvGraphicFramePr>
        <p:xfrm>
          <a:off x="5842210" y="1600482"/>
          <a:ext cx="288469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4896">
                  <a:extLst>
                    <a:ext uri="{9D8B030D-6E8A-4147-A177-3AD203B41FA5}">
                      <a16:colId xmlns:a16="http://schemas.microsoft.com/office/drawing/2014/main" val="4109456438"/>
                    </a:ext>
                  </a:extLst>
                </a:gridCol>
                <a:gridCol w="1099794">
                  <a:extLst>
                    <a:ext uri="{9D8B030D-6E8A-4147-A177-3AD203B41FA5}">
                      <a16:colId xmlns:a16="http://schemas.microsoft.com/office/drawing/2014/main" val="2492094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/>
                        <a:t>Weight distribution for pure ICE</a:t>
                      </a:r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0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fuel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413.6 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725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ICE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212.2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33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generator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104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788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EM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104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313411"/>
                  </a:ext>
                </a:extLst>
              </a:tr>
            </a:tbl>
          </a:graphicData>
        </a:graphic>
      </p:graphicFrame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1111109-FB54-46BF-B9A3-99E823D268DA}"/>
              </a:ext>
            </a:extLst>
          </p:cNvPr>
          <p:cNvSpPr/>
          <p:nvPr/>
        </p:nvSpPr>
        <p:spPr>
          <a:xfrm>
            <a:off x="4688006" y="3426092"/>
            <a:ext cx="620391" cy="35034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5357552A-ECA2-4CE1-8B41-12BC809CE7C8}"/>
              </a:ext>
            </a:extLst>
          </p:cNvPr>
          <p:cNvSpPr/>
          <p:nvPr/>
        </p:nvSpPr>
        <p:spPr>
          <a:xfrm>
            <a:off x="892738" y="3271353"/>
            <a:ext cx="602096" cy="489359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Google Shape;92;p4">
            <a:extLst>
              <a:ext uri="{FF2B5EF4-FFF2-40B4-BE49-F238E27FC236}">
                <a16:creationId xmlns:a16="http://schemas.microsoft.com/office/drawing/2014/main" id="{D12507A0-E895-415B-8E13-D94F25BAF003}"/>
              </a:ext>
            </a:extLst>
          </p:cNvPr>
          <p:cNvSpPr txBox="1">
            <a:spLocks/>
          </p:cNvSpPr>
          <p:nvPr/>
        </p:nvSpPr>
        <p:spPr>
          <a:xfrm>
            <a:off x="3119349" y="125984"/>
            <a:ext cx="310896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Pure ICE scenario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044E90D2-7511-4372-8FD0-865D42EB4A48}"/>
              </a:ext>
            </a:extLst>
          </p:cNvPr>
          <p:cNvSpPr/>
          <p:nvPr/>
        </p:nvSpPr>
        <p:spPr>
          <a:xfrm>
            <a:off x="6198219" y="296778"/>
            <a:ext cx="217075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3F5D12FD-ED88-468B-8573-E1A6C528ADA7}"/>
              </a:ext>
            </a:extLst>
          </p:cNvPr>
          <p:cNvSpPr/>
          <p:nvPr/>
        </p:nvSpPr>
        <p:spPr>
          <a:xfrm>
            <a:off x="6202616" y="726550"/>
            <a:ext cx="213744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20FCCD-E5FE-4FB1-911A-5911F3F69F4D}"/>
              </a:ext>
            </a:extLst>
          </p:cNvPr>
          <p:cNvSpPr txBox="1"/>
          <p:nvPr/>
        </p:nvSpPr>
        <p:spPr>
          <a:xfrm>
            <a:off x="6476283" y="293343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BB7AE50-9761-4DCB-AB65-AF906443505A}"/>
              </a:ext>
            </a:extLst>
          </p:cNvPr>
          <p:cNvSpPr txBox="1"/>
          <p:nvPr/>
        </p:nvSpPr>
        <p:spPr>
          <a:xfrm>
            <a:off x="6476283" y="699332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ICE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2043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874462" y="4242897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867374" y="3006332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867374" y="3258545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697253" y="3755842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673829" y="3432211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509030" y="3258545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673829" y="3432211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 flipV="1">
            <a:off x="1509030" y="3772624"/>
            <a:ext cx="3171887" cy="67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5315485" y="3432211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888639" y="3258545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/>
          <p:nvPr/>
        </p:nvCxnSpPr>
        <p:spPr>
          <a:xfrm>
            <a:off x="4673829" y="3768908"/>
            <a:ext cx="0" cy="55989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697253" y="3432211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346958" y="3064412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545,62</a:t>
            </a:r>
            <a:endParaRPr lang="ru-RU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327966" y="3303388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516,11</a:t>
            </a:r>
            <a:endParaRPr lang="ru-RU" sz="10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370842" y="3663144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232</a:t>
            </a:r>
            <a:endParaRPr lang="ru-RU" sz="10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559906" y="4104397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time, h</a:t>
            </a:r>
            <a:endParaRPr lang="ru-RU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8177E2-8A6C-45EA-BBF8-B67BD3A349E2}"/>
              </a:ext>
            </a:extLst>
          </p:cNvPr>
          <p:cNvSpPr txBox="1"/>
          <p:nvPr/>
        </p:nvSpPr>
        <p:spPr>
          <a:xfrm>
            <a:off x="1020699" y="4338974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0,3</a:t>
            </a:r>
            <a:endParaRPr lang="ru-RU" sz="105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/>
          <p:nvPr/>
        </p:nvCxnSpPr>
        <p:spPr>
          <a:xfrm>
            <a:off x="1509030" y="3766610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DD9B0F-E339-4F4E-A028-2B8239BD42A4}"/>
              </a:ext>
            </a:extLst>
          </p:cNvPr>
          <p:cNvCxnSpPr/>
          <p:nvPr/>
        </p:nvCxnSpPr>
        <p:spPr>
          <a:xfrm>
            <a:off x="874462" y="4317907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500882" y="2722471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Power, kW</a:t>
            </a:r>
            <a:endParaRPr lang="ru-RU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706049-8659-4C74-BE05-E4EFDFBEBE3B}"/>
              </a:ext>
            </a:extLst>
          </p:cNvPr>
          <p:cNvSpPr txBox="1"/>
          <p:nvPr/>
        </p:nvSpPr>
        <p:spPr>
          <a:xfrm>
            <a:off x="4820066" y="4307490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0,3</a:t>
            </a:r>
            <a:endParaRPr lang="ru-RU" sz="1050" dirty="0"/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ED8A28B-C977-4DC5-B7F6-FC81B5A182AE}"/>
              </a:ext>
            </a:extLst>
          </p:cNvPr>
          <p:cNvCxnSpPr/>
          <p:nvPr/>
        </p:nvCxnSpPr>
        <p:spPr>
          <a:xfrm>
            <a:off x="4680917" y="4317907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7EB615F-96F1-4C4D-A290-E0C0C70594DB}"/>
              </a:ext>
            </a:extLst>
          </p:cNvPr>
          <p:cNvCxnSpPr/>
          <p:nvPr/>
        </p:nvCxnSpPr>
        <p:spPr>
          <a:xfrm>
            <a:off x="1509030" y="4317907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1718E07-A064-47C4-B85C-30768689996D}"/>
              </a:ext>
            </a:extLst>
          </p:cNvPr>
          <p:cNvSpPr txBox="1"/>
          <p:nvPr/>
        </p:nvSpPr>
        <p:spPr>
          <a:xfrm>
            <a:off x="2847263" y="4318579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2,1</a:t>
            </a:r>
            <a:endParaRPr lang="ru-RU" sz="10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05E093-8EDF-49D7-8125-0AD778F9F971}"/>
              </a:ext>
            </a:extLst>
          </p:cNvPr>
          <p:cNvSpPr txBox="1"/>
          <p:nvPr/>
        </p:nvSpPr>
        <p:spPr>
          <a:xfrm>
            <a:off x="357162" y="850221"/>
            <a:ext cx="1426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Pure electric: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874463" y="3247655"/>
            <a:ext cx="613302" cy="521254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968D41AB-C5AE-48E7-A795-A2262BB37E67}"/>
              </a:ext>
            </a:extLst>
          </p:cNvPr>
          <p:cNvSpPr/>
          <p:nvPr/>
        </p:nvSpPr>
        <p:spPr>
          <a:xfrm>
            <a:off x="517044" y="1350221"/>
            <a:ext cx="763368" cy="3863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battery</a:t>
            </a:r>
            <a:endParaRPr lang="ru-RU" dirty="0"/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7F07DE19-DAD9-48B2-A0C1-49B3C9358783}"/>
              </a:ext>
            </a:extLst>
          </p:cNvPr>
          <p:cNvSpPr/>
          <p:nvPr/>
        </p:nvSpPr>
        <p:spPr>
          <a:xfrm>
            <a:off x="2151834" y="1345877"/>
            <a:ext cx="763368" cy="3863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</a:t>
            </a:r>
            <a:endParaRPr lang="ru-RU" dirty="0"/>
          </a:p>
        </p:txBody>
      </p: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F591981D-9F8C-48D4-AAD2-A4BFB4EC3492}"/>
              </a:ext>
            </a:extLst>
          </p:cNvPr>
          <p:cNvCxnSpPr>
            <a:cxnSpLocks/>
            <a:stCxn id="44" idx="3"/>
            <a:endCxn id="48" idx="1"/>
          </p:cNvCxnSpPr>
          <p:nvPr/>
        </p:nvCxnSpPr>
        <p:spPr>
          <a:xfrm flipV="1">
            <a:off x="1280412" y="1539044"/>
            <a:ext cx="871422" cy="434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авая фигурная скобка 75">
            <a:extLst>
              <a:ext uri="{FF2B5EF4-FFF2-40B4-BE49-F238E27FC236}">
                <a16:creationId xmlns:a16="http://schemas.microsoft.com/office/drawing/2014/main" id="{A7B18D62-D41E-4E05-8FEB-D1F3EC9F0A5D}"/>
              </a:ext>
            </a:extLst>
          </p:cNvPr>
          <p:cNvSpPr/>
          <p:nvPr/>
        </p:nvSpPr>
        <p:spPr>
          <a:xfrm rot="5400000">
            <a:off x="1497518" y="1091414"/>
            <a:ext cx="442067" cy="2435339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42F33ED-E76B-4804-9C5E-005D6477D9D4}"/>
              </a:ext>
            </a:extLst>
          </p:cNvPr>
          <p:cNvSpPr txBox="1"/>
          <p:nvPr/>
        </p:nvSpPr>
        <p:spPr>
          <a:xfrm>
            <a:off x="550850" y="2464062"/>
            <a:ext cx="2884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Sized according to the maximum power</a:t>
            </a:r>
            <a:endParaRPr lang="ru-RU" sz="1200" dirty="0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C46F921F-E86A-4776-844D-CE0E46899619}"/>
              </a:ext>
            </a:extLst>
          </p:cNvPr>
          <p:cNvSpPr/>
          <p:nvPr/>
        </p:nvSpPr>
        <p:spPr>
          <a:xfrm>
            <a:off x="2151834" y="832959"/>
            <a:ext cx="763368" cy="3863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</a:t>
            </a:r>
            <a:endParaRPr lang="ru-RU" dirty="0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F21D3DC4-8946-4917-B657-DEA577E357A4}"/>
              </a:ext>
            </a:extLst>
          </p:cNvPr>
          <p:cNvSpPr/>
          <p:nvPr/>
        </p:nvSpPr>
        <p:spPr>
          <a:xfrm>
            <a:off x="2172853" y="1825807"/>
            <a:ext cx="763368" cy="3863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</a:t>
            </a:r>
            <a:endParaRPr lang="ru-RU" dirty="0"/>
          </a:p>
        </p:txBody>
      </p:sp>
      <p:cxnSp>
        <p:nvCxnSpPr>
          <p:cNvPr id="91" name="Соединитель: уступ 90">
            <a:extLst>
              <a:ext uri="{FF2B5EF4-FFF2-40B4-BE49-F238E27FC236}">
                <a16:creationId xmlns:a16="http://schemas.microsoft.com/office/drawing/2014/main" id="{02DB8498-50EF-4A10-9F67-6374ED24E236}"/>
              </a:ext>
            </a:extLst>
          </p:cNvPr>
          <p:cNvCxnSpPr>
            <a:cxnSpLocks/>
            <a:endCxn id="88" idx="1"/>
          </p:cNvCxnSpPr>
          <p:nvPr/>
        </p:nvCxnSpPr>
        <p:spPr>
          <a:xfrm rot="5400000" flipH="1" flipV="1">
            <a:off x="1787587" y="1174796"/>
            <a:ext cx="512917" cy="215578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Соединитель: уступ 92">
            <a:extLst>
              <a:ext uri="{FF2B5EF4-FFF2-40B4-BE49-F238E27FC236}">
                <a16:creationId xmlns:a16="http://schemas.microsoft.com/office/drawing/2014/main" id="{4EF5F1A2-B2F4-4F68-9AE1-4063BADDF8B6}"/>
              </a:ext>
            </a:extLst>
          </p:cNvPr>
          <p:cNvCxnSpPr>
            <a:cxnSpLocks/>
            <a:endCxn id="89" idx="1"/>
          </p:cNvCxnSpPr>
          <p:nvPr/>
        </p:nvCxnSpPr>
        <p:spPr>
          <a:xfrm rot="16200000" flipH="1">
            <a:off x="1820939" y="1667060"/>
            <a:ext cx="473582" cy="230246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70BDC9B-DC3F-4B61-9BDF-ADF89CE0F1B5}"/>
              </a:ext>
            </a:extLst>
          </p:cNvPr>
          <p:cNvCxnSpPr>
            <a:cxnSpLocks/>
            <a:endCxn id="76" idx="2"/>
          </p:cNvCxnSpPr>
          <p:nvPr/>
        </p:nvCxnSpPr>
        <p:spPr>
          <a:xfrm>
            <a:off x="500882" y="1732210"/>
            <a:ext cx="0" cy="3558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04597A-512A-47C8-94EC-21A7E680AADB}"/>
                  </a:ext>
                </a:extLst>
              </p:cNvPr>
              <p:cNvSpPr txBox="1"/>
              <p:nvPr/>
            </p:nvSpPr>
            <p:spPr>
              <a:xfrm>
                <a:off x="3236875" y="1166486"/>
                <a:ext cx="5804236" cy="556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ru-RU" sz="1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ru-RU" sz="1800" i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ru-RU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ru-RU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0,7</m:t>
                              </m:r>
                            </m:den>
                          </m:f>
                        </m:fName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𝑐𝑙𝑖𝑚𝑏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𝑐𝑙𝑖𝑚𝑏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𝑐𝑟𝑢𝑖𝑠𝑒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𝑐𝑟𝑢𝑖𝑠𝑒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8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𝑙𝑎𝑛𝑑𝑖𝑛𝑔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𝑙𝑎𝑛𝑑𝑖𝑛𝑔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04597A-512A-47C8-94EC-21A7E680A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875" y="1166486"/>
                <a:ext cx="5804236" cy="55605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3" name="Таблица 100">
            <a:extLst>
              <a:ext uri="{FF2B5EF4-FFF2-40B4-BE49-F238E27FC236}">
                <a16:creationId xmlns:a16="http://schemas.microsoft.com/office/drawing/2014/main" id="{7D41E01D-D5F0-4B07-99BA-34F12CBC0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982151"/>
              </p:ext>
            </p:extLst>
          </p:nvPr>
        </p:nvGraphicFramePr>
        <p:xfrm>
          <a:off x="5776367" y="1896521"/>
          <a:ext cx="2884690" cy="10803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4896">
                  <a:extLst>
                    <a:ext uri="{9D8B030D-6E8A-4147-A177-3AD203B41FA5}">
                      <a16:colId xmlns:a16="http://schemas.microsoft.com/office/drawing/2014/main" val="4109456438"/>
                    </a:ext>
                  </a:extLst>
                </a:gridCol>
                <a:gridCol w="1099794">
                  <a:extLst>
                    <a:ext uri="{9D8B030D-6E8A-4147-A177-3AD203B41FA5}">
                      <a16:colId xmlns:a16="http://schemas.microsoft.com/office/drawing/2014/main" val="249209480"/>
                    </a:ext>
                  </a:extLst>
                </a:gridCol>
              </a:tblGrid>
              <a:tr h="338679">
                <a:tc gridSpan="2">
                  <a:txBody>
                    <a:bodyPr/>
                    <a:lstStyle/>
                    <a:p>
                      <a:r>
                        <a:rPr lang="en-US" dirty="0"/>
                        <a:t>Weight distribution for pure EM</a:t>
                      </a:r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0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battery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4 202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725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Mass of EM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104 kg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33325"/>
                  </a:ext>
                </a:extLst>
              </a:tr>
            </a:tbl>
          </a:graphicData>
        </a:graphic>
      </p:graphicFrame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072252D-B0C5-4A23-BF12-4E89D073D1C6}"/>
              </a:ext>
            </a:extLst>
          </p:cNvPr>
          <p:cNvSpPr/>
          <p:nvPr/>
        </p:nvSpPr>
        <p:spPr>
          <a:xfrm>
            <a:off x="4688004" y="3435418"/>
            <a:ext cx="613302" cy="31847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F0455E3-9CC9-4E14-924C-D5CFAD75809E}"/>
              </a:ext>
            </a:extLst>
          </p:cNvPr>
          <p:cNvSpPr/>
          <p:nvPr/>
        </p:nvSpPr>
        <p:spPr>
          <a:xfrm>
            <a:off x="874462" y="3773379"/>
            <a:ext cx="4426844" cy="456663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Google Shape;92;p4">
            <a:extLst>
              <a:ext uri="{FF2B5EF4-FFF2-40B4-BE49-F238E27FC236}">
                <a16:creationId xmlns:a16="http://schemas.microsoft.com/office/drawing/2014/main" id="{C714D8F2-8F6F-495B-90FD-01430A27E71E}"/>
              </a:ext>
            </a:extLst>
          </p:cNvPr>
          <p:cNvSpPr txBox="1">
            <a:spLocks/>
          </p:cNvSpPr>
          <p:nvPr/>
        </p:nvSpPr>
        <p:spPr>
          <a:xfrm>
            <a:off x="3087884" y="101509"/>
            <a:ext cx="362838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700" dirty="0">
                <a:solidFill>
                  <a:schemeClr val="bg1"/>
                </a:solidFill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Pure electric scenario</a:t>
            </a:r>
          </a:p>
          <a:p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1D50CA9D-62DF-4604-A3C0-2EB192285607}"/>
              </a:ext>
            </a:extLst>
          </p:cNvPr>
          <p:cNvSpPr/>
          <p:nvPr/>
        </p:nvSpPr>
        <p:spPr>
          <a:xfrm>
            <a:off x="6714102" y="266174"/>
            <a:ext cx="217075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B975D02-6B11-4611-900C-B0D5C898AF26}"/>
              </a:ext>
            </a:extLst>
          </p:cNvPr>
          <p:cNvSpPr/>
          <p:nvPr/>
        </p:nvSpPr>
        <p:spPr>
          <a:xfrm>
            <a:off x="6718499" y="695946"/>
            <a:ext cx="213744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625E6E-4008-4E35-850B-3702811D8E2E}"/>
              </a:ext>
            </a:extLst>
          </p:cNvPr>
          <p:cNvSpPr txBox="1"/>
          <p:nvPr/>
        </p:nvSpPr>
        <p:spPr>
          <a:xfrm>
            <a:off x="6992166" y="262739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51E848C-F96C-421A-A52A-96A3C61929A4}"/>
              </a:ext>
            </a:extLst>
          </p:cNvPr>
          <p:cNvSpPr txBox="1"/>
          <p:nvPr/>
        </p:nvSpPr>
        <p:spPr>
          <a:xfrm>
            <a:off x="6992166" y="668728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ICE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439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4651A3BE-37DB-45FA-91F7-E50BC3F1976C}"/>
              </a:ext>
            </a:extLst>
          </p:cNvPr>
          <p:cNvSpPr/>
          <p:nvPr/>
        </p:nvSpPr>
        <p:spPr>
          <a:xfrm>
            <a:off x="1418538" y="3099489"/>
            <a:ext cx="3186061" cy="91977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8A80C27-612E-474C-A329-7B60224B7DE9}"/>
              </a:ext>
            </a:extLst>
          </p:cNvPr>
          <p:cNvSpPr/>
          <p:nvPr/>
        </p:nvSpPr>
        <p:spPr>
          <a:xfrm>
            <a:off x="4611688" y="2752608"/>
            <a:ext cx="613302" cy="443352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312CE64-0A82-4B39-B974-35011AED5952}"/>
              </a:ext>
            </a:extLst>
          </p:cNvPr>
          <p:cNvSpPr/>
          <p:nvPr/>
        </p:nvSpPr>
        <p:spPr>
          <a:xfrm>
            <a:off x="815708" y="2579929"/>
            <a:ext cx="613302" cy="621712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EBD0C7F1-1C5A-4AE8-B08F-B74F870F7F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7717172"/>
              </p:ext>
            </p:extLst>
          </p:nvPr>
        </p:nvGraphicFramePr>
        <p:xfrm>
          <a:off x="373065" y="4941772"/>
          <a:ext cx="8542273" cy="18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798145" y="3548021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791057" y="2311456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791057" y="2563669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620936" y="3060966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597512" y="2737335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432713" y="2563669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597512" y="2737335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>
            <a:off x="1432713" y="3077537"/>
            <a:ext cx="3164799" cy="13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5239168" y="2737335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812322" y="2563669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>
            <a:cxnSpLocks/>
            <a:stCxn id="53" idx="1"/>
          </p:cNvCxnSpPr>
          <p:nvPr/>
        </p:nvCxnSpPr>
        <p:spPr>
          <a:xfrm>
            <a:off x="4611688" y="2974284"/>
            <a:ext cx="32513" cy="1110179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620936" y="2737335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270641" y="2369536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545,62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251649" y="2608512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516,11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294525" y="2968268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57C2117-6B7D-433A-A289-A1F8145BF8D7}"/>
              </a:ext>
            </a:extLst>
          </p:cNvPr>
          <p:cNvCxnSpPr>
            <a:cxnSpLocks/>
          </p:cNvCxnSpPr>
          <p:nvPr/>
        </p:nvCxnSpPr>
        <p:spPr>
          <a:xfrm>
            <a:off x="1111885" y="2563669"/>
            <a:ext cx="0" cy="6488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AA82D87E-9DCE-4A6D-8B93-9A7FC7EA5F9C}"/>
              </a:ext>
            </a:extLst>
          </p:cNvPr>
          <p:cNvCxnSpPr>
            <a:cxnSpLocks/>
          </p:cNvCxnSpPr>
          <p:nvPr/>
        </p:nvCxnSpPr>
        <p:spPr>
          <a:xfrm>
            <a:off x="4918340" y="2737335"/>
            <a:ext cx="0" cy="4925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499404" y="3438213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>
            <a:cxnSpLocks/>
          </p:cNvCxnSpPr>
          <p:nvPr/>
        </p:nvCxnSpPr>
        <p:spPr>
          <a:xfrm>
            <a:off x="1432713" y="3071734"/>
            <a:ext cx="31184" cy="986752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270641" y="2097726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Power, kW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798145" y="3188265"/>
            <a:ext cx="4449177" cy="343185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968D41AB-C5AE-48E7-A795-A2262BB37E67}"/>
              </a:ext>
            </a:extLst>
          </p:cNvPr>
          <p:cNvSpPr/>
          <p:nvPr/>
        </p:nvSpPr>
        <p:spPr>
          <a:xfrm>
            <a:off x="491334" y="1014070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2A63A6A-3E0D-4938-A242-C5F1F6E7B3B0}"/>
              </a:ext>
            </a:extLst>
          </p:cNvPr>
          <p:cNvSpPr/>
          <p:nvPr/>
        </p:nvSpPr>
        <p:spPr>
          <a:xfrm>
            <a:off x="1623538" y="1014070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44B4F848-2732-4EE8-BDA1-1B333176F41A}"/>
              </a:ext>
            </a:extLst>
          </p:cNvPr>
          <p:cNvSpPr/>
          <p:nvPr/>
        </p:nvSpPr>
        <p:spPr>
          <a:xfrm>
            <a:off x="3692086" y="1832872"/>
            <a:ext cx="763368" cy="38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battery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4FA7DC56-DB01-4806-B017-D6EBAFC99A89}"/>
              </a:ext>
            </a:extLst>
          </p:cNvPr>
          <p:cNvSpPr/>
          <p:nvPr/>
        </p:nvSpPr>
        <p:spPr>
          <a:xfrm>
            <a:off x="2755742" y="1015840"/>
            <a:ext cx="977709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BEC249B8-66DE-4BAC-88E6-C7EBC319AF24}"/>
              </a:ext>
            </a:extLst>
          </p:cNvPr>
          <p:cNvCxnSpPr>
            <a:stCxn id="44" idx="3"/>
            <a:endCxn id="45" idx="1"/>
          </p:cNvCxnSpPr>
          <p:nvPr/>
        </p:nvCxnSpPr>
        <p:spPr>
          <a:xfrm>
            <a:off x="1254702" y="1207237"/>
            <a:ext cx="368836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EADEB176-FB41-4024-A5FC-AC22E5876BE6}"/>
              </a:ext>
            </a:extLst>
          </p:cNvPr>
          <p:cNvCxnSpPr>
            <a:stCxn id="45" idx="3"/>
            <a:endCxn id="47" idx="1"/>
          </p:cNvCxnSpPr>
          <p:nvPr/>
        </p:nvCxnSpPr>
        <p:spPr>
          <a:xfrm>
            <a:off x="2386906" y="1207237"/>
            <a:ext cx="368836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F591981D-9F8C-48D4-AAD2-A4BFB4EC3492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3733451" y="1192788"/>
            <a:ext cx="737672" cy="1621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047E9038-7339-436C-9E89-67A1626645BB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4073770" y="1560199"/>
            <a:ext cx="0" cy="27267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67D8BA02-DBAE-4912-8189-E33339FA614A}"/>
              </a:ext>
            </a:extLst>
          </p:cNvPr>
          <p:cNvCxnSpPr>
            <a:cxnSpLocks/>
          </p:cNvCxnSpPr>
          <p:nvPr/>
        </p:nvCxnSpPr>
        <p:spPr>
          <a:xfrm flipV="1">
            <a:off x="4077048" y="1389189"/>
            <a:ext cx="64025" cy="18411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3D4BE6BA-8E72-4C75-9252-43DB78A1AC71}"/>
              </a:ext>
            </a:extLst>
          </p:cNvPr>
          <p:cNvCxnSpPr>
            <a:cxnSpLocks/>
          </p:cNvCxnSpPr>
          <p:nvPr/>
        </p:nvCxnSpPr>
        <p:spPr>
          <a:xfrm>
            <a:off x="4073770" y="1203525"/>
            <a:ext cx="0" cy="185740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авая фигурная скобка 75">
            <a:extLst>
              <a:ext uri="{FF2B5EF4-FFF2-40B4-BE49-F238E27FC236}">
                <a16:creationId xmlns:a16="http://schemas.microsoft.com/office/drawing/2014/main" id="{A7B18D62-D41E-4E05-8FEB-D1F3EC9F0A5D}"/>
              </a:ext>
            </a:extLst>
          </p:cNvPr>
          <p:cNvSpPr/>
          <p:nvPr/>
        </p:nvSpPr>
        <p:spPr>
          <a:xfrm rot="5400000">
            <a:off x="1877169" y="4969"/>
            <a:ext cx="442067" cy="3213738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42F33ED-E76B-4804-9C5E-005D6477D9D4}"/>
              </a:ext>
            </a:extLst>
          </p:cNvPr>
          <p:cNvSpPr txBox="1"/>
          <p:nvPr/>
        </p:nvSpPr>
        <p:spPr>
          <a:xfrm>
            <a:off x="763901" y="1715507"/>
            <a:ext cx="288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Sized according to the 75-200 % of power for cruise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0" name="Правая фигурная скобка 79">
            <a:extLst>
              <a:ext uri="{FF2B5EF4-FFF2-40B4-BE49-F238E27FC236}">
                <a16:creationId xmlns:a16="http://schemas.microsoft.com/office/drawing/2014/main" id="{68A0A284-2224-46EA-8BC4-29CC94902E59}"/>
              </a:ext>
            </a:extLst>
          </p:cNvPr>
          <p:cNvSpPr/>
          <p:nvPr/>
        </p:nvSpPr>
        <p:spPr>
          <a:xfrm>
            <a:off x="5327403" y="631615"/>
            <a:ext cx="368829" cy="1212993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B2CCFB-B153-47FF-809A-40327A159337}"/>
              </a:ext>
            </a:extLst>
          </p:cNvPr>
          <p:cNvSpPr txBox="1"/>
          <p:nvPr/>
        </p:nvSpPr>
        <p:spPr>
          <a:xfrm>
            <a:off x="5573579" y="1428289"/>
            <a:ext cx="2884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Sized according to the power for takeoff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9" name="Google Shape;92;p4">
            <a:extLst>
              <a:ext uri="{FF2B5EF4-FFF2-40B4-BE49-F238E27FC236}">
                <a16:creationId xmlns:a16="http://schemas.microsoft.com/office/drawing/2014/main" id="{D218F1A8-9498-4D90-8AD3-C56F112824CA}"/>
              </a:ext>
            </a:extLst>
          </p:cNvPr>
          <p:cNvSpPr txBox="1">
            <a:spLocks/>
          </p:cNvSpPr>
          <p:nvPr/>
        </p:nvSpPr>
        <p:spPr>
          <a:xfrm>
            <a:off x="2755742" y="-42522"/>
            <a:ext cx="363578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Series Hybrid scenario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64" name="Прямая со стрелкой 63">
            <a:extLst>
              <a:ext uri="{FF2B5EF4-FFF2-40B4-BE49-F238E27FC236}">
                <a16:creationId xmlns:a16="http://schemas.microsoft.com/office/drawing/2014/main" id="{F6F37E70-760E-4113-B5C7-91773A5A408D}"/>
              </a:ext>
            </a:extLst>
          </p:cNvPr>
          <p:cNvCxnSpPr>
            <a:cxnSpLocks/>
          </p:cNvCxnSpPr>
          <p:nvPr/>
        </p:nvCxnSpPr>
        <p:spPr>
          <a:xfrm>
            <a:off x="774577" y="4736667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7EF574CF-49F6-4422-9A29-FDD94399B611}"/>
              </a:ext>
            </a:extLst>
          </p:cNvPr>
          <p:cNvCxnSpPr>
            <a:cxnSpLocks/>
          </p:cNvCxnSpPr>
          <p:nvPr/>
        </p:nvCxnSpPr>
        <p:spPr>
          <a:xfrm flipV="1">
            <a:off x="822241" y="3694147"/>
            <a:ext cx="0" cy="1035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E6A0F29F-790C-446D-B0C0-CB7664075A7F}"/>
              </a:ext>
            </a:extLst>
          </p:cNvPr>
          <p:cNvCxnSpPr>
            <a:cxnSpLocks/>
          </p:cNvCxnSpPr>
          <p:nvPr/>
        </p:nvCxnSpPr>
        <p:spPr>
          <a:xfrm>
            <a:off x="822241" y="3946359"/>
            <a:ext cx="641656" cy="2612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F5B48724-4893-48EF-A88B-194747B0FF77}"/>
              </a:ext>
            </a:extLst>
          </p:cNvPr>
          <p:cNvCxnSpPr>
            <a:cxnSpLocks/>
          </p:cNvCxnSpPr>
          <p:nvPr/>
        </p:nvCxnSpPr>
        <p:spPr>
          <a:xfrm>
            <a:off x="4635784" y="4386706"/>
            <a:ext cx="605507" cy="262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DAFA3481-A08F-4C23-AA59-EFAA26EB8C74}"/>
              </a:ext>
            </a:extLst>
          </p:cNvPr>
          <p:cNvCxnSpPr>
            <a:cxnSpLocks/>
          </p:cNvCxnSpPr>
          <p:nvPr/>
        </p:nvCxnSpPr>
        <p:spPr>
          <a:xfrm>
            <a:off x="1463897" y="4207594"/>
            <a:ext cx="3180304" cy="1725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C7674F77-EB58-4FE1-983D-8715E79140C3}"/>
              </a:ext>
            </a:extLst>
          </p:cNvPr>
          <p:cNvCxnSpPr>
            <a:cxnSpLocks/>
          </p:cNvCxnSpPr>
          <p:nvPr/>
        </p:nvCxnSpPr>
        <p:spPr>
          <a:xfrm>
            <a:off x="4628696" y="4456722"/>
            <a:ext cx="7088" cy="403295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92C3B188-D3ED-411C-8139-91D623DAED7B}"/>
              </a:ext>
            </a:extLst>
          </p:cNvPr>
          <p:cNvCxnSpPr>
            <a:cxnSpLocks/>
          </p:cNvCxnSpPr>
          <p:nvPr/>
        </p:nvCxnSpPr>
        <p:spPr>
          <a:xfrm flipH="1">
            <a:off x="655664" y="4658369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85E556BC-6E5F-41ED-B5A0-D025A7C7162D}"/>
              </a:ext>
            </a:extLst>
          </p:cNvPr>
          <p:cNvSpPr txBox="1"/>
          <p:nvPr/>
        </p:nvSpPr>
        <p:spPr>
          <a:xfrm>
            <a:off x="947640" y="4855908"/>
            <a:ext cx="4041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87" name="Прямая соединительная линия 86">
            <a:extLst>
              <a:ext uri="{FF2B5EF4-FFF2-40B4-BE49-F238E27FC236}">
                <a16:creationId xmlns:a16="http://schemas.microsoft.com/office/drawing/2014/main" id="{94B4BC10-DAF1-4527-BED2-C718E2863EE4}"/>
              </a:ext>
            </a:extLst>
          </p:cNvPr>
          <p:cNvCxnSpPr/>
          <p:nvPr/>
        </p:nvCxnSpPr>
        <p:spPr>
          <a:xfrm>
            <a:off x="1463897" y="4454424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8" name="Прямая со стрелкой 87">
            <a:extLst>
              <a:ext uri="{FF2B5EF4-FFF2-40B4-BE49-F238E27FC236}">
                <a16:creationId xmlns:a16="http://schemas.microsoft.com/office/drawing/2014/main" id="{8A4D7482-CA94-4D87-A72A-7669DE28E15D}"/>
              </a:ext>
            </a:extLst>
          </p:cNvPr>
          <p:cNvCxnSpPr/>
          <p:nvPr/>
        </p:nvCxnSpPr>
        <p:spPr>
          <a:xfrm>
            <a:off x="804552" y="4874019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0EDB94F-8F3A-4C2D-9225-B93D994D53E8}"/>
              </a:ext>
            </a:extLst>
          </p:cNvPr>
          <p:cNvSpPr txBox="1"/>
          <p:nvPr/>
        </p:nvSpPr>
        <p:spPr>
          <a:xfrm>
            <a:off x="302934" y="3539190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793BE4A-3954-4D08-A08E-65D86AF43911}"/>
              </a:ext>
            </a:extLst>
          </p:cNvPr>
          <p:cNvSpPr txBox="1"/>
          <p:nvPr/>
        </p:nvSpPr>
        <p:spPr>
          <a:xfrm>
            <a:off x="4705358" y="4867018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91" name="Прямая со стрелкой 90">
            <a:extLst>
              <a:ext uri="{FF2B5EF4-FFF2-40B4-BE49-F238E27FC236}">
                <a16:creationId xmlns:a16="http://schemas.microsoft.com/office/drawing/2014/main" id="{77A78958-45F6-49EE-83CE-61D0E12900DA}"/>
              </a:ext>
            </a:extLst>
          </p:cNvPr>
          <p:cNvCxnSpPr/>
          <p:nvPr/>
        </p:nvCxnSpPr>
        <p:spPr>
          <a:xfrm>
            <a:off x="4648367" y="4867018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>
            <a:extLst>
              <a:ext uri="{FF2B5EF4-FFF2-40B4-BE49-F238E27FC236}">
                <a16:creationId xmlns:a16="http://schemas.microsoft.com/office/drawing/2014/main" id="{38CC0B9F-B832-4836-BA19-1CE1CDD2F62F}"/>
              </a:ext>
            </a:extLst>
          </p:cNvPr>
          <p:cNvCxnSpPr/>
          <p:nvPr/>
        </p:nvCxnSpPr>
        <p:spPr>
          <a:xfrm>
            <a:off x="1463897" y="4860017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FFC95BC7-686B-49C8-A2F7-282D8C65FEB8}"/>
              </a:ext>
            </a:extLst>
          </p:cNvPr>
          <p:cNvSpPr txBox="1"/>
          <p:nvPr/>
        </p:nvSpPr>
        <p:spPr>
          <a:xfrm>
            <a:off x="2717070" y="4859799"/>
            <a:ext cx="419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D74AF72-AE27-475E-A1D0-B09FD100DD09}"/>
              </a:ext>
            </a:extLst>
          </p:cNvPr>
          <p:cNvSpPr txBox="1"/>
          <p:nvPr/>
        </p:nvSpPr>
        <p:spPr>
          <a:xfrm>
            <a:off x="255633" y="4509929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3B14258-6EBF-4CA9-BDC2-20F51953ADD7}"/>
              </a:ext>
            </a:extLst>
          </p:cNvPr>
          <p:cNvSpPr txBox="1"/>
          <p:nvPr/>
        </p:nvSpPr>
        <p:spPr>
          <a:xfrm>
            <a:off x="263841" y="3931528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50" dirty="0"/>
              <a:t>10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B528CB7-0AB8-42D7-B308-04F2101C5C64}"/>
              </a:ext>
            </a:extLst>
          </p:cNvPr>
          <p:cNvSpPr txBox="1"/>
          <p:nvPr/>
        </p:nvSpPr>
        <p:spPr>
          <a:xfrm>
            <a:off x="5496840" y="4562221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9F2396C4-491E-4168-9179-F7568279ED9D}"/>
              </a:ext>
            </a:extLst>
          </p:cNvPr>
          <p:cNvSpPr/>
          <p:nvPr/>
        </p:nvSpPr>
        <p:spPr>
          <a:xfrm>
            <a:off x="6554537" y="2778160"/>
            <a:ext cx="217075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FB72DF42-5E5B-4D21-AAC7-0110B137B308}"/>
              </a:ext>
            </a:extLst>
          </p:cNvPr>
          <p:cNvSpPr/>
          <p:nvPr/>
        </p:nvSpPr>
        <p:spPr>
          <a:xfrm>
            <a:off x="6558934" y="3207932"/>
            <a:ext cx="213744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2173BCA-AB58-4764-87D3-858CB95941F0}"/>
              </a:ext>
            </a:extLst>
          </p:cNvPr>
          <p:cNvSpPr txBox="1"/>
          <p:nvPr/>
        </p:nvSpPr>
        <p:spPr>
          <a:xfrm>
            <a:off x="6832601" y="2774725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2524AA-D7E8-4738-A576-34F8C6A896D7}"/>
              </a:ext>
            </a:extLst>
          </p:cNvPr>
          <p:cNvSpPr txBox="1"/>
          <p:nvPr/>
        </p:nvSpPr>
        <p:spPr>
          <a:xfrm>
            <a:off x="6832601" y="3180714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ICE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8CD8EB93-E768-41F5-9F11-3740A0FB8D92}"/>
              </a:ext>
            </a:extLst>
          </p:cNvPr>
          <p:cNvSpPr/>
          <p:nvPr/>
        </p:nvSpPr>
        <p:spPr>
          <a:xfrm>
            <a:off x="4477923" y="1004010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EM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70" name="Прямая со стрелкой 69">
            <a:extLst>
              <a:ext uri="{FF2B5EF4-FFF2-40B4-BE49-F238E27FC236}">
                <a16:creationId xmlns:a16="http://schemas.microsoft.com/office/drawing/2014/main" id="{96B497B7-91A6-4F46-90F3-E7C59DE8AFB6}"/>
              </a:ext>
            </a:extLst>
          </p:cNvPr>
          <p:cNvCxnSpPr>
            <a:cxnSpLocks/>
            <a:stCxn id="47" idx="3"/>
            <a:endCxn id="69" idx="1"/>
          </p:cNvCxnSpPr>
          <p:nvPr/>
        </p:nvCxnSpPr>
        <p:spPr>
          <a:xfrm flipV="1">
            <a:off x="3733451" y="1197177"/>
            <a:ext cx="744472" cy="118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9BEB0A87-624F-4161-BFE4-8C4EADA6ABA9}"/>
              </a:ext>
            </a:extLst>
          </p:cNvPr>
          <p:cNvSpPr/>
          <p:nvPr/>
        </p:nvSpPr>
        <p:spPr>
          <a:xfrm>
            <a:off x="4477923" y="491092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EM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F8DBD6C0-2768-4235-B613-C263BE2C809F}"/>
              </a:ext>
            </a:extLst>
          </p:cNvPr>
          <p:cNvSpPr/>
          <p:nvPr/>
        </p:nvSpPr>
        <p:spPr>
          <a:xfrm>
            <a:off x="4498942" y="1483940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EM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77" name="Соединитель: уступ 76">
            <a:extLst>
              <a:ext uri="{FF2B5EF4-FFF2-40B4-BE49-F238E27FC236}">
                <a16:creationId xmlns:a16="http://schemas.microsoft.com/office/drawing/2014/main" id="{3BE7E7DD-D3D9-4551-B275-F93B34B9712F}"/>
              </a:ext>
            </a:extLst>
          </p:cNvPr>
          <p:cNvCxnSpPr>
            <a:cxnSpLocks/>
            <a:endCxn id="72" idx="1"/>
          </p:cNvCxnSpPr>
          <p:nvPr/>
        </p:nvCxnSpPr>
        <p:spPr>
          <a:xfrm rot="5400000" flipH="1" flipV="1">
            <a:off x="4113676" y="832929"/>
            <a:ext cx="512917" cy="215578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Соединитель: уступ 77">
            <a:extLst>
              <a:ext uri="{FF2B5EF4-FFF2-40B4-BE49-F238E27FC236}">
                <a16:creationId xmlns:a16="http://schemas.microsoft.com/office/drawing/2014/main" id="{ED3A9C6E-9C6B-4B24-B226-BEA6CA5C1C4F}"/>
              </a:ext>
            </a:extLst>
          </p:cNvPr>
          <p:cNvCxnSpPr>
            <a:cxnSpLocks/>
            <a:endCxn id="73" idx="1"/>
          </p:cNvCxnSpPr>
          <p:nvPr/>
        </p:nvCxnSpPr>
        <p:spPr>
          <a:xfrm rot="16200000" flipH="1">
            <a:off x="4147028" y="1325193"/>
            <a:ext cx="473582" cy="230246"/>
          </a:xfrm>
          <a:prstGeom prst="bentConnector2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8ACE19C2-E30E-799E-44B9-2A42D9AE844A}"/>
              </a:ext>
            </a:extLst>
          </p:cNvPr>
          <p:cNvCxnSpPr>
            <a:cxnSpLocks/>
          </p:cNvCxnSpPr>
          <p:nvPr/>
        </p:nvCxnSpPr>
        <p:spPr>
          <a:xfrm>
            <a:off x="1441442" y="4209123"/>
            <a:ext cx="3186502" cy="125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D0B849FA-1839-16D1-3CF5-5D8AE7DB6D2C}"/>
              </a:ext>
            </a:extLst>
          </p:cNvPr>
          <p:cNvCxnSpPr>
            <a:cxnSpLocks/>
          </p:cNvCxnSpPr>
          <p:nvPr/>
        </p:nvCxnSpPr>
        <p:spPr>
          <a:xfrm>
            <a:off x="4620011" y="4216397"/>
            <a:ext cx="634973" cy="43601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4CD8385-CB81-430B-9DB5-6C4FCA950862}"/>
              </a:ext>
            </a:extLst>
          </p:cNvPr>
          <p:cNvSpPr/>
          <p:nvPr/>
        </p:nvSpPr>
        <p:spPr>
          <a:xfrm>
            <a:off x="1439164" y="3099073"/>
            <a:ext cx="3239740" cy="75141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EC7FA95-D83D-8907-BF52-55AC2599941B}"/>
              </a:ext>
            </a:extLst>
          </p:cNvPr>
          <p:cNvSpPr/>
          <p:nvPr/>
        </p:nvSpPr>
        <p:spPr>
          <a:xfrm>
            <a:off x="4600578" y="3092736"/>
            <a:ext cx="631501" cy="423999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FFE3995-30BA-D7DE-351E-0F9180F0EBC7}"/>
              </a:ext>
            </a:extLst>
          </p:cNvPr>
          <p:cNvSpPr/>
          <p:nvPr/>
        </p:nvSpPr>
        <p:spPr>
          <a:xfrm>
            <a:off x="812004" y="3087098"/>
            <a:ext cx="620387" cy="458402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096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Google Shape;92;p4">
            <a:extLst>
              <a:ext uri="{FF2B5EF4-FFF2-40B4-BE49-F238E27FC236}">
                <a16:creationId xmlns:a16="http://schemas.microsoft.com/office/drawing/2014/main" id="{DC30E285-AB62-40C5-8533-805A44488C56}"/>
              </a:ext>
            </a:extLst>
          </p:cNvPr>
          <p:cNvSpPr txBox="1">
            <a:spLocks/>
          </p:cNvSpPr>
          <p:nvPr/>
        </p:nvSpPr>
        <p:spPr>
          <a:xfrm>
            <a:off x="3918459" y="126186"/>
            <a:ext cx="124358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rgbClr val="3E98A9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Results</a:t>
            </a:r>
            <a:endParaRPr kumimoji="0" lang="en-US" sz="2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Prata"/>
              <a:cs typeface="Times New Roman" panose="02020603050405020304" pitchFamily="18" charset="0"/>
              <a:sym typeface="Prat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7655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graphicFrame>
        <p:nvGraphicFramePr>
          <p:cNvPr id="13" name="Chart 8">
            <a:extLst>
              <a:ext uri="{FF2B5EF4-FFF2-40B4-BE49-F238E27FC236}">
                <a16:creationId xmlns:a16="http://schemas.microsoft.com/office/drawing/2014/main" id="{8EF75942-7451-4DC3-B56D-5ABA7687B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507239"/>
              </p:ext>
            </p:extLst>
          </p:nvPr>
        </p:nvGraphicFramePr>
        <p:xfrm>
          <a:off x="1088020" y="967263"/>
          <a:ext cx="6528121" cy="3695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A58D60-06E9-4076-6356-384B9224D707}"/>
              </a:ext>
            </a:extLst>
          </p:cNvPr>
          <p:cNvCxnSpPr>
            <a:cxnSpLocks/>
          </p:cNvCxnSpPr>
          <p:nvPr/>
        </p:nvCxnSpPr>
        <p:spPr>
          <a:xfrm>
            <a:off x="1940312" y="2668859"/>
            <a:ext cx="567582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E1FF3A6-7B9E-0C77-1C80-8029CEA05C49}"/>
              </a:ext>
            </a:extLst>
          </p:cNvPr>
          <p:cNvSpPr txBox="1"/>
          <p:nvPr/>
        </p:nvSpPr>
        <p:spPr>
          <a:xfrm>
            <a:off x="7616141" y="2514971"/>
            <a:ext cx="147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/>
              <a:t>30</a:t>
            </a:r>
            <a:r>
              <a:rPr lang="ru-RU" dirty="0"/>
              <a:t>% </a:t>
            </a:r>
            <a:r>
              <a:rPr lang="en-US" dirty="0"/>
              <a:t>of MTOW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69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1177361" y="2030150"/>
            <a:ext cx="3175590" cy="433291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8A80C27-612E-474C-A329-7B60224B7DE9}"/>
              </a:ext>
            </a:extLst>
          </p:cNvPr>
          <p:cNvSpPr/>
          <p:nvPr/>
        </p:nvSpPr>
        <p:spPr>
          <a:xfrm>
            <a:off x="4360039" y="1684598"/>
            <a:ext cx="613302" cy="789899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312CE64-0A82-4B39-B974-35011AED5952}"/>
              </a:ext>
            </a:extLst>
          </p:cNvPr>
          <p:cNvSpPr/>
          <p:nvPr/>
        </p:nvSpPr>
        <p:spPr>
          <a:xfrm>
            <a:off x="564059" y="1511920"/>
            <a:ext cx="613302" cy="960536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546496" y="2480012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539408" y="1243447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539408" y="1495660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369287" y="1992957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345863" y="1669326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181064" y="1495660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345863" y="1669326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>
            <a:off x="1181064" y="2009528"/>
            <a:ext cx="3164799" cy="13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4987519" y="1669326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560673" y="1495660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/>
          <p:nvPr/>
        </p:nvCxnSpPr>
        <p:spPr>
          <a:xfrm>
            <a:off x="4345863" y="2006023"/>
            <a:ext cx="0" cy="55989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369287" y="1669326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18992" y="1301527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545,62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0" y="1540503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516,11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42876" y="1900259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57C2117-6B7D-433A-A289-A1F8145BF8D7}"/>
              </a:ext>
            </a:extLst>
          </p:cNvPr>
          <p:cNvCxnSpPr>
            <a:cxnSpLocks/>
            <a:endCxn id="51" idx="2"/>
          </p:cNvCxnSpPr>
          <p:nvPr/>
        </p:nvCxnSpPr>
        <p:spPr>
          <a:xfrm>
            <a:off x="860236" y="1495660"/>
            <a:ext cx="10474" cy="9767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AA82D87E-9DCE-4A6D-8B93-9A7FC7EA5F9C}"/>
              </a:ext>
            </a:extLst>
          </p:cNvPr>
          <p:cNvCxnSpPr>
            <a:cxnSpLocks/>
            <a:endCxn id="53" idx="2"/>
          </p:cNvCxnSpPr>
          <p:nvPr/>
        </p:nvCxnSpPr>
        <p:spPr>
          <a:xfrm flipH="1">
            <a:off x="4666690" y="1669326"/>
            <a:ext cx="2" cy="8051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267620" y="2328661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8177E2-8A6C-45EA-BBF8-B67BD3A349E2}"/>
              </a:ext>
            </a:extLst>
          </p:cNvPr>
          <p:cNvSpPr txBox="1"/>
          <p:nvPr/>
        </p:nvSpPr>
        <p:spPr>
          <a:xfrm>
            <a:off x="692733" y="2576089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/>
          <p:nvPr/>
        </p:nvCxnSpPr>
        <p:spPr>
          <a:xfrm>
            <a:off x="1181064" y="2003725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DD9B0F-E339-4F4E-A028-2B8239BD42A4}"/>
              </a:ext>
            </a:extLst>
          </p:cNvPr>
          <p:cNvCxnSpPr/>
          <p:nvPr/>
        </p:nvCxnSpPr>
        <p:spPr>
          <a:xfrm>
            <a:off x="546496" y="2555022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114099" y="979855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Power, kW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706049-8659-4C74-BE05-E4EFDFBEBE3B}"/>
              </a:ext>
            </a:extLst>
          </p:cNvPr>
          <p:cNvSpPr txBox="1"/>
          <p:nvPr/>
        </p:nvSpPr>
        <p:spPr>
          <a:xfrm>
            <a:off x="4492100" y="2544605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ED8A28B-C977-4DC5-B7F6-FC81B5A182AE}"/>
              </a:ext>
            </a:extLst>
          </p:cNvPr>
          <p:cNvCxnSpPr/>
          <p:nvPr/>
        </p:nvCxnSpPr>
        <p:spPr>
          <a:xfrm>
            <a:off x="4352951" y="2555022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7EB615F-96F1-4C4D-A290-E0C0C70594DB}"/>
              </a:ext>
            </a:extLst>
          </p:cNvPr>
          <p:cNvCxnSpPr/>
          <p:nvPr/>
        </p:nvCxnSpPr>
        <p:spPr>
          <a:xfrm>
            <a:off x="1181064" y="2555022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1718E07-A064-47C4-B85C-30768689996D}"/>
              </a:ext>
            </a:extLst>
          </p:cNvPr>
          <p:cNvSpPr txBox="1"/>
          <p:nvPr/>
        </p:nvSpPr>
        <p:spPr>
          <a:xfrm>
            <a:off x="2519297" y="2555694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7" name="Google Shape;92;p4">
            <a:extLst>
              <a:ext uri="{FF2B5EF4-FFF2-40B4-BE49-F238E27FC236}">
                <a16:creationId xmlns:a16="http://schemas.microsoft.com/office/drawing/2014/main" id="{A13ED976-98CC-4DF8-85CF-3541B1AE3E45}"/>
              </a:ext>
            </a:extLst>
          </p:cNvPr>
          <p:cNvSpPr txBox="1">
            <a:spLocks/>
          </p:cNvSpPr>
          <p:nvPr/>
        </p:nvSpPr>
        <p:spPr>
          <a:xfrm>
            <a:off x="2723937" y="126186"/>
            <a:ext cx="2438102" cy="720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Quiet TO &amp; LA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9A49995-CE68-4D1A-9066-45F4585D9A4E}"/>
              </a:ext>
            </a:extLst>
          </p:cNvPr>
          <p:cNvSpPr/>
          <p:nvPr/>
        </p:nvSpPr>
        <p:spPr>
          <a:xfrm>
            <a:off x="1216922" y="1914858"/>
            <a:ext cx="3138833" cy="96827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64C3F63E-056A-40FD-84AE-9FCD622CE5B9}"/>
              </a:ext>
            </a:extLst>
          </p:cNvPr>
          <p:cNvSpPr/>
          <p:nvPr/>
        </p:nvSpPr>
        <p:spPr>
          <a:xfrm>
            <a:off x="5576279" y="252006"/>
            <a:ext cx="302019" cy="21150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049837C8-4ACE-45F7-905B-D50814E2B3CB}"/>
              </a:ext>
            </a:extLst>
          </p:cNvPr>
          <p:cNvSpPr/>
          <p:nvPr/>
        </p:nvSpPr>
        <p:spPr>
          <a:xfrm>
            <a:off x="5560808" y="240989"/>
            <a:ext cx="302016" cy="21150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CE5BC5F8-AD04-423B-8C9C-5A639C4ED54D}"/>
              </a:ext>
            </a:extLst>
          </p:cNvPr>
          <p:cNvSpPr/>
          <p:nvPr/>
        </p:nvSpPr>
        <p:spPr>
          <a:xfrm>
            <a:off x="5563910" y="524389"/>
            <a:ext cx="298914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2762D9F6-8295-4633-BCB3-C3EA7FB5D0C3}"/>
              </a:ext>
            </a:extLst>
          </p:cNvPr>
          <p:cNvSpPr/>
          <p:nvPr/>
        </p:nvSpPr>
        <p:spPr>
          <a:xfrm>
            <a:off x="5568490" y="822913"/>
            <a:ext cx="294328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193FE3F-36D6-4D1A-8121-45A95CE55CAD}"/>
              </a:ext>
            </a:extLst>
          </p:cNvPr>
          <p:cNvSpPr txBox="1"/>
          <p:nvPr/>
        </p:nvSpPr>
        <p:spPr>
          <a:xfrm>
            <a:off x="5870561" y="476252"/>
            <a:ext cx="2238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Electric power</a:t>
            </a:r>
            <a:endParaRPr lang="ru-RU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EAAA7F1-42D9-4248-B75A-B3172A0DA140}"/>
              </a:ext>
            </a:extLst>
          </p:cNvPr>
          <p:cNvSpPr txBox="1"/>
          <p:nvPr/>
        </p:nvSpPr>
        <p:spPr>
          <a:xfrm>
            <a:off x="5878298" y="731269"/>
            <a:ext cx="2238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ICE power</a:t>
            </a:r>
            <a:endParaRPr lang="ru-RU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EC7A746-82D6-43D5-9D3A-83C5ABE71A3E}"/>
              </a:ext>
            </a:extLst>
          </p:cNvPr>
          <p:cNvSpPr txBox="1"/>
          <p:nvPr/>
        </p:nvSpPr>
        <p:spPr>
          <a:xfrm>
            <a:off x="5894435" y="180374"/>
            <a:ext cx="32495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Electric power from charged battery</a:t>
            </a:r>
            <a:endParaRPr lang="ru-RU" dirty="0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38046323-4B2A-4F64-925D-1507C841CE2E}"/>
              </a:ext>
            </a:extLst>
          </p:cNvPr>
          <p:cNvSpPr/>
          <p:nvPr/>
        </p:nvSpPr>
        <p:spPr>
          <a:xfrm>
            <a:off x="4345861" y="1679474"/>
            <a:ext cx="613302" cy="78989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2" name="Прямая со стрелкой 121">
            <a:extLst>
              <a:ext uri="{FF2B5EF4-FFF2-40B4-BE49-F238E27FC236}">
                <a16:creationId xmlns:a16="http://schemas.microsoft.com/office/drawing/2014/main" id="{35180FE9-C6E6-4199-A2E6-B18455321F56}"/>
              </a:ext>
            </a:extLst>
          </p:cNvPr>
          <p:cNvCxnSpPr>
            <a:cxnSpLocks/>
          </p:cNvCxnSpPr>
          <p:nvPr/>
        </p:nvCxnSpPr>
        <p:spPr>
          <a:xfrm>
            <a:off x="527602" y="4310167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>
            <a:extLst>
              <a:ext uri="{FF2B5EF4-FFF2-40B4-BE49-F238E27FC236}">
                <a16:creationId xmlns:a16="http://schemas.microsoft.com/office/drawing/2014/main" id="{344947CF-087C-4A1E-8E0E-81421EE1F0F2}"/>
              </a:ext>
            </a:extLst>
          </p:cNvPr>
          <p:cNvCxnSpPr>
            <a:cxnSpLocks/>
          </p:cNvCxnSpPr>
          <p:nvPr/>
        </p:nvCxnSpPr>
        <p:spPr>
          <a:xfrm flipV="1">
            <a:off x="575266" y="3267647"/>
            <a:ext cx="0" cy="1035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>
            <a:extLst>
              <a:ext uri="{FF2B5EF4-FFF2-40B4-BE49-F238E27FC236}">
                <a16:creationId xmlns:a16="http://schemas.microsoft.com/office/drawing/2014/main" id="{092FCF0D-B400-4834-B69A-81CB3DE61929}"/>
              </a:ext>
            </a:extLst>
          </p:cNvPr>
          <p:cNvCxnSpPr>
            <a:cxnSpLocks/>
          </p:cNvCxnSpPr>
          <p:nvPr/>
        </p:nvCxnSpPr>
        <p:spPr>
          <a:xfrm>
            <a:off x="575266" y="3519859"/>
            <a:ext cx="641656" cy="2820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>
            <a:extLst>
              <a:ext uri="{FF2B5EF4-FFF2-40B4-BE49-F238E27FC236}">
                <a16:creationId xmlns:a16="http://schemas.microsoft.com/office/drawing/2014/main" id="{60502C06-8AC7-4747-9A36-3F51A99C8979}"/>
              </a:ext>
            </a:extLst>
          </p:cNvPr>
          <p:cNvCxnSpPr>
            <a:cxnSpLocks/>
          </p:cNvCxnSpPr>
          <p:nvPr/>
        </p:nvCxnSpPr>
        <p:spPr>
          <a:xfrm>
            <a:off x="4345861" y="3808914"/>
            <a:ext cx="648455" cy="413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>
            <a:extLst>
              <a:ext uri="{FF2B5EF4-FFF2-40B4-BE49-F238E27FC236}">
                <a16:creationId xmlns:a16="http://schemas.microsoft.com/office/drawing/2014/main" id="{8F60DA5D-8ABF-4DBA-9212-4AD95270A577}"/>
              </a:ext>
            </a:extLst>
          </p:cNvPr>
          <p:cNvCxnSpPr>
            <a:cxnSpLocks/>
          </p:cNvCxnSpPr>
          <p:nvPr/>
        </p:nvCxnSpPr>
        <p:spPr>
          <a:xfrm>
            <a:off x="1216922" y="3808914"/>
            <a:ext cx="31289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>
            <a:extLst>
              <a:ext uri="{FF2B5EF4-FFF2-40B4-BE49-F238E27FC236}">
                <a16:creationId xmlns:a16="http://schemas.microsoft.com/office/drawing/2014/main" id="{E43F554B-47EA-4303-93AD-4BCDA843F99A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4352951" y="2246796"/>
            <a:ext cx="35858" cy="218672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>
            <a:extLst>
              <a:ext uri="{FF2B5EF4-FFF2-40B4-BE49-F238E27FC236}">
                <a16:creationId xmlns:a16="http://schemas.microsoft.com/office/drawing/2014/main" id="{BE045DC9-8087-4CEE-8C39-50527950095A}"/>
              </a:ext>
            </a:extLst>
          </p:cNvPr>
          <p:cNvCxnSpPr>
            <a:cxnSpLocks/>
          </p:cNvCxnSpPr>
          <p:nvPr/>
        </p:nvCxnSpPr>
        <p:spPr>
          <a:xfrm flipH="1">
            <a:off x="408689" y="4231869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B00C65A7-0BAA-422F-B375-6210A8069B54}"/>
              </a:ext>
            </a:extLst>
          </p:cNvPr>
          <p:cNvSpPr txBox="1"/>
          <p:nvPr/>
        </p:nvSpPr>
        <p:spPr>
          <a:xfrm>
            <a:off x="700665" y="4429408"/>
            <a:ext cx="4041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30" name="Прямая соединительная линия 129">
            <a:extLst>
              <a:ext uri="{FF2B5EF4-FFF2-40B4-BE49-F238E27FC236}">
                <a16:creationId xmlns:a16="http://schemas.microsoft.com/office/drawing/2014/main" id="{3792C744-E906-4909-851C-1FA33C91F2A3}"/>
              </a:ext>
            </a:extLst>
          </p:cNvPr>
          <p:cNvCxnSpPr/>
          <p:nvPr/>
        </p:nvCxnSpPr>
        <p:spPr>
          <a:xfrm>
            <a:off x="1216922" y="4027924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1" name="Прямая со стрелкой 130">
            <a:extLst>
              <a:ext uri="{FF2B5EF4-FFF2-40B4-BE49-F238E27FC236}">
                <a16:creationId xmlns:a16="http://schemas.microsoft.com/office/drawing/2014/main" id="{025DFDFF-A0C9-4C6E-B80E-8899BF032541}"/>
              </a:ext>
            </a:extLst>
          </p:cNvPr>
          <p:cNvCxnSpPr/>
          <p:nvPr/>
        </p:nvCxnSpPr>
        <p:spPr>
          <a:xfrm>
            <a:off x="557577" y="4447519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B94C50B3-D44B-48AF-A705-2517AED33BCD}"/>
              </a:ext>
            </a:extLst>
          </p:cNvPr>
          <p:cNvSpPr txBox="1"/>
          <p:nvPr/>
        </p:nvSpPr>
        <p:spPr>
          <a:xfrm>
            <a:off x="55959" y="3112690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72A1EEC-89AA-4B53-A855-F63C7DB95D2B}"/>
              </a:ext>
            </a:extLst>
          </p:cNvPr>
          <p:cNvSpPr txBox="1"/>
          <p:nvPr/>
        </p:nvSpPr>
        <p:spPr>
          <a:xfrm>
            <a:off x="4458383" y="4440518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34" name="Прямая со стрелкой 133">
            <a:extLst>
              <a:ext uri="{FF2B5EF4-FFF2-40B4-BE49-F238E27FC236}">
                <a16:creationId xmlns:a16="http://schemas.microsoft.com/office/drawing/2014/main" id="{317DF7AC-2D4A-46A4-B7B9-14D097DA62E9}"/>
              </a:ext>
            </a:extLst>
          </p:cNvPr>
          <p:cNvCxnSpPr/>
          <p:nvPr/>
        </p:nvCxnSpPr>
        <p:spPr>
          <a:xfrm>
            <a:off x="4401392" y="4440518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>
            <a:extLst>
              <a:ext uri="{FF2B5EF4-FFF2-40B4-BE49-F238E27FC236}">
                <a16:creationId xmlns:a16="http://schemas.microsoft.com/office/drawing/2014/main" id="{712633BF-E962-40CE-B593-D656F22AAE2E}"/>
              </a:ext>
            </a:extLst>
          </p:cNvPr>
          <p:cNvCxnSpPr/>
          <p:nvPr/>
        </p:nvCxnSpPr>
        <p:spPr>
          <a:xfrm>
            <a:off x="1216922" y="4433517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8F9292C8-18D7-4C50-8333-2AFEF26D8A7E}"/>
              </a:ext>
            </a:extLst>
          </p:cNvPr>
          <p:cNvSpPr txBox="1"/>
          <p:nvPr/>
        </p:nvSpPr>
        <p:spPr>
          <a:xfrm>
            <a:off x="2470095" y="4433299"/>
            <a:ext cx="419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B270347-CF7E-4414-B31B-57A77E226384}"/>
              </a:ext>
            </a:extLst>
          </p:cNvPr>
          <p:cNvSpPr txBox="1"/>
          <p:nvPr/>
        </p:nvSpPr>
        <p:spPr>
          <a:xfrm>
            <a:off x="8658" y="4083429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9FE2FEE-63BC-4B4A-A4C9-2C509AC8A125}"/>
              </a:ext>
            </a:extLst>
          </p:cNvPr>
          <p:cNvSpPr txBox="1"/>
          <p:nvPr/>
        </p:nvSpPr>
        <p:spPr>
          <a:xfrm>
            <a:off x="16866" y="3505028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50" dirty="0"/>
              <a:t>10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CEEDBC6-E27A-4B32-AD0D-C486481126A9}"/>
              </a:ext>
            </a:extLst>
          </p:cNvPr>
          <p:cNvSpPr txBox="1"/>
          <p:nvPr/>
        </p:nvSpPr>
        <p:spPr>
          <a:xfrm>
            <a:off x="5394347" y="4184543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40" name="Прямая соединительная линия 139">
            <a:extLst>
              <a:ext uri="{FF2B5EF4-FFF2-40B4-BE49-F238E27FC236}">
                <a16:creationId xmlns:a16="http://schemas.microsoft.com/office/drawing/2014/main" id="{64D46C32-3AB8-4187-874F-155A06CB835E}"/>
              </a:ext>
            </a:extLst>
          </p:cNvPr>
          <p:cNvCxnSpPr>
            <a:cxnSpLocks/>
          </p:cNvCxnSpPr>
          <p:nvPr/>
        </p:nvCxnSpPr>
        <p:spPr>
          <a:xfrm flipH="1" flipV="1">
            <a:off x="492552" y="3519669"/>
            <a:ext cx="4417900" cy="73107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>
            <a:extLst>
              <a:ext uri="{FF2B5EF4-FFF2-40B4-BE49-F238E27FC236}">
                <a16:creationId xmlns:a16="http://schemas.microsoft.com/office/drawing/2014/main" id="{7EDCBE8B-C9CB-4952-BFF5-62704903C59E}"/>
              </a:ext>
            </a:extLst>
          </p:cNvPr>
          <p:cNvCxnSpPr>
            <a:cxnSpLocks/>
          </p:cNvCxnSpPr>
          <p:nvPr/>
        </p:nvCxnSpPr>
        <p:spPr>
          <a:xfrm>
            <a:off x="1164378" y="2229741"/>
            <a:ext cx="35858" cy="218672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>
            <a:extLst>
              <a:ext uri="{FF2B5EF4-FFF2-40B4-BE49-F238E27FC236}">
                <a16:creationId xmlns:a16="http://schemas.microsoft.com/office/drawing/2014/main" id="{ECA10908-3368-4375-8012-01CB87C55FBE}"/>
              </a:ext>
            </a:extLst>
          </p:cNvPr>
          <p:cNvCxnSpPr>
            <a:cxnSpLocks/>
          </p:cNvCxnSpPr>
          <p:nvPr/>
        </p:nvCxnSpPr>
        <p:spPr>
          <a:xfrm>
            <a:off x="589953" y="3520811"/>
            <a:ext cx="641656" cy="699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>
            <a:extLst>
              <a:ext uri="{FF2B5EF4-FFF2-40B4-BE49-F238E27FC236}">
                <a16:creationId xmlns:a16="http://schemas.microsoft.com/office/drawing/2014/main" id="{13EE3BE0-BB1A-4A56-8BEC-33D64C5AE976}"/>
              </a:ext>
            </a:extLst>
          </p:cNvPr>
          <p:cNvCxnSpPr>
            <a:cxnSpLocks/>
          </p:cNvCxnSpPr>
          <p:nvPr/>
        </p:nvCxnSpPr>
        <p:spPr>
          <a:xfrm>
            <a:off x="4386602" y="3546399"/>
            <a:ext cx="622401" cy="6773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>
            <a:extLst>
              <a:ext uri="{FF2B5EF4-FFF2-40B4-BE49-F238E27FC236}">
                <a16:creationId xmlns:a16="http://schemas.microsoft.com/office/drawing/2014/main" id="{4557D8E0-656C-442F-B3BC-A1DE25139EEC}"/>
              </a:ext>
            </a:extLst>
          </p:cNvPr>
          <p:cNvCxnSpPr>
            <a:cxnSpLocks/>
          </p:cNvCxnSpPr>
          <p:nvPr/>
        </p:nvCxnSpPr>
        <p:spPr>
          <a:xfrm flipV="1">
            <a:off x="1231609" y="3548440"/>
            <a:ext cx="3178975" cy="6709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48" name="Диаграмма 147">
            <a:extLst>
              <a:ext uri="{FF2B5EF4-FFF2-40B4-BE49-F238E27FC236}">
                <a16:creationId xmlns:a16="http://schemas.microsoft.com/office/drawing/2014/main" id="{107EB208-380C-4763-96BF-B6C61E60D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893654"/>
              </p:ext>
            </p:extLst>
          </p:nvPr>
        </p:nvGraphicFramePr>
        <p:xfrm>
          <a:off x="5684098" y="1256854"/>
          <a:ext cx="3335575" cy="2975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4B72AB2B-DF07-D873-AFA9-CD73775CA30A}"/>
              </a:ext>
            </a:extLst>
          </p:cNvPr>
          <p:cNvCxnSpPr>
            <a:cxnSpLocks/>
          </p:cNvCxnSpPr>
          <p:nvPr/>
        </p:nvCxnSpPr>
        <p:spPr>
          <a:xfrm>
            <a:off x="6344925" y="3011385"/>
            <a:ext cx="260857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C8B0162-2F99-2A87-0BAC-156EC8808D1D}"/>
              </a:ext>
            </a:extLst>
          </p:cNvPr>
          <p:cNvSpPr txBox="1"/>
          <p:nvPr/>
        </p:nvSpPr>
        <p:spPr>
          <a:xfrm>
            <a:off x="4736265" y="2896822"/>
            <a:ext cx="147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/>
              <a:t>30</a:t>
            </a:r>
            <a:r>
              <a:rPr lang="ru-RU" dirty="0"/>
              <a:t>% </a:t>
            </a:r>
            <a:r>
              <a:rPr lang="en-US" dirty="0"/>
              <a:t>of MTOW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0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93" grpId="0" animBg="1"/>
      <p:bldP spid="102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484149" y="2694935"/>
            <a:ext cx="3769448" cy="593543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8A80C27-612E-474C-A329-7B60224B7DE9}"/>
              </a:ext>
            </a:extLst>
          </p:cNvPr>
          <p:cNvSpPr/>
          <p:nvPr/>
        </p:nvSpPr>
        <p:spPr>
          <a:xfrm>
            <a:off x="4283832" y="2511011"/>
            <a:ext cx="613302" cy="31912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312CE64-0A82-4B39-B974-35011AED5952}"/>
              </a:ext>
            </a:extLst>
          </p:cNvPr>
          <p:cNvSpPr/>
          <p:nvPr/>
        </p:nvSpPr>
        <p:spPr>
          <a:xfrm>
            <a:off x="487852" y="2338333"/>
            <a:ext cx="613302" cy="491134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470289" y="3306425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463201" y="2069860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463201" y="2322073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293080" y="2819370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269656" y="2495739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104857" y="2322073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269656" y="2495739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>
            <a:off x="1104857" y="2835941"/>
            <a:ext cx="31718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4911312" y="2495739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484466" y="2322073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/>
          <p:nvPr/>
        </p:nvCxnSpPr>
        <p:spPr>
          <a:xfrm>
            <a:off x="4269656" y="2832436"/>
            <a:ext cx="0" cy="55989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293080" y="2495739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-57215" y="2127940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545,62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-76207" y="2366916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516,11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-33331" y="2726672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57C2117-6B7D-433A-A289-A1F8145BF8D7}"/>
              </a:ext>
            </a:extLst>
          </p:cNvPr>
          <p:cNvCxnSpPr>
            <a:cxnSpLocks/>
          </p:cNvCxnSpPr>
          <p:nvPr/>
        </p:nvCxnSpPr>
        <p:spPr>
          <a:xfrm flipH="1">
            <a:off x="782447" y="2322073"/>
            <a:ext cx="1582" cy="5344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237695" y="3167925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/>
          <p:nvPr/>
        </p:nvCxnSpPr>
        <p:spPr>
          <a:xfrm>
            <a:off x="1104857" y="2830138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DD9B0F-E339-4F4E-A028-2B8239BD42A4}"/>
              </a:ext>
            </a:extLst>
          </p:cNvPr>
          <p:cNvCxnSpPr/>
          <p:nvPr/>
        </p:nvCxnSpPr>
        <p:spPr>
          <a:xfrm>
            <a:off x="470289" y="3381435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37892" y="1806268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Power, kW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ED8A28B-C977-4DC5-B7F6-FC81B5A182AE}"/>
              </a:ext>
            </a:extLst>
          </p:cNvPr>
          <p:cNvCxnSpPr/>
          <p:nvPr/>
        </p:nvCxnSpPr>
        <p:spPr>
          <a:xfrm>
            <a:off x="4276744" y="3381435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7EB615F-96F1-4C4D-A290-E0C0C70594DB}"/>
              </a:ext>
            </a:extLst>
          </p:cNvPr>
          <p:cNvCxnSpPr/>
          <p:nvPr/>
        </p:nvCxnSpPr>
        <p:spPr>
          <a:xfrm>
            <a:off x="1104857" y="3381435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D05E093-8EDF-49D7-8125-0AD778F9F971}"/>
              </a:ext>
            </a:extLst>
          </p:cNvPr>
          <p:cNvSpPr txBox="1"/>
          <p:nvPr/>
        </p:nvSpPr>
        <p:spPr>
          <a:xfrm>
            <a:off x="357161" y="734870"/>
            <a:ext cx="5633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Parallel HEPS starting from 134% fueled cruise flight (1</a:t>
            </a:r>
            <a:r>
              <a: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case)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968D41AB-C5AE-48E7-A795-A2262BB37E67}"/>
              </a:ext>
            </a:extLst>
          </p:cNvPr>
          <p:cNvSpPr/>
          <p:nvPr/>
        </p:nvSpPr>
        <p:spPr>
          <a:xfrm>
            <a:off x="494557" y="1099406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2A63A6A-3E0D-4938-A242-C5F1F6E7B3B0}"/>
              </a:ext>
            </a:extLst>
          </p:cNvPr>
          <p:cNvSpPr/>
          <p:nvPr/>
        </p:nvSpPr>
        <p:spPr>
          <a:xfrm>
            <a:off x="1626761" y="1099406"/>
            <a:ext cx="763368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44B4F848-2732-4EE8-BDA1-1B333176F41A}"/>
              </a:ext>
            </a:extLst>
          </p:cNvPr>
          <p:cNvSpPr/>
          <p:nvPr/>
        </p:nvSpPr>
        <p:spPr>
          <a:xfrm>
            <a:off x="3740339" y="1856273"/>
            <a:ext cx="763368" cy="38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battery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4FA7DC56-DB01-4806-B017-D6EBAFC99A89}"/>
              </a:ext>
            </a:extLst>
          </p:cNvPr>
          <p:cNvSpPr/>
          <p:nvPr/>
        </p:nvSpPr>
        <p:spPr>
          <a:xfrm>
            <a:off x="2758965" y="1101176"/>
            <a:ext cx="977709" cy="386333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BEC249B8-66DE-4BAC-88E6-C7EBC319AF24}"/>
              </a:ext>
            </a:extLst>
          </p:cNvPr>
          <p:cNvCxnSpPr>
            <a:stCxn id="44" idx="3"/>
            <a:endCxn id="45" idx="1"/>
          </p:cNvCxnSpPr>
          <p:nvPr/>
        </p:nvCxnSpPr>
        <p:spPr>
          <a:xfrm>
            <a:off x="1257925" y="1292573"/>
            <a:ext cx="368836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EADEB176-FB41-4024-A5FC-AC22E5876BE6}"/>
              </a:ext>
            </a:extLst>
          </p:cNvPr>
          <p:cNvCxnSpPr>
            <a:stCxn id="45" idx="3"/>
            <a:endCxn id="47" idx="1"/>
          </p:cNvCxnSpPr>
          <p:nvPr/>
        </p:nvCxnSpPr>
        <p:spPr>
          <a:xfrm>
            <a:off x="2390129" y="1292573"/>
            <a:ext cx="368836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96C4C01D-A4DF-4634-903B-DE6651E87117}"/>
              </a:ext>
            </a:extLst>
          </p:cNvPr>
          <p:cNvCxnSpPr>
            <a:cxnSpLocks/>
            <a:endCxn id="39" idx="4"/>
          </p:cNvCxnSpPr>
          <p:nvPr/>
        </p:nvCxnSpPr>
        <p:spPr>
          <a:xfrm flipV="1">
            <a:off x="4817448" y="1829450"/>
            <a:ext cx="0" cy="22516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F4AC1DE2-3B8B-4CB5-877D-6C8468C9DFB8}"/>
              </a:ext>
            </a:extLst>
          </p:cNvPr>
          <p:cNvCxnSpPr>
            <a:cxnSpLocks/>
            <a:endCxn id="46" idx="3"/>
          </p:cNvCxnSpPr>
          <p:nvPr/>
        </p:nvCxnSpPr>
        <p:spPr>
          <a:xfrm flipH="1">
            <a:off x="4503707" y="2045194"/>
            <a:ext cx="313741" cy="42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99D0AE13-0C9B-4885-B449-DF00F92BF796}"/>
              </a:ext>
            </a:extLst>
          </p:cNvPr>
          <p:cNvSpPr/>
          <p:nvPr/>
        </p:nvSpPr>
        <p:spPr>
          <a:xfrm>
            <a:off x="6697950" y="2721951"/>
            <a:ext cx="1805941" cy="6594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 w="0"/>
                <a:solidFill>
                  <a:srgbClr val="00968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Arial"/>
              </a:rPr>
              <a:t>Excess power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of cruise for charging the battery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A9E7870F-944D-411F-B533-81550B037B55}"/>
              </a:ext>
            </a:extLst>
          </p:cNvPr>
          <p:cNvCxnSpPr>
            <a:cxnSpLocks/>
          </p:cNvCxnSpPr>
          <p:nvPr/>
        </p:nvCxnSpPr>
        <p:spPr>
          <a:xfrm>
            <a:off x="2651433" y="2679981"/>
            <a:ext cx="940" cy="1765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Блок-схема: узел 38">
            <a:extLst>
              <a:ext uri="{FF2B5EF4-FFF2-40B4-BE49-F238E27FC236}">
                <a16:creationId xmlns:a16="http://schemas.microsoft.com/office/drawing/2014/main" id="{6B4FC9FE-BD43-43DD-AC89-1B27AAABEDEC}"/>
              </a:ext>
            </a:extLst>
          </p:cNvPr>
          <p:cNvSpPr/>
          <p:nvPr/>
        </p:nvSpPr>
        <p:spPr>
          <a:xfrm>
            <a:off x="4681116" y="1578463"/>
            <a:ext cx="272664" cy="25098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6F43FEEB-24B0-40B1-9D4F-F3E2B74C12E7}"/>
              </a:ext>
            </a:extLst>
          </p:cNvPr>
          <p:cNvCxnSpPr>
            <a:cxnSpLocks/>
          </p:cNvCxnSpPr>
          <p:nvPr/>
        </p:nvCxnSpPr>
        <p:spPr>
          <a:xfrm flipV="1">
            <a:off x="4122023" y="1281591"/>
            <a:ext cx="0" cy="20414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9693BEB0-939E-4CA0-8643-C843C39A5D43}"/>
              </a:ext>
            </a:extLst>
          </p:cNvPr>
          <p:cNvCxnSpPr>
            <a:cxnSpLocks/>
          </p:cNvCxnSpPr>
          <p:nvPr/>
        </p:nvCxnSpPr>
        <p:spPr>
          <a:xfrm flipV="1">
            <a:off x="4122023" y="1468009"/>
            <a:ext cx="97839" cy="18411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>
            <a:extLst>
              <a:ext uri="{FF2B5EF4-FFF2-40B4-BE49-F238E27FC236}">
                <a16:creationId xmlns:a16="http://schemas.microsoft.com/office/drawing/2014/main" id="{246B93E4-D11D-4E2A-9936-9439F440FE1B}"/>
              </a:ext>
            </a:extLst>
          </p:cNvPr>
          <p:cNvCxnSpPr>
            <a:cxnSpLocks/>
          </p:cNvCxnSpPr>
          <p:nvPr/>
        </p:nvCxnSpPr>
        <p:spPr>
          <a:xfrm>
            <a:off x="4122023" y="1652125"/>
            <a:ext cx="0" cy="2167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8" name="Соединитель: уступ 77">
            <a:extLst>
              <a:ext uri="{FF2B5EF4-FFF2-40B4-BE49-F238E27FC236}">
                <a16:creationId xmlns:a16="http://schemas.microsoft.com/office/drawing/2014/main" id="{8E9B080D-2F34-4853-8911-4C626A956A22}"/>
              </a:ext>
            </a:extLst>
          </p:cNvPr>
          <p:cNvCxnSpPr>
            <a:stCxn id="47" idx="3"/>
            <a:endCxn id="39" idx="0"/>
          </p:cNvCxnSpPr>
          <p:nvPr/>
        </p:nvCxnSpPr>
        <p:spPr>
          <a:xfrm>
            <a:off x="3736674" y="1294343"/>
            <a:ext cx="1080774" cy="284120"/>
          </a:xfrm>
          <a:prstGeom prst="bentConnector2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B2A77787-0BEA-44A4-BF1F-B68CE3F018F8}"/>
              </a:ext>
            </a:extLst>
          </p:cNvPr>
          <p:cNvSpPr/>
          <p:nvPr/>
        </p:nvSpPr>
        <p:spPr>
          <a:xfrm>
            <a:off x="5484149" y="1525933"/>
            <a:ext cx="763368" cy="3863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85" name="Прямая со стрелкой 84">
            <a:extLst>
              <a:ext uri="{FF2B5EF4-FFF2-40B4-BE49-F238E27FC236}">
                <a16:creationId xmlns:a16="http://schemas.microsoft.com/office/drawing/2014/main" id="{5C2B67B8-020F-4534-AB6D-A26CF5771DA9}"/>
              </a:ext>
            </a:extLst>
          </p:cNvPr>
          <p:cNvCxnSpPr>
            <a:cxnSpLocks/>
            <a:stCxn id="39" idx="6"/>
            <a:endCxn id="84" idx="1"/>
          </p:cNvCxnSpPr>
          <p:nvPr/>
        </p:nvCxnSpPr>
        <p:spPr>
          <a:xfrm>
            <a:off x="4953780" y="1703957"/>
            <a:ext cx="530369" cy="1514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398465DB-2929-42D2-8DDB-18AFF5832A8A}"/>
              </a:ext>
            </a:extLst>
          </p:cNvPr>
          <p:cNvSpPr txBox="1"/>
          <p:nvPr/>
        </p:nvSpPr>
        <p:spPr>
          <a:xfrm>
            <a:off x="4540249" y="1387062"/>
            <a:ext cx="193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+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709B511-211B-4D51-B894-0855F4CD22FD}"/>
              </a:ext>
            </a:extLst>
          </p:cNvPr>
          <p:cNvSpPr txBox="1"/>
          <p:nvPr/>
        </p:nvSpPr>
        <p:spPr>
          <a:xfrm>
            <a:off x="4531859" y="1708137"/>
            <a:ext cx="193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+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6292C017-0997-420C-9030-1FF78666EC5E}"/>
              </a:ext>
            </a:extLst>
          </p:cNvPr>
          <p:cNvSpPr/>
          <p:nvPr/>
        </p:nvSpPr>
        <p:spPr>
          <a:xfrm>
            <a:off x="496893" y="2832436"/>
            <a:ext cx="4400240" cy="46072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3" name="Google Shape;92;p4">
            <a:extLst>
              <a:ext uri="{FF2B5EF4-FFF2-40B4-BE49-F238E27FC236}">
                <a16:creationId xmlns:a16="http://schemas.microsoft.com/office/drawing/2014/main" id="{E251A868-9472-460D-8FD1-1F9F5511F7C7}"/>
              </a:ext>
            </a:extLst>
          </p:cNvPr>
          <p:cNvSpPr txBox="1">
            <a:spLocks/>
          </p:cNvSpPr>
          <p:nvPr/>
        </p:nvSpPr>
        <p:spPr>
          <a:xfrm>
            <a:off x="2482716" y="126186"/>
            <a:ext cx="417856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Parallel Hybrid scenario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DA48C752-C15D-496A-848B-B78009817627}"/>
              </a:ext>
            </a:extLst>
          </p:cNvPr>
          <p:cNvSpPr/>
          <p:nvPr/>
        </p:nvSpPr>
        <p:spPr>
          <a:xfrm>
            <a:off x="6678038" y="1361292"/>
            <a:ext cx="219329" cy="21150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7131AF7-EF89-4B08-9815-AC219204BFB4}"/>
              </a:ext>
            </a:extLst>
          </p:cNvPr>
          <p:cNvSpPr/>
          <p:nvPr/>
        </p:nvSpPr>
        <p:spPr>
          <a:xfrm>
            <a:off x="6678038" y="1361292"/>
            <a:ext cx="219327" cy="21150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009688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BF21E79F-24B0-45E8-8745-A036287710D0}"/>
              </a:ext>
            </a:extLst>
          </p:cNvPr>
          <p:cNvSpPr/>
          <p:nvPr/>
        </p:nvSpPr>
        <p:spPr>
          <a:xfrm>
            <a:off x="6671396" y="1796476"/>
            <a:ext cx="217075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526EEC20-D7F2-4519-A6DC-0D10F63906A6}"/>
              </a:ext>
            </a:extLst>
          </p:cNvPr>
          <p:cNvSpPr/>
          <p:nvPr/>
        </p:nvSpPr>
        <p:spPr>
          <a:xfrm>
            <a:off x="6675793" y="2226248"/>
            <a:ext cx="213744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E85C0DA-7D0D-4EE5-85DE-E60C6E0593EA}"/>
              </a:ext>
            </a:extLst>
          </p:cNvPr>
          <p:cNvSpPr txBox="1"/>
          <p:nvPr/>
        </p:nvSpPr>
        <p:spPr>
          <a:xfrm>
            <a:off x="6980048" y="1300968"/>
            <a:ext cx="23598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 from charged battery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446441D-DA47-4623-818C-E03FD013FB28}"/>
              </a:ext>
            </a:extLst>
          </p:cNvPr>
          <p:cNvSpPr txBox="1"/>
          <p:nvPr/>
        </p:nvSpPr>
        <p:spPr>
          <a:xfrm>
            <a:off x="6949460" y="1793041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BE4F0B5-9E07-4D1B-A08F-083D2E8CE5D5}"/>
              </a:ext>
            </a:extLst>
          </p:cNvPr>
          <p:cNvSpPr txBox="1"/>
          <p:nvPr/>
        </p:nvSpPr>
        <p:spPr>
          <a:xfrm>
            <a:off x="6949460" y="2199030"/>
            <a:ext cx="16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ICE power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id="{9B17065F-1B4A-4E82-9F75-043738756794}"/>
              </a:ext>
            </a:extLst>
          </p:cNvPr>
          <p:cNvCxnSpPr>
            <a:cxnSpLocks/>
          </p:cNvCxnSpPr>
          <p:nvPr/>
        </p:nvCxnSpPr>
        <p:spPr>
          <a:xfrm>
            <a:off x="2697013" y="2759451"/>
            <a:ext cx="3964272" cy="265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>
            <a:extLst>
              <a:ext uri="{FF2B5EF4-FFF2-40B4-BE49-F238E27FC236}">
                <a16:creationId xmlns:a16="http://schemas.microsoft.com/office/drawing/2014/main" id="{47AA575E-A188-4A17-B9E7-52E09BAB58A3}"/>
              </a:ext>
            </a:extLst>
          </p:cNvPr>
          <p:cNvCxnSpPr>
            <a:cxnSpLocks/>
          </p:cNvCxnSpPr>
          <p:nvPr/>
        </p:nvCxnSpPr>
        <p:spPr>
          <a:xfrm>
            <a:off x="456412" y="4713210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A2558F72-181C-4B6A-A03F-16764ACA2BB9}"/>
              </a:ext>
            </a:extLst>
          </p:cNvPr>
          <p:cNvCxnSpPr>
            <a:cxnSpLocks/>
          </p:cNvCxnSpPr>
          <p:nvPr/>
        </p:nvCxnSpPr>
        <p:spPr>
          <a:xfrm flipV="1">
            <a:off x="504076" y="3670690"/>
            <a:ext cx="0" cy="1035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04B8AE8E-5E39-4761-B0A6-CA150AC6BEE9}"/>
              </a:ext>
            </a:extLst>
          </p:cNvPr>
          <p:cNvCxnSpPr>
            <a:cxnSpLocks/>
          </p:cNvCxnSpPr>
          <p:nvPr/>
        </p:nvCxnSpPr>
        <p:spPr>
          <a:xfrm>
            <a:off x="504076" y="3922902"/>
            <a:ext cx="641656" cy="699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9256DE3F-E88F-4D98-8926-EC087053B86C}"/>
              </a:ext>
            </a:extLst>
          </p:cNvPr>
          <p:cNvCxnSpPr>
            <a:cxnSpLocks/>
          </p:cNvCxnSpPr>
          <p:nvPr/>
        </p:nvCxnSpPr>
        <p:spPr>
          <a:xfrm>
            <a:off x="4300725" y="3948490"/>
            <a:ext cx="622401" cy="6773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id="{1AA35C58-96F0-468A-9F1C-C4CA9BF8F8D1}"/>
              </a:ext>
            </a:extLst>
          </p:cNvPr>
          <p:cNvCxnSpPr>
            <a:cxnSpLocks/>
          </p:cNvCxnSpPr>
          <p:nvPr/>
        </p:nvCxnSpPr>
        <p:spPr>
          <a:xfrm flipV="1">
            <a:off x="1145732" y="3950531"/>
            <a:ext cx="3178975" cy="670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FD6C6FF2-C5D8-4631-A0A3-07744262F244}"/>
              </a:ext>
            </a:extLst>
          </p:cNvPr>
          <p:cNvCxnSpPr>
            <a:cxnSpLocks/>
          </p:cNvCxnSpPr>
          <p:nvPr/>
        </p:nvCxnSpPr>
        <p:spPr>
          <a:xfrm>
            <a:off x="4283832" y="3306226"/>
            <a:ext cx="33787" cy="1530334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>
            <a:extLst>
              <a:ext uri="{FF2B5EF4-FFF2-40B4-BE49-F238E27FC236}">
                <a16:creationId xmlns:a16="http://schemas.microsoft.com/office/drawing/2014/main" id="{46DB8DEC-D109-4563-8714-C533E6D715E6}"/>
              </a:ext>
            </a:extLst>
          </p:cNvPr>
          <p:cNvCxnSpPr>
            <a:cxnSpLocks/>
          </p:cNvCxnSpPr>
          <p:nvPr/>
        </p:nvCxnSpPr>
        <p:spPr>
          <a:xfrm flipH="1">
            <a:off x="337499" y="4634912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4171E89F-0AD0-4502-8A48-D0EE7F39AA3A}"/>
              </a:ext>
            </a:extLst>
          </p:cNvPr>
          <p:cNvSpPr txBox="1"/>
          <p:nvPr/>
        </p:nvSpPr>
        <p:spPr>
          <a:xfrm>
            <a:off x="629475" y="4832451"/>
            <a:ext cx="4041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96" name="Прямая соединительная линия 95">
            <a:extLst>
              <a:ext uri="{FF2B5EF4-FFF2-40B4-BE49-F238E27FC236}">
                <a16:creationId xmlns:a16="http://schemas.microsoft.com/office/drawing/2014/main" id="{FFB674C0-1C26-4F1A-A05B-193C4FAAD7E8}"/>
              </a:ext>
            </a:extLst>
          </p:cNvPr>
          <p:cNvCxnSpPr/>
          <p:nvPr/>
        </p:nvCxnSpPr>
        <p:spPr>
          <a:xfrm>
            <a:off x="1145732" y="4430967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7" name="Прямая со стрелкой 96">
            <a:extLst>
              <a:ext uri="{FF2B5EF4-FFF2-40B4-BE49-F238E27FC236}">
                <a16:creationId xmlns:a16="http://schemas.microsoft.com/office/drawing/2014/main" id="{618912EB-F488-4354-B65C-C8DFB779CF2F}"/>
              </a:ext>
            </a:extLst>
          </p:cNvPr>
          <p:cNvCxnSpPr/>
          <p:nvPr/>
        </p:nvCxnSpPr>
        <p:spPr>
          <a:xfrm>
            <a:off x="486387" y="4850562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9917D1D6-D165-4B0D-9B7C-047210F9883D}"/>
              </a:ext>
            </a:extLst>
          </p:cNvPr>
          <p:cNvSpPr txBox="1"/>
          <p:nvPr/>
        </p:nvSpPr>
        <p:spPr>
          <a:xfrm>
            <a:off x="-15231" y="3515733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01803E9-DD47-4112-A7F5-CFB281F70D8E}"/>
              </a:ext>
            </a:extLst>
          </p:cNvPr>
          <p:cNvSpPr txBox="1"/>
          <p:nvPr/>
        </p:nvSpPr>
        <p:spPr>
          <a:xfrm>
            <a:off x="4387193" y="4843561"/>
            <a:ext cx="4883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00" name="Прямая со стрелкой 99">
            <a:extLst>
              <a:ext uri="{FF2B5EF4-FFF2-40B4-BE49-F238E27FC236}">
                <a16:creationId xmlns:a16="http://schemas.microsoft.com/office/drawing/2014/main" id="{4E935D53-47B2-4858-B6FD-3BED9C2C68E7}"/>
              </a:ext>
            </a:extLst>
          </p:cNvPr>
          <p:cNvCxnSpPr/>
          <p:nvPr/>
        </p:nvCxnSpPr>
        <p:spPr>
          <a:xfrm>
            <a:off x="4330202" y="4843561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>
            <a:extLst>
              <a:ext uri="{FF2B5EF4-FFF2-40B4-BE49-F238E27FC236}">
                <a16:creationId xmlns:a16="http://schemas.microsoft.com/office/drawing/2014/main" id="{F1CCCA2C-325F-4549-94F9-F77AE8F231A1}"/>
              </a:ext>
            </a:extLst>
          </p:cNvPr>
          <p:cNvCxnSpPr/>
          <p:nvPr/>
        </p:nvCxnSpPr>
        <p:spPr>
          <a:xfrm>
            <a:off x="1145732" y="4836560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81278C07-7B53-48E1-B2E7-111222B5DFC6}"/>
              </a:ext>
            </a:extLst>
          </p:cNvPr>
          <p:cNvSpPr txBox="1"/>
          <p:nvPr/>
        </p:nvSpPr>
        <p:spPr>
          <a:xfrm>
            <a:off x="2398905" y="4836342"/>
            <a:ext cx="419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F5FB833-AD06-4EE4-B1AE-B9CF08327355}"/>
              </a:ext>
            </a:extLst>
          </p:cNvPr>
          <p:cNvSpPr txBox="1"/>
          <p:nvPr/>
        </p:nvSpPr>
        <p:spPr>
          <a:xfrm>
            <a:off x="-62532" y="4486472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E110819-187A-445D-907F-2F357EC07498}"/>
              </a:ext>
            </a:extLst>
          </p:cNvPr>
          <p:cNvSpPr txBox="1"/>
          <p:nvPr/>
        </p:nvSpPr>
        <p:spPr>
          <a:xfrm>
            <a:off x="-54324" y="3908071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50" dirty="0"/>
              <a:t>10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49AA08D-BC23-4716-88EE-CF18C22B9C41}"/>
              </a:ext>
            </a:extLst>
          </p:cNvPr>
          <p:cNvSpPr txBox="1"/>
          <p:nvPr/>
        </p:nvSpPr>
        <p:spPr>
          <a:xfrm>
            <a:off x="5205191" y="4613430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06" name="Прямая соединительная линия 105">
            <a:extLst>
              <a:ext uri="{FF2B5EF4-FFF2-40B4-BE49-F238E27FC236}">
                <a16:creationId xmlns:a16="http://schemas.microsoft.com/office/drawing/2014/main" id="{51DCDB4A-EBD5-4603-AFD3-C340FB589C9F}"/>
              </a:ext>
            </a:extLst>
          </p:cNvPr>
          <p:cNvCxnSpPr>
            <a:cxnSpLocks/>
          </p:cNvCxnSpPr>
          <p:nvPr/>
        </p:nvCxnSpPr>
        <p:spPr>
          <a:xfrm flipH="1">
            <a:off x="325685" y="3922902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084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E2DB94D-B91D-4D39-918D-3AF5E2F9430A}"/>
              </a:ext>
            </a:extLst>
          </p:cNvPr>
          <p:cNvSpPr/>
          <p:nvPr/>
        </p:nvSpPr>
        <p:spPr>
          <a:xfrm>
            <a:off x="711431" y="2076198"/>
            <a:ext cx="1842902" cy="639972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312CE64-0A82-4B39-B974-35011AED5952}"/>
              </a:ext>
            </a:extLst>
          </p:cNvPr>
          <p:cNvSpPr/>
          <p:nvPr/>
        </p:nvSpPr>
        <p:spPr>
          <a:xfrm>
            <a:off x="707727" y="1748749"/>
            <a:ext cx="613302" cy="316557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481841C-BB4F-4AED-BED1-7293946D45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ADADA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ADADA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4288F15-265C-4F89-BA05-B5F5D4294AF9}"/>
              </a:ext>
            </a:extLst>
          </p:cNvPr>
          <p:cNvCxnSpPr>
            <a:cxnSpLocks/>
          </p:cNvCxnSpPr>
          <p:nvPr/>
        </p:nvCxnSpPr>
        <p:spPr>
          <a:xfrm>
            <a:off x="690164" y="2716841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6C8E254-7B8B-4197-AC22-E691FE29F7D2}"/>
              </a:ext>
            </a:extLst>
          </p:cNvPr>
          <p:cNvCxnSpPr/>
          <p:nvPr/>
        </p:nvCxnSpPr>
        <p:spPr>
          <a:xfrm flipV="1">
            <a:off x="683076" y="1480276"/>
            <a:ext cx="0" cy="123656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7987BC80-D459-4F38-802B-682A6DBC4CCB}"/>
              </a:ext>
            </a:extLst>
          </p:cNvPr>
          <p:cNvCxnSpPr/>
          <p:nvPr/>
        </p:nvCxnSpPr>
        <p:spPr>
          <a:xfrm>
            <a:off x="683076" y="1732489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BFA1888-DED2-4DE3-8867-655A5BD11B08}"/>
              </a:ext>
            </a:extLst>
          </p:cNvPr>
          <p:cNvCxnSpPr>
            <a:cxnSpLocks/>
          </p:cNvCxnSpPr>
          <p:nvPr/>
        </p:nvCxnSpPr>
        <p:spPr>
          <a:xfrm flipV="1">
            <a:off x="512955" y="2229786"/>
            <a:ext cx="4618232" cy="21536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0FD2193-CAD4-489F-8CB1-52E5C766B046}"/>
              </a:ext>
            </a:extLst>
          </p:cNvPr>
          <p:cNvCxnSpPr/>
          <p:nvPr/>
        </p:nvCxnSpPr>
        <p:spPr>
          <a:xfrm>
            <a:off x="4489531" y="1906155"/>
            <a:ext cx="6416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71A5A699-3170-4DE6-8890-DC4FA2CBE1A2}"/>
              </a:ext>
            </a:extLst>
          </p:cNvPr>
          <p:cNvCxnSpPr/>
          <p:nvPr/>
        </p:nvCxnSpPr>
        <p:spPr>
          <a:xfrm>
            <a:off x="1324732" y="1732489"/>
            <a:ext cx="0" cy="510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D42A1AF-18F5-4CFE-95DA-3AF6F94133F3}"/>
              </a:ext>
            </a:extLst>
          </p:cNvPr>
          <p:cNvCxnSpPr/>
          <p:nvPr/>
        </p:nvCxnSpPr>
        <p:spPr>
          <a:xfrm>
            <a:off x="4489531" y="1906155"/>
            <a:ext cx="0" cy="336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3516336-8425-463D-8BEC-F87BEE4C9723}"/>
              </a:ext>
            </a:extLst>
          </p:cNvPr>
          <p:cNvCxnSpPr>
            <a:cxnSpLocks/>
          </p:cNvCxnSpPr>
          <p:nvPr/>
        </p:nvCxnSpPr>
        <p:spPr>
          <a:xfrm>
            <a:off x="1324732" y="2246357"/>
            <a:ext cx="31718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6CBEA875-8625-410C-8941-6886475D06D5}"/>
              </a:ext>
            </a:extLst>
          </p:cNvPr>
          <p:cNvCxnSpPr/>
          <p:nvPr/>
        </p:nvCxnSpPr>
        <p:spPr>
          <a:xfrm>
            <a:off x="5131187" y="1906155"/>
            <a:ext cx="0" cy="810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C7C298F4-044F-4E9A-8FAA-233B6BBFE888}"/>
              </a:ext>
            </a:extLst>
          </p:cNvPr>
          <p:cNvCxnSpPr/>
          <p:nvPr/>
        </p:nvCxnSpPr>
        <p:spPr>
          <a:xfrm>
            <a:off x="704341" y="1732489"/>
            <a:ext cx="0" cy="9843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3A298620-2F05-42ED-8CA7-DE4A4087AC1C}"/>
              </a:ext>
            </a:extLst>
          </p:cNvPr>
          <p:cNvCxnSpPr/>
          <p:nvPr/>
        </p:nvCxnSpPr>
        <p:spPr>
          <a:xfrm>
            <a:off x="4489531" y="2242852"/>
            <a:ext cx="0" cy="559891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8715655-A52A-4701-B348-FEC538082AD0}"/>
              </a:ext>
            </a:extLst>
          </p:cNvPr>
          <p:cNvCxnSpPr/>
          <p:nvPr/>
        </p:nvCxnSpPr>
        <p:spPr>
          <a:xfrm flipH="1">
            <a:off x="512955" y="1906155"/>
            <a:ext cx="3976576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399585-027F-4FB1-BEA7-35AB81A633B7}"/>
              </a:ext>
            </a:extLst>
          </p:cNvPr>
          <p:cNvSpPr txBox="1"/>
          <p:nvPr/>
        </p:nvSpPr>
        <p:spPr>
          <a:xfrm>
            <a:off x="162660" y="1538356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545,62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1598B8-9417-42C2-9A4E-DB5C421746C8}"/>
              </a:ext>
            </a:extLst>
          </p:cNvPr>
          <p:cNvSpPr txBox="1"/>
          <p:nvPr/>
        </p:nvSpPr>
        <p:spPr>
          <a:xfrm>
            <a:off x="143668" y="1777332"/>
            <a:ext cx="700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516,11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880752-27E8-4267-9F3F-F668539B2A49}"/>
              </a:ext>
            </a:extLst>
          </p:cNvPr>
          <p:cNvSpPr txBox="1"/>
          <p:nvPr/>
        </p:nvSpPr>
        <p:spPr>
          <a:xfrm>
            <a:off x="186544" y="2137088"/>
            <a:ext cx="4883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232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57C2117-6B7D-433A-A289-A1F8145BF8D7}"/>
              </a:ext>
            </a:extLst>
          </p:cNvPr>
          <p:cNvCxnSpPr>
            <a:cxnSpLocks/>
            <a:endCxn id="51" idx="2"/>
          </p:cNvCxnSpPr>
          <p:nvPr/>
        </p:nvCxnSpPr>
        <p:spPr>
          <a:xfrm>
            <a:off x="1003904" y="1732489"/>
            <a:ext cx="10474" cy="3328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C88891-AD25-4E4D-9991-73A48E06A626}"/>
              </a:ext>
            </a:extLst>
          </p:cNvPr>
          <p:cNvSpPr txBox="1"/>
          <p:nvPr/>
        </p:nvSpPr>
        <p:spPr>
          <a:xfrm>
            <a:off x="5429168" y="2531580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10B366B-B275-4C02-BF76-EB6A31076502}"/>
              </a:ext>
            </a:extLst>
          </p:cNvPr>
          <p:cNvCxnSpPr/>
          <p:nvPr/>
        </p:nvCxnSpPr>
        <p:spPr>
          <a:xfrm>
            <a:off x="1324732" y="2240554"/>
            <a:ext cx="0" cy="551297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9DD9B0F-E339-4F4E-A028-2B8239BD42A4}"/>
              </a:ext>
            </a:extLst>
          </p:cNvPr>
          <p:cNvCxnSpPr/>
          <p:nvPr/>
        </p:nvCxnSpPr>
        <p:spPr>
          <a:xfrm>
            <a:off x="690164" y="2791851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4B8F43-AC10-4A57-96E0-9AB6345D5009}"/>
              </a:ext>
            </a:extLst>
          </p:cNvPr>
          <p:cNvSpPr txBox="1"/>
          <p:nvPr/>
        </p:nvSpPr>
        <p:spPr>
          <a:xfrm>
            <a:off x="257767" y="1216684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Power, kW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ED8A28B-C977-4DC5-B7F6-FC81B5A182AE}"/>
              </a:ext>
            </a:extLst>
          </p:cNvPr>
          <p:cNvCxnSpPr/>
          <p:nvPr/>
        </p:nvCxnSpPr>
        <p:spPr>
          <a:xfrm>
            <a:off x="4496619" y="2791851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7EB615F-96F1-4C4D-A290-E0C0C70594DB}"/>
              </a:ext>
            </a:extLst>
          </p:cNvPr>
          <p:cNvCxnSpPr>
            <a:cxnSpLocks/>
          </p:cNvCxnSpPr>
          <p:nvPr/>
        </p:nvCxnSpPr>
        <p:spPr>
          <a:xfrm flipV="1">
            <a:off x="1324732" y="2781434"/>
            <a:ext cx="3208429" cy="104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A9E7870F-944D-411F-B533-81550B037B55}"/>
              </a:ext>
            </a:extLst>
          </p:cNvPr>
          <p:cNvCxnSpPr>
            <a:cxnSpLocks/>
          </p:cNvCxnSpPr>
          <p:nvPr/>
        </p:nvCxnSpPr>
        <p:spPr>
          <a:xfrm>
            <a:off x="1847844" y="2041666"/>
            <a:ext cx="0" cy="1908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8DA9685-7EB3-4144-9FBE-67EB72471938}"/>
              </a:ext>
            </a:extLst>
          </p:cNvPr>
          <p:cNvSpPr txBox="1"/>
          <p:nvPr/>
        </p:nvSpPr>
        <p:spPr>
          <a:xfrm>
            <a:off x="626504" y="824657"/>
            <a:ext cx="5633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Parallel HEPS starting from 135,5% fueled cruise flight (2</a:t>
            </a:r>
            <a:r>
              <a: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nd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case)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2C3F1A21-F834-4D44-AB08-7EF52C3586C2}"/>
              </a:ext>
            </a:extLst>
          </p:cNvPr>
          <p:cNvSpPr/>
          <p:nvPr/>
        </p:nvSpPr>
        <p:spPr>
          <a:xfrm>
            <a:off x="3450340" y="2246356"/>
            <a:ext cx="1676599" cy="457220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25AE85CC-00E0-4AD2-9CD6-7A9AE01491E9}"/>
              </a:ext>
            </a:extLst>
          </p:cNvPr>
          <p:cNvSpPr/>
          <p:nvPr/>
        </p:nvSpPr>
        <p:spPr>
          <a:xfrm>
            <a:off x="2554333" y="2256380"/>
            <a:ext cx="888920" cy="45549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8A80C27-612E-474C-A329-7B60224B7DE9}"/>
              </a:ext>
            </a:extLst>
          </p:cNvPr>
          <p:cNvSpPr/>
          <p:nvPr/>
        </p:nvSpPr>
        <p:spPr>
          <a:xfrm>
            <a:off x="4503707" y="1901100"/>
            <a:ext cx="613302" cy="17282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50E4F763-7D49-4401-954F-8D0190B81855}"/>
              </a:ext>
            </a:extLst>
          </p:cNvPr>
          <p:cNvSpPr/>
          <p:nvPr/>
        </p:nvSpPr>
        <p:spPr>
          <a:xfrm>
            <a:off x="3450340" y="2078986"/>
            <a:ext cx="1673759" cy="163865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id="{A06BBC03-622C-4A1C-8364-88022A74BA88}"/>
              </a:ext>
            </a:extLst>
          </p:cNvPr>
          <p:cNvCxnSpPr>
            <a:cxnSpLocks/>
            <a:stCxn id="73" idx="0"/>
            <a:endCxn id="73" idx="2"/>
          </p:cNvCxnSpPr>
          <p:nvPr/>
        </p:nvCxnSpPr>
        <p:spPr>
          <a:xfrm>
            <a:off x="4287220" y="2078986"/>
            <a:ext cx="0" cy="1638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CD975FF7-03EF-4EDA-AC34-C59826D6928A}"/>
              </a:ext>
            </a:extLst>
          </p:cNvPr>
          <p:cNvSpPr/>
          <p:nvPr/>
        </p:nvSpPr>
        <p:spPr>
          <a:xfrm>
            <a:off x="5855693" y="2983683"/>
            <a:ext cx="302019" cy="21150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73349CF-2CF3-44C9-A655-FB067BD32CBC}"/>
              </a:ext>
            </a:extLst>
          </p:cNvPr>
          <p:cNvSpPr/>
          <p:nvPr/>
        </p:nvSpPr>
        <p:spPr>
          <a:xfrm>
            <a:off x="5855693" y="2983683"/>
            <a:ext cx="302016" cy="21150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009688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E2A4D673-D5F5-4433-A5E8-16EF6863561F}"/>
              </a:ext>
            </a:extLst>
          </p:cNvPr>
          <p:cNvSpPr/>
          <p:nvPr/>
        </p:nvSpPr>
        <p:spPr>
          <a:xfrm>
            <a:off x="5858795" y="3267083"/>
            <a:ext cx="298914" cy="21150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tx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2035EBF0-9781-42AF-9F0A-E69D7500E85F}"/>
              </a:ext>
            </a:extLst>
          </p:cNvPr>
          <p:cNvSpPr/>
          <p:nvPr/>
        </p:nvSpPr>
        <p:spPr>
          <a:xfrm>
            <a:off x="5863375" y="3565607"/>
            <a:ext cx="294328" cy="211504"/>
          </a:xfrm>
          <a:prstGeom prst="rect">
            <a:avLst/>
          </a:prstGeom>
          <a:pattFill prst="ltDnDiag">
            <a:fgClr>
              <a:srgbClr val="FFC000"/>
            </a:fgClr>
            <a:bgClr>
              <a:schemeClr val="tx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B002BD-630B-4ACE-BFF7-5854B9003065}"/>
              </a:ext>
            </a:extLst>
          </p:cNvPr>
          <p:cNvSpPr txBox="1"/>
          <p:nvPr/>
        </p:nvSpPr>
        <p:spPr>
          <a:xfrm>
            <a:off x="6153610" y="2938710"/>
            <a:ext cx="32495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 from charged battery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1D40C90-C883-4AE8-9BD9-635AE3FD01FD}"/>
              </a:ext>
            </a:extLst>
          </p:cNvPr>
          <p:cNvSpPr txBox="1"/>
          <p:nvPr/>
        </p:nvSpPr>
        <p:spPr>
          <a:xfrm>
            <a:off x="6165446" y="3218946"/>
            <a:ext cx="2238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Electric power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7B526E6-2993-4D88-B734-393F3B294816}"/>
              </a:ext>
            </a:extLst>
          </p:cNvPr>
          <p:cNvSpPr txBox="1"/>
          <p:nvPr/>
        </p:nvSpPr>
        <p:spPr>
          <a:xfrm>
            <a:off x="6173183" y="3473963"/>
            <a:ext cx="2238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ICE power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9" name="Google Shape;92;p4">
            <a:extLst>
              <a:ext uri="{FF2B5EF4-FFF2-40B4-BE49-F238E27FC236}">
                <a16:creationId xmlns:a16="http://schemas.microsoft.com/office/drawing/2014/main" id="{BC817B2E-F4DA-43D1-9D0E-4ED83DDA73A5}"/>
              </a:ext>
            </a:extLst>
          </p:cNvPr>
          <p:cNvSpPr txBox="1">
            <a:spLocks/>
          </p:cNvSpPr>
          <p:nvPr/>
        </p:nvSpPr>
        <p:spPr>
          <a:xfrm>
            <a:off x="2482716" y="126186"/>
            <a:ext cx="598974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Parallel Hybrid scenario 2 (Military case)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D45B4FC0-5007-459B-A337-CA50D48C4E64}"/>
              </a:ext>
            </a:extLst>
          </p:cNvPr>
          <p:cNvCxnSpPr>
            <a:cxnSpLocks/>
          </p:cNvCxnSpPr>
          <p:nvPr/>
        </p:nvCxnSpPr>
        <p:spPr>
          <a:xfrm>
            <a:off x="676287" y="4178045"/>
            <a:ext cx="472482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2D9F27C2-1D62-423E-B0BF-B9D6FC15E9D7}"/>
              </a:ext>
            </a:extLst>
          </p:cNvPr>
          <p:cNvCxnSpPr>
            <a:cxnSpLocks/>
          </p:cNvCxnSpPr>
          <p:nvPr/>
        </p:nvCxnSpPr>
        <p:spPr>
          <a:xfrm flipV="1">
            <a:off x="723951" y="3135525"/>
            <a:ext cx="0" cy="1035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B32308B9-71AB-4361-9DE1-1998A0ACCEFA}"/>
              </a:ext>
            </a:extLst>
          </p:cNvPr>
          <p:cNvCxnSpPr>
            <a:cxnSpLocks/>
          </p:cNvCxnSpPr>
          <p:nvPr/>
        </p:nvCxnSpPr>
        <p:spPr>
          <a:xfrm>
            <a:off x="723951" y="3387737"/>
            <a:ext cx="641656" cy="6992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52ED2D3F-393B-481C-833D-55C06719C44D}"/>
              </a:ext>
            </a:extLst>
          </p:cNvPr>
          <p:cNvCxnSpPr>
            <a:cxnSpLocks/>
          </p:cNvCxnSpPr>
          <p:nvPr/>
        </p:nvCxnSpPr>
        <p:spPr>
          <a:xfrm>
            <a:off x="4520600" y="3413325"/>
            <a:ext cx="622401" cy="6773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5DC56A0-20AC-464E-B38C-7EA25F2A1F3F}"/>
              </a:ext>
            </a:extLst>
          </p:cNvPr>
          <p:cNvCxnSpPr>
            <a:cxnSpLocks/>
          </p:cNvCxnSpPr>
          <p:nvPr/>
        </p:nvCxnSpPr>
        <p:spPr>
          <a:xfrm flipV="1">
            <a:off x="1365607" y="3387737"/>
            <a:ext cx="1188726" cy="6986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D4F82955-180E-4521-8D50-C36CDBFBA61A}"/>
              </a:ext>
            </a:extLst>
          </p:cNvPr>
          <p:cNvCxnSpPr>
            <a:cxnSpLocks/>
          </p:cNvCxnSpPr>
          <p:nvPr/>
        </p:nvCxnSpPr>
        <p:spPr>
          <a:xfrm flipH="1">
            <a:off x="557374" y="4099747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18701908-25E9-41C1-8F2F-B2ACF2BEBD45}"/>
              </a:ext>
            </a:extLst>
          </p:cNvPr>
          <p:cNvSpPr txBox="1"/>
          <p:nvPr/>
        </p:nvSpPr>
        <p:spPr>
          <a:xfrm>
            <a:off x="849350" y="4297286"/>
            <a:ext cx="4041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0,3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DAF97B58-74F6-40A7-AD4E-28E1E9216225}"/>
              </a:ext>
            </a:extLst>
          </p:cNvPr>
          <p:cNvCxnSpPr>
            <a:cxnSpLocks/>
          </p:cNvCxnSpPr>
          <p:nvPr/>
        </p:nvCxnSpPr>
        <p:spPr>
          <a:xfrm>
            <a:off x="1333324" y="2779888"/>
            <a:ext cx="0" cy="1644356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Прямая со стрелкой 70">
            <a:extLst>
              <a:ext uri="{FF2B5EF4-FFF2-40B4-BE49-F238E27FC236}">
                <a16:creationId xmlns:a16="http://schemas.microsoft.com/office/drawing/2014/main" id="{EA6F958C-D115-417A-8574-4252A0F69CF6}"/>
              </a:ext>
            </a:extLst>
          </p:cNvPr>
          <p:cNvCxnSpPr/>
          <p:nvPr/>
        </p:nvCxnSpPr>
        <p:spPr>
          <a:xfrm>
            <a:off x="706262" y="4315397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71CA63C-CF2C-4C27-A394-4D2AE069E969}"/>
              </a:ext>
            </a:extLst>
          </p:cNvPr>
          <p:cNvSpPr txBox="1"/>
          <p:nvPr/>
        </p:nvSpPr>
        <p:spPr>
          <a:xfrm>
            <a:off x="155963" y="2956446"/>
            <a:ext cx="106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6" name="Прямая со стрелкой 75">
            <a:extLst>
              <a:ext uri="{FF2B5EF4-FFF2-40B4-BE49-F238E27FC236}">
                <a16:creationId xmlns:a16="http://schemas.microsoft.com/office/drawing/2014/main" id="{22AFC017-3139-4D2B-9FAE-12E6B3A41108}"/>
              </a:ext>
            </a:extLst>
          </p:cNvPr>
          <p:cNvCxnSpPr/>
          <p:nvPr/>
        </p:nvCxnSpPr>
        <p:spPr>
          <a:xfrm>
            <a:off x="4530406" y="4297286"/>
            <a:ext cx="6345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>
            <a:extLst>
              <a:ext uri="{FF2B5EF4-FFF2-40B4-BE49-F238E27FC236}">
                <a16:creationId xmlns:a16="http://schemas.microsoft.com/office/drawing/2014/main" id="{8C82FA91-57AE-468B-BD9F-0B77D70F9410}"/>
              </a:ext>
            </a:extLst>
          </p:cNvPr>
          <p:cNvCxnSpPr/>
          <p:nvPr/>
        </p:nvCxnSpPr>
        <p:spPr>
          <a:xfrm>
            <a:off x="1365607" y="4301395"/>
            <a:ext cx="31647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2B21B345-B2F3-4850-918B-039DF47523C9}"/>
              </a:ext>
            </a:extLst>
          </p:cNvPr>
          <p:cNvSpPr txBox="1"/>
          <p:nvPr/>
        </p:nvSpPr>
        <p:spPr>
          <a:xfrm>
            <a:off x="2618780" y="4301177"/>
            <a:ext cx="419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2,1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590F989-D271-4032-B25C-DE245E1D8B8E}"/>
              </a:ext>
            </a:extLst>
          </p:cNvPr>
          <p:cNvSpPr txBox="1"/>
          <p:nvPr/>
        </p:nvSpPr>
        <p:spPr>
          <a:xfrm>
            <a:off x="157343" y="3951307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239AD0-27F9-4F06-9658-7A60579C2D15}"/>
              </a:ext>
            </a:extLst>
          </p:cNvPr>
          <p:cNvSpPr txBox="1"/>
          <p:nvPr/>
        </p:nvSpPr>
        <p:spPr>
          <a:xfrm>
            <a:off x="165551" y="3372906"/>
            <a:ext cx="545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050" dirty="0"/>
              <a:t>10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0%</a:t>
            </a:r>
            <a:endParaRPr kumimoji="0" lang="ru-RU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7016DB9-6DC0-4AB2-951E-558DBA27B0B3}"/>
              </a:ext>
            </a:extLst>
          </p:cNvPr>
          <p:cNvSpPr txBox="1"/>
          <p:nvPr/>
        </p:nvSpPr>
        <p:spPr>
          <a:xfrm>
            <a:off x="5425066" y="4078265"/>
            <a:ext cx="91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time, h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31A47ABA-B110-45C7-83D8-E84236196902}"/>
              </a:ext>
            </a:extLst>
          </p:cNvPr>
          <p:cNvCxnSpPr>
            <a:cxnSpLocks/>
          </p:cNvCxnSpPr>
          <p:nvPr/>
        </p:nvCxnSpPr>
        <p:spPr>
          <a:xfrm flipH="1">
            <a:off x="545560" y="3387737"/>
            <a:ext cx="4585627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F16A528A-D5C5-4FAC-8554-CE4923C0C547}"/>
              </a:ext>
            </a:extLst>
          </p:cNvPr>
          <p:cNvCxnSpPr>
            <a:cxnSpLocks/>
          </p:cNvCxnSpPr>
          <p:nvPr/>
        </p:nvCxnSpPr>
        <p:spPr>
          <a:xfrm>
            <a:off x="2554333" y="2631649"/>
            <a:ext cx="0" cy="1644356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>
            <a:extLst>
              <a:ext uri="{FF2B5EF4-FFF2-40B4-BE49-F238E27FC236}">
                <a16:creationId xmlns:a16="http://schemas.microsoft.com/office/drawing/2014/main" id="{C3158A7A-8918-45DE-B604-A035DB435947}"/>
              </a:ext>
            </a:extLst>
          </p:cNvPr>
          <p:cNvCxnSpPr>
            <a:cxnSpLocks/>
          </p:cNvCxnSpPr>
          <p:nvPr/>
        </p:nvCxnSpPr>
        <p:spPr>
          <a:xfrm>
            <a:off x="3450449" y="2590536"/>
            <a:ext cx="0" cy="1644356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1B644AE4-9B0F-4631-BA8E-542551E55C98}"/>
              </a:ext>
            </a:extLst>
          </p:cNvPr>
          <p:cNvCxnSpPr>
            <a:cxnSpLocks/>
          </p:cNvCxnSpPr>
          <p:nvPr/>
        </p:nvCxnSpPr>
        <p:spPr>
          <a:xfrm>
            <a:off x="4496619" y="2038942"/>
            <a:ext cx="0" cy="219595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63B847CB-6CE7-42AE-89E7-FB4BA4E9F325}"/>
              </a:ext>
            </a:extLst>
          </p:cNvPr>
          <p:cNvCxnSpPr>
            <a:cxnSpLocks/>
          </p:cNvCxnSpPr>
          <p:nvPr/>
        </p:nvCxnSpPr>
        <p:spPr>
          <a:xfrm flipV="1">
            <a:off x="3455475" y="3413324"/>
            <a:ext cx="1073474" cy="6672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>
            <a:extLst>
              <a:ext uri="{FF2B5EF4-FFF2-40B4-BE49-F238E27FC236}">
                <a16:creationId xmlns:a16="http://schemas.microsoft.com/office/drawing/2014/main" id="{F904CB76-4EC1-4A28-A98A-F590DDE12081}"/>
              </a:ext>
            </a:extLst>
          </p:cNvPr>
          <p:cNvCxnSpPr>
            <a:cxnSpLocks/>
          </p:cNvCxnSpPr>
          <p:nvPr/>
        </p:nvCxnSpPr>
        <p:spPr>
          <a:xfrm>
            <a:off x="2554333" y="3387737"/>
            <a:ext cx="920069" cy="7186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37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84D8395-F56D-43FE-86AC-00E6644BED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sp>
        <p:nvSpPr>
          <p:cNvPr id="5" name="Google Shape;92;p4">
            <a:extLst>
              <a:ext uri="{FF2B5EF4-FFF2-40B4-BE49-F238E27FC236}">
                <a16:creationId xmlns:a16="http://schemas.microsoft.com/office/drawing/2014/main" id="{7526FDC3-539C-47C5-BD97-C727623978BC}"/>
              </a:ext>
            </a:extLst>
          </p:cNvPr>
          <p:cNvSpPr txBox="1">
            <a:spLocks/>
          </p:cNvSpPr>
          <p:nvPr/>
        </p:nvSpPr>
        <p:spPr>
          <a:xfrm>
            <a:off x="3918458" y="126186"/>
            <a:ext cx="223804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700" dirty="0">
                <a:solidFill>
                  <a:schemeClr val="bg1"/>
                </a:solidFill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Discussion</a:t>
            </a:r>
          </a:p>
          <a:p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Chart 8">
            <a:extLst>
              <a:ext uri="{FF2B5EF4-FFF2-40B4-BE49-F238E27FC236}">
                <a16:creationId xmlns:a16="http://schemas.microsoft.com/office/drawing/2014/main" id="{9D9CE64C-473D-FB1E-C7E7-649F0BAA5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464876"/>
              </p:ext>
            </p:extLst>
          </p:nvPr>
        </p:nvGraphicFramePr>
        <p:xfrm>
          <a:off x="1430067" y="1285441"/>
          <a:ext cx="6283866" cy="3503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4738330-F379-4398-B1CC-765137357EFC}"/>
              </a:ext>
            </a:extLst>
          </p:cNvPr>
          <p:cNvCxnSpPr>
            <a:cxnSpLocks/>
          </p:cNvCxnSpPr>
          <p:nvPr/>
        </p:nvCxnSpPr>
        <p:spPr>
          <a:xfrm>
            <a:off x="3321424" y="698886"/>
            <a:ext cx="1" cy="3510043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E906E43-5B47-4151-91F5-069B6C30FA9C}"/>
              </a:ext>
            </a:extLst>
          </p:cNvPr>
          <p:cNvCxnSpPr>
            <a:cxnSpLocks/>
          </p:cNvCxnSpPr>
          <p:nvPr/>
        </p:nvCxnSpPr>
        <p:spPr>
          <a:xfrm>
            <a:off x="5202904" y="698886"/>
            <a:ext cx="1" cy="3510043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C8D2944-F8CB-49EA-B64E-F6C93BAE3C8D}"/>
              </a:ext>
            </a:extLst>
          </p:cNvPr>
          <p:cNvCxnSpPr>
            <a:cxnSpLocks/>
          </p:cNvCxnSpPr>
          <p:nvPr/>
        </p:nvCxnSpPr>
        <p:spPr>
          <a:xfrm>
            <a:off x="6156512" y="698886"/>
            <a:ext cx="1" cy="3510043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162E91F-AC78-4102-9449-04E7205774A6}"/>
              </a:ext>
            </a:extLst>
          </p:cNvPr>
          <p:cNvSpPr/>
          <p:nvPr/>
        </p:nvSpPr>
        <p:spPr>
          <a:xfrm>
            <a:off x="3291679" y="869259"/>
            <a:ext cx="1909889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eries HEPS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85890DF-E2A8-4AC5-AA50-66F4EC46D131}"/>
              </a:ext>
            </a:extLst>
          </p:cNvPr>
          <p:cNvSpPr/>
          <p:nvPr/>
        </p:nvSpPr>
        <p:spPr>
          <a:xfrm>
            <a:off x="1889677" y="780682"/>
            <a:ext cx="1411314" cy="5225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Conventional and all-electric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8AAD1D4-190E-4D4B-9174-F61D15AC3933}"/>
              </a:ext>
            </a:extLst>
          </p:cNvPr>
          <p:cNvSpPr/>
          <p:nvPr/>
        </p:nvSpPr>
        <p:spPr>
          <a:xfrm>
            <a:off x="5973200" y="887744"/>
            <a:ext cx="1909889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Parallel</a:t>
            </a:r>
            <a:r>
              <a:rPr lang="en-US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HEPS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892F6DD-0482-4DDE-A01B-DD4C813889FE}"/>
              </a:ext>
            </a:extLst>
          </p:cNvPr>
          <p:cNvSpPr/>
          <p:nvPr/>
        </p:nvSpPr>
        <p:spPr>
          <a:xfrm>
            <a:off x="5251548" y="780023"/>
            <a:ext cx="8729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Quiet TO &amp; LA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FE8698BC-BD56-25BD-D02C-251A631D3A4E}"/>
              </a:ext>
            </a:extLst>
          </p:cNvPr>
          <p:cNvCxnSpPr>
            <a:cxnSpLocks/>
          </p:cNvCxnSpPr>
          <p:nvPr/>
        </p:nvCxnSpPr>
        <p:spPr>
          <a:xfrm>
            <a:off x="2367817" y="2725638"/>
            <a:ext cx="525123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FDA6E67-C601-4410-03F4-EDABC5E86967}"/>
              </a:ext>
            </a:extLst>
          </p:cNvPr>
          <p:cNvSpPr txBox="1"/>
          <p:nvPr/>
        </p:nvSpPr>
        <p:spPr>
          <a:xfrm>
            <a:off x="7619050" y="2571750"/>
            <a:ext cx="147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/>
              <a:t>30</a:t>
            </a:r>
            <a:r>
              <a:rPr lang="ru-RU" dirty="0"/>
              <a:t>% </a:t>
            </a:r>
            <a:r>
              <a:rPr lang="en-US" dirty="0"/>
              <a:t>of MTOW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83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74ACF-E857-443A-8EB5-F34DC0BF3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932" y="180385"/>
            <a:ext cx="5550498" cy="572700"/>
          </a:xfrm>
        </p:spPr>
        <p:txBody>
          <a:bodyPr/>
          <a:lstStyle/>
          <a:p>
            <a:r>
              <a:rPr lang="en-US" dirty="0"/>
              <a:t>Conclusion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2DA8E9F-081A-41E1-98D5-76FABCE35E5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54145D-7E0F-4507-A64E-3BD1B25426AA}"/>
              </a:ext>
            </a:extLst>
          </p:cNvPr>
          <p:cNvSpPr txBox="1"/>
          <p:nvPr/>
        </p:nvSpPr>
        <p:spPr>
          <a:xfrm>
            <a:off x="584514" y="1162526"/>
            <a:ext cx="39354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Parallel HEPS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Quiet Takeoff and Landing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Quiet Attack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Payload maximization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CO</a:t>
            </a:r>
            <a:r>
              <a:rPr lang="en-US" sz="1200" dirty="0"/>
              <a:t>2 </a:t>
            </a:r>
            <a:r>
              <a:rPr lang="en-US" sz="1800" dirty="0"/>
              <a:t>reduction to almost 20%</a:t>
            </a:r>
            <a:endParaRPr lang="ru-RU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98A400-6294-CDA9-3385-5989CA7CDBD7}"/>
              </a:ext>
            </a:extLst>
          </p:cNvPr>
          <p:cNvSpPr txBox="1"/>
          <p:nvPr/>
        </p:nvSpPr>
        <p:spPr>
          <a:xfrm>
            <a:off x="4698380" y="1162526"/>
            <a:ext cx="3913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Series HEPS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CO</a:t>
            </a:r>
            <a:r>
              <a:rPr lang="en-US" sz="1200" dirty="0"/>
              <a:t>2 </a:t>
            </a:r>
            <a:r>
              <a:rPr lang="en-US" sz="1800" dirty="0"/>
              <a:t>reduction to almost 40%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/>
              <a:t>Feasible &gt; 140% of cruise power</a:t>
            </a:r>
            <a:endParaRPr lang="ru-RU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FAFEAA-8764-097F-FA9D-7814CB8913BF}"/>
              </a:ext>
            </a:extLst>
          </p:cNvPr>
          <p:cNvSpPr txBox="1"/>
          <p:nvPr/>
        </p:nvSpPr>
        <p:spPr>
          <a:xfrm>
            <a:off x="730871" y="3196144"/>
            <a:ext cx="7682258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1800" dirty="0"/>
              <a:t>Increase in </a:t>
            </a:r>
            <a:r>
              <a:rPr lang="en-US" sz="1800" b="1" dirty="0">
                <a:solidFill>
                  <a:srgbClr val="1A7C5E"/>
                </a:solidFill>
              </a:rPr>
              <a:t>HR</a:t>
            </a:r>
            <a:r>
              <a:rPr lang="en-US" sz="1800" dirty="0"/>
              <a:t> leads to reduction of payload capacity, CO</a:t>
            </a:r>
            <a:r>
              <a:rPr lang="en-US" sz="1200" dirty="0"/>
              <a:t>2</a:t>
            </a:r>
            <a:r>
              <a:rPr lang="en-US" sz="1800" dirty="0"/>
              <a:t> emission and rise in weight of aircraft propulsion system;</a:t>
            </a:r>
          </a:p>
          <a:p>
            <a:pPr marL="285750" indent="-28575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1800" dirty="0"/>
              <a:t>HEPS is feasible for small </a:t>
            </a:r>
            <a:r>
              <a:rPr lang="en-US" sz="1800" b="1" dirty="0">
                <a:solidFill>
                  <a:srgbClr val="1A7C5E"/>
                </a:solidFill>
              </a:rPr>
              <a:t>HR</a:t>
            </a:r>
            <a:r>
              <a:rPr lang="en-US" sz="1800" dirty="0"/>
              <a:t>;</a:t>
            </a:r>
          </a:p>
          <a:p>
            <a:pPr marL="285750" indent="-28575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1800" dirty="0"/>
              <a:t>Rapid charging reduces the effect of </a:t>
            </a:r>
            <a:r>
              <a:rPr lang="en-US" sz="1800" b="1" dirty="0">
                <a:solidFill>
                  <a:srgbClr val="1A7C5E"/>
                </a:solidFill>
              </a:rPr>
              <a:t>HR</a:t>
            </a:r>
            <a:r>
              <a:rPr lang="en-US" sz="1800" dirty="0"/>
              <a:t>;</a:t>
            </a:r>
          </a:p>
          <a:p>
            <a:pPr marL="285750" indent="-28575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sz="1800" dirty="0"/>
              <a:t>Large </a:t>
            </a:r>
            <a:r>
              <a:rPr lang="en-US" sz="1800" b="1" dirty="0">
                <a:solidFill>
                  <a:srgbClr val="1A7C5E"/>
                </a:solidFill>
              </a:rPr>
              <a:t>HR</a:t>
            </a:r>
            <a:r>
              <a:rPr lang="en-US" sz="1800" dirty="0"/>
              <a:t> cause reduction in range and endurance.</a:t>
            </a:r>
            <a:endParaRPr lang="ru-RU" sz="1800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3C7B527-FB73-F3BA-FB77-AD10CAF727FD}"/>
              </a:ext>
            </a:extLst>
          </p:cNvPr>
          <p:cNvCxnSpPr/>
          <p:nvPr/>
        </p:nvCxnSpPr>
        <p:spPr>
          <a:xfrm>
            <a:off x="4572000" y="1226634"/>
            <a:ext cx="0" cy="169021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EC3C3BB-C9FF-7FD1-4430-7FCEEDDFCA1E}"/>
              </a:ext>
            </a:extLst>
          </p:cNvPr>
          <p:cNvCxnSpPr>
            <a:cxnSpLocks/>
          </p:cNvCxnSpPr>
          <p:nvPr/>
        </p:nvCxnSpPr>
        <p:spPr>
          <a:xfrm>
            <a:off x="584514" y="1613210"/>
            <a:ext cx="79749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66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4176" y="168897"/>
            <a:ext cx="1975104" cy="572700"/>
          </a:xfrm>
        </p:spPr>
        <p:txBody>
          <a:bodyPr/>
          <a:lstStyle/>
          <a:p>
            <a:r>
              <a:rPr lang="en-US" sz="2400" dirty="0"/>
              <a:t>Outline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91FBC09A-F02C-4CFF-B748-1EF2C3ADE8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4327908"/>
              </p:ext>
            </p:extLst>
          </p:nvPr>
        </p:nvGraphicFramePr>
        <p:xfrm>
          <a:off x="80443" y="1073850"/>
          <a:ext cx="8983114" cy="4302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oogle Shape;51;p2">
            <a:extLst>
              <a:ext uri="{FF2B5EF4-FFF2-40B4-BE49-F238E27FC236}">
                <a16:creationId xmlns:a16="http://schemas.microsoft.com/office/drawing/2014/main" id="{326A3151-DFB4-4000-BA11-603BB58380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5271" y="1733708"/>
            <a:ext cx="780288" cy="76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9;p2">
            <a:extLst>
              <a:ext uri="{FF2B5EF4-FFF2-40B4-BE49-F238E27FC236}">
                <a16:creationId xmlns:a16="http://schemas.microsoft.com/office/drawing/2014/main" id="{DA76C0AE-E94B-4DBF-8FDF-2D985A86F9F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922464" y="997642"/>
            <a:ext cx="780288" cy="732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A3681AC-615C-47D6-8333-BA026B6661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68829" y="2097919"/>
            <a:ext cx="807770" cy="807770"/>
          </a:xfrm>
          <a:prstGeom prst="rect">
            <a:avLst/>
          </a:prstGeom>
        </p:spPr>
      </p:pic>
      <p:pic>
        <p:nvPicPr>
          <p:cNvPr id="11" name="Google Shape;52;p2">
            <a:extLst>
              <a:ext uri="{FF2B5EF4-FFF2-40B4-BE49-F238E27FC236}">
                <a16:creationId xmlns:a16="http://schemas.microsoft.com/office/drawing/2014/main" id="{3280F4BC-DB8E-4405-8B74-9EE36B7683B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245349" y="2444688"/>
            <a:ext cx="807770" cy="780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47;p2">
            <a:extLst>
              <a:ext uri="{FF2B5EF4-FFF2-40B4-BE49-F238E27FC236}">
                <a16:creationId xmlns:a16="http://schemas.microsoft.com/office/drawing/2014/main" id="{AF35B788-3B61-4BC3-A1C8-273C0164BCCB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0443" y="2459939"/>
            <a:ext cx="891501" cy="891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261C7E3-99D6-4B44-A46E-993FB7B7EF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56633" y="1957690"/>
            <a:ext cx="780288" cy="78028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E715D83-2AD8-4C2E-BC3C-83D026DA92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53807" y="1066188"/>
            <a:ext cx="891502" cy="89150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46E507F-771C-4273-BD0B-A8AF08D120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62035" y="1163955"/>
            <a:ext cx="1133094" cy="113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0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74ACF-E857-443A-8EB5-F34DC0BF3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4939" y="883329"/>
            <a:ext cx="2899687" cy="572700"/>
          </a:xfrm>
        </p:spPr>
        <p:txBody>
          <a:bodyPr/>
          <a:lstStyle/>
          <a:p>
            <a:r>
              <a:rPr lang="en-US" dirty="0"/>
              <a:t>Future directions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2DA8E9F-081A-41E1-98D5-76FABCE35E5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  <p:pic>
        <p:nvPicPr>
          <p:cNvPr id="6" name="Google Shape;49;p2">
            <a:extLst>
              <a:ext uri="{FF2B5EF4-FFF2-40B4-BE49-F238E27FC236}">
                <a16:creationId xmlns:a16="http://schemas.microsoft.com/office/drawing/2014/main" id="{7232D9BF-2DE4-4B8C-ACD2-64F25DBA677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33175" y="866207"/>
            <a:ext cx="780288" cy="7328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54145D-7E0F-4507-A64E-3BD1B25426AA}"/>
              </a:ext>
            </a:extLst>
          </p:cNvPr>
          <p:cNvSpPr txBox="1"/>
          <p:nvPr/>
        </p:nvSpPr>
        <p:spPr>
          <a:xfrm>
            <a:off x="420963" y="1720360"/>
            <a:ext cx="40395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Preliminary design of HEPS;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Comparison of HEPS in same mission profile and speed parameters;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Identify the influence of HR on aircraft propulsion weight;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Enhance the performance of the aircraft during takeoff and landing.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3FC2C3-B4FA-A8A9-37F3-A796365AD243}"/>
              </a:ext>
            </a:extLst>
          </p:cNvPr>
          <p:cNvSpPr txBox="1">
            <a:spLocks/>
          </p:cNvSpPr>
          <p:nvPr/>
        </p:nvSpPr>
        <p:spPr>
          <a:xfrm>
            <a:off x="1269668" y="883329"/>
            <a:ext cx="250939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Contribution</a:t>
            </a:r>
            <a:endParaRPr lang="ru-RU" dirty="0"/>
          </a:p>
        </p:txBody>
      </p:sp>
      <p:pic>
        <p:nvPicPr>
          <p:cNvPr id="14" name="Рисунок 13" descr="Компас контур">
            <a:extLst>
              <a:ext uri="{FF2B5EF4-FFF2-40B4-BE49-F238E27FC236}">
                <a16:creationId xmlns:a16="http://schemas.microsoft.com/office/drawing/2014/main" id="{BF83212E-3ECA-A58E-A100-B0544FE64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2000" y="806802"/>
            <a:ext cx="792939" cy="792939"/>
          </a:xfrm>
          <a:prstGeom prst="rect">
            <a:avLst/>
          </a:prstGeom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9A04A83-EBFD-699C-C4F3-8D90E9FC7B5E}"/>
              </a:ext>
            </a:extLst>
          </p:cNvPr>
          <p:cNvCxnSpPr>
            <a:cxnSpLocks/>
          </p:cNvCxnSpPr>
          <p:nvPr/>
        </p:nvCxnSpPr>
        <p:spPr>
          <a:xfrm>
            <a:off x="4572000" y="883329"/>
            <a:ext cx="0" cy="391913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285E53B-9329-378B-74E3-EDDC3AD9B8C8}"/>
              </a:ext>
            </a:extLst>
          </p:cNvPr>
          <p:cNvCxnSpPr>
            <a:cxnSpLocks/>
          </p:cNvCxnSpPr>
          <p:nvPr/>
        </p:nvCxnSpPr>
        <p:spPr>
          <a:xfrm>
            <a:off x="584514" y="1613210"/>
            <a:ext cx="79749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F373047-34F7-8E88-151C-7507D297BBAA}"/>
              </a:ext>
            </a:extLst>
          </p:cNvPr>
          <p:cNvSpPr txBox="1"/>
          <p:nvPr/>
        </p:nvSpPr>
        <p:spPr>
          <a:xfrm>
            <a:off x="4619024" y="1720360"/>
            <a:ext cx="40395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Testing with actual specification of the aircraft;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Multi-disciplinary optimization;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Other aircraft model, missions and range;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Other battery and engine types;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Maintenance cost and safety.</a:t>
            </a:r>
          </a:p>
        </p:txBody>
      </p:sp>
    </p:spTree>
    <p:extLst>
      <p:ext uri="{BB962C8B-B14F-4D97-AF65-F5344CB8AC3E}">
        <p14:creationId xmlns:p14="http://schemas.microsoft.com/office/powerpoint/2010/main" val="227698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/>
      <p:bldP spid="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>
            <a:spLocks noGrp="1"/>
          </p:cNvSpPr>
          <p:nvPr>
            <p:ph type="title"/>
          </p:nvPr>
        </p:nvSpPr>
        <p:spPr>
          <a:xfrm>
            <a:off x="3241643" y="176625"/>
            <a:ext cx="2660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References</a:t>
            </a:r>
            <a:endParaRPr sz="2400"/>
          </a:p>
        </p:txBody>
      </p:sp>
      <p:sp>
        <p:nvSpPr>
          <p:cNvPr id="176" name="Google Shape;176;p9"/>
          <p:cNvSpPr txBox="1">
            <a:spLocks noGrp="1"/>
          </p:cNvSpPr>
          <p:nvPr>
            <p:ph type="body" idx="1"/>
          </p:nvPr>
        </p:nvSpPr>
        <p:spPr>
          <a:xfrm>
            <a:off x="0" y="865373"/>
            <a:ext cx="8946600" cy="31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[1] NASA. Global Climate Change: Vital Signs of the Planet. https://climate.nasa.gov/vital- signs/ carbon-dioxide/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[2] European Aviation Safety Agency (EASA). European Aviation Environmental Report 2019. Online; accessed 19 September 2019. 2019. url: https://www.easa.europa.eu/eaer/system/files/usr_uploaded/219473_EASA_EAER_2019_WEB_HI-RES_190311.pdf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[3] M. Lukic, P. Giangrande, A. Hebala, S. Nuzzo and M. Galea, "Review challenges and future developments of electric taxiing systems", IEEE Transactions on Transportation Electrification, vol. 5, no. 4, pp. 1441-1457, Dec. 2019. https://doi.org/10.1109/TTE.2019.2956862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[4] A. W. Schäfer et al., "Technological economic and environmental prospects of all-electric aircraft", Nature Energy, vol. 4, no. 2, pp. 160-166, Feb. 2019. http://dx.doi.org/10.1038/s41560-018-0294-x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[5] J. A. Rosero, J. A. Ortega, E. Aldabas and L. Romeral, "Moving towards a more electric aircraft", IEEE Aerospace and Electronic Systems Magazine, vol. 22, no. 3, pp. 3-9, Mar. 2007. https://doi.org/10.1109/MAES.2007.340500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[6] W. Cao, B. C. Mecrow, G. J. Atkinson, J. W. Bennett and D. J. Atkinson, "Overview of electric motor technologies used for more electric aircraft (MEA)", IEEE Transactions on Industrial Electronics, vol. 59, no. 9, pp. 3523-3531, Sep. 2012. https://doi.org/10.1109/TIE.2011.2165453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[7] O. Bottauscio, G. Serra, M. Zucca and M. Chiampi, "Role of magnetic materials in a novel electrical motogenerator for the more electric aircraft", IEEE Transactions on Magnetics, vol. 50, no. 4, pp. 1-4, Apr. 2014. http://dx.doi.org/10.1109/TMAG.2013.2284937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[8] J. Serafini, M. Cremaschini, G. Bernardini, L. Solero, C. Ficuciello, and M. Gennaretti, “Conceptual All-Electric Retrofit of Helicopters: Review, Technological Outlook, and a Sample Design,” IEEE Transactions on Transportation Electrification, vol. 5, no. 3, pp. 782–794, 2019. https://doi.org/10.1109/TTE.2019.2919893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[9] F. Kelch, Y. Yang, B. Bilgin and A. Emadi, "Investigation and design of an axial flux permanent magnet machine for a commercial midsize aircraft electric taxiing system", IET Electrical Systems in Transportation, vol. 8, no. 1, pp. 52-60, Mar. 2018. http://dx.doi.org/10.1049/iet-est.2017.0039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[10] NAP, 2016. Commercial Aircraft Propulsion and Energy Systems Research: Reducing Global Carbon Emissions. Washington, D.C: The National Academies Press. Available at: https://doi.org/10.17226/2349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[11] A. Adib et al., “E-Mobility - Advancements and Challenges,” IEEE Access, vol. 7, pp. 165226–165240, 2019. https://doi.org/10.1109/ACCESS.2019.2953021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00">
                <a:solidFill>
                  <a:srgbClr val="676559"/>
                </a:solidFill>
              </a:rPr>
              <a:t>[12] National Academies of Sciences, Engineering, and Medicine and others, Commercial aircraft propulsion and energy systems research: reducing global carbon emissions. National Academies Press, 2016 https://nap.nationalacademies.org/read/23490/chapter/2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900">
              <a:solidFill>
                <a:srgbClr val="676559"/>
              </a:solidFill>
            </a:endParaRPr>
          </a:p>
        </p:txBody>
      </p:sp>
      <p:sp>
        <p:nvSpPr>
          <p:cNvPr id="177" name="Google Shape;17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4afc51968d_0_118"/>
          <p:cNvSpPr txBox="1">
            <a:spLocks noGrp="1"/>
          </p:cNvSpPr>
          <p:nvPr>
            <p:ph type="title"/>
          </p:nvPr>
        </p:nvSpPr>
        <p:spPr>
          <a:xfrm>
            <a:off x="3241643" y="176625"/>
            <a:ext cx="2660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dirty="0"/>
              <a:t>References</a:t>
            </a:r>
            <a:endParaRPr sz="2400" dirty="0"/>
          </a:p>
        </p:txBody>
      </p:sp>
      <p:sp>
        <p:nvSpPr>
          <p:cNvPr id="183" name="Google Shape;183;g14afc51968d_0_1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184" name="Google Shape;184;g14afc51968d_0_118"/>
          <p:cNvSpPr txBox="1"/>
          <p:nvPr/>
        </p:nvSpPr>
        <p:spPr>
          <a:xfrm>
            <a:off x="129250" y="749325"/>
            <a:ext cx="8763600" cy="38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[13] A. Misra, “Energy Storage for Electrified Aircraft: The Need for Better Batteries, Fuel Cells, and Supercapacitors,” IEEE Electrification Magazine, vol. 6, no. 3, pp. 54–61, 2018.  https://doi.org/10.1109/MELE.2018.2849922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[14] B. J. Brelje and J. R. Martins, "Electric hybrid and turboelectric fixed-wing aircraft: A review of concepts models and design approaches", Progress in Aerospace Sciences, vol. 104, pp. 1-19, 2019. https://doi.org/10.1016/j.paerosci.2018.06.004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[15] T. S. Dean, G. E. Wroblewski and P. J. Ansell, "Mission Analysis and Component-Level Sensitivity Study of Hybrid-Electric General-Aviation Propulsion Systems", Journal of Aircraft, vol. 55, no. 6, pp. 2454-2465, 2018. http://dx.doi.org/10.2514/1.C034635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[16] M. Voskuijl, J. van Bogaert and A. G. Rao, "Analysis and design of hybrid electric regional turboprop aircraft", CEAS Aeronautical Journal, vol. 9, no. 1, pp. 15-25, 2018. https://doi.org/10.1007/s13272-017-0272-1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[17] G. E. Wroblewski and P. J. Ansell, "Mission Analysis and Emissions for Conventional and Hybrid-Electric Commercial Transport Aircraft", Journal of Aircraft, vol. 56, no. 3, 2019. https://doi.org/10.2514/1.C035070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[18] R. de Vries, M. F. M. Hoogreef and R. Vos, "Range Equation for Hybrid-Electric Aircraft with Constant Power Split", Journal of Aircraft, vol. 57, no. 3, pp. 552-557, 2020. https://doi.org/10.2514/1.C035734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[19] B. Yang, F. Lou and N. Key, "Conceptual Design of a 10-passenger Thin-haul Electric Aircraft", AIAA Propulsion and Energy 2020 Forum American Institute of Aeronautics and Astronautics, pp. 08242020 http://dx.doi.org/10.2514/6.2020-3589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[20] P. G. Juretzko, M. Immer and J. Wildi, "Performance analysis of a hybrid-electric retrofit of a RUAG Dornier Do 228NG", CEAS Aeronautical Journal, vol. 11, no. 1, pp. 263-275, 2020. https://doi.org/10.1007/s13272-019-00420-2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[21] Y. Liu, H. Wang, J. Zhang, T. Jiang and Y. Zheng, "Retrofit and New Design of Regional Aircraft with Hybrid Electric Propulsion," 2021 AIAA/IEEE Electric Aircraft Technologies Symposium (EATS), 2021, pp. 1-12, https://doi.org/10.23919/EATS52162.2021.9704854 </a:t>
            </a:r>
            <a:endParaRPr sz="1000">
              <a:solidFill>
                <a:srgbClr val="676559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76559"/>
                </a:solidFill>
              </a:rPr>
              <a:t>[22] Q. Zhu, A. Forsyth and R. Todd, "Investigation of Hybrid Electric Aircraft Operation on Battery Degradation," 2018 IEEE International Conference on Electrical Systems for Aircraft, Railway, Ship Propulsion and Road Vehicles &amp; International Transportation Electrification Conference (ESARS-ITEC), 2018, pp. 1-6, https://doi.org/10.1109/ESARS-ITEC.2018.8607617</a:t>
            </a:r>
            <a:endParaRPr sz="1000">
              <a:solidFill>
                <a:srgbClr val="676559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58CC960-14DF-4DCD-AA24-4A155AC0AB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CC987B-E384-4C07-BF15-D1FF38B87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533" y="868154"/>
            <a:ext cx="8443417" cy="2765400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[23]	R.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Glassock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Galea, W. Williams, and T.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Glesk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"Hybrid Electric Aircraft Propulsion Case Study for Skydiving Mission,"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Aerospace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4, no. 3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10.3390/aerospace4030045.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[24]	R. de Vries, M. Brown, and R. Vos, "Preliminary Sizing Method for Hybrid-Electric Distributed-Propulsion Aircraft,"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Aircraft, 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vol. 56, no. 6, pp. 2172-2188, 2019/11/01 2019,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10.2514/1.C035388.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[25]	C. E. D.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Riboldi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"An optimal approach to the preliminary design of small hybrid-electric aircraft,"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Aerospace Science and Technology, 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vol. 81, pp. 14-31, 2018/10/01/ 2018,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https://doi.org/10.1016/j.ast.2018.07.042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[26]	Y.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Xie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Savvarisal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Tsourdos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Zhang, and J. Gu, "Review of hybrid electric powered aircraft, its conceptual design and energy management methodologies,"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Chinese Journal of Aeronautics, 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vol. 34, no. 4, pp. 432-450, 2021/04/01/ 2021,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https://doi.org/10.1016/j.cja.2020.07.017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[27]	E.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Fornaro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Cardone, and A.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Dannier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"A Comparative Assessment of Hybrid Parallel, Series, and Full-Electric Propulsion Systems for Aircraft Application,"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IEEE Access, 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vol. 10, pp. 28808-28820, 2022,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10.1109/ACCESS.2022.3158372.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[28]	Q. Zhu, A. Forsyth, and R. Todd, "Investigation of Hybrid Electric Aircraft Operation on Battery Degradation," in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 IEEE International Conference on Electrical Systems for Aircraft, Railway, Ship Propulsion and Road Vehicles &amp; International Transportation Electrification Conference (ESARS-ITEC)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7-9 Nov. 2018 2018, pp. 1-6,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10.1109/ESARS-ITEC.2018.8607617. 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[29]	M. Factory.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Zunum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Aero ZA10: Hybrid-Electric Regional Airliner Aircraft [2022] [Online] Available: </a:t>
            </a:r>
            <a:r>
              <a:rPr lang="en-US" sz="12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https://www.militaryfactory.com/aircraft/detail.php?aircraft_id=2028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800"/>
              </a:spcAft>
              <a:buNone/>
            </a:pP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[30]	D. Finger, C. Braun, and C. </a:t>
            </a:r>
            <a:r>
              <a:rPr lang="en-US" sz="12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Initial Sizing Methodology for Hybrid-Electric Light Aircraft</a:t>
            </a:r>
            <a:r>
              <a:rPr lang="en-US" sz="1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2018.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Google Shape;182;g14afc51968d_0_118">
            <a:extLst>
              <a:ext uri="{FF2B5EF4-FFF2-40B4-BE49-F238E27FC236}">
                <a16:creationId xmlns:a16="http://schemas.microsoft.com/office/drawing/2014/main" id="{1D0E273F-ABA3-44F0-873C-BC97710047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41643" y="176625"/>
            <a:ext cx="2660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dirty="0"/>
              <a:t>References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525688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567" y="1608983"/>
            <a:ext cx="2763393" cy="1838643"/>
          </a:xfrm>
        </p:spPr>
        <p:txBody>
          <a:bodyPr/>
          <a:lstStyle/>
          <a:p>
            <a:r>
              <a:rPr lang="en-US" sz="3200" dirty="0"/>
              <a:t>Thank you for your attention!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5566" y="2719674"/>
            <a:ext cx="6311266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425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E6C348-3960-473B-8B61-C2A9B06EBA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386"/>
          <a:stretch/>
        </p:blipFill>
        <p:spPr>
          <a:xfrm>
            <a:off x="-847087" y="892422"/>
            <a:ext cx="5419087" cy="2095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5996" y="32437"/>
            <a:ext cx="4430681" cy="572700"/>
          </a:xfrm>
        </p:spPr>
        <p:txBody>
          <a:bodyPr/>
          <a:lstStyle/>
          <a:p>
            <a:r>
              <a:rPr lang="en-US" sz="2400" dirty="0">
                <a:solidFill>
                  <a:srgbClr val="5D5C4F"/>
                </a:solidFill>
              </a:rPr>
              <a:t>Introduction</a:t>
            </a:r>
            <a:endParaRPr lang="ru-RU" sz="2400" dirty="0">
              <a:solidFill>
                <a:srgbClr val="5D5C4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153896" y="949658"/>
            <a:ext cx="3974592" cy="401321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114300" indent="0">
              <a:buNone/>
            </a:pPr>
            <a:r>
              <a:rPr lang="en-US" sz="1600" dirty="0">
                <a:solidFill>
                  <a:srgbClr val="676559"/>
                </a:solidFill>
              </a:rPr>
              <a:t>3 % of global CO2, NOx, other particles</a:t>
            </a:r>
            <a:endParaRPr lang="ru-RU" sz="1600" dirty="0">
              <a:solidFill>
                <a:srgbClr val="676559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4CEFC2-2A31-42C9-B460-454C9F02D60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64526"/>
            <a:ext cx="4430681" cy="2323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65E9161-3A7C-4A4B-A3D3-79F618AA78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00B050">
                <a:tint val="45000"/>
                <a:satMod val="400000"/>
              </a:srgbClr>
            </a:duotone>
          </a:blip>
          <a:srcRect b="48915"/>
          <a:stretch/>
        </p:blipFill>
        <p:spPr>
          <a:xfrm>
            <a:off x="5247760" y="3101637"/>
            <a:ext cx="5132681" cy="2009426"/>
          </a:xfrm>
          <a:prstGeom prst="rect">
            <a:avLst/>
          </a:prstGeom>
        </p:spPr>
      </p:pic>
      <p:sp>
        <p:nvSpPr>
          <p:cNvPr id="10" name="Стрелка: влево 9">
            <a:extLst>
              <a:ext uri="{FF2B5EF4-FFF2-40B4-BE49-F238E27FC236}">
                <a16:creationId xmlns:a16="http://schemas.microsoft.com/office/drawing/2014/main" id="{C4EC8061-2F3E-41F9-8273-AC761272B379}"/>
              </a:ext>
            </a:extLst>
          </p:cNvPr>
          <p:cNvSpPr/>
          <p:nvPr/>
        </p:nvSpPr>
        <p:spPr>
          <a:xfrm rot="2918020">
            <a:off x="2266522" y="1326090"/>
            <a:ext cx="345172" cy="223182"/>
          </a:xfrm>
          <a:prstGeom prst="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433D70-BA0C-4138-84AB-28B3C9DEA300}"/>
              </a:ext>
            </a:extLst>
          </p:cNvPr>
          <p:cNvSpPr txBox="1"/>
          <p:nvPr/>
        </p:nvSpPr>
        <p:spPr>
          <a:xfrm>
            <a:off x="3405996" y="1940213"/>
            <a:ext cx="82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x 2</a:t>
            </a:r>
            <a:endParaRPr lang="ru-RU" sz="1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D35F53-4D80-43DF-AA50-709947FD70BA}"/>
              </a:ext>
            </a:extLst>
          </p:cNvPr>
          <p:cNvSpPr txBox="1"/>
          <p:nvPr/>
        </p:nvSpPr>
        <p:spPr>
          <a:xfrm>
            <a:off x="3636005" y="489065"/>
            <a:ext cx="1618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2855"/>
                </a:solidFill>
              </a:rPr>
              <a:t>Next 20 years</a:t>
            </a:r>
            <a:endParaRPr lang="ru-RU" sz="1800" dirty="0">
              <a:solidFill>
                <a:srgbClr val="00285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4A5BCC-C5E6-4F10-9F39-F0D58120E540}"/>
              </a:ext>
            </a:extLst>
          </p:cNvPr>
          <p:cNvSpPr txBox="1"/>
          <p:nvPr/>
        </p:nvSpPr>
        <p:spPr>
          <a:xfrm>
            <a:off x="4128488" y="977175"/>
            <a:ext cx="829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x 7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D472F1-A7B3-4A7B-B931-737BFADE690F}"/>
              </a:ext>
            </a:extLst>
          </p:cNvPr>
          <p:cNvSpPr txBox="1"/>
          <p:nvPr/>
        </p:nvSpPr>
        <p:spPr>
          <a:xfrm>
            <a:off x="2756970" y="2860573"/>
            <a:ext cx="337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4F845B"/>
                </a:solidFill>
              </a:rPr>
              <a:t>After applicating MEA concept</a:t>
            </a:r>
            <a:endParaRPr lang="ru-RU" sz="1800" dirty="0">
              <a:solidFill>
                <a:srgbClr val="4F845B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DF7621-FAE5-4048-B411-83C0821F6934}"/>
              </a:ext>
            </a:extLst>
          </p:cNvPr>
          <p:cNvSpPr txBox="1"/>
          <p:nvPr/>
        </p:nvSpPr>
        <p:spPr>
          <a:xfrm>
            <a:off x="243840" y="3668262"/>
            <a:ext cx="4852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Footprint  			70-75%</a:t>
            </a:r>
          </a:p>
          <a:p>
            <a:r>
              <a:rPr lang="en-US" sz="1800" dirty="0"/>
              <a:t>Weight 				x 9</a:t>
            </a:r>
          </a:p>
          <a:p>
            <a:r>
              <a:rPr lang="en-US" sz="1800" dirty="0"/>
              <a:t>Operating cost			x 5 </a:t>
            </a:r>
          </a:p>
          <a:p>
            <a:r>
              <a:rPr lang="en-US" sz="1800" dirty="0"/>
              <a:t>Design complexity </a:t>
            </a:r>
            <a:endParaRPr lang="ru-RU" sz="1800" dirty="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0CD117B-3EB5-4970-B477-09152599845B}"/>
              </a:ext>
            </a:extLst>
          </p:cNvPr>
          <p:cNvCxnSpPr/>
          <p:nvPr/>
        </p:nvCxnSpPr>
        <p:spPr>
          <a:xfrm>
            <a:off x="1402080" y="3909092"/>
            <a:ext cx="2486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207AAC27-D245-4599-B28C-0B3A83DE68B8}"/>
              </a:ext>
            </a:extLst>
          </p:cNvPr>
          <p:cNvCxnSpPr/>
          <p:nvPr/>
        </p:nvCxnSpPr>
        <p:spPr>
          <a:xfrm>
            <a:off x="1393716" y="4179194"/>
            <a:ext cx="2486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5C7D5617-1D5F-4A74-8272-E4A2028359E7}"/>
              </a:ext>
            </a:extLst>
          </p:cNvPr>
          <p:cNvCxnSpPr>
            <a:cxnSpLocks/>
          </p:cNvCxnSpPr>
          <p:nvPr/>
        </p:nvCxnSpPr>
        <p:spPr>
          <a:xfrm>
            <a:off x="1862456" y="4427252"/>
            <a:ext cx="20176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BA036A0D-3B09-4311-8EBB-E5C7F1A42984}"/>
              </a:ext>
            </a:extLst>
          </p:cNvPr>
          <p:cNvSpPr/>
          <p:nvPr/>
        </p:nvSpPr>
        <p:spPr>
          <a:xfrm>
            <a:off x="2712380" y="3275289"/>
            <a:ext cx="693616" cy="1804699"/>
          </a:xfrm>
          <a:prstGeom prst="downArrow">
            <a:avLst/>
          </a:prstGeom>
          <a:solidFill>
            <a:srgbClr val="4F84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reduced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animBg="1"/>
      <p:bldP spid="11" grpId="0"/>
      <p:bldP spid="14" grpId="0"/>
      <p:bldP spid="15" grpId="0"/>
      <p:bldP spid="16" grpId="0"/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BB4A965-917B-4700-B38B-3AC0CE3A45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352380A-E01C-4972-A069-A24F4FDD81DA}"/>
              </a:ext>
            </a:extLst>
          </p:cNvPr>
          <p:cNvSpPr txBox="1">
            <a:spLocks/>
          </p:cNvSpPr>
          <p:nvPr/>
        </p:nvSpPr>
        <p:spPr>
          <a:xfrm>
            <a:off x="2943321" y="5508"/>
            <a:ext cx="443068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>
                <a:solidFill>
                  <a:srgbClr val="5D5C4F"/>
                </a:solidFill>
              </a:rPr>
              <a:t>MEA propulsion systems</a:t>
            </a:r>
            <a:endParaRPr lang="ru-RU" sz="2400" dirty="0">
              <a:solidFill>
                <a:srgbClr val="5D5C4F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3EDB875-7150-40AE-9BDA-74FD220192CD}"/>
              </a:ext>
            </a:extLst>
          </p:cNvPr>
          <p:cNvSpPr/>
          <p:nvPr/>
        </p:nvSpPr>
        <p:spPr>
          <a:xfrm>
            <a:off x="388456" y="1277536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48E9E0A-C1DA-4525-B48E-65218BED5BEB}"/>
              </a:ext>
            </a:extLst>
          </p:cNvPr>
          <p:cNvSpPr/>
          <p:nvPr/>
        </p:nvSpPr>
        <p:spPr>
          <a:xfrm>
            <a:off x="1061987" y="1279306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2355946-CB0C-4D8B-993C-EC4024A5E968}"/>
              </a:ext>
            </a:extLst>
          </p:cNvPr>
          <p:cNvSpPr/>
          <p:nvPr/>
        </p:nvSpPr>
        <p:spPr>
          <a:xfrm>
            <a:off x="1711850" y="1232797"/>
            <a:ext cx="626627" cy="398486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C318336-DBA0-4EC8-B409-178D0908BA9B}"/>
              </a:ext>
            </a:extLst>
          </p:cNvPr>
          <p:cNvSpPr/>
          <p:nvPr/>
        </p:nvSpPr>
        <p:spPr>
          <a:xfrm>
            <a:off x="2558908" y="1277536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068CF1FE-1336-40A5-BA37-8E531A43BBD7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877709" y="1431141"/>
            <a:ext cx="184278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337DCDF9-5697-49B0-A843-E5741A0548FC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1551240" y="1432040"/>
            <a:ext cx="160610" cy="87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3453CCE3-5D38-4189-9AA7-BA21D6A3DB8C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2338477" y="1431141"/>
            <a:ext cx="220431" cy="89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Знак ''плюс'' 42">
            <a:extLst>
              <a:ext uri="{FF2B5EF4-FFF2-40B4-BE49-F238E27FC236}">
                <a16:creationId xmlns:a16="http://schemas.microsoft.com/office/drawing/2014/main" id="{1D5B8E6A-CA70-481E-8D3A-89BF9596EF17}"/>
              </a:ext>
            </a:extLst>
          </p:cNvPr>
          <p:cNvSpPr/>
          <p:nvPr/>
        </p:nvSpPr>
        <p:spPr>
          <a:xfrm>
            <a:off x="1467223" y="2098385"/>
            <a:ext cx="489253" cy="538388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1F0A3476-5E43-4D8B-9F88-68D8565AA103}"/>
              </a:ext>
            </a:extLst>
          </p:cNvPr>
          <p:cNvSpPr/>
          <p:nvPr/>
        </p:nvSpPr>
        <p:spPr>
          <a:xfrm>
            <a:off x="905576" y="3302247"/>
            <a:ext cx="725969" cy="2959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battery</a:t>
            </a:r>
            <a:endParaRPr lang="ru-RU" dirty="0"/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BD2FF97E-9E65-4360-B523-AAEEC489D955}"/>
              </a:ext>
            </a:extLst>
          </p:cNvPr>
          <p:cNvSpPr/>
          <p:nvPr/>
        </p:nvSpPr>
        <p:spPr>
          <a:xfrm>
            <a:off x="2558908" y="3296629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21CF32AC-B94B-41DC-8F47-62218B08DFA7}"/>
              </a:ext>
            </a:extLst>
          </p:cNvPr>
          <p:cNvCxnSpPr>
            <a:cxnSpLocks/>
            <a:stCxn id="44" idx="3"/>
            <a:endCxn id="54" idx="1"/>
          </p:cNvCxnSpPr>
          <p:nvPr/>
        </p:nvCxnSpPr>
        <p:spPr>
          <a:xfrm>
            <a:off x="1631545" y="3450233"/>
            <a:ext cx="927363" cy="1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9CBFD5C0-4C56-4C9E-9537-F2763ACBBFA6}"/>
              </a:ext>
            </a:extLst>
          </p:cNvPr>
          <p:cNvSpPr/>
          <p:nvPr/>
        </p:nvSpPr>
        <p:spPr>
          <a:xfrm>
            <a:off x="2558908" y="2851288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4B4E7C8C-628A-45D9-84A4-844C1E8A251C}"/>
              </a:ext>
            </a:extLst>
          </p:cNvPr>
          <p:cNvSpPr/>
          <p:nvPr/>
        </p:nvSpPr>
        <p:spPr>
          <a:xfrm>
            <a:off x="2558908" y="3696885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58" name="Соединитель: уступ 57">
            <a:extLst>
              <a:ext uri="{FF2B5EF4-FFF2-40B4-BE49-F238E27FC236}">
                <a16:creationId xmlns:a16="http://schemas.microsoft.com/office/drawing/2014/main" id="{D9D10462-4F05-4EF0-BCE1-DB3CA61C1CC4}"/>
              </a:ext>
            </a:extLst>
          </p:cNvPr>
          <p:cNvCxnSpPr>
            <a:cxnSpLocks/>
            <a:endCxn id="56" idx="1"/>
          </p:cNvCxnSpPr>
          <p:nvPr/>
        </p:nvCxnSpPr>
        <p:spPr>
          <a:xfrm rot="5400000" flipH="1" flipV="1">
            <a:off x="2248196" y="3154997"/>
            <a:ext cx="460815" cy="160609"/>
          </a:xfrm>
          <a:prstGeom prst="bentConnector2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: уступ 58">
            <a:extLst>
              <a:ext uri="{FF2B5EF4-FFF2-40B4-BE49-F238E27FC236}">
                <a16:creationId xmlns:a16="http://schemas.microsoft.com/office/drawing/2014/main" id="{1018119C-F9AA-448B-B11A-DC28BD94AA98}"/>
              </a:ext>
            </a:extLst>
          </p:cNvPr>
          <p:cNvCxnSpPr>
            <a:cxnSpLocks/>
            <a:endCxn id="57" idx="1"/>
          </p:cNvCxnSpPr>
          <p:nvPr/>
        </p:nvCxnSpPr>
        <p:spPr>
          <a:xfrm rot="16200000" flipH="1">
            <a:off x="2285763" y="3577345"/>
            <a:ext cx="385680" cy="160610"/>
          </a:xfrm>
          <a:prstGeom prst="bentConnector2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Равно 62">
            <a:extLst>
              <a:ext uri="{FF2B5EF4-FFF2-40B4-BE49-F238E27FC236}">
                <a16:creationId xmlns:a16="http://schemas.microsoft.com/office/drawing/2014/main" id="{A1174ABB-2C01-4BB8-8A06-3B0739E1F3B4}"/>
              </a:ext>
            </a:extLst>
          </p:cNvPr>
          <p:cNvSpPr/>
          <p:nvPr/>
        </p:nvSpPr>
        <p:spPr>
          <a:xfrm>
            <a:off x="3200494" y="2130896"/>
            <a:ext cx="489253" cy="473365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3A9A0B3-ED60-41F2-A759-9F899A8EB798}"/>
              </a:ext>
            </a:extLst>
          </p:cNvPr>
          <p:cNvSpPr txBox="1"/>
          <p:nvPr/>
        </p:nvSpPr>
        <p:spPr>
          <a:xfrm>
            <a:off x="206492" y="774508"/>
            <a:ext cx="185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conventional</a:t>
            </a:r>
            <a:endParaRPr lang="ru-RU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990762-8D47-411A-A552-15238D2F1DC2}"/>
              </a:ext>
            </a:extLst>
          </p:cNvPr>
          <p:cNvSpPr txBox="1"/>
          <p:nvPr/>
        </p:nvSpPr>
        <p:spPr>
          <a:xfrm>
            <a:off x="206492" y="2661732"/>
            <a:ext cx="185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all-electric</a:t>
            </a:r>
            <a:endParaRPr lang="ru-RU" dirty="0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D0AD06C8-CE5B-4ABD-9D88-98180DCD67A4}"/>
              </a:ext>
            </a:extLst>
          </p:cNvPr>
          <p:cNvSpPr/>
          <p:nvPr/>
        </p:nvSpPr>
        <p:spPr>
          <a:xfrm>
            <a:off x="4262750" y="1277536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3D4089D0-047C-4772-B0A5-8FB353C8959C}"/>
              </a:ext>
            </a:extLst>
          </p:cNvPr>
          <p:cNvSpPr/>
          <p:nvPr/>
        </p:nvSpPr>
        <p:spPr>
          <a:xfrm>
            <a:off x="4936281" y="1279306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2CD1F97A-A8D0-46F6-8571-3FA63E6F641B}"/>
              </a:ext>
            </a:extLst>
          </p:cNvPr>
          <p:cNvSpPr/>
          <p:nvPr/>
        </p:nvSpPr>
        <p:spPr>
          <a:xfrm>
            <a:off x="5586144" y="1232797"/>
            <a:ext cx="626627" cy="398486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27F8FDE-2FF6-48FD-BAEB-743F36873339}"/>
              </a:ext>
            </a:extLst>
          </p:cNvPr>
          <p:cNvSpPr/>
          <p:nvPr/>
        </p:nvSpPr>
        <p:spPr>
          <a:xfrm>
            <a:off x="6875494" y="1277536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125" name="Прямая со стрелкой 124">
            <a:extLst>
              <a:ext uri="{FF2B5EF4-FFF2-40B4-BE49-F238E27FC236}">
                <a16:creationId xmlns:a16="http://schemas.microsoft.com/office/drawing/2014/main" id="{E4B41043-9843-4643-893B-0DF1DFACAC30}"/>
              </a:ext>
            </a:extLst>
          </p:cNvPr>
          <p:cNvCxnSpPr>
            <a:stCxn id="121" idx="3"/>
            <a:endCxn id="122" idx="1"/>
          </p:cNvCxnSpPr>
          <p:nvPr/>
        </p:nvCxnSpPr>
        <p:spPr>
          <a:xfrm>
            <a:off x="4752003" y="1431141"/>
            <a:ext cx="184278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 стрелкой 125">
            <a:extLst>
              <a:ext uri="{FF2B5EF4-FFF2-40B4-BE49-F238E27FC236}">
                <a16:creationId xmlns:a16="http://schemas.microsoft.com/office/drawing/2014/main" id="{4706B4E3-B030-42E2-B689-5FE7F80CA498}"/>
              </a:ext>
            </a:extLst>
          </p:cNvPr>
          <p:cNvCxnSpPr>
            <a:cxnSpLocks/>
            <a:stCxn id="122" idx="3"/>
            <a:endCxn id="123" idx="1"/>
          </p:cNvCxnSpPr>
          <p:nvPr/>
        </p:nvCxnSpPr>
        <p:spPr>
          <a:xfrm flipV="1">
            <a:off x="5425534" y="1432040"/>
            <a:ext cx="160610" cy="87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>
            <a:extLst>
              <a:ext uri="{FF2B5EF4-FFF2-40B4-BE49-F238E27FC236}">
                <a16:creationId xmlns:a16="http://schemas.microsoft.com/office/drawing/2014/main" id="{EE87C559-F68A-4B5C-B780-0013A2FDEBE8}"/>
              </a:ext>
            </a:extLst>
          </p:cNvPr>
          <p:cNvCxnSpPr>
            <a:cxnSpLocks/>
            <a:stCxn id="123" idx="3"/>
            <a:endCxn id="124" idx="1"/>
          </p:cNvCxnSpPr>
          <p:nvPr/>
        </p:nvCxnSpPr>
        <p:spPr>
          <a:xfrm flipV="1">
            <a:off x="6212771" y="1431141"/>
            <a:ext cx="662723" cy="89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DE586D63-C6BA-4CED-9741-9E0A8F2B3C67}"/>
              </a:ext>
            </a:extLst>
          </p:cNvPr>
          <p:cNvSpPr/>
          <p:nvPr/>
        </p:nvSpPr>
        <p:spPr>
          <a:xfrm>
            <a:off x="6875494" y="832195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5271B6AC-5D39-412B-83D2-BE9FC7D3BBD1}"/>
              </a:ext>
            </a:extLst>
          </p:cNvPr>
          <p:cNvSpPr/>
          <p:nvPr/>
        </p:nvSpPr>
        <p:spPr>
          <a:xfrm>
            <a:off x="6875494" y="1677792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130" name="Соединитель: уступ 129">
            <a:extLst>
              <a:ext uri="{FF2B5EF4-FFF2-40B4-BE49-F238E27FC236}">
                <a16:creationId xmlns:a16="http://schemas.microsoft.com/office/drawing/2014/main" id="{33564D1F-F1CD-4892-8015-6D4213CEC176}"/>
              </a:ext>
            </a:extLst>
          </p:cNvPr>
          <p:cNvCxnSpPr>
            <a:cxnSpLocks/>
            <a:endCxn id="128" idx="1"/>
          </p:cNvCxnSpPr>
          <p:nvPr/>
        </p:nvCxnSpPr>
        <p:spPr>
          <a:xfrm rot="5400000" flipH="1" flipV="1">
            <a:off x="6564780" y="1135906"/>
            <a:ext cx="460819" cy="160609"/>
          </a:xfrm>
          <a:prstGeom prst="bentConnector2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Соединитель: уступ 130">
            <a:extLst>
              <a:ext uri="{FF2B5EF4-FFF2-40B4-BE49-F238E27FC236}">
                <a16:creationId xmlns:a16="http://schemas.microsoft.com/office/drawing/2014/main" id="{BC72FD0F-9930-4090-AC16-5548AAD19868}"/>
              </a:ext>
            </a:extLst>
          </p:cNvPr>
          <p:cNvCxnSpPr>
            <a:cxnSpLocks/>
            <a:endCxn id="129" idx="1"/>
          </p:cNvCxnSpPr>
          <p:nvPr/>
        </p:nvCxnSpPr>
        <p:spPr>
          <a:xfrm rot="16200000" flipH="1">
            <a:off x="6595075" y="1550978"/>
            <a:ext cx="400228" cy="160610"/>
          </a:xfrm>
          <a:prstGeom prst="bentConnector2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31DB2636-5712-4393-833E-152F1B9BB149}"/>
              </a:ext>
            </a:extLst>
          </p:cNvPr>
          <p:cNvSpPr/>
          <p:nvPr/>
        </p:nvSpPr>
        <p:spPr>
          <a:xfrm>
            <a:off x="6081586" y="2064213"/>
            <a:ext cx="763368" cy="38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battery</a:t>
            </a:r>
            <a:endParaRPr lang="ru-RU" dirty="0"/>
          </a:p>
        </p:txBody>
      </p:sp>
      <p:cxnSp>
        <p:nvCxnSpPr>
          <p:cNvPr id="136" name="Прямая соединительная линия 135">
            <a:extLst>
              <a:ext uri="{FF2B5EF4-FFF2-40B4-BE49-F238E27FC236}">
                <a16:creationId xmlns:a16="http://schemas.microsoft.com/office/drawing/2014/main" id="{4BDD2CDE-8A28-4880-B849-8B0D9C652CEE}"/>
              </a:ext>
            </a:extLst>
          </p:cNvPr>
          <p:cNvCxnSpPr>
            <a:cxnSpLocks/>
          </p:cNvCxnSpPr>
          <p:nvPr/>
        </p:nvCxnSpPr>
        <p:spPr>
          <a:xfrm flipV="1">
            <a:off x="6468870" y="1779270"/>
            <a:ext cx="0" cy="27267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>
            <a:extLst>
              <a:ext uri="{FF2B5EF4-FFF2-40B4-BE49-F238E27FC236}">
                <a16:creationId xmlns:a16="http://schemas.microsoft.com/office/drawing/2014/main" id="{B2BCAE38-9275-4C60-AF66-87A9BBC0F9B9}"/>
              </a:ext>
            </a:extLst>
          </p:cNvPr>
          <p:cNvCxnSpPr/>
          <p:nvPr/>
        </p:nvCxnSpPr>
        <p:spPr>
          <a:xfrm>
            <a:off x="6468870" y="1431141"/>
            <a:ext cx="0" cy="1857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>
            <a:extLst>
              <a:ext uri="{FF2B5EF4-FFF2-40B4-BE49-F238E27FC236}">
                <a16:creationId xmlns:a16="http://schemas.microsoft.com/office/drawing/2014/main" id="{AE044C47-36CA-4DFF-A475-F8FC567095D6}"/>
              </a:ext>
            </a:extLst>
          </p:cNvPr>
          <p:cNvCxnSpPr>
            <a:cxnSpLocks/>
          </p:cNvCxnSpPr>
          <p:nvPr/>
        </p:nvCxnSpPr>
        <p:spPr>
          <a:xfrm flipV="1">
            <a:off x="6462653" y="1629119"/>
            <a:ext cx="97839" cy="18411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C4460E52-FC87-4020-BEF4-75AE9950D544}"/>
              </a:ext>
            </a:extLst>
          </p:cNvPr>
          <p:cNvSpPr/>
          <p:nvPr/>
        </p:nvSpPr>
        <p:spPr>
          <a:xfrm>
            <a:off x="3848210" y="3281814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fuel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E76155-4157-4549-8996-BE9FD014AFB5}"/>
              </a:ext>
            </a:extLst>
          </p:cNvPr>
          <p:cNvSpPr/>
          <p:nvPr/>
        </p:nvSpPr>
        <p:spPr>
          <a:xfrm>
            <a:off x="4521741" y="3283584"/>
            <a:ext cx="489253" cy="307209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ICE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A5901FD7-120B-4D8C-9601-8E42908770F6}"/>
              </a:ext>
            </a:extLst>
          </p:cNvPr>
          <p:cNvSpPr/>
          <p:nvPr/>
        </p:nvSpPr>
        <p:spPr>
          <a:xfrm>
            <a:off x="5171604" y="3237075"/>
            <a:ext cx="626627" cy="398486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AB4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generator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AB4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17E3C21-D728-4552-95F0-353F632BEAF5}"/>
              </a:ext>
            </a:extLst>
          </p:cNvPr>
          <p:cNvSpPr/>
          <p:nvPr/>
        </p:nvSpPr>
        <p:spPr>
          <a:xfrm>
            <a:off x="6891023" y="3282713"/>
            <a:ext cx="489253" cy="307209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EM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144" name="Прямая со стрелкой 143">
            <a:extLst>
              <a:ext uri="{FF2B5EF4-FFF2-40B4-BE49-F238E27FC236}">
                <a16:creationId xmlns:a16="http://schemas.microsoft.com/office/drawing/2014/main" id="{68D424B0-C75C-4E99-BE35-CB5033886120}"/>
              </a:ext>
            </a:extLst>
          </p:cNvPr>
          <p:cNvCxnSpPr>
            <a:stCxn id="140" idx="3"/>
            <a:endCxn id="141" idx="1"/>
          </p:cNvCxnSpPr>
          <p:nvPr/>
        </p:nvCxnSpPr>
        <p:spPr>
          <a:xfrm>
            <a:off x="4337463" y="3435419"/>
            <a:ext cx="184278" cy="177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>
            <a:extLst>
              <a:ext uri="{FF2B5EF4-FFF2-40B4-BE49-F238E27FC236}">
                <a16:creationId xmlns:a16="http://schemas.microsoft.com/office/drawing/2014/main" id="{51A014E3-D742-4FEC-8375-74D77E67615B}"/>
              </a:ext>
            </a:extLst>
          </p:cNvPr>
          <p:cNvCxnSpPr>
            <a:cxnSpLocks/>
            <a:stCxn id="141" idx="3"/>
            <a:endCxn id="142" idx="1"/>
          </p:cNvCxnSpPr>
          <p:nvPr/>
        </p:nvCxnSpPr>
        <p:spPr>
          <a:xfrm flipV="1">
            <a:off x="5010994" y="3436318"/>
            <a:ext cx="160610" cy="87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 стрелкой 145">
            <a:extLst>
              <a:ext uri="{FF2B5EF4-FFF2-40B4-BE49-F238E27FC236}">
                <a16:creationId xmlns:a16="http://schemas.microsoft.com/office/drawing/2014/main" id="{44F37ACB-6084-438B-BE3A-DAC15AAEEE7E}"/>
              </a:ext>
            </a:extLst>
          </p:cNvPr>
          <p:cNvCxnSpPr>
            <a:cxnSpLocks/>
            <a:stCxn id="142" idx="3"/>
            <a:endCxn id="143" idx="1"/>
          </p:cNvCxnSpPr>
          <p:nvPr/>
        </p:nvCxnSpPr>
        <p:spPr>
          <a:xfrm>
            <a:off x="5798231" y="3436318"/>
            <a:ext cx="1092792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D0A3FBCD-A072-43A4-9E4F-9529C8ECB7A2}"/>
              </a:ext>
            </a:extLst>
          </p:cNvPr>
          <p:cNvSpPr/>
          <p:nvPr/>
        </p:nvSpPr>
        <p:spPr>
          <a:xfrm>
            <a:off x="5502990" y="4024915"/>
            <a:ext cx="763368" cy="38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battery</a:t>
            </a:r>
            <a:endParaRPr lang="ru-RU" dirty="0"/>
          </a:p>
        </p:txBody>
      </p:sp>
      <p:cxnSp>
        <p:nvCxnSpPr>
          <p:cNvPr id="156" name="Прямая со стрелкой 155">
            <a:extLst>
              <a:ext uri="{FF2B5EF4-FFF2-40B4-BE49-F238E27FC236}">
                <a16:creationId xmlns:a16="http://schemas.microsoft.com/office/drawing/2014/main" id="{1E4EE28C-08E7-46CA-A61B-13FD6DE4D8DE}"/>
              </a:ext>
            </a:extLst>
          </p:cNvPr>
          <p:cNvCxnSpPr>
            <a:cxnSpLocks/>
            <a:endCxn id="158" idx="4"/>
          </p:cNvCxnSpPr>
          <p:nvPr/>
        </p:nvCxnSpPr>
        <p:spPr>
          <a:xfrm flipV="1">
            <a:off x="6580099" y="3998092"/>
            <a:ext cx="0" cy="225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>
            <a:extLst>
              <a:ext uri="{FF2B5EF4-FFF2-40B4-BE49-F238E27FC236}">
                <a16:creationId xmlns:a16="http://schemas.microsoft.com/office/drawing/2014/main" id="{96D7F665-07A0-4100-B0F5-5BCF00C255A7}"/>
              </a:ext>
            </a:extLst>
          </p:cNvPr>
          <p:cNvCxnSpPr>
            <a:cxnSpLocks/>
            <a:endCxn id="155" idx="3"/>
          </p:cNvCxnSpPr>
          <p:nvPr/>
        </p:nvCxnSpPr>
        <p:spPr>
          <a:xfrm flipH="1">
            <a:off x="6266358" y="4213836"/>
            <a:ext cx="313742" cy="424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Блок-схема: узел 157">
            <a:extLst>
              <a:ext uri="{FF2B5EF4-FFF2-40B4-BE49-F238E27FC236}">
                <a16:creationId xmlns:a16="http://schemas.microsoft.com/office/drawing/2014/main" id="{0C03A63E-E77D-4E11-9917-6F2E3BC9115C}"/>
              </a:ext>
            </a:extLst>
          </p:cNvPr>
          <p:cNvSpPr/>
          <p:nvPr/>
        </p:nvSpPr>
        <p:spPr>
          <a:xfrm>
            <a:off x="6443767" y="3747105"/>
            <a:ext cx="272664" cy="25098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9" name="Прямая соединительная линия 158">
            <a:extLst>
              <a:ext uri="{FF2B5EF4-FFF2-40B4-BE49-F238E27FC236}">
                <a16:creationId xmlns:a16="http://schemas.microsoft.com/office/drawing/2014/main" id="{FD06B4F4-E046-4B14-A86B-0F8D4EF0DF14}"/>
              </a:ext>
            </a:extLst>
          </p:cNvPr>
          <p:cNvCxnSpPr>
            <a:cxnSpLocks/>
          </p:cNvCxnSpPr>
          <p:nvPr/>
        </p:nvCxnSpPr>
        <p:spPr>
          <a:xfrm flipV="1">
            <a:off x="5884674" y="3435419"/>
            <a:ext cx="0" cy="20414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>
            <a:extLst>
              <a:ext uri="{FF2B5EF4-FFF2-40B4-BE49-F238E27FC236}">
                <a16:creationId xmlns:a16="http://schemas.microsoft.com/office/drawing/2014/main" id="{676CD3AD-C389-4831-995B-40A4B752C283}"/>
              </a:ext>
            </a:extLst>
          </p:cNvPr>
          <p:cNvCxnSpPr>
            <a:cxnSpLocks/>
          </p:cNvCxnSpPr>
          <p:nvPr/>
        </p:nvCxnSpPr>
        <p:spPr>
          <a:xfrm flipV="1">
            <a:off x="5884674" y="3636651"/>
            <a:ext cx="97839" cy="18411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>
            <a:extLst>
              <a:ext uri="{FF2B5EF4-FFF2-40B4-BE49-F238E27FC236}">
                <a16:creationId xmlns:a16="http://schemas.microsoft.com/office/drawing/2014/main" id="{0249A2D6-7ABC-4CEC-8C44-9EDEB1E031F4}"/>
              </a:ext>
            </a:extLst>
          </p:cNvPr>
          <p:cNvCxnSpPr>
            <a:cxnSpLocks/>
          </p:cNvCxnSpPr>
          <p:nvPr/>
        </p:nvCxnSpPr>
        <p:spPr>
          <a:xfrm>
            <a:off x="5884674" y="3820767"/>
            <a:ext cx="0" cy="216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Соединитель: уступ 161">
            <a:extLst>
              <a:ext uri="{FF2B5EF4-FFF2-40B4-BE49-F238E27FC236}">
                <a16:creationId xmlns:a16="http://schemas.microsoft.com/office/drawing/2014/main" id="{DF463ED4-5294-4BB9-8BCB-C7F0CAB631DD}"/>
              </a:ext>
            </a:extLst>
          </p:cNvPr>
          <p:cNvCxnSpPr>
            <a:cxnSpLocks/>
          </p:cNvCxnSpPr>
          <p:nvPr/>
        </p:nvCxnSpPr>
        <p:spPr>
          <a:xfrm>
            <a:off x="6034177" y="3425842"/>
            <a:ext cx="545922" cy="29086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E4C93AE8-46C6-4214-AFE3-AE56C1CD5B3E}"/>
              </a:ext>
            </a:extLst>
          </p:cNvPr>
          <p:cNvSpPr txBox="1"/>
          <p:nvPr/>
        </p:nvSpPr>
        <p:spPr>
          <a:xfrm>
            <a:off x="6302900" y="3555704"/>
            <a:ext cx="193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ru-RU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1C45003A-17F2-4531-8B2D-8A3842900C3C}"/>
              </a:ext>
            </a:extLst>
          </p:cNvPr>
          <p:cNvSpPr txBox="1"/>
          <p:nvPr/>
        </p:nvSpPr>
        <p:spPr>
          <a:xfrm>
            <a:off x="6294510" y="3876779"/>
            <a:ext cx="193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ru-RU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CB120A05-741E-4265-9C70-D464364BBFEE}"/>
              </a:ext>
            </a:extLst>
          </p:cNvPr>
          <p:cNvSpPr txBox="1"/>
          <p:nvPr/>
        </p:nvSpPr>
        <p:spPr>
          <a:xfrm>
            <a:off x="3915454" y="759319"/>
            <a:ext cx="185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series hybrid electric</a:t>
            </a:r>
            <a:endParaRPr lang="ru-RU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1EE9892-2BD4-46C6-B744-52A4E2575D78}"/>
              </a:ext>
            </a:extLst>
          </p:cNvPr>
          <p:cNvSpPr txBox="1"/>
          <p:nvPr/>
        </p:nvSpPr>
        <p:spPr>
          <a:xfrm>
            <a:off x="3868010" y="2662032"/>
            <a:ext cx="2114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parallel hybrid electric</a:t>
            </a:r>
            <a:endParaRPr lang="ru-RU" dirty="0"/>
          </a:p>
        </p:txBody>
      </p:sp>
      <p:sp>
        <p:nvSpPr>
          <p:cNvPr id="176" name="Прямоугольник 175">
            <a:extLst>
              <a:ext uri="{FF2B5EF4-FFF2-40B4-BE49-F238E27FC236}">
                <a16:creationId xmlns:a16="http://schemas.microsoft.com/office/drawing/2014/main" id="{E0AB812C-7B2D-4D0A-9D29-93AB712A2F10}"/>
              </a:ext>
            </a:extLst>
          </p:cNvPr>
          <p:cNvSpPr/>
          <p:nvPr/>
        </p:nvSpPr>
        <p:spPr>
          <a:xfrm>
            <a:off x="7768705" y="698111"/>
            <a:ext cx="260092" cy="152794"/>
          </a:xfrm>
          <a:prstGeom prst="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7" name="Прямоугольник 176">
            <a:extLst>
              <a:ext uri="{FF2B5EF4-FFF2-40B4-BE49-F238E27FC236}">
                <a16:creationId xmlns:a16="http://schemas.microsoft.com/office/drawing/2014/main" id="{7EB6E2CB-01A6-4381-A6FE-E505FE654954}"/>
              </a:ext>
            </a:extLst>
          </p:cNvPr>
          <p:cNvSpPr/>
          <p:nvPr/>
        </p:nvSpPr>
        <p:spPr>
          <a:xfrm>
            <a:off x="7768705" y="1005887"/>
            <a:ext cx="260092" cy="152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66F07A7-ACE3-4448-B2BD-BAC0A018C33F}"/>
              </a:ext>
            </a:extLst>
          </p:cNvPr>
          <p:cNvSpPr txBox="1"/>
          <p:nvPr/>
        </p:nvSpPr>
        <p:spPr>
          <a:xfrm>
            <a:off x="8028797" y="620734"/>
            <a:ext cx="3119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fuel power;</a:t>
            </a:r>
            <a:endParaRPr lang="ru-RU" sz="1200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3812E9-3CCB-4DBC-9FA4-177E0DA9BC9E}"/>
              </a:ext>
            </a:extLst>
          </p:cNvPr>
          <p:cNvSpPr txBox="1"/>
          <p:nvPr/>
        </p:nvSpPr>
        <p:spPr>
          <a:xfrm>
            <a:off x="8028797" y="941626"/>
            <a:ext cx="3119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electric power.</a:t>
            </a:r>
            <a:endParaRPr lang="ru-RU" sz="1200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6D1E7F22-15B8-41DA-925F-00F0283F7AB2}"/>
              </a:ext>
            </a:extLst>
          </p:cNvPr>
          <p:cNvSpPr txBox="1"/>
          <p:nvPr/>
        </p:nvSpPr>
        <p:spPr>
          <a:xfrm>
            <a:off x="7634094" y="343735"/>
            <a:ext cx="31198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Sized according to: </a:t>
            </a:r>
            <a:endParaRPr lang="ru-RU" sz="1200" dirty="0"/>
          </a:p>
        </p:txBody>
      </p:sp>
      <p:cxnSp>
        <p:nvCxnSpPr>
          <p:cNvPr id="181" name="Прямая со стрелкой 180">
            <a:extLst>
              <a:ext uri="{FF2B5EF4-FFF2-40B4-BE49-F238E27FC236}">
                <a16:creationId xmlns:a16="http://schemas.microsoft.com/office/drawing/2014/main" id="{549E2391-9A99-4DC3-9553-C859F565C327}"/>
              </a:ext>
            </a:extLst>
          </p:cNvPr>
          <p:cNvCxnSpPr>
            <a:cxnSpLocks/>
          </p:cNvCxnSpPr>
          <p:nvPr/>
        </p:nvCxnSpPr>
        <p:spPr>
          <a:xfrm>
            <a:off x="7802983" y="1384712"/>
            <a:ext cx="191536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330A5C2-9350-4BFC-9422-25A702325F8A}"/>
              </a:ext>
            </a:extLst>
          </p:cNvPr>
          <p:cNvSpPr txBox="1"/>
          <p:nvPr/>
        </p:nvSpPr>
        <p:spPr>
          <a:xfrm>
            <a:off x="7976783" y="1232797"/>
            <a:ext cx="12948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electrical</a:t>
            </a:r>
            <a:endParaRPr lang="ru-RU" sz="1200" dirty="0"/>
          </a:p>
        </p:txBody>
      </p:sp>
      <p:cxnSp>
        <p:nvCxnSpPr>
          <p:cNvPr id="186" name="Прямая со стрелкой 185">
            <a:extLst>
              <a:ext uri="{FF2B5EF4-FFF2-40B4-BE49-F238E27FC236}">
                <a16:creationId xmlns:a16="http://schemas.microsoft.com/office/drawing/2014/main" id="{63FAC172-ED6E-407C-A471-98B9DDCD5912}"/>
              </a:ext>
            </a:extLst>
          </p:cNvPr>
          <p:cNvCxnSpPr>
            <a:cxnSpLocks/>
          </p:cNvCxnSpPr>
          <p:nvPr/>
        </p:nvCxnSpPr>
        <p:spPr>
          <a:xfrm>
            <a:off x="7792439" y="1585723"/>
            <a:ext cx="212624" cy="158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C908DEE5-C88B-4638-890C-D9B9EF948B23}"/>
              </a:ext>
            </a:extLst>
          </p:cNvPr>
          <p:cNvSpPr txBox="1"/>
          <p:nvPr/>
        </p:nvSpPr>
        <p:spPr>
          <a:xfrm>
            <a:off x="7969696" y="1458827"/>
            <a:ext cx="12948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mechanical</a:t>
            </a:r>
            <a:endParaRPr lang="ru-RU" sz="1200" dirty="0"/>
          </a:p>
        </p:txBody>
      </p:sp>
      <p:pic>
        <p:nvPicPr>
          <p:cNvPr id="189" name="Рисунок 188">
            <a:extLst>
              <a:ext uri="{FF2B5EF4-FFF2-40B4-BE49-F238E27FC236}">
                <a16:creationId xmlns:a16="http://schemas.microsoft.com/office/drawing/2014/main" id="{802E3D58-972F-48F7-9279-9D732D2D1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741" y="2002840"/>
            <a:ext cx="1182402" cy="464515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641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43" grpId="0" animBg="1"/>
      <p:bldP spid="44" grpId="0" animBg="1"/>
      <p:bldP spid="54" grpId="0" animBg="1"/>
      <p:bldP spid="56" grpId="0" animBg="1"/>
      <p:bldP spid="57" grpId="0" animBg="1"/>
      <p:bldP spid="63" grpId="0" animBg="1"/>
      <p:bldP spid="64" grpId="0"/>
      <p:bldP spid="65" grpId="0"/>
      <p:bldP spid="121" grpId="0" animBg="1"/>
      <p:bldP spid="122" grpId="0" animBg="1"/>
      <p:bldP spid="123" grpId="0" animBg="1"/>
      <p:bldP spid="124" grpId="0" animBg="1"/>
      <p:bldP spid="128" grpId="0" animBg="1"/>
      <p:bldP spid="129" grpId="0" animBg="1"/>
      <p:bldP spid="135" grpId="0" animBg="1"/>
      <p:bldP spid="140" grpId="0" animBg="1"/>
      <p:bldP spid="141" grpId="0" animBg="1"/>
      <p:bldP spid="142" grpId="0" animBg="1"/>
      <p:bldP spid="143" grpId="0" animBg="1"/>
      <p:bldP spid="155" grpId="0" animBg="1"/>
      <p:bldP spid="158" grpId="0" animBg="1"/>
      <p:bldP spid="163" grpId="0"/>
      <p:bldP spid="164" grpId="0"/>
      <p:bldP spid="174" grpId="0"/>
      <p:bldP spid="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2771" y="124444"/>
            <a:ext cx="3790870" cy="572700"/>
          </a:xfrm>
        </p:spPr>
        <p:txBody>
          <a:bodyPr/>
          <a:lstStyle/>
          <a:p>
            <a:r>
              <a:rPr lang="en-US" sz="2400" dirty="0"/>
              <a:t>Top successful hybrid-electric aircraft cases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2050" name="Picture 2" descr="Kitty Hawk Heaviside (defunct)">
            <a:extLst>
              <a:ext uri="{FF2B5EF4-FFF2-40B4-BE49-F238E27FC236}">
                <a16:creationId xmlns:a16="http://schemas.microsoft.com/office/drawing/2014/main" id="{27C04362-1A4F-41B0-9F60-95B01261C5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3" t="16163" r="30411" b="28665"/>
          <a:stretch/>
        </p:blipFill>
        <p:spPr bwMode="auto">
          <a:xfrm>
            <a:off x="555660" y="756920"/>
            <a:ext cx="1743075" cy="15761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" name="Picture 308" descr="X-57 Maxwell – SACD">
            <a:extLst>
              <a:ext uri="{FF2B5EF4-FFF2-40B4-BE49-F238E27FC236}">
                <a16:creationId xmlns:a16="http://schemas.microsoft.com/office/drawing/2014/main" id="{9FA0B554-5508-4B52-902E-819D04953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856" y="2399512"/>
            <a:ext cx="2391131" cy="109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8" name="Picture 310" descr="magniX and AeroTEC Announce Successful First Flight of the World's Largest  All-Electric Aircraft - AeroTEC">
            <a:extLst>
              <a:ext uri="{FF2B5EF4-FFF2-40B4-BE49-F238E27FC236}">
                <a16:creationId xmlns:a16="http://schemas.microsoft.com/office/drawing/2014/main" id="{CD9BE61C-D18E-4ECB-8D03-2F7AED3E79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t="10430" r="15745" b="28652"/>
          <a:stretch/>
        </p:blipFill>
        <p:spPr bwMode="auto">
          <a:xfrm>
            <a:off x="231631" y="3655898"/>
            <a:ext cx="2391131" cy="12919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2" name="Picture 314" descr="How to build an electric airplane - Emerson Collective">
            <a:extLst>
              <a:ext uri="{FF2B5EF4-FFF2-40B4-BE49-F238E27FC236}">
                <a16:creationId xmlns:a16="http://schemas.microsoft.com/office/drawing/2014/main" id="{9EDBD969-D00F-488A-B8BA-99DEFAD37B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9" t="25850" r="15566" b="28652"/>
          <a:stretch/>
        </p:blipFill>
        <p:spPr bwMode="auto">
          <a:xfrm>
            <a:off x="4357519" y="812545"/>
            <a:ext cx="3289655" cy="128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4" name="Picture 316" descr="GlobalX Orders 50 Eviation Alice Electric Aircraft - AVweb">
            <a:extLst>
              <a:ext uri="{FF2B5EF4-FFF2-40B4-BE49-F238E27FC236}">
                <a16:creationId xmlns:a16="http://schemas.microsoft.com/office/drawing/2014/main" id="{6A8C9A0F-F617-43BB-834C-6F324E9F86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9" t="22993" r="6940" b="17037"/>
          <a:stretch/>
        </p:blipFill>
        <p:spPr bwMode="auto">
          <a:xfrm>
            <a:off x="4664987" y="3522318"/>
            <a:ext cx="2724036" cy="14218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8" name="Picture 320" descr="DA36 E-Star - FLYING Magazine">
            <a:extLst>
              <a:ext uri="{FF2B5EF4-FFF2-40B4-BE49-F238E27FC236}">
                <a16:creationId xmlns:a16="http://schemas.microsoft.com/office/drawing/2014/main" id="{FEB61203-C360-48F3-8F0C-EDF3E8EA3F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5" t="22654" r="6310" b="22654"/>
          <a:stretch/>
        </p:blipFill>
        <p:spPr bwMode="auto">
          <a:xfrm>
            <a:off x="5838914" y="2110124"/>
            <a:ext cx="3037038" cy="12778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0" name="TextBox 319">
            <a:extLst>
              <a:ext uri="{FF2B5EF4-FFF2-40B4-BE49-F238E27FC236}">
                <a16:creationId xmlns:a16="http://schemas.microsoft.com/office/drawing/2014/main" id="{D8BE01F8-4842-4F9B-BD5C-A1C4686A4B6F}"/>
              </a:ext>
            </a:extLst>
          </p:cNvPr>
          <p:cNvSpPr txBox="1"/>
          <p:nvPr/>
        </p:nvSpPr>
        <p:spPr>
          <a:xfrm>
            <a:off x="555660" y="2263973"/>
            <a:ext cx="2248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76559"/>
                </a:solidFill>
              </a:rPr>
              <a:t>Kitty Hawk Heaviside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231AB56B-B6E6-43E2-A8A8-5AAD12580A70}"/>
              </a:ext>
            </a:extLst>
          </p:cNvPr>
          <p:cNvSpPr txBox="1"/>
          <p:nvPr/>
        </p:nvSpPr>
        <p:spPr>
          <a:xfrm>
            <a:off x="2273856" y="3426944"/>
            <a:ext cx="2489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76559"/>
                </a:solidFill>
              </a:rPr>
              <a:t>NASA X-57 Maxwell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54F0B39C-1308-4933-BCA1-4B66F6A4E5F3}"/>
              </a:ext>
            </a:extLst>
          </p:cNvPr>
          <p:cNvSpPr txBox="1"/>
          <p:nvPr/>
        </p:nvSpPr>
        <p:spPr>
          <a:xfrm>
            <a:off x="570552" y="4820346"/>
            <a:ext cx="20522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676559"/>
                </a:solidFill>
              </a:rPr>
              <a:t>Magnix</a:t>
            </a:r>
            <a:r>
              <a:rPr lang="en-US" sz="1400" dirty="0">
                <a:solidFill>
                  <a:srgbClr val="676559"/>
                </a:solidFill>
              </a:rPr>
              <a:t> </a:t>
            </a:r>
            <a:r>
              <a:rPr lang="en-US" sz="1400" dirty="0" err="1">
                <a:solidFill>
                  <a:srgbClr val="676559"/>
                </a:solidFill>
              </a:rPr>
              <a:t>Ecaravan</a:t>
            </a:r>
            <a:endParaRPr lang="en-US" sz="1400" dirty="0">
              <a:solidFill>
                <a:srgbClr val="676559"/>
              </a:solidFill>
            </a:endParaRP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931DBE87-AD68-488C-BE2F-8DDCA50BE465}"/>
              </a:ext>
            </a:extLst>
          </p:cNvPr>
          <p:cNvSpPr txBox="1"/>
          <p:nvPr/>
        </p:nvSpPr>
        <p:spPr>
          <a:xfrm>
            <a:off x="5995416" y="1828102"/>
            <a:ext cx="5760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676559"/>
                </a:solidFill>
              </a:rPr>
              <a:t>Ampaire</a:t>
            </a:r>
            <a:r>
              <a:rPr lang="en-US" sz="1400" dirty="0">
                <a:solidFill>
                  <a:srgbClr val="676559"/>
                </a:solidFill>
              </a:rPr>
              <a:t> Electric EEL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BC48331E-BFCF-4657-97CE-10B563AE435D}"/>
              </a:ext>
            </a:extLst>
          </p:cNvPr>
          <p:cNvSpPr txBox="1"/>
          <p:nvPr/>
        </p:nvSpPr>
        <p:spPr>
          <a:xfrm>
            <a:off x="5359050" y="4815007"/>
            <a:ext cx="5882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676559"/>
                </a:solidFill>
              </a:rPr>
              <a:t>Eviation</a:t>
            </a:r>
            <a:r>
              <a:rPr lang="en-US" sz="1400" dirty="0">
                <a:solidFill>
                  <a:srgbClr val="676559"/>
                </a:solidFill>
              </a:rPr>
              <a:t> Alice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238207DD-2677-4795-824D-0D182244F4AB}"/>
              </a:ext>
            </a:extLst>
          </p:cNvPr>
          <p:cNvSpPr txBox="1"/>
          <p:nvPr/>
        </p:nvSpPr>
        <p:spPr>
          <a:xfrm>
            <a:off x="6414497" y="3350000"/>
            <a:ext cx="18858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Dimond DA</a:t>
            </a:r>
            <a:r>
              <a:rPr lang="ru-RU" dirty="0"/>
              <a:t>36 </a:t>
            </a:r>
            <a:r>
              <a:rPr lang="en-US" dirty="0"/>
              <a:t>E</a:t>
            </a:r>
            <a:r>
              <a:rPr lang="ru-RU" dirty="0"/>
              <a:t>-</a:t>
            </a:r>
            <a:r>
              <a:rPr lang="en-US" dirty="0"/>
              <a:t>S</a:t>
            </a:r>
            <a:r>
              <a:rPr lang="ru-RU" dirty="0" err="1"/>
              <a:t>tar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480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5A38010C-EF9E-47AE-B9F1-8F050A822721}"/>
              </a:ext>
            </a:extLst>
          </p:cNvPr>
          <p:cNvSpPr/>
          <p:nvPr/>
        </p:nvSpPr>
        <p:spPr>
          <a:xfrm>
            <a:off x="373065" y="2927659"/>
            <a:ext cx="3957930" cy="158070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E5760660-842F-496F-8F21-F1A808922E17}"/>
              </a:ext>
            </a:extLst>
          </p:cNvPr>
          <p:cNvSpPr/>
          <p:nvPr/>
        </p:nvSpPr>
        <p:spPr>
          <a:xfrm>
            <a:off x="4589802" y="2901599"/>
            <a:ext cx="3957930" cy="158070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2B57A9C9-2A73-4009-A45F-14137C274CD5}"/>
              </a:ext>
            </a:extLst>
          </p:cNvPr>
          <p:cNvSpPr/>
          <p:nvPr/>
        </p:nvSpPr>
        <p:spPr>
          <a:xfrm>
            <a:off x="373065" y="1183758"/>
            <a:ext cx="3957930" cy="158070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70005E29-8B61-4ED3-957A-BBD4961BDB93}"/>
              </a:ext>
            </a:extLst>
          </p:cNvPr>
          <p:cNvSpPr/>
          <p:nvPr/>
        </p:nvSpPr>
        <p:spPr>
          <a:xfrm>
            <a:off x="4572000" y="1178934"/>
            <a:ext cx="3957930" cy="158070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C0BE0A5-C210-48D5-A4BE-D3194DE616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EAF5D024-B9DD-4E3B-86C8-CAD246CFDA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966140"/>
              </p:ext>
            </p:extLst>
          </p:nvPr>
        </p:nvGraphicFramePr>
        <p:xfrm>
          <a:off x="2438567" y="1509823"/>
          <a:ext cx="4061638" cy="2601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1A6A1FF-050A-4D6E-8D90-E3C64AD16019}"/>
              </a:ext>
            </a:extLst>
          </p:cNvPr>
          <p:cNvSpPr txBox="1"/>
          <p:nvPr/>
        </p:nvSpPr>
        <p:spPr>
          <a:xfrm>
            <a:off x="5388283" y="1244733"/>
            <a:ext cx="317742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Regional aircraft is more feasible than general [14-17]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Application of range equations [18,19]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Constant fuel consumed independent to flight characteristics [20]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Flight speed and altitude is crucial in assessing HEP [21]</a:t>
            </a: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Full mission profile is important [23]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58499F-3800-4E96-838C-CDCA4DF4ACFA}"/>
              </a:ext>
            </a:extLst>
          </p:cNvPr>
          <p:cNvSpPr txBox="1"/>
          <p:nvPr/>
        </p:nvSpPr>
        <p:spPr>
          <a:xfrm>
            <a:off x="483946" y="3267072"/>
            <a:ext cx="30553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Integrated sizing methodology [24,25]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Conventional sizing methodology [22]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Preliminary design [27]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Preliminary suitable sizing method [31]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4E90C9-C7B6-4568-B2FF-A2BE294C47DE}"/>
              </a:ext>
            </a:extLst>
          </p:cNvPr>
          <p:cNvSpPr txBox="1"/>
          <p:nvPr/>
        </p:nvSpPr>
        <p:spPr>
          <a:xfrm>
            <a:off x="5493869" y="3394416"/>
            <a:ext cx="265320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Rule-based EMS [32]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Global optimization EMS [33]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Instantaneous optimization EMS [34]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285C6A-447E-4783-8AED-7E13E40FA9A5}"/>
              </a:ext>
            </a:extLst>
          </p:cNvPr>
          <p:cNvSpPr txBox="1"/>
          <p:nvPr/>
        </p:nvSpPr>
        <p:spPr>
          <a:xfrm>
            <a:off x="447351" y="1269264"/>
            <a:ext cx="329406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20 % fuel saved [22]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Guarantee powerful performance reducing emission and fuel [23]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Weight of aircraft reduced [24,25]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Middle-scale aircraft is an ideal problem [26]</a:t>
            </a:r>
            <a:endParaRPr lang="ru-RU" sz="1100" dirty="0">
              <a:solidFill>
                <a:schemeClr val="bg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schemeClr val="bg1"/>
                </a:solidFill>
              </a:rPr>
              <a:t>All electric HEPS show reduction in 3 parameters [27].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4CB605F7-8818-433C-BDAC-E4E32117F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567" y="195464"/>
            <a:ext cx="4865414" cy="572700"/>
          </a:xfrm>
        </p:spPr>
        <p:txBody>
          <a:bodyPr/>
          <a:lstStyle/>
          <a:p>
            <a:r>
              <a:rPr lang="en-US" sz="2400" dirty="0"/>
              <a:t>Summary of Literature Review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76E96F-BAB1-1C8B-A165-AB3BDA2A4934}"/>
              </a:ext>
            </a:extLst>
          </p:cNvPr>
          <p:cNvSpPr txBox="1"/>
          <p:nvPr/>
        </p:nvSpPr>
        <p:spPr>
          <a:xfrm>
            <a:off x="3358558" y="2193836"/>
            <a:ext cx="107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Aircraft</a:t>
            </a:r>
          </a:p>
          <a:p>
            <a:pPr algn="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electrification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31AFA-29A0-2A08-ADFC-FB99A462F19E}"/>
              </a:ext>
            </a:extLst>
          </p:cNvPr>
          <p:cNvSpPr txBox="1"/>
          <p:nvPr/>
        </p:nvSpPr>
        <p:spPr>
          <a:xfrm>
            <a:off x="4536223" y="2229797"/>
            <a:ext cx="1077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Feasibility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2E0BE6-87FF-47E9-FDEA-C6F6513D100D}"/>
              </a:ext>
            </a:extLst>
          </p:cNvPr>
          <p:cNvSpPr txBox="1"/>
          <p:nvPr/>
        </p:nvSpPr>
        <p:spPr>
          <a:xfrm>
            <a:off x="4536222" y="2973783"/>
            <a:ext cx="107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Optimization</a:t>
            </a:r>
          </a:p>
          <a:p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Techniques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6FBD2E-EB01-2C67-4A06-B3925A4E9E95}"/>
              </a:ext>
            </a:extLst>
          </p:cNvPr>
          <p:cNvSpPr txBox="1"/>
          <p:nvPr/>
        </p:nvSpPr>
        <p:spPr>
          <a:xfrm>
            <a:off x="3309823" y="2999717"/>
            <a:ext cx="107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Sizing of aircraft</a:t>
            </a:r>
          </a:p>
        </p:txBody>
      </p:sp>
    </p:spTree>
    <p:extLst>
      <p:ext uri="{BB962C8B-B14F-4D97-AF65-F5344CB8AC3E}">
        <p14:creationId xmlns:p14="http://schemas.microsoft.com/office/powerpoint/2010/main" val="376351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1D619EA-6530-4444-8075-588CA7A630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1F7386FB-8BAD-47F6-9D18-AFE7BA2302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4460812"/>
              </p:ext>
            </p:extLst>
          </p:nvPr>
        </p:nvGraphicFramePr>
        <p:xfrm>
          <a:off x="300863" y="608831"/>
          <a:ext cx="8542273" cy="419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2B9D6DAB-F81A-4579-A313-59FFC935B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335" y="103454"/>
            <a:ext cx="4865414" cy="572700"/>
          </a:xfrm>
        </p:spPr>
        <p:txBody>
          <a:bodyPr/>
          <a:lstStyle/>
          <a:p>
            <a:r>
              <a:rPr lang="en-US" sz="2400" dirty="0"/>
              <a:t>Research gap analysis</a:t>
            </a:r>
          </a:p>
        </p:txBody>
      </p:sp>
      <p:pic>
        <p:nvPicPr>
          <p:cNvPr id="9" name="Рисунок 8" descr="Указатель">
            <a:extLst>
              <a:ext uri="{FF2B5EF4-FFF2-40B4-BE49-F238E27FC236}">
                <a16:creationId xmlns:a16="http://schemas.microsoft.com/office/drawing/2014/main" id="{54A3B4B8-7603-49FD-9B1D-1C7F226773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04236" y="1163510"/>
            <a:ext cx="2343017" cy="23430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21477F-5330-4813-AB98-B468DFF4FE3E}"/>
              </a:ext>
            </a:extLst>
          </p:cNvPr>
          <p:cNvSpPr txBox="1"/>
          <p:nvPr/>
        </p:nvSpPr>
        <p:spPr>
          <a:xfrm>
            <a:off x="122841" y="812199"/>
            <a:ext cx="2675015" cy="738664"/>
          </a:xfrm>
          <a:prstGeom prst="rect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All these gaps are fulfilled by the thesis, treating them as starting directions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3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15" name="Google Shape;11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1692" y="-14367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6"/>
          <p:cNvSpPr txBox="1"/>
          <p:nvPr/>
        </p:nvSpPr>
        <p:spPr>
          <a:xfrm>
            <a:off x="2251975" y="53816"/>
            <a:ext cx="3383280" cy="55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The aim and objectives</a:t>
            </a:r>
            <a:endParaRPr sz="2700" dirty="0">
              <a:solidFill>
                <a:schemeClr val="bg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Prata"/>
              <a:cs typeface="Times New Roman" panose="02020603050405020304" pitchFamily="18" charset="0"/>
              <a:sym typeface="Prata"/>
            </a:endParaRPr>
          </a:p>
        </p:txBody>
      </p:sp>
      <p:sp>
        <p:nvSpPr>
          <p:cNvPr id="119" name="Google Shape;119;p6"/>
          <p:cNvSpPr txBox="1"/>
          <p:nvPr/>
        </p:nvSpPr>
        <p:spPr>
          <a:xfrm>
            <a:off x="373065" y="848561"/>
            <a:ext cx="5431504" cy="1020762"/>
          </a:xfrm>
          <a:prstGeom prst="rect">
            <a:avLst/>
          </a:prstGeom>
          <a:noFill/>
          <a:ln w="28575" cap="flat" cmpd="sng">
            <a:solidFill>
              <a:srgbClr val="FFAB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None/>
            </a:pPr>
            <a:r>
              <a:rPr lang="en-US" sz="1800" dirty="0">
                <a:latin typeface="Times New Roman"/>
                <a:ea typeface="Times New Roman"/>
                <a:cs typeface="Times New Roman"/>
                <a:sym typeface="Times New Roman"/>
              </a:rPr>
              <a:t>The thesis is aimed to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assess the hybridization ratio for a medium range aircraft.</a:t>
            </a:r>
          </a:p>
        </p:txBody>
      </p:sp>
      <p:pic>
        <p:nvPicPr>
          <p:cNvPr id="8" name="Google Shape;108;p5">
            <a:extLst>
              <a:ext uri="{FF2B5EF4-FFF2-40B4-BE49-F238E27FC236}">
                <a16:creationId xmlns:a16="http://schemas.microsoft.com/office/drawing/2014/main" id="{31CFDAC1-5629-4D43-A632-7B03CED9683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7430" t="17962" r="33933" b="5309"/>
          <a:stretch/>
        </p:blipFill>
        <p:spPr>
          <a:xfrm>
            <a:off x="5946042" y="86683"/>
            <a:ext cx="3097699" cy="46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09;p5">
            <a:extLst>
              <a:ext uri="{FF2B5EF4-FFF2-40B4-BE49-F238E27FC236}">
                <a16:creationId xmlns:a16="http://schemas.microsoft.com/office/drawing/2014/main" id="{86F9B43B-5734-46A9-8051-E989F5D3A1A6}"/>
              </a:ext>
            </a:extLst>
          </p:cNvPr>
          <p:cNvSpPr txBox="1"/>
          <p:nvPr/>
        </p:nvSpPr>
        <p:spPr>
          <a:xfrm>
            <a:off x="7093875" y="1773050"/>
            <a:ext cx="562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dirty="0">
                <a:solidFill>
                  <a:srgbClr val="990000"/>
                </a:solidFill>
                <a:latin typeface="Calibri"/>
                <a:ea typeface="Calibri"/>
                <a:cs typeface="Calibri"/>
                <a:sym typeface="Calibri"/>
              </a:rPr>
              <a:t>951 km</a:t>
            </a:r>
            <a:endParaRPr sz="1700" b="1" dirty="0">
              <a:solidFill>
                <a:srgbClr val="99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67CC0D-A50E-4A04-9A2C-E56B26C8F78B}"/>
              </a:ext>
            </a:extLst>
          </p:cNvPr>
          <p:cNvSpPr txBox="1"/>
          <p:nvPr/>
        </p:nvSpPr>
        <p:spPr>
          <a:xfrm>
            <a:off x="322038" y="2450272"/>
            <a:ext cx="5259429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 fontAlgn="base">
              <a:spcAft>
                <a:spcPts val="1000"/>
              </a:spcAft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Investigate the airframe of the considered aircraft`s propulsion system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 fontAlgn="base">
              <a:spcAft>
                <a:spcPts val="1000"/>
              </a:spcAft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 its power supply strategy for series, parallel HEPS, all electric, all ICE and for quiet takeoff and landing scenarios.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spcAft>
                <a:spcPts val="1000"/>
              </a:spcAft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Establish the optimal hybridization ratio after acquiring weight distribution of hybrid-electric energy sources for series, parallel HEPS and quiet takeoff and landing.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DB72BF-A981-48F8-ACDA-ED1D656101AC}"/>
              </a:ext>
            </a:extLst>
          </p:cNvPr>
          <p:cNvSpPr txBox="1"/>
          <p:nvPr/>
        </p:nvSpPr>
        <p:spPr>
          <a:xfrm>
            <a:off x="373065" y="2026005"/>
            <a:ext cx="4598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3E98A9"/>
                </a:solidFill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Key objectives are to: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9" grpId="0"/>
      <p:bldP spid="14" grpId="0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311D2A5-BAA6-495D-AFE7-FB9EB552BE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sp>
        <p:nvSpPr>
          <p:cNvPr id="10" name="Google Shape;140;p8">
            <a:extLst>
              <a:ext uri="{FF2B5EF4-FFF2-40B4-BE49-F238E27FC236}">
                <a16:creationId xmlns:a16="http://schemas.microsoft.com/office/drawing/2014/main" id="{B533312E-763E-46A9-B4FB-6EEF491A5512}"/>
              </a:ext>
            </a:extLst>
          </p:cNvPr>
          <p:cNvSpPr txBox="1"/>
          <p:nvPr/>
        </p:nvSpPr>
        <p:spPr>
          <a:xfrm>
            <a:off x="2806995" y="52700"/>
            <a:ext cx="4085580" cy="5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dirty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Prata"/>
                <a:cs typeface="Times New Roman" panose="02020603050405020304" pitchFamily="18" charset="0"/>
                <a:sym typeface="Prata"/>
              </a:rPr>
              <a:t>Research methodology</a:t>
            </a:r>
            <a:endParaRPr sz="2700" dirty="0">
              <a:solidFill>
                <a:schemeClr val="bg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Prata"/>
              <a:cs typeface="Times New Roman" panose="02020603050405020304" pitchFamily="18" charset="0"/>
              <a:sym typeface="Prata"/>
            </a:endParaRPr>
          </a:p>
        </p:txBody>
      </p:sp>
      <p:graphicFrame>
        <p:nvGraphicFramePr>
          <p:cNvPr id="21" name="Схема 20">
            <a:extLst>
              <a:ext uri="{FF2B5EF4-FFF2-40B4-BE49-F238E27FC236}">
                <a16:creationId xmlns:a16="http://schemas.microsoft.com/office/drawing/2014/main" id="{A0309319-D0BB-4D62-B0DA-3FB27C9F2B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5897627"/>
              </p:ext>
            </p:extLst>
          </p:nvPr>
        </p:nvGraphicFramePr>
        <p:xfrm>
          <a:off x="350054" y="711688"/>
          <a:ext cx="8565284" cy="2749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F86F0EE2-5E4F-42B7-8581-08A64B91BD9D}"/>
              </a:ext>
            </a:extLst>
          </p:cNvPr>
          <p:cNvSpPr txBox="1"/>
          <p:nvPr/>
        </p:nvSpPr>
        <p:spPr>
          <a:xfrm>
            <a:off x="6213314" y="3538437"/>
            <a:ext cx="1417882" cy="144655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Power-based conceptual sizing methodology </a:t>
            </a:r>
          </a:p>
          <a:p>
            <a:pPr lvl="0"/>
            <a:endParaRPr lang="en-US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Considering full mission profile: </a:t>
            </a:r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1100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climb</a:t>
            </a:r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to landing</a:t>
            </a:r>
            <a:endParaRPr lang="ru-RU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D03941-98D4-415B-A281-5E0F2BC03259}"/>
              </a:ext>
            </a:extLst>
          </p:cNvPr>
          <p:cNvSpPr txBox="1"/>
          <p:nvPr/>
        </p:nvSpPr>
        <p:spPr>
          <a:xfrm>
            <a:off x="4637647" y="2899802"/>
            <a:ext cx="1463748" cy="212365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lvl="0"/>
            <a:endParaRPr lang="en-US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Apply 4 propulsion system types:</a:t>
            </a:r>
          </a:p>
          <a:p>
            <a:pPr lvl="0"/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series, parallel, all-electric and ICE</a:t>
            </a:r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endParaRPr lang="en-US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Assumptions:</a:t>
            </a:r>
          </a:p>
          <a:p>
            <a:pPr lvl="0"/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battery discharge limit till 30%</a:t>
            </a:r>
          </a:p>
          <a:p>
            <a:pPr lvl="0"/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battery is used for short flights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2FEA5-CCE6-4D7E-B6D6-9E384A8DC234}"/>
              </a:ext>
            </a:extLst>
          </p:cNvPr>
          <p:cNvSpPr txBox="1"/>
          <p:nvPr/>
        </p:nvSpPr>
        <p:spPr>
          <a:xfrm>
            <a:off x="3038395" y="2905714"/>
            <a:ext cx="1463748" cy="178510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Equations for Aircraft Performance according to mission flight</a:t>
            </a:r>
          </a:p>
          <a:p>
            <a:pPr lvl="0"/>
            <a:endParaRPr lang="en-US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estimate important parameters such as </a:t>
            </a:r>
            <a:r>
              <a:rPr lang="en-US" sz="1100" b="0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Cd, Cl and etc</a:t>
            </a:r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: вверх 5">
            <a:extLst>
              <a:ext uri="{FF2B5EF4-FFF2-40B4-BE49-F238E27FC236}">
                <a16:creationId xmlns:a16="http://schemas.microsoft.com/office/drawing/2014/main" id="{6A464D3B-FAB6-4567-9225-5BCFE92ED41C}"/>
              </a:ext>
            </a:extLst>
          </p:cNvPr>
          <p:cNvSpPr/>
          <p:nvPr/>
        </p:nvSpPr>
        <p:spPr>
          <a:xfrm>
            <a:off x="3640292" y="2638051"/>
            <a:ext cx="269358" cy="261751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верх 23">
            <a:extLst>
              <a:ext uri="{FF2B5EF4-FFF2-40B4-BE49-F238E27FC236}">
                <a16:creationId xmlns:a16="http://schemas.microsoft.com/office/drawing/2014/main" id="{60B70DBD-DD7B-412E-9BB3-A7F47C381DC7}"/>
              </a:ext>
            </a:extLst>
          </p:cNvPr>
          <p:cNvSpPr/>
          <p:nvPr/>
        </p:nvSpPr>
        <p:spPr>
          <a:xfrm>
            <a:off x="5202867" y="2616489"/>
            <a:ext cx="269358" cy="261751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верх 24">
            <a:extLst>
              <a:ext uri="{FF2B5EF4-FFF2-40B4-BE49-F238E27FC236}">
                <a16:creationId xmlns:a16="http://schemas.microsoft.com/office/drawing/2014/main" id="{6507AE1B-3EB6-4DD1-BCEC-96350379CEDC}"/>
              </a:ext>
            </a:extLst>
          </p:cNvPr>
          <p:cNvSpPr/>
          <p:nvPr/>
        </p:nvSpPr>
        <p:spPr>
          <a:xfrm>
            <a:off x="6686638" y="2638051"/>
            <a:ext cx="269358" cy="875403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верх 25">
            <a:extLst>
              <a:ext uri="{FF2B5EF4-FFF2-40B4-BE49-F238E27FC236}">
                <a16:creationId xmlns:a16="http://schemas.microsoft.com/office/drawing/2014/main" id="{84E21527-3DDB-4C36-8CAC-752BE42F0957}"/>
              </a:ext>
            </a:extLst>
          </p:cNvPr>
          <p:cNvSpPr/>
          <p:nvPr/>
        </p:nvSpPr>
        <p:spPr>
          <a:xfrm>
            <a:off x="8035730" y="2645944"/>
            <a:ext cx="269358" cy="417037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81AE2F-BA4C-46CF-974C-D738E3842BBB}"/>
              </a:ext>
            </a:extLst>
          </p:cNvPr>
          <p:cNvSpPr txBox="1"/>
          <p:nvPr/>
        </p:nvSpPr>
        <p:spPr>
          <a:xfrm>
            <a:off x="1680950" y="2899802"/>
            <a:ext cx="1216006" cy="161582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Found literature is organized according to the research questions;</a:t>
            </a:r>
          </a:p>
          <a:p>
            <a:pPr lvl="0"/>
            <a:endParaRPr lang="en-US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Literature is critically reviewed.</a:t>
            </a:r>
            <a:endParaRPr lang="ru-RU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7EFA5C9-F556-496D-8E15-E65D8638D522}"/>
              </a:ext>
            </a:extLst>
          </p:cNvPr>
          <p:cNvSpPr txBox="1"/>
          <p:nvPr/>
        </p:nvSpPr>
        <p:spPr>
          <a:xfrm>
            <a:off x="291426" y="2899801"/>
            <a:ext cx="1216006" cy="144655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the recent studies and actual problems to solve;</a:t>
            </a:r>
          </a:p>
          <a:p>
            <a:pPr lvl="0"/>
            <a:endParaRPr lang="en-US" sz="1100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100" b="0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</a:t>
            </a:r>
            <a:r>
              <a:rPr lang="en-US" sz="11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 gap analysis</a:t>
            </a:r>
            <a:endParaRPr lang="ru-RU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D54FBA1-C874-4BAA-B4AA-3A6D2BDD8F70}"/>
              </a:ext>
            </a:extLst>
          </p:cNvPr>
          <p:cNvSpPr/>
          <p:nvPr/>
        </p:nvSpPr>
        <p:spPr>
          <a:xfrm>
            <a:off x="74663" y="118961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D4DFE85-3C02-4F99-9137-4F27F52C426D}"/>
              </a:ext>
            </a:extLst>
          </p:cNvPr>
          <p:cNvSpPr/>
          <p:nvPr/>
        </p:nvSpPr>
        <p:spPr>
          <a:xfrm>
            <a:off x="1507432" y="1184636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B2AE2F3B-7B2A-4E60-9D97-01795ED66CBD}"/>
              </a:ext>
            </a:extLst>
          </p:cNvPr>
          <p:cNvSpPr/>
          <p:nvPr/>
        </p:nvSpPr>
        <p:spPr>
          <a:xfrm>
            <a:off x="2972526" y="1179548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20B91CD1-2DB7-4EC5-A905-81048C8BEDC8}"/>
              </a:ext>
            </a:extLst>
          </p:cNvPr>
          <p:cNvSpPr/>
          <p:nvPr/>
        </p:nvSpPr>
        <p:spPr>
          <a:xfrm>
            <a:off x="4561251" y="1179548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343462C4-FFEC-4B24-A89D-621F046ADD23}"/>
              </a:ext>
            </a:extLst>
          </p:cNvPr>
          <p:cNvSpPr/>
          <p:nvPr/>
        </p:nvSpPr>
        <p:spPr>
          <a:xfrm>
            <a:off x="6042475" y="1163137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D74AB567-0B04-40B3-A37D-7AA9F0A9B5E4}"/>
              </a:ext>
            </a:extLst>
          </p:cNvPr>
          <p:cNvSpPr/>
          <p:nvPr/>
        </p:nvSpPr>
        <p:spPr>
          <a:xfrm>
            <a:off x="7452906" y="1157189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3" name="Стрелка: вверх 22">
            <a:extLst>
              <a:ext uri="{FF2B5EF4-FFF2-40B4-BE49-F238E27FC236}">
                <a16:creationId xmlns:a16="http://schemas.microsoft.com/office/drawing/2014/main" id="{888A61C8-F942-4E13-A5E8-20C2A58040A4}"/>
              </a:ext>
            </a:extLst>
          </p:cNvPr>
          <p:cNvSpPr/>
          <p:nvPr/>
        </p:nvSpPr>
        <p:spPr>
          <a:xfrm>
            <a:off x="2169825" y="2638050"/>
            <a:ext cx="269358" cy="261751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: вверх 28">
            <a:extLst>
              <a:ext uri="{FF2B5EF4-FFF2-40B4-BE49-F238E27FC236}">
                <a16:creationId xmlns:a16="http://schemas.microsoft.com/office/drawing/2014/main" id="{2A5BEA60-27F0-4352-8C03-30AAA3D66D67}"/>
              </a:ext>
            </a:extLst>
          </p:cNvPr>
          <p:cNvSpPr/>
          <p:nvPr/>
        </p:nvSpPr>
        <p:spPr>
          <a:xfrm>
            <a:off x="699358" y="2633708"/>
            <a:ext cx="269358" cy="261751"/>
          </a:xfrm>
          <a:prstGeom prst="up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F933EC2-276B-494D-82BF-42DD67DF7AD2}"/>
              </a:ext>
            </a:extLst>
          </p:cNvPr>
          <p:cNvSpPr txBox="1"/>
          <p:nvPr/>
        </p:nvSpPr>
        <p:spPr>
          <a:xfrm>
            <a:off x="7664280" y="3082567"/>
            <a:ext cx="1129666" cy="43088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US" sz="11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sz="1100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Matlab</a:t>
            </a:r>
            <a:r>
              <a:rPr lang="en-US" sz="11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platform</a:t>
            </a:r>
            <a:endParaRPr lang="ru-RU" sz="1100" b="0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684778"/>
      </p:ext>
    </p:extLst>
  </p:cSld>
  <p:clrMapOvr>
    <a:masterClrMapping/>
  </p:clrMapOvr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march report</Template>
  <TotalTime>5999</TotalTime>
  <Words>2840</Words>
  <Application>Microsoft Office PowerPoint</Application>
  <PresentationFormat>Экран (16:9)</PresentationFormat>
  <Paragraphs>390</Paragraphs>
  <Slides>24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Wingdings</vt:lpstr>
      <vt:lpstr>NU blue theme</vt:lpstr>
      <vt:lpstr>1_NU blue theme</vt:lpstr>
      <vt:lpstr>2_NU blue theme</vt:lpstr>
      <vt:lpstr>Assessment of Hybridization Ratio for a Small Hybrid-Electric Business Jet Arailym Alibek   2nd Year Master in Mechanical and Aerospace Engineering   Supervisor: Associate Professor Basman Elhadidi  Co-Supervisor: Professor Essam Shebab  </vt:lpstr>
      <vt:lpstr>Outline</vt:lpstr>
      <vt:lpstr>Introduction</vt:lpstr>
      <vt:lpstr>Презентация PowerPoint</vt:lpstr>
      <vt:lpstr>Top successful hybrid-electric aircraft cases</vt:lpstr>
      <vt:lpstr>Summary of Literature Review</vt:lpstr>
      <vt:lpstr>Research gap analysis</vt:lpstr>
      <vt:lpstr>Презентация PowerPoint</vt:lpstr>
      <vt:lpstr>Презентация PowerPoint</vt:lpstr>
      <vt:lpstr>Mission profile and power distribution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Conclusion</vt:lpstr>
      <vt:lpstr>Future directions</vt:lpstr>
      <vt:lpstr>References</vt:lpstr>
      <vt:lpstr>References</vt:lpstr>
      <vt:lpstr>References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Arailym Alibek</cp:lastModifiedBy>
  <cp:revision>193</cp:revision>
  <dcterms:modified xsi:type="dcterms:W3CDTF">2023-05-01T10:40:58Z</dcterms:modified>
</cp:coreProperties>
</file>