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3" r:id="rId4"/>
    <p:sldId id="268" r:id="rId5"/>
    <p:sldId id="286" r:id="rId6"/>
    <p:sldId id="276" r:id="rId7"/>
    <p:sldId id="287" r:id="rId8"/>
    <p:sldId id="288" r:id="rId9"/>
    <p:sldId id="289" r:id="rId10"/>
    <p:sldId id="290" r:id="rId11"/>
    <p:sldId id="284" r:id="rId12"/>
    <p:sldId id="283" r:id="rId13"/>
    <p:sldId id="281" r:id="rId14"/>
    <p:sldId id="282" r:id="rId15"/>
    <p:sldId id="280" r:id="rId16"/>
    <p:sldId id="277" r:id="rId17"/>
    <p:sldId id="278" r:id="rId18"/>
    <p:sldId id="279" r:id="rId19"/>
    <p:sldId id="285" r:id="rId20"/>
    <p:sldId id="269" r:id="rId21"/>
    <p:sldId id="265" r:id="rId22"/>
    <p:sldId id="274" r:id="rId23"/>
    <p:sldId id="266" r:id="rId24"/>
    <p:sldId id="267" r:id="rId25"/>
    <p:sldId id="270" r:id="rId26"/>
    <p:sldId id="275" r:id="rId27"/>
    <p:sldId id="262" r:id="rId28"/>
    <p:sldId id="257" r:id="rId29"/>
    <p:sldId id="259" r:id="rId30"/>
    <p:sldId id="258" r:id="rId31"/>
    <p:sldId id="260" r:id="rId32"/>
    <p:sldId id="263" r:id="rId33"/>
    <p:sldId id="256" r:id="rId34"/>
    <p:sldId id="261" r:id="rId35"/>
    <p:sldId id="264" r:id="rId36"/>
    <p:sldId id="291" r:id="rId3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78" y="-3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66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51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1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7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8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19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8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61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9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3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6CDB-5188-4C2F-883B-50D8CBB7E12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61434-4A35-43C9-BA22-CA47E2638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70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WEQWWEW\Desktop\АСТАНА ПРЕЗЕНТАЦИ\перв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4549"/>
            <a:ext cx="864096" cy="30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2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WEQWWEW\Desktop\АСТАНА ПРЕЗЕНТАЦИ\wwwwrr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38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WWEQWWEW\Desktop\АСТАНА ПРЕЗЕНТАЦИ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WWEQWWEW\Desktop\АСТАНА ПРЕЗЕНТАЦИ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2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WEQWWEW\Desktop\АСТАНА ПРЕЗЕНТАЦИ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6" y="0"/>
            <a:ext cx="9148936" cy="514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80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WWEQWWEW\Desktop\АСТАНА ПРЕЗЕНТАЦИ\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35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WEQWWEW\Desktop\АСТАНА ПРЕЗЕНТАЦ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0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WEQWWEW\Desktop\АСТАНА ПРЕЗЕНТАЦИ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7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WEQWWEW\Desktop\АСТАНА ПРЕЗЕНТАЦИ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64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WEQWWEW\Desktop\АСТАНА ПРЕЗЕНТАЦИ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38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8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WEQWWEW\Desktop\АСТАНА ПРЕЗЕНТАЦИ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3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WWEQWWEW\Desktop\АСТАНА ПРЕЗЕНТАЦИ\ситуа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" y="0"/>
            <a:ext cx="9135224" cy="514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7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WWEQWWEW\Desktop\АСТАНА ПРЕЗЕНТАЦИ\анализы профи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3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WWEQWWEW\Desktop\АСТАНА ПРЕЗЕНТАЦИ\ветрогенерато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WEQWWEW\Desktop\АСТАНА ПРЕЗЕНТАЦИ\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1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2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WWEQWWEW\Desktop\АСТАНА ПРЕЗЕНТАЦИ\защита от солн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" y="0"/>
            <a:ext cx="9140924" cy="514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1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WWEQWWEW\Desktop\АСТАНА ПРЕЗЕНТАЦИ\вентиля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30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WWEQWWEW\Desktop\АСТАНА ПРЕЗЕНТАЦИ\теплица на крыш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54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WWEQWWEW\Desktop\АСТАНА ПРЕЗЕНТАЦИ\djljc,j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3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12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WWEQWWEW\Desktop\АСТАНА ПРЕЗЕНТАЦИ\типы кварти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46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WEQWWEW\Desktop\АСТАНА ПРЕЗЕНТАЦИ\план -1 и 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7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WEQWWEW\Desktop\АСТАНА ПРЕЗЕНТАЦИ\2 И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4" y="0"/>
            <a:ext cx="9146644" cy="514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35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WWEQWWEW\Desktop\АСТАНА ПРЕЗЕНТАЦИ\zadac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27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WWEQWWEW\Desktop\АСТАНА ПРЕЗЕНТАЦИ\4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8" y="0"/>
            <a:ext cx="9147408" cy="514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1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WEQWWEW\Desktop\АСТАНА ПРЕЗЕНТАЦИ\6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2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WWEQWWEW\Desktop\АСТАНА ПРЕЗЕНТАЦИ\узе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5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WWEQWWEW\Desktop\АСТАНА ПРЕЗЕНТАЦИ\узел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10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WEQWWEW\Desktop\АСТАНА ПРЕЗЕНТАЦИ\уз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6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WEQWWEW\Desktop\АСТАНА ПРЕЗЕНТАЦИ\расч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6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97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WWEQWWEW\Desktop\АСТАНА ПРЕЗЕНТАЦИ\последня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4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WWEQWWEW\Desktop\АСТАНА ПРЕЗЕНТАЦИ\к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52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WWEQWWEW\Desktop\АСТАНА ПРЕЗЕНТАЦИ\ss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3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WWEQWWEW\Desktop\АСТАНА ПРЕЗЕНТАЦИ\pbvf dtn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6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WEQWWEW\Desktop\АСТАНА ПРЕЗЕНТАЦИ\uuuuuuuuuu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2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WWEQWWEW\Desktop\АСТАНА ПРЕЗЕНТАЦИ\шаблон22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63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WWEQWWEW\Desktop\АСТАНА ПРЕЗЕНТАЦИ\www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</TotalTime>
  <Words>0</Words>
  <Application>Microsoft Office PowerPoint</Application>
  <PresentationFormat>On-screen Show (16:9)</PresentationFormat>
  <Paragraphs>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WWEQWWEW</dc:creator>
  <cp:lastModifiedBy>Ainash Shagmanova</cp:lastModifiedBy>
  <cp:revision>32</cp:revision>
  <dcterms:created xsi:type="dcterms:W3CDTF">2015-04-28T08:43:05Z</dcterms:created>
  <dcterms:modified xsi:type="dcterms:W3CDTF">2015-10-13T10:01:52Z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15810679</vt:lpwstr>
  </property>
  <property fmtid="{D5CDD505-2E9C-101B-9397-08002B2CF9AE}" pid="3" name="NXPowerLiteSettings">
    <vt:lpwstr>994006B004C800</vt:lpwstr>
  </property>
  <property fmtid="{D5CDD505-2E9C-101B-9397-08002B2CF9AE}" pid="4" name="NXPowerLiteVersion">
    <vt:lpwstr>D4.3.1</vt:lpwstr>
  </property>
</Properties>
</file>