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80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  <p:sldId id="278" r:id="rId22"/>
    <p:sldId id="283" r:id="rId23"/>
    <p:sldId id="281" r:id="rId24"/>
    <p:sldId id="269" r:id="rId25"/>
    <p:sldId id="282" r:id="rId26"/>
    <p:sldId id="284" r:id="rId27"/>
    <p:sldId id="267" r:id="rId28"/>
  </p:sldIdLst>
  <p:sldSz cx="12192000" cy="6858000"/>
  <p:notesSz cx="6858000" cy="9144000"/>
  <p:photoAlbum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37AFF-5AE5-4A16-A211-2CF28D1B1055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DB7E4-04CE-4D9C-B6AB-1BC68BDF47C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207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86E44-3F08-45B8-8399-943124719A10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FA243-A72C-47C7-9638-AE182A03335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2107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A3FC-CD85-445E-8A1C-3874D52A55BD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235A-7095-482E-BCDC-321D667DF49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4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4FF4-DF4F-4927-85FD-61572212AC00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8BF28-B073-4EA3-8035-767D9A9D51C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3247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6366E-CFE1-43B3-941A-F86D187122E8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05D51-4EDD-4FED-964D-431C8023C13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112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8E4E-0627-443B-8BEC-80E4CC15063A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85F7F-542C-4551-9DB7-2E756897179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0298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9F8F-638C-47E2-8679-6B69277C2784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2264-1BA7-404E-9E31-61702ACDFEE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252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02B1F-4102-40BA-9C81-5921408EB3C6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4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DE599-A162-424E-B7A5-956CEEF886C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935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B0CBA-8CEB-4C92-8656-FEE9E84F86F2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ED0A-9D2D-49EA-9719-C1F84428128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558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B0636-C94A-403E-8B71-77CF1A872E66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27038-FEC3-4BF9-B3B2-C6678351422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012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534E1-3629-4712-9A25-E557F91A22FD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088D-A796-4AFB-BB69-8B4CCC0C960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742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aşlık Yer Tutucusu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1027" name="Metin Yer Tutucusu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düzenlemek için tıklatın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D9AD82-BFF1-49F8-A885-9F48147170D4}" type="datetimeFigureOut">
              <a:rPr lang="tr-TR"/>
              <a:pPr>
                <a:defRPr/>
              </a:pPr>
              <a:t>18.05.2015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31FC13-A18C-4444-9BF4-131FF4E3B28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Resim 1" descr="COVER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Resim 1" descr="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Resim 1" descr="SITE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Resim 1" descr="SITE3D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Resim 1" descr="R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Resim 1" descr="R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Resim 1" descr="R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Resim 1" descr="R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Resim 1" descr="R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Resim 1" descr="SEC0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Resim 1" descr="SEC0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Resim 1" descr="0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Resim 1" descr="SEC0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Resim 1" descr="SEC0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Resim 1" descr="WINTER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Resim 1" descr="SUMMER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Resim 1" descr="PLAN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Resim 1" descr="TECH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urkey, 1st Prize, Ferhat Buldu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80410" y="21096"/>
            <a:ext cx="9115872" cy="6836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Resim 1" descr="FINAL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Resim 1" descr="0A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Resim 1" descr="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Resim 1" descr="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Resim 1" descr="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Resim 1" descr="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Resim 1" descr="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Resim 1" descr="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Geniş ekran</PresentationFormat>
  <Paragraphs>0</Paragraphs>
  <Slides>27</Slides>
  <Notes>0</Notes>
  <HiddenSlides>0</HiddenSlides>
  <MMClips>1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Ferhat BULDUK</dc:creator>
  <cp:lastModifiedBy>Ferhat BULDUK</cp:lastModifiedBy>
  <cp:revision>3</cp:revision>
  <dcterms:created xsi:type="dcterms:W3CDTF">2015-05-18T08:51:50Z</dcterms:created>
  <dcterms:modified xsi:type="dcterms:W3CDTF">2015-05-18T10:20:27Z</dcterms:modified>
</cp:coreProperties>
</file>