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3" r:id="rId3"/>
    <p:sldId id="264" r:id="rId4"/>
    <p:sldId id="265" r:id="rId5"/>
    <p:sldId id="266" r:id="rId6"/>
    <p:sldId id="262" r:id="rId7"/>
    <p:sldId id="259" r:id="rId8"/>
    <p:sldId id="260" r:id="rId9"/>
    <p:sldId id="261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761ABCB-36C3-45D7-97E9-CD7E7187E9B5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26D7D8A-F237-4B1C-AF0C-A53C4CED2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Research Methods Databases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4724400"/>
            <a:ext cx="3733800" cy="990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Margaret </a:t>
            </a:r>
            <a:r>
              <a:rPr lang="en-US" dirty="0" smtClean="0"/>
              <a:t>Spires</a:t>
            </a:r>
          </a:p>
          <a:p>
            <a:r>
              <a:rPr lang="en-US" dirty="0"/>
              <a:t>Senior Expert, Reference, Library at Nazarbayev University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6626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057400"/>
            <a:ext cx="5562600" cy="1600200"/>
          </a:xfrm>
        </p:spPr>
        <p:txBody>
          <a:bodyPr/>
          <a:lstStyle/>
          <a:p>
            <a:pPr algn="ctr"/>
            <a:r>
              <a:rPr lang="en-US" dirty="0" smtClean="0"/>
              <a:t>Demonstration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53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121182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+mj-lt"/>
              </a:rPr>
              <a:t>Спасибо Большое</a:t>
            </a:r>
            <a:endParaRPr lang="en-US" sz="4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42672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4800" dirty="0" smtClean="0">
                <a:latin typeface="+mj-lt"/>
              </a:rPr>
              <a:t>Рахмет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1184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 Methods Library of Alexandria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423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2" b="5002"/>
          <a:stretch>
            <a:fillRect/>
          </a:stretch>
        </p:blipFill>
        <p:spPr>
          <a:xfrm>
            <a:off x="174019" y="609600"/>
            <a:ext cx="8933447" cy="3429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4191000"/>
            <a:ext cx="8686800" cy="5334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Screenshot of the Research Methods Library of Alexandria homepage. This segment focuses on its purpose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7360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33" b="1023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3505200"/>
            <a:ext cx="8534400" cy="381000"/>
          </a:xfrm>
        </p:spPr>
        <p:txBody>
          <a:bodyPr>
            <a:normAutofit/>
          </a:bodyPr>
          <a:lstStyle/>
          <a:p>
            <a:r>
              <a:rPr lang="en-US" sz="1400" dirty="0"/>
              <a:t>Screenshot of the Research Methods Library of Alexandria homepage. This segment </a:t>
            </a:r>
            <a:r>
              <a:rPr lang="en-US" sz="1400" dirty="0" smtClean="0"/>
              <a:t>shows links to various courses.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86568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7" b="15287"/>
          <a:stretch>
            <a:fillRect/>
          </a:stretch>
        </p:blipFill>
        <p:spPr>
          <a:xfrm>
            <a:off x="777240" y="457200"/>
            <a:ext cx="7543800" cy="3124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3962400"/>
            <a:ext cx="8534400" cy="533400"/>
          </a:xfrm>
        </p:spPr>
        <p:txBody>
          <a:bodyPr>
            <a:normAutofit/>
          </a:bodyPr>
          <a:lstStyle/>
          <a:p>
            <a:r>
              <a:rPr lang="en-US" sz="1400" dirty="0"/>
              <a:t>Screenshot of the Research Methods Library of Alexandria homepage. This segment shows links to </a:t>
            </a:r>
            <a:r>
              <a:rPr lang="en-US" sz="1400" dirty="0" smtClean="0"/>
              <a:t>resources on various topics.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257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SAGE Research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434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5486400" cy="7953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Variety of sources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57" b="27957"/>
          <a:stretch>
            <a:fillRect/>
          </a:stretch>
        </p:blipFill>
        <p:spPr>
          <a:xfrm>
            <a:off x="2362200" y="1295400"/>
            <a:ext cx="6352674" cy="2438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2133600"/>
            <a:ext cx="3276600" cy="2971800"/>
          </a:xfrm>
        </p:spPr>
        <p:txBody>
          <a:bodyPr>
            <a:normAutofit/>
          </a:bodyPr>
          <a:lstStyle/>
          <a:p>
            <a:r>
              <a:rPr lang="en-US" dirty="0" smtClean="0"/>
              <a:t>Information from: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Books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Dictionaries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Encyclopedias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Case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Journals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SAGE series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Little Blue Books (qualitative)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Little Green Books (quantitative)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Videos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462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4038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Methods Lists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82" b="23182"/>
          <a:stretch>
            <a:fillRect/>
          </a:stretch>
        </p:blipFill>
        <p:spPr>
          <a:xfrm>
            <a:off x="685800" y="2514600"/>
            <a:ext cx="7543800" cy="2895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91200" y="1066800"/>
            <a:ext cx="1981200" cy="1295400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Create (and share) personal lists of favorite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Browse lists others have created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656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29718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Methods Map</a:t>
            </a:r>
            <a:endParaRPr lang="en-US" sz="36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1" b="9201"/>
          <a:stretch>
            <a:fillRect/>
          </a:stretch>
        </p:blipFill>
        <p:spPr>
          <a:xfrm>
            <a:off x="914400" y="1524000"/>
            <a:ext cx="7543800" cy="2895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19800" y="4953000"/>
            <a:ext cx="2139696" cy="990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See how concepts connect while browsing different categories and methodologies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9836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29</TotalTime>
  <Words>142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NewsPrint</vt:lpstr>
      <vt:lpstr>Research Methods Databases</vt:lpstr>
      <vt:lpstr>Research Methods Library of Alexandria</vt:lpstr>
      <vt:lpstr>Purpose</vt:lpstr>
      <vt:lpstr>Courses</vt:lpstr>
      <vt:lpstr>Topics</vt:lpstr>
      <vt:lpstr>SAGE Research Methods</vt:lpstr>
      <vt:lpstr>Variety of sources</vt:lpstr>
      <vt:lpstr>Methods Lists</vt:lpstr>
      <vt:lpstr>Methods Map</vt:lpstr>
      <vt:lpstr>Demonstration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Methods Databases</dc:title>
  <dc:creator>Margaret Spires</dc:creator>
  <cp:lastModifiedBy>Tolkyn Dzhangulova</cp:lastModifiedBy>
  <cp:revision>5</cp:revision>
  <dcterms:created xsi:type="dcterms:W3CDTF">2016-05-24T05:02:09Z</dcterms:created>
  <dcterms:modified xsi:type="dcterms:W3CDTF">2016-06-01T03:41:12Z</dcterms:modified>
</cp:coreProperties>
</file>